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media2.mp4" ContentType="video/unknown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EECE"/>
          </a:solidFill>
        </a:fill>
      </a:tcStyle>
    </a:wholeTbl>
    <a:band2H>
      <a:tcTxStyle b="def" i="def"/>
      <a:tcStyle>
        <a:tcBdr/>
        <a:fill>
          <a:solidFill>
            <a:srgbClr val="FCF6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3FAFA"/>
          </a:solidFill>
        </a:fill>
      </a:tcStyle>
    </a:wholeTbl>
    <a:band2H>
      <a:tcTxStyle b="def" i="def"/>
      <a:tcStyle>
        <a:tcBdr/>
        <a:fill>
          <a:solidFill>
            <a:srgbClr val="F9FC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9D7"/>
          </a:solidFill>
        </a:fill>
      </a:tcStyle>
    </a:wholeTbl>
    <a:band2H>
      <a:tcTxStyle b="def" i="def"/>
      <a:tcStyle>
        <a:tcBdr/>
        <a:fill>
          <a:solidFill>
            <a:srgbClr val="EAED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Shape 223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8" name="Shape 223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9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7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0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5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3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8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6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09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4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2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5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" name="Google Shape;31;p2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8;p2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81;p2"/>
          <p:cNvSpPr/>
          <p:nvPr/>
        </p:nvSpPr>
        <p:spPr>
          <a:xfrm>
            <a:off x="188648" y="81448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5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3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6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9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7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0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6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6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7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0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0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3" name="IMG_1532.jpeg" descr="IMG_1532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"/>
          <a:stretch>
            <a:fillRect/>
          </a:stretch>
        </p:blipFill>
        <p:spPr>
          <a:xfrm>
            <a:off x="511762" y="4637008"/>
            <a:ext cx="355048" cy="331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788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788" y="0"/>
                </a:lnTo>
                <a:lnTo>
                  <a:pt x="0" y="0"/>
                </a:lnTo>
                <a:close/>
                <a:moveTo>
                  <a:pt x="13684" y="6330"/>
                </a:moveTo>
                <a:cubicBezTo>
                  <a:pt x="13911" y="6340"/>
                  <a:pt x="14135" y="6472"/>
                  <a:pt x="14263" y="6692"/>
                </a:cubicBezTo>
                <a:cubicBezTo>
                  <a:pt x="14468" y="7044"/>
                  <a:pt x="14353" y="7508"/>
                  <a:pt x="14022" y="7725"/>
                </a:cubicBezTo>
                <a:cubicBezTo>
                  <a:pt x="13691" y="7943"/>
                  <a:pt x="13261" y="7845"/>
                  <a:pt x="13057" y="7493"/>
                </a:cubicBezTo>
                <a:cubicBezTo>
                  <a:pt x="12852" y="7141"/>
                  <a:pt x="12943" y="6677"/>
                  <a:pt x="13274" y="6459"/>
                </a:cubicBezTo>
                <a:cubicBezTo>
                  <a:pt x="13398" y="6378"/>
                  <a:pt x="13548" y="6324"/>
                  <a:pt x="13684" y="6330"/>
                </a:cubicBezTo>
                <a:close/>
                <a:moveTo>
                  <a:pt x="12405" y="7700"/>
                </a:moveTo>
                <a:cubicBezTo>
                  <a:pt x="12632" y="7710"/>
                  <a:pt x="12856" y="7816"/>
                  <a:pt x="12984" y="8035"/>
                </a:cubicBezTo>
                <a:cubicBezTo>
                  <a:pt x="13189" y="8387"/>
                  <a:pt x="13074" y="8852"/>
                  <a:pt x="12743" y="9069"/>
                </a:cubicBezTo>
                <a:cubicBezTo>
                  <a:pt x="12412" y="9286"/>
                  <a:pt x="11982" y="9188"/>
                  <a:pt x="11777" y="8836"/>
                </a:cubicBezTo>
                <a:cubicBezTo>
                  <a:pt x="11573" y="8485"/>
                  <a:pt x="11688" y="8020"/>
                  <a:pt x="12019" y="7803"/>
                </a:cubicBezTo>
                <a:cubicBezTo>
                  <a:pt x="12143" y="7721"/>
                  <a:pt x="12269" y="7693"/>
                  <a:pt x="12405" y="770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347697" cy="448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1584.png" descr="IMG_158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2648" y="971846"/>
            <a:ext cx="6183212" cy="6208045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3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11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4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12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5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8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16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7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1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19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4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22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3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7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25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6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30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28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1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32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4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835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36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6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7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8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9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0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1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2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3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4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5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6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7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8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6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7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00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898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9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3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901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2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6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904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5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9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907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8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2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910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1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5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913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4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16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7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8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9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0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1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2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964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96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965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7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8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2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4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8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976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7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79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0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8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8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904557" y="219551"/>
            <a:ext cx="662042" cy="854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984" name="IMG_1532.jpeg" descr="IMG_1532.jpeg"/>
          <p:cNvPicPr>
            <a:picLocks noChangeAspect="1"/>
          </p:cNvPicPr>
          <p:nvPr/>
        </p:nvPicPr>
        <p:blipFill>
          <a:blip r:embed="rId3">
            <a:alphaModFix amt="45890"/>
            <a:extLst/>
          </a:blip>
          <a:srcRect l="0" t="0" r="28" b="0"/>
          <a:stretch>
            <a:fillRect/>
          </a:stretch>
        </p:blipFill>
        <p:spPr>
          <a:xfrm>
            <a:off x="443288" y="4431701"/>
            <a:ext cx="574676" cy="537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3694" y="6333"/>
                </a:moveTo>
                <a:cubicBezTo>
                  <a:pt x="13921" y="6343"/>
                  <a:pt x="14133" y="6464"/>
                  <a:pt x="14261" y="6684"/>
                </a:cubicBezTo>
                <a:cubicBezTo>
                  <a:pt x="14465" y="7036"/>
                  <a:pt x="14368" y="7504"/>
                  <a:pt x="14037" y="7721"/>
                </a:cubicBezTo>
                <a:cubicBezTo>
                  <a:pt x="13706" y="7938"/>
                  <a:pt x="13272" y="7833"/>
                  <a:pt x="13067" y="7482"/>
                </a:cubicBezTo>
                <a:cubicBezTo>
                  <a:pt x="12863" y="7130"/>
                  <a:pt x="12960" y="6662"/>
                  <a:pt x="13291" y="6445"/>
                </a:cubicBezTo>
                <a:cubicBezTo>
                  <a:pt x="13415" y="6363"/>
                  <a:pt x="13558" y="6327"/>
                  <a:pt x="13694" y="6333"/>
                </a:cubicBezTo>
                <a:close/>
                <a:moveTo>
                  <a:pt x="12426" y="7689"/>
                </a:moveTo>
                <a:cubicBezTo>
                  <a:pt x="12653" y="7699"/>
                  <a:pt x="12865" y="7820"/>
                  <a:pt x="12993" y="8040"/>
                </a:cubicBezTo>
                <a:cubicBezTo>
                  <a:pt x="13197" y="8392"/>
                  <a:pt x="13100" y="8860"/>
                  <a:pt x="12769" y="9077"/>
                </a:cubicBezTo>
                <a:cubicBezTo>
                  <a:pt x="12438" y="9294"/>
                  <a:pt x="11989" y="9189"/>
                  <a:pt x="11785" y="8838"/>
                </a:cubicBezTo>
                <a:cubicBezTo>
                  <a:pt x="11580" y="8486"/>
                  <a:pt x="11692" y="8018"/>
                  <a:pt x="12023" y="7801"/>
                </a:cubicBezTo>
                <a:cubicBezTo>
                  <a:pt x="12147" y="7719"/>
                  <a:pt x="12290" y="7683"/>
                  <a:pt x="12426" y="76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4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92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5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93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4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96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9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97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8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2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00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1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5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03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4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8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06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7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1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09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0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2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3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1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18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016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7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9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019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0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8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2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030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1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4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37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035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6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3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5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6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7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8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9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0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1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2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3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4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5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6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7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8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9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8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8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0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090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3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091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2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7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95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6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0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98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3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01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6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104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5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9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107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8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1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16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114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7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117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0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128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1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2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35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133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6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7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8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9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0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1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2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3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4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5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6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7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7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8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1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0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188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1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2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5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8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1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4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7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08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11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2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3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4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5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6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7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8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9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0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1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2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3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4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5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6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7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8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9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0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1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2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3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4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5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6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7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8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9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0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1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2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3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4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5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6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7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8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9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0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1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2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3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253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1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2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4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7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265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6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8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27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27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2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1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79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2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80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1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83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6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84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5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89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87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2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90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1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5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93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4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8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96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7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99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0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02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3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4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5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6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0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1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2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3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4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5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6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7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8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9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0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1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2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3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4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5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6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7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8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9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0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1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2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3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4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5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6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7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8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9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0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1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2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3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46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44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5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7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47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6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60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58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9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1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2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65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63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4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6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67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6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3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76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79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77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8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0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83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81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2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6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84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5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9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87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8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2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90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1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5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93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4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96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7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99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0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0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1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2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3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4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5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6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7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8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9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0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1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444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442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5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445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8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456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7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59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0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6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6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4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71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4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72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3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5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8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76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7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1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79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0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4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82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3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7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85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6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0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88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9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91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2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94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5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6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7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8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9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0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1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2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3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4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5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38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536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7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49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539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2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550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1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53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4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5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6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7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68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558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71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569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2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572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1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5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583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4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8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586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7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8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9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9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5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1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99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2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600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1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03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6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604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5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09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607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8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2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610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1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5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613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4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8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616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7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19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0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22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3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24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5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6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7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9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0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1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2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3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4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5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6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7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8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9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0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1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2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3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4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5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6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7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8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9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0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1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2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3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4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5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68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666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79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9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2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680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83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4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5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6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7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98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688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7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01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699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0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2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702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1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5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713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8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716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1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2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2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7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6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4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7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5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8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1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29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2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7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5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0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38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3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1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4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7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8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0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3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1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4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4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7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5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08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9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2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0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3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4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765747" y="219551"/>
            <a:ext cx="662114" cy="854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9437" y="1095332"/>
            <a:ext cx="5122928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G_1532.jpeg" descr="IMG_1532.jpeg"/>
          <p:cNvPicPr>
            <a:picLocks noChangeAspect="1"/>
          </p:cNvPicPr>
          <p:nvPr/>
        </p:nvPicPr>
        <p:blipFill>
          <a:blip r:embed="rId4">
            <a:alphaModFix amt="45890"/>
            <a:extLst/>
          </a:blip>
          <a:srcRect l="0" t="0" r="28" b="0"/>
          <a:stretch>
            <a:fillRect/>
          </a:stretch>
        </p:blipFill>
        <p:spPr>
          <a:xfrm>
            <a:off x="443288" y="4431701"/>
            <a:ext cx="574676" cy="537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3694" y="6333"/>
                </a:moveTo>
                <a:cubicBezTo>
                  <a:pt x="13921" y="6343"/>
                  <a:pt x="14133" y="6464"/>
                  <a:pt x="14261" y="6684"/>
                </a:cubicBezTo>
                <a:cubicBezTo>
                  <a:pt x="14465" y="7036"/>
                  <a:pt x="14368" y="7504"/>
                  <a:pt x="14037" y="7721"/>
                </a:cubicBezTo>
                <a:cubicBezTo>
                  <a:pt x="13706" y="7938"/>
                  <a:pt x="13272" y="7833"/>
                  <a:pt x="13067" y="7482"/>
                </a:cubicBezTo>
                <a:cubicBezTo>
                  <a:pt x="12863" y="7130"/>
                  <a:pt x="12960" y="6662"/>
                  <a:pt x="13291" y="6445"/>
                </a:cubicBezTo>
                <a:cubicBezTo>
                  <a:pt x="13415" y="6363"/>
                  <a:pt x="13558" y="6327"/>
                  <a:pt x="13694" y="6333"/>
                </a:cubicBezTo>
                <a:close/>
                <a:moveTo>
                  <a:pt x="12426" y="7689"/>
                </a:moveTo>
                <a:cubicBezTo>
                  <a:pt x="12653" y="7699"/>
                  <a:pt x="12865" y="7820"/>
                  <a:pt x="12993" y="8040"/>
                </a:cubicBezTo>
                <a:cubicBezTo>
                  <a:pt x="13197" y="8392"/>
                  <a:pt x="13100" y="8860"/>
                  <a:pt x="12769" y="9077"/>
                </a:cubicBezTo>
                <a:cubicBezTo>
                  <a:pt x="12438" y="9294"/>
                  <a:pt x="11989" y="9189"/>
                  <a:pt x="11785" y="8838"/>
                </a:cubicBezTo>
                <a:cubicBezTo>
                  <a:pt x="11580" y="8486"/>
                  <a:pt x="11692" y="8018"/>
                  <a:pt x="12023" y="7801"/>
                </a:cubicBezTo>
                <a:cubicBezTo>
                  <a:pt x="12147" y="7719"/>
                  <a:pt x="12290" y="7683"/>
                  <a:pt x="12426" y="76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37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38" name="Google Shape;881;p13"/>
          <p:cNvSpPr/>
          <p:nvPr/>
        </p:nvSpPr>
        <p:spPr>
          <a:xfrm>
            <a:off x="8341543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grpSp>
        <p:nvGrpSpPr>
          <p:cNvPr id="1741" name="Google Shape;882;p13"/>
          <p:cNvGrpSpPr/>
          <p:nvPr/>
        </p:nvGrpSpPr>
        <p:grpSpPr>
          <a:xfrm>
            <a:off x="8341543" y="2282040"/>
            <a:ext cx="569677" cy="380581"/>
            <a:chOff x="0" y="32"/>
            <a:chExt cx="569675" cy="380579"/>
          </a:xfrm>
        </p:grpSpPr>
        <p:sp>
          <p:nvSpPr>
            <p:cNvPr id="1739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0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44" name="Google Shape;885;p13"/>
          <p:cNvGrpSpPr/>
          <p:nvPr/>
        </p:nvGrpSpPr>
        <p:grpSpPr>
          <a:xfrm>
            <a:off x="8341543" y="1721093"/>
            <a:ext cx="569677" cy="380581"/>
            <a:chOff x="0" y="0"/>
            <a:chExt cx="569675" cy="380579"/>
          </a:xfrm>
        </p:grpSpPr>
        <p:sp>
          <p:nvSpPr>
            <p:cNvPr id="1742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3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47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1745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6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0" name="Google Shape;891;p13"/>
          <p:cNvGrpSpPr/>
          <p:nvPr/>
        </p:nvGrpSpPr>
        <p:grpSpPr>
          <a:xfrm>
            <a:off x="8341543" y="606634"/>
            <a:ext cx="569677" cy="387983"/>
            <a:chOff x="0" y="0"/>
            <a:chExt cx="569675" cy="387981"/>
          </a:xfrm>
        </p:grpSpPr>
        <p:sp>
          <p:nvSpPr>
            <p:cNvPr id="1748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9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3" name="Google Shape;894;p13"/>
          <p:cNvGrpSpPr/>
          <p:nvPr/>
        </p:nvGrpSpPr>
        <p:grpSpPr>
          <a:xfrm>
            <a:off x="8341543" y="2842965"/>
            <a:ext cx="569677" cy="380581"/>
            <a:chOff x="0" y="32"/>
            <a:chExt cx="569675" cy="380579"/>
          </a:xfrm>
        </p:grpSpPr>
        <p:sp>
          <p:nvSpPr>
            <p:cNvPr id="1751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52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6" name="Google Shape;897;p13"/>
          <p:cNvGrpSpPr/>
          <p:nvPr/>
        </p:nvGrpSpPr>
        <p:grpSpPr>
          <a:xfrm>
            <a:off x="8341543" y="3403890"/>
            <a:ext cx="569677" cy="380581"/>
            <a:chOff x="0" y="32"/>
            <a:chExt cx="569675" cy="380579"/>
          </a:xfrm>
        </p:grpSpPr>
        <p:sp>
          <p:nvSpPr>
            <p:cNvPr id="1754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55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757" name="Google Shape;900;p13"/>
          <p:cNvSpPr/>
          <p:nvPr/>
        </p:nvSpPr>
        <p:spPr>
          <a:xfrm>
            <a:off x="8341543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58" name="Google Shape;901;p13"/>
          <p:cNvSpPr/>
          <p:nvPr/>
        </p:nvSpPr>
        <p:spPr>
          <a:xfrm>
            <a:off x="395925" y="219551"/>
            <a:ext cx="8053407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59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0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1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2" name="Google Shape;906;p13"/>
          <p:cNvSpPr/>
          <p:nvPr/>
        </p:nvSpPr>
        <p:spPr>
          <a:xfrm>
            <a:off x="546316" y="1298239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3" name="Google Shape;907;p13"/>
          <p:cNvSpPr/>
          <p:nvPr/>
        </p:nvSpPr>
        <p:spPr>
          <a:xfrm>
            <a:off x="281024" y="1324129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4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5" name="Google Shape;910;p13"/>
          <p:cNvSpPr/>
          <p:nvPr/>
        </p:nvSpPr>
        <p:spPr>
          <a:xfrm>
            <a:off x="282215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6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7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8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9" name="Google Shape;915;p13"/>
          <p:cNvSpPr/>
          <p:nvPr/>
        </p:nvSpPr>
        <p:spPr>
          <a:xfrm>
            <a:off x="282215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0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1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2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3" name="Google Shape;919;p13"/>
          <p:cNvSpPr/>
          <p:nvPr/>
        </p:nvSpPr>
        <p:spPr>
          <a:xfrm>
            <a:off x="605551" y="2071650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4" name="Google Shape;920;p13"/>
          <p:cNvSpPr/>
          <p:nvPr/>
        </p:nvSpPr>
        <p:spPr>
          <a:xfrm>
            <a:off x="282215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5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6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7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8" name="Google Shape;925;p13"/>
          <p:cNvSpPr/>
          <p:nvPr/>
        </p:nvSpPr>
        <p:spPr>
          <a:xfrm>
            <a:off x="282215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9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0" name="Google Shape;927;p13"/>
          <p:cNvSpPr/>
          <p:nvPr/>
        </p:nvSpPr>
        <p:spPr>
          <a:xfrm>
            <a:off x="281024" y="2751718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1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2" name="Google Shape;929;p13"/>
          <p:cNvSpPr/>
          <p:nvPr/>
        </p:nvSpPr>
        <p:spPr>
          <a:xfrm>
            <a:off x="605551" y="2785443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3" name="Google Shape;930;p13"/>
          <p:cNvSpPr/>
          <p:nvPr/>
        </p:nvSpPr>
        <p:spPr>
          <a:xfrm>
            <a:off x="282215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4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5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6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7" name="Google Shape;935;p13"/>
          <p:cNvSpPr/>
          <p:nvPr/>
        </p:nvSpPr>
        <p:spPr>
          <a:xfrm>
            <a:off x="282215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8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9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0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1" name="Google Shape;940;p13"/>
          <p:cNvSpPr/>
          <p:nvPr/>
        </p:nvSpPr>
        <p:spPr>
          <a:xfrm>
            <a:off x="282215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2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3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4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5" name="Google Shape;945;p13"/>
          <p:cNvSpPr/>
          <p:nvPr/>
        </p:nvSpPr>
        <p:spPr>
          <a:xfrm>
            <a:off x="282215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6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7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8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9" name="Google Shape;950;p13"/>
          <p:cNvSpPr/>
          <p:nvPr/>
        </p:nvSpPr>
        <p:spPr>
          <a:xfrm>
            <a:off x="282215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00" name="Google Shape;952;p13"/>
          <p:cNvSpPr/>
          <p:nvPr/>
        </p:nvSpPr>
        <p:spPr>
          <a:xfrm>
            <a:off x="282215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01" name="نص العنوان"/>
          <p:cNvSpPr txBox="1"/>
          <p:nvPr>
            <p:ph type="title"/>
          </p:nvPr>
        </p:nvSpPr>
        <p:spPr>
          <a:xfrm>
            <a:off x="718749" y="438311"/>
            <a:ext cx="7706402" cy="57270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802" name="مستوى النص الأول…"/>
          <p:cNvSpPr txBox="1"/>
          <p:nvPr>
            <p:ph type="body" sz="quarter" idx="1"/>
          </p:nvPr>
        </p:nvSpPr>
        <p:spPr>
          <a:xfrm>
            <a:off x="1796843" y="1229699"/>
            <a:ext cx="2728801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805" name="Google Shape;972;p13"/>
          <p:cNvGrpSpPr/>
          <p:nvPr/>
        </p:nvGrpSpPr>
        <p:grpSpPr>
          <a:xfrm>
            <a:off x="1118671" y="879023"/>
            <a:ext cx="297885" cy="313811"/>
            <a:chOff x="0" y="0"/>
            <a:chExt cx="297884" cy="313810"/>
          </a:xfrm>
        </p:grpSpPr>
        <p:sp>
          <p:nvSpPr>
            <p:cNvPr id="1803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4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16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806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7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8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9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0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1" name="Google Shape;981;p13"/>
            <p:cNvSpPr/>
            <p:nvPr/>
          </p:nvSpPr>
          <p:spPr>
            <a:xfrm>
              <a:off x="23199" y="85875"/>
              <a:ext cx="268176" cy="9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2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3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4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5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19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817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8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820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1" name="Google Shape;990;p13"/>
          <p:cNvSpPr/>
          <p:nvPr/>
        </p:nvSpPr>
        <p:spPr>
          <a:xfrm>
            <a:off x="8228955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2" name="Google Shape;632;p19"/>
          <p:cNvSpPr txBox="1"/>
          <p:nvPr/>
        </p:nvSpPr>
        <p:spPr>
          <a:xfrm rot="5400000">
            <a:off x="-248649" y="3630214"/>
            <a:ext cx="941522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823" name="Google Shape;1105;p42"/>
          <p:cNvSpPr/>
          <p:nvPr/>
        </p:nvSpPr>
        <p:spPr>
          <a:xfrm>
            <a:off x="81024" y="3189377"/>
            <a:ext cx="244075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406;p6"/>
          <p:cNvSpPr/>
          <p:nvPr/>
        </p:nvSpPr>
        <p:spPr>
          <a:xfrm>
            <a:off x="395956" y="291355"/>
            <a:ext cx="8336032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32" name="Google Shape;407;p6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33" name="Google Shape;408;p6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grpSp>
        <p:nvGrpSpPr>
          <p:cNvPr id="1836" name="Google Shape;409;p6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1834" name="Google Shape;410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35" name="Google Shape;411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39" name="Google Shape;412;p6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1837" name="Google Shape;413;p6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38" name="Google Shape;414;p6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42" name="Google Shape;415;p6"/>
          <p:cNvGrpSpPr/>
          <p:nvPr/>
        </p:nvGrpSpPr>
        <p:grpSpPr>
          <a:xfrm>
            <a:off x="8346270" y="1183589"/>
            <a:ext cx="568490" cy="387986"/>
            <a:chOff x="0" y="-1"/>
            <a:chExt cx="568488" cy="387985"/>
          </a:xfrm>
        </p:grpSpPr>
        <p:sp>
          <p:nvSpPr>
            <p:cNvPr id="1840" name="Google Shape;416;p6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41" name="Google Shape;417;p6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45" name="Google Shape;418;p6"/>
          <p:cNvGrpSpPr/>
          <p:nvPr/>
        </p:nvGrpSpPr>
        <p:grpSpPr>
          <a:xfrm>
            <a:off x="8341541" y="606633"/>
            <a:ext cx="569679" cy="387985"/>
            <a:chOff x="0" y="0"/>
            <a:chExt cx="569678" cy="387984"/>
          </a:xfrm>
        </p:grpSpPr>
        <p:sp>
          <p:nvSpPr>
            <p:cNvPr id="1843" name="Google Shape;419;p6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44" name="Google Shape;420;p6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48" name="Google Shape;421;p6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1846" name="Google Shape;422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47" name="Google Shape;423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51" name="Google Shape;424;p6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1849" name="Google Shape;425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50" name="Google Shape;426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852" name="Google Shape;427;p6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53" name="Google Shape;428;p6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54" name="Google Shape;429;p6"/>
          <p:cNvSpPr/>
          <p:nvPr/>
        </p:nvSpPr>
        <p:spPr>
          <a:xfrm>
            <a:off x="546315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55" name="Google Shape;430;p6"/>
          <p:cNvSpPr/>
          <p:nvPr/>
        </p:nvSpPr>
        <p:spPr>
          <a:xfrm>
            <a:off x="281023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56" name="Google Shape;433;p6"/>
          <p:cNvSpPr/>
          <p:nvPr/>
        </p:nvSpPr>
        <p:spPr>
          <a:xfrm>
            <a:off x="546315" y="1298239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57" name="Google Shape;434;p6"/>
          <p:cNvSpPr/>
          <p:nvPr/>
        </p:nvSpPr>
        <p:spPr>
          <a:xfrm>
            <a:off x="281023" y="1324129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58" name="Google Shape;437;p6"/>
          <p:cNvSpPr/>
          <p:nvPr/>
        </p:nvSpPr>
        <p:spPr>
          <a:xfrm>
            <a:off x="282215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59" name="Google Shape;438;p6"/>
          <p:cNvSpPr/>
          <p:nvPr/>
        </p:nvSpPr>
        <p:spPr>
          <a:xfrm>
            <a:off x="546315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0" name="Google Shape;439;p6"/>
          <p:cNvSpPr/>
          <p:nvPr/>
        </p:nvSpPr>
        <p:spPr>
          <a:xfrm>
            <a:off x="281023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1" name="Google Shape;440;p6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2" name="Google Shape;442;p6"/>
          <p:cNvSpPr/>
          <p:nvPr/>
        </p:nvSpPr>
        <p:spPr>
          <a:xfrm>
            <a:off x="282215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3" name="Google Shape;443;p6"/>
          <p:cNvSpPr/>
          <p:nvPr/>
        </p:nvSpPr>
        <p:spPr>
          <a:xfrm>
            <a:off x="546315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4" name="Google Shape;444;p6"/>
          <p:cNvSpPr/>
          <p:nvPr/>
        </p:nvSpPr>
        <p:spPr>
          <a:xfrm>
            <a:off x="281023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5" name="Google Shape;447;p6"/>
          <p:cNvSpPr/>
          <p:nvPr/>
        </p:nvSpPr>
        <p:spPr>
          <a:xfrm>
            <a:off x="282215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6" name="Google Shape;448;p6"/>
          <p:cNvSpPr/>
          <p:nvPr/>
        </p:nvSpPr>
        <p:spPr>
          <a:xfrm>
            <a:off x="546315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7" name="Google Shape;449;p6"/>
          <p:cNvSpPr/>
          <p:nvPr/>
        </p:nvSpPr>
        <p:spPr>
          <a:xfrm>
            <a:off x="281023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8" name="Google Shape;452;p6"/>
          <p:cNvSpPr/>
          <p:nvPr/>
        </p:nvSpPr>
        <p:spPr>
          <a:xfrm>
            <a:off x="282215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9" name="Google Shape;453;p6"/>
          <p:cNvSpPr/>
          <p:nvPr/>
        </p:nvSpPr>
        <p:spPr>
          <a:xfrm>
            <a:off x="546315" y="2725828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0" name="Google Shape;454;p6"/>
          <p:cNvSpPr/>
          <p:nvPr/>
        </p:nvSpPr>
        <p:spPr>
          <a:xfrm>
            <a:off x="281023" y="2751718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1" name="Google Shape;457;p6"/>
          <p:cNvSpPr/>
          <p:nvPr/>
        </p:nvSpPr>
        <p:spPr>
          <a:xfrm>
            <a:off x="282215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2" name="Google Shape;458;p6"/>
          <p:cNvSpPr/>
          <p:nvPr/>
        </p:nvSpPr>
        <p:spPr>
          <a:xfrm>
            <a:off x="546315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3" name="Google Shape;459;p6"/>
          <p:cNvSpPr/>
          <p:nvPr/>
        </p:nvSpPr>
        <p:spPr>
          <a:xfrm>
            <a:off x="281023" y="3108021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4" name="Google Shape;462;p6"/>
          <p:cNvSpPr/>
          <p:nvPr/>
        </p:nvSpPr>
        <p:spPr>
          <a:xfrm>
            <a:off x="282215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5" name="Google Shape;463;p6"/>
          <p:cNvSpPr/>
          <p:nvPr/>
        </p:nvSpPr>
        <p:spPr>
          <a:xfrm>
            <a:off x="546315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6" name="Google Shape;464;p6"/>
          <p:cNvSpPr/>
          <p:nvPr/>
        </p:nvSpPr>
        <p:spPr>
          <a:xfrm>
            <a:off x="281023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7" name="Google Shape;467;p6"/>
          <p:cNvSpPr/>
          <p:nvPr/>
        </p:nvSpPr>
        <p:spPr>
          <a:xfrm>
            <a:off x="282215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8" name="Google Shape;468;p6"/>
          <p:cNvSpPr/>
          <p:nvPr/>
        </p:nvSpPr>
        <p:spPr>
          <a:xfrm>
            <a:off x="546315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9" name="Google Shape;469;p6"/>
          <p:cNvSpPr/>
          <p:nvPr/>
        </p:nvSpPr>
        <p:spPr>
          <a:xfrm>
            <a:off x="281023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80" name="Google Shape;472;p6"/>
          <p:cNvSpPr/>
          <p:nvPr/>
        </p:nvSpPr>
        <p:spPr>
          <a:xfrm>
            <a:off x="282215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81" name="Google Shape;473;p6"/>
          <p:cNvSpPr/>
          <p:nvPr/>
        </p:nvSpPr>
        <p:spPr>
          <a:xfrm>
            <a:off x="546315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82" name="Google Shape;474;p6"/>
          <p:cNvSpPr/>
          <p:nvPr/>
        </p:nvSpPr>
        <p:spPr>
          <a:xfrm>
            <a:off x="281023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83" name="Google Shape;477;p6"/>
          <p:cNvSpPr/>
          <p:nvPr/>
        </p:nvSpPr>
        <p:spPr>
          <a:xfrm>
            <a:off x="282215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84" name="Google Shape;479;p6"/>
          <p:cNvSpPr/>
          <p:nvPr/>
        </p:nvSpPr>
        <p:spPr>
          <a:xfrm>
            <a:off x="282215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85" name="نص العنوان"/>
          <p:cNvSpPr txBox="1"/>
          <p:nvPr>
            <p:ph type="title"/>
          </p:nvPr>
        </p:nvSpPr>
        <p:spPr>
          <a:xfrm>
            <a:off x="1091334" y="514274"/>
            <a:ext cx="7691403" cy="572702"/>
          </a:xfrm>
          <a:prstGeom prst="rect">
            <a:avLst/>
          </a:prstGeom>
        </p:spPr>
        <p:txBody>
          <a:bodyPr lIns="91423" tIns="91423" rIns="91423" bIns="91423"/>
          <a:lstStyle>
            <a:lvl1pPr>
              <a:defRPr sz="2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grpSp>
        <p:nvGrpSpPr>
          <p:cNvPr id="1896" name="Google Shape;481;p6"/>
          <p:cNvGrpSpPr/>
          <p:nvPr/>
        </p:nvGrpSpPr>
        <p:grpSpPr>
          <a:xfrm>
            <a:off x="726236" y="4500449"/>
            <a:ext cx="291353" cy="281329"/>
            <a:chOff x="0" y="0"/>
            <a:chExt cx="291352" cy="281327"/>
          </a:xfrm>
        </p:grpSpPr>
        <p:sp>
          <p:nvSpPr>
            <p:cNvPr id="1886" name="Google Shape;482;p6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87" name="Google Shape;483;p6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88" name="Google Shape;484;p6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89" name="Google Shape;485;p6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90" name="Google Shape;486;p6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91" name="Google Shape;487;p6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92" name="Google Shape;488;p6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93" name="Google Shape;489;p6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94" name="Google Shape;490;p6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95" name="Google Shape;491;p6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897" name="Google Shape;492;p6"/>
          <p:cNvSpPr/>
          <p:nvPr/>
        </p:nvSpPr>
        <p:spPr>
          <a:xfrm>
            <a:off x="7346054" y="50809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grpSp>
        <p:nvGrpSpPr>
          <p:cNvPr id="1900" name="Google Shape;493;p6"/>
          <p:cNvGrpSpPr/>
          <p:nvPr/>
        </p:nvGrpSpPr>
        <p:grpSpPr>
          <a:xfrm>
            <a:off x="1539948" y="476518"/>
            <a:ext cx="122300" cy="132661"/>
            <a:chOff x="-1" y="2"/>
            <a:chExt cx="122299" cy="132660"/>
          </a:xfrm>
        </p:grpSpPr>
        <p:sp>
          <p:nvSpPr>
            <p:cNvPr id="1898" name="Google Shape;494;p6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99" name="Google Shape;495;p6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901" name="Google Shape;496;p6"/>
          <p:cNvSpPr/>
          <p:nvPr/>
        </p:nvSpPr>
        <p:spPr>
          <a:xfrm>
            <a:off x="1438404" y="4781813"/>
            <a:ext cx="67017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02" name="Google Shape;632;p19"/>
          <p:cNvSpPr txBox="1"/>
          <p:nvPr/>
        </p:nvSpPr>
        <p:spPr>
          <a:xfrm rot="5400000">
            <a:off x="-248648" y="3630215"/>
            <a:ext cx="941523" cy="360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rgbClr val="ECACA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903" name="Google Shape;1105;p42"/>
          <p:cNvSpPr/>
          <p:nvPr/>
        </p:nvSpPr>
        <p:spPr>
          <a:xfrm>
            <a:off x="81024" y="3189377"/>
            <a:ext cx="244075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pic>
        <p:nvPicPr>
          <p:cNvPr id="190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2" t="3020" r="30813" b="47658"/>
          <a:stretch>
            <a:fillRect/>
          </a:stretch>
        </p:blipFill>
        <p:spPr>
          <a:xfrm>
            <a:off x="412158" y="4189186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7"/>
            <a:ext cx="5122927" cy="5143503"/>
          </a:xfrm>
          <a:prstGeom prst="rect">
            <a:avLst/>
          </a:prstGeom>
          <a:ln w="12700">
            <a:miter lim="400000"/>
          </a:ln>
        </p:spPr>
      </p:pic>
      <p:sp>
        <p:nvSpPr>
          <p:cNvPr id="1906" name="رقم الشريحة"/>
          <p:cNvSpPr txBox="1"/>
          <p:nvPr>
            <p:ph type="sldNum" sz="quarter" idx="2"/>
          </p:nvPr>
        </p:nvSpPr>
        <p:spPr>
          <a:xfrm>
            <a:off x="6288774" y="4635136"/>
            <a:ext cx="264426" cy="264253"/>
          </a:xfrm>
          <a:prstGeom prst="rect">
            <a:avLst/>
          </a:prstGeom>
        </p:spPr>
        <p:txBody>
          <a:bodyPr lIns="45718" tIns="45718" rIns="45718" bIns="45718"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14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grpSp>
        <p:nvGrpSpPr>
          <p:cNvPr id="1917" name="Google Shape;11;p2"/>
          <p:cNvGrpSpPr/>
          <p:nvPr/>
        </p:nvGrpSpPr>
        <p:grpSpPr>
          <a:xfrm>
            <a:off x="8341543" y="2282040"/>
            <a:ext cx="569677" cy="380581"/>
            <a:chOff x="0" y="32"/>
            <a:chExt cx="569675" cy="380579"/>
          </a:xfrm>
        </p:grpSpPr>
        <p:sp>
          <p:nvSpPr>
            <p:cNvPr id="1915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16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920" name="Google Shape;14;p2"/>
          <p:cNvGrpSpPr/>
          <p:nvPr/>
        </p:nvGrpSpPr>
        <p:grpSpPr>
          <a:xfrm>
            <a:off x="8341543" y="1721093"/>
            <a:ext cx="569677" cy="380581"/>
            <a:chOff x="0" y="0"/>
            <a:chExt cx="569675" cy="380579"/>
          </a:xfrm>
        </p:grpSpPr>
        <p:sp>
          <p:nvSpPr>
            <p:cNvPr id="1918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19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923" name="Google Shape;17;p2"/>
          <p:cNvGrpSpPr/>
          <p:nvPr/>
        </p:nvGrpSpPr>
        <p:grpSpPr>
          <a:xfrm>
            <a:off x="8346273" y="1183591"/>
            <a:ext cx="568487" cy="387983"/>
            <a:chOff x="0" y="0"/>
            <a:chExt cx="568485" cy="387981"/>
          </a:xfrm>
        </p:grpSpPr>
        <p:sp>
          <p:nvSpPr>
            <p:cNvPr id="1921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22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926" name="Google Shape;20;p2"/>
          <p:cNvGrpSpPr/>
          <p:nvPr/>
        </p:nvGrpSpPr>
        <p:grpSpPr>
          <a:xfrm>
            <a:off x="8341543" y="606634"/>
            <a:ext cx="569677" cy="387983"/>
            <a:chOff x="0" y="0"/>
            <a:chExt cx="569675" cy="387981"/>
          </a:xfrm>
        </p:grpSpPr>
        <p:sp>
          <p:nvSpPr>
            <p:cNvPr id="1924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25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929" name="Google Shape;23;p2"/>
          <p:cNvGrpSpPr/>
          <p:nvPr/>
        </p:nvGrpSpPr>
        <p:grpSpPr>
          <a:xfrm>
            <a:off x="8341543" y="2842965"/>
            <a:ext cx="569677" cy="380581"/>
            <a:chOff x="0" y="32"/>
            <a:chExt cx="569675" cy="380579"/>
          </a:xfrm>
        </p:grpSpPr>
        <p:sp>
          <p:nvSpPr>
            <p:cNvPr id="1927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28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932" name="Google Shape;26;p2"/>
          <p:cNvGrpSpPr/>
          <p:nvPr/>
        </p:nvGrpSpPr>
        <p:grpSpPr>
          <a:xfrm>
            <a:off x="8341543" y="3403890"/>
            <a:ext cx="569677" cy="380581"/>
            <a:chOff x="0" y="32"/>
            <a:chExt cx="569675" cy="380579"/>
          </a:xfrm>
        </p:grpSpPr>
        <p:sp>
          <p:nvSpPr>
            <p:cNvPr id="1930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31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933" name="Google Shape;29;p2"/>
          <p:cNvSpPr/>
          <p:nvPr/>
        </p:nvSpPr>
        <p:spPr>
          <a:xfrm>
            <a:off x="8341543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34" name="Google Shape;30;p2"/>
          <p:cNvSpPr/>
          <p:nvPr/>
        </p:nvSpPr>
        <p:spPr>
          <a:xfrm>
            <a:off x="8341543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35" name="Google Shape;31;p2"/>
          <p:cNvSpPr/>
          <p:nvPr/>
        </p:nvSpPr>
        <p:spPr>
          <a:xfrm>
            <a:off x="395925" y="219551"/>
            <a:ext cx="8053407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36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37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38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39" name="Google Shape;36;p2"/>
          <p:cNvSpPr/>
          <p:nvPr/>
        </p:nvSpPr>
        <p:spPr>
          <a:xfrm>
            <a:off x="546316" y="1298239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0" name="Google Shape;37;p2"/>
          <p:cNvSpPr/>
          <p:nvPr/>
        </p:nvSpPr>
        <p:spPr>
          <a:xfrm>
            <a:off x="281024" y="1324129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1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2" name="Google Shape;40;p2"/>
          <p:cNvSpPr/>
          <p:nvPr/>
        </p:nvSpPr>
        <p:spPr>
          <a:xfrm>
            <a:off x="282215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3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4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5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6" name="Google Shape;45;p2"/>
          <p:cNvSpPr/>
          <p:nvPr/>
        </p:nvSpPr>
        <p:spPr>
          <a:xfrm>
            <a:off x="282215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7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8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9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0" name="Google Shape;49;p2"/>
          <p:cNvSpPr/>
          <p:nvPr/>
        </p:nvSpPr>
        <p:spPr>
          <a:xfrm>
            <a:off x="605551" y="2071650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1" name="Google Shape;50;p2"/>
          <p:cNvSpPr/>
          <p:nvPr/>
        </p:nvSpPr>
        <p:spPr>
          <a:xfrm>
            <a:off x="282215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2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3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4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5" name="Google Shape;55;p2"/>
          <p:cNvSpPr/>
          <p:nvPr/>
        </p:nvSpPr>
        <p:spPr>
          <a:xfrm>
            <a:off x="282215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6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7" name="Google Shape;57;p2"/>
          <p:cNvSpPr/>
          <p:nvPr/>
        </p:nvSpPr>
        <p:spPr>
          <a:xfrm>
            <a:off x="281024" y="2751718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8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9" name="Google Shape;59;p2"/>
          <p:cNvSpPr/>
          <p:nvPr/>
        </p:nvSpPr>
        <p:spPr>
          <a:xfrm>
            <a:off x="605551" y="2785443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0" name="Google Shape;60;p2"/>
          <p:cNvSpPr/>
          <p:nvPr/>
        </p:nvSpPr>
        <p:spPr>
          <a:xfrm>
            <a:off x="282215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1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2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3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4" name="Google Shape;65;p2"/>
          <p:cNvSpPr/>
          <p:nvPr/>
        </p:nvSpPr>
        <p:spPr>
          <a:xfrm>
            <a:off x="282215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5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6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7" name="Google Shape;68;p2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8" name="Google Shape;70;p2"/>
          <p:cNvSpPr/>
          <p:nvPr/>
        </p:nvSpPr>
        <p:spPr>
          <a:xfrm>
            <a:off x="282215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9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0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1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2" name="Google Shape;75;p2"/>
          <p:cNvSpPr/>
          <p:nvPr/>
        </p:nvSpPr>
        <p:spPr>
          <a:xfrm>
            <a:off x="282215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3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4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5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6" name="Google Shape;80;p2"/>
          <p:cNvSpPr/>
          <p:nvPr/>
        </p:nvSpPr>
        <p:spPr>
          <a:xfrm>
            <a:off x="282215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7" name="Google Shape;81;p2"/>
          <p:cNvSpPr/>
          <p:nvPr/>
        </p:nvSpPr>
        <p:spPr>
          <a:xfrm>
            <a:off x="188648" y="81448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8" name="Google Shape;82;p2"/>
          <p:cNvSpPr/>
          <p:nvPr/>
        </p:nvSpPr>
        <p:spPr>
          <a:xfrm>
            <a:off x="282215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9" name="نص العنوان"/>
          <p:cNvSpPr txBox="1"/>
          <p:nvPr>
            <p:ph type="title"/>
          </p:nvPr>
        </p:nvSpPr>
        <p:spPr>
          <a:xfrm>
            <a:off x="967699" y="1345750"/>
            <a:ext cx="7208703" cy="1918800"/>
          </a:xfrm>
          <a:prstGeom prst="rect">
            <a:avLst/>
          </a:prstGeom>
        </p:spPr>
        <p:txBody>
          <a:bodyPr anchor="b"/>
          <a:lstStyle>
            <a:lvl1pPr>
              <a:defRPr sz="7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980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2000">
                <a:solidFill>
                  <a:schemeClr val="accent1"/>
                </a:solidFill>
              </a:defRPr>
            </a:lvl4pPr>
            <a:lvl5pPr>
              <a:defRPr sz="2000">
                <a:solidFill>
                  <a:schemeClr val="accent1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983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981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82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994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984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85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86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87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88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89" name="Google Shape;94;p2"/>
            <p:cNvSpPr/>
            <p:nvPr/>
          </p:nvSpPr>
          <p:spPr>
            <a:xfrm>
              <a:off x="23199" y="85875"/>
              <a:ext cx="268176" cy="9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90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91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92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93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997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995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96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998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99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000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001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002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003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grpSp>
        <p:nvGrpSpPr>
          <p:cNvPr id="2014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2004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05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06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07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08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09" name="Google Shape;114;p2"/>
            <p:cNvSpPr/>
            <p:nvPr/>
          </p:nvSpPr>
          <p:spPr>
            <a:xfrm>
              <a:off x="23199" y="85875"/>
              <a:ext cx="268176" cy="9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10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11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12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13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2017" name="Google Shape;119;p2"/>
          <p:cNvGrpSpPr/>
          <p:nvPr/>
        </p:nvGrpSpPr>
        <p:grpSpPr>
          <a:xfrm>
            <a:off x="1160471" y="4196998"/>
            <a:ext cx="297885" cy="313811"/>
            <a:chOff x="0" y="0"/>
            <a:chExt cx="297884" cy="313810"/>
          </a:xfrm>
        </p:grpSpPr>
        <p:sp>
          <p:nvSpPr>
            <p:cNvPr id="2015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16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2028" name="Google Shape;122;p2"/>
          <p:cNvGrpSpPr/>
          <p:nvPr/>
        </p:nvGrpSpPr>
        <p:grpSpPr>
          <a:xfrm>
            <a:off x="6975824" y="4368975"/>
            <a:ext cx="291351" cy="281326"/>
            <a:chOff x="24" y="24"/>
            <a:chExt cx="291350" cy="281325"/>
          </a:xfrm>
        </p:grpSpPr>
        <p:sp>
          <p:nvSpPr>
            <p:cNvPr id="2018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19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20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21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22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23" name="Google Shape;128;p2"/>
            <p:cNvSpPr/>
            <p:nvPr/>
          </p:nvSpPr>
          <p:spPr>
            <a:xfrm>
              <a:off x="23199" y="85875"/>
              <a:ext cx="268176" cy="9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24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25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26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27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2029" name="Google Shape;632;p19"/>
          <p:cNvSpPr txBox="1"/>
          <p:nvPr/>
        </p:nvSpPr>
        <p:spPr>
          <a:xfrm rot="5400000">
            <a:off x="-248649" y="3630214"/>
            <a:ext cx="941522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030" name="Google Shape;1105;p42"/>
          <p:cNvSpPr/>
          <p:nvPr/>
        </p:nvSpPr>
        <p:spPr>
          <a:xfrm>
            <a:off x="81024" y="3189377"/>
            <a:ext cx="244075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pic>
        <p:nvPicPr>
          <p:cNvPr id="203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8" y="4189187"/>
            <a:ext cx="347698" cy="448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2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2648" y="971846"/>
            <a:ext cx="6183212" cy="6208045"/>
          </a:xfrm>
          <a:prstGeom prst="rect">
            <a:avLst/>
          </a:prstGeom>
          <a:ln w="12700">
            <a:miter lim="400000"/>
          </a:ln>
        </p:spPr>
      </p:pic>
      <p:sp>
        <p:nvSpPr>
          <p:cNvPr id="20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63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041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044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042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3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45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048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046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7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51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049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0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54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052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3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57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055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6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60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058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9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61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64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5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6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7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8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9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0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1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2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3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4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5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6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7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8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9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0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1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2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3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4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5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6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7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8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9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0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1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2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3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4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5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6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7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8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9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0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1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2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3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4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5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6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43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107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10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108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21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111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2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3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24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2122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3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25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26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129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127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8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3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3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3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806310" y="425257"/>
            <a:ext cx="710904" cy="9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3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9437" y="1095332"/>
            <a:ext cx="5122928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4" name="IMG_1532.jpeg" descr="IMG_1532.jpeg"/>
          <p:cNvPicPr>
            <a:picLocks noChangeAspect="1"/>
          </p:cNvPicPr>
          <p:nvPr/>
        </p:nvPicPr>
        <p:blipFill>
          <a:blip r:embed="rId4">
            <a:alphaModFix amt="45890"/>
            <a:extLst/>
          </a:blip>
          <a:srcRect l="0" t="0" r="28" b="0"/>
          <a:stretch>
            <a:fillRect/>
          </a:stretch>
        </p:blipFill>
        <p:spPr>
          <a:xfrm>
            <a:off x="443288" y="4431701"/>
            <a:ext cx="574676" cy="537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3694" y="6333"/>
                </a:moveTo>
                <a:cubicBezTo>
                  <a:pt x="13921" y="6343"/>
                  <a:pt x="14133" y="6464"/>
                  <a:pt x="14261" y="6684"/>
                </a:cubicBezTo>
                <a:cubicBezTo>
                  <a:pt x="14465" y="7036"/>
                  <a:pt x="14368" y="7504"/>
                  <a:pt x="14037" y="7721"/>
                </a:cubicBezTo>
                <a:cubicBezTo>
                  <a:pt x="13706" y="7938"/>
                  <a:pt x="13272" y="7833"/>
                  <a:pt x="13067" y="7482"/>
                </a:cubicBezTo>
                <a:cubicBezTo>
                  <a:pt x="12863" y="7130"/>
                  <a:pt x="12960" y="6662"/>
                  <a:pt x="13291" y="6445"/>
                </a:cubicBezTo>
                <a:cubicBezTo>
                  <a:pt x="13415" y="6363"/>
                  <a:pt x="13558" y="6327"/>
                  <a:pt x="13694" y="6333"/>
                </a:cubicBezTo>
                <a:close/>
                <a:moveTo>
                  <a:pt x="12426" y="7689"/>
                </a:moveTo>
                <a:cubicBezTo>
                  <a:pt x="12653" y="7699"/>
                  <a:pt x="12865" y="7820"/>
                  <a:pt x="12993" y="8040"/>
                </a:cubicBezTo>
                <a:cubicBezTo>
                  <a:pt x="13197" y="8392"/>
                  <a:pt x="13100" y="8860"/>
                  <a:pt x="12769" y="9077"/>
                </a:cubicBezTo>
                <a:cubicBezTo>
                  <a:pt x="12438" y="9294"/>
                  <a:pt x="11989" y="9189"/>
                  <a:pt x="11785" y="8838"/>
                </a:cubicBezTo>
                <a:cubicBezTo>
                  <a:pt x="11580" y="8486"/>
                  <a:pt x="11692" y="8018"/>
                  <a:pt x="12023" y="7801"/>
                </a:cubicBezTo>
                <a:cubicBezTo>
                  <a:pt x="12147" y="7719"/>
                  <a:pt x="12290" y="7683"/>
                  <a:pt x="12426" y="76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4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142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145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143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4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46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149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147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8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52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150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1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55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153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4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58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156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7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61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159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0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62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6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2168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2166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79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2169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6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82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2180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83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4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187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2185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88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9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0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1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2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3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4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5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6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7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8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9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0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1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2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3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4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5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6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7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8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9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0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1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2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3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4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5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6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7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8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9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0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1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2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3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4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5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6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7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8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9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230" name="IMG_1532.jpeg" descr="IMG_1532.jpeg"/>
          <p:cNvPicPr>
            <a:picLocks noChangeAspect="1"/>
          </p:cNvPicPr>
          <p:nvPr/>
        </p:nvPicPr>
        <p:blipFill>
          <a:blip r:embed="rId2">
            <a:alphaModFix amt="45890"/>
            <a:extLst/>
          </a:blip>
          <a:srcRect l="0" t="0" r="28" b="0"/>
          <a:stretch>
            <a:fillRect/>
          </a:stretch>
        </p:blipFill>
        <p:spPr>
          <a:xfrm>
            <a:off x="443288" y="4431701"/>
            <a:ext cx="574676" cy="537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3694" y="6333"/>
                </a:moveTo>
                <a:cubicBezTo>
                  <a:pt x="13921" y="6343"/>
                  <a:pt x="14133" y="6464"/>
                  <a:pt x="14261" y="6684"/>
                </a:cubicBezTo>
                <a:cubicBezTo>
                  <a:pt x="14465" y="7036"/>
                  <a:pt x="14368" y="7504"/>
                  <a:pt x="14037" y="7721"/>
                </a:cubicBezTo>
                <a:cubicBezTo>
                  <a:pt x="13706" y="7938"/>
                  <a:pt x="13272" y="7833"/>
                  <a:pt x="13067" y="7482"/>
                </a:cubicBezTo>
                <a:cubicBezTo>
                  <a:pt x="12863" y="7130"/>
                  <a:pt x="12960" y="6662"/>
                  <a:pt x="13291" y="6445"/>
                </a:cubicBezTo>
                <a:cubicBezTo>
                  <a:pt x="13415" y="6363"/>
                  <a:pt x="13558" y="6327"/>
                  <a:pt x="13694" y="6333"/>
                </a:cubicBezTo>
                <a:close/>
                <a:moveTo>
                  <a:pt x="12426" y="7689"/>
                </a:moveTo>
                <a:cubicBezTo>
                  <a:pt x="12653" y="7699"/>
                  <a:pt x="12865" y="7820"/>
                  <a:pt x="12993" y="8040"/>
                </a:cubicBezTo>
                <a:cubicBezTo>
                  <a:pt x="13197" y="8392"/>
                  <a:pt x="13100" y="8860"/>
                  <a:pt x="12769" y="9077"/>
                </a:cubicBezTo>
                <a:cubicBezTo>
                  <a:pt x="12438" y="9294"/>
                  <a:pt x="11989" y="9189"/>
                  <a:pt x="11785" y="8838"/>
                </a:cubicBezTo>
                <a:cubicBezTo>
                  <a:pt x="11580" y="8486"/>
                  <a:pt x="11692" y="8018"/>
                  <a:pt x="12023" y="7801"/>
                </a:cubicBezTo>
                <a:cubicBezTo>
                  <a:pt x="12147" y="7719"/>
                  <a:pt x="12290" y="7683"/>
                  <a:pt x="12426" y="76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6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34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37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35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8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41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39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4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42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7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45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6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0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48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3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51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4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58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9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3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4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5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6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7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8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9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0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1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2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3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4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5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6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7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9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0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1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2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3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4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5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6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7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9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0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1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3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4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6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7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8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9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0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0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0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3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16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14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9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17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2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20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5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23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8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26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31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29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32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3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9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0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1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2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3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4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5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6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7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8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9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0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1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3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4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5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6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7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8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9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0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1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2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3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4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5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6" name="نص العنوان"/>
          <p:cNvSpPr txBox="1"/>
          <p:nvPr>
            <p:ph type="title"/>
          </p:nvPr>
        </p:nvSpPr>
        <p:spPr>
          <a:xfrm>
            <a:off x="1091335" y="514275"/>
            <a:ext cx="7691402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487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477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88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91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489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92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3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94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9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8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04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07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05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08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11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09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4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12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7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15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0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18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3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21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4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5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2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28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29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0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8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9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0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1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2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3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4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5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6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7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8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9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0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1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2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3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4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5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6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7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8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9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0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7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7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81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4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82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3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5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8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86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7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1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89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0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4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92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3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7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95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6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00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98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9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1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04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05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6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7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8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9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0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1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2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3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4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5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6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7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8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9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0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1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2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3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4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5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4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5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0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58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1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59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0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2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5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63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68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66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1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69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0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4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72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3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7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75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6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8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9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81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82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3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4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5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6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7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8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9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0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1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2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3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4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5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6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7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8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9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0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1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2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3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4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5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6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7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8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9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0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1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2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3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4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5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6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7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8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9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0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1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2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3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4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2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2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35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38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36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39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42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40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5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43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8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46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1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49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4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52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55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6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58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59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7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8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9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0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1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2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3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4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5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6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7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8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9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0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1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2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4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5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6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7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8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9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0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1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2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3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4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5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6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7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8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9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0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0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0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68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9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2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2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10.xml"/><Relationship Id="rId3" Type="http://schemas.openxmlformats.org/officeDocument/2006/relationships/slide" Target="slide7.xml"/><Relationship Id="rId4" Type="http://schemas.openxmlformats.org/officeDocument/2006/relationships/image" Target="../media/image4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1.xml"/><Relationship Id="rId3" Type="http://schemas.openxmlformats.org/officeDocument/2006/relationships/slide" Target="slide12.xml"/><Relationship Id="rId4" Type="http://schemas.openxmlformats.org/officeDocument/2006/relationships/image" Target="../media/image4.png"/><Relationship Id="rId5" Type="http://schemas.openxmlformats.org/officeDocument/2006/relationships/image" Target="../media/image30.png"/><Relationship Id="rId6" Type="http://schemas.openxmlformats.org/officeDocument/2006/relationships/image" Target="../media/image5.jpeg"/><Relationship Id="rId7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3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1" Type="http://schemas.openxmlformats.org/officeDocument/2006/relationships/image" Target="../media/image5.png"/><Relationship Id="rId12" Type="http://schemas.openxmlformats.org/officeDocument/2006/relationships/image" Target="../media/image41.png"/><Relationship Id="rId13" Type="http://schemas.openxmlformats.org/officeDocument/2006/relationships/image" Target="../media/image6.jpeg"/><Relationship Id="rId14" Type="http://schemas.openxmlformats.org/officeDocument/2006/relationships/image" Target="../media/image42.png"/><Relationship Id="rId15" Type="http://schemas.openxmlformats.org/officeDocument/2006/relationships/image" Target="../media/image5.jpeg"/><Relationship Id="rId16" Type="http://schemas.openxmlformats.org/officeDocument/2006/relationships/image" Target="../media/image4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1" Type="http://schemas.openxmlformats.org/officeDocument/2006/relationships/image" Target="../media/image5.png"/><Relationship Id="rId12" Type="http://schemas.openxmlformats.org/officeDocument/2006/relationships/image" Target="../media/image44.png"/><Relationship Id="rId13" Type="http://schemas.openxmlformats.org/officeDocument/2006/relationships/image" Target="../media/image6.jpeg"/><Relationship Id="rId14" Type="http://schemas.openxmlformats.org/officeDocument/2006/relationships/image" Target="../media/image45.png"/><Relationship Id="rId15" Type="http://schemas.openxmlformats.org/officeDocument/2006/relationships/image" Target="../media/image46.png"/><Relationship Id="rId16" Type="http://schemas.openxmlformats.org/officeDocument/2006/relationships/image" Target="../media/image47.png"/><Relationship Id="rId17" Type="http://schemas.openxmlformats.org/officeDocument/2006/relationships/image" Target="../media/image5.jpeg"/><Relationship Id="rId18" Type="http://schemas.openxmlformats.org/officeDocument/2006/relationships/image" Target="../media/image4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43.png"/><Relationship Id="rId13" Type="http://schemas.openxmlformats.org/officeDocument/2006/relationships/image" Target="../media/image7.jpeg"/><Relationship Id="rId14" Type="http://schemas.openxmlformats.org/officeDocument/2006/relationships/image" Target="../media/image48.png"/><Relationship Id="rId15" Type="http://schemas.openxmlformats.org/officeDocument/2006/relationships/image" Target="../media/image4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43.png"/><Relationship Id="rId13" Type="http://schemas.openxmlformats.org/officeDocument/2006/relationships/image" Target="../media/image7.jpeg"/><Relationship Id="rId14" Type="http://schemas.openxmlformats.org/officeDocument/2006/relationships/image" Target="../media/image48.png"/><Relationship Id="rId15" Type="http://schemas.openxmlformats.org/officeDocument/2006/relationships/image" Target="../media/image49.png"/><Relationship Id="rId16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5.png"/><Relationship Id="rId11" Type="http://schemas.openxmlformats.org/officeDocument/2006/relationships/image" Target="../media/image43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4" Type="http://schemas.openxmlformats.org/officeDocument/2006/relationships/image" Target="../media/image52.png"/><Relationship Id="rId15" Type="http://schemas.openxmlformats.org/officeDocument/2006/relationships/image" Target="../media/image53.png"/><Relationship Id="rId16" Type="http://schemas.openxmlformats.org/officeDocument/2006/relationships/image" Target="../media/image54.png"/><Relationship Id="rId17" Type="http://schemas.openxmlformats.org/officeDocument/2006/relationships/image" Target="../media/image55.png"/><Relationship Id="rId18" Type="http://schemas.openxmlformats.org/officeDocument/2006/relationships/image" Target="../media/image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43.png"/><Relationship Id="rId13" Type="http://schemas.openxmlformats.org/officeDocument/2006/relationships/image" Target="../media/image54.png"/><Relationship Id="rId14" Type="http://schemas.openxmlformats.org/officeDocument/2006/relationships/image" Target="../media/image5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5.png"/><Relationship Id="rId11" Type="http://schemas.openxmlformats.org/officeDocument/2006/relationships/image" Target="../media/image43.png"/><Relationship Id="rId12" Type="http://schemas.openxmlformats.org/officeDocument/2006/relationships/image" Target="../media/image9.jpeg"/><Relationship Id="rId13" Type="http://schemas.openxmlformats.org/officeDocument/2006/relationships/image" Target="../media/image2.png"/><Relationship Id="rId14" Type="http://schemas.openxmlformats.org/officeDocument/2006/relationships/image" Target="../media/image56.png"/><Relationship Id="rId15" Type="http://schemas.openxmlformats.org/officeDocument/2006/relationships/image" Target="../media/image10.jpeg"/><Relationship Id="rId16" Type="http://schemas.openxmlformats.org/officeDocument/2006/relationships/image" Target="../media/image2.gif"/><Relationship Id="rId17" Type="http://schemas.openxmlformats.org/officeDocument/2006/relationships/video" Target="../media/media2.mp4"/><Relationship Id="rId18" Type="http://schemas.microsoft.com/office/2007/relationships/media" Target="../media/media2.mp4"/><Relationship Id="rId19" Type="http://schemas.openxmlformats.org/officeDocument/2006/relationships/image" Target="../media/image5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5.png"/><Relationship Id="rId11" Type="http://schemas.openxmlformats.org/officeDocument/2006/relationships/image" Target="../media/image58.png"/><Relationship Id="rId12" Type="http://schemas.openxmlformats.org/officeDocument/2006/relationships/image" Target="../media/image59.png"/><Relationship Id="rId13" Type="http://schemas.openxmlformats.org/officeDocument/2006/relationships/image" Target="../media/image60.png"/><Relationship Id="rId14" Type="http://schemas.openxmlformats.org/officeDocument/2006/relationships/image" Target="../media/image61.png"/><Relationship Id="rId15" Type="http://schemas.openxmlformats.org/officeDocument/2006/relationships/image" Target="../media/image62.png"/><Relationship Id="rId16" Type="http://schemas.openxmlformats.org/officeDocument/2006/relationships/image" Target="../media/image43.png"/><Relationship Id="rId17" Type="http://schemas.openxmlformats.org/officeDocument/2006/relationships/image" Target="../media/image63.png"/><Relationship Id="rId18" Type="http://schemas.openxmlformats.org/officeDocument/2006/relationships/image" Target="../media/image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5.png"/><Relationship Id="rId11" Type="http://schemas.openxmlformats.org/officeDocument/2006/relationships/image" Target="../media/image64.png"/><Relationship Id="rId12" Type="http://schemas.openxmlformats.org/officeDocument/2006/relationships/image" Target="../media/image1.gif"/><Relationship Id="rId13" Type="http://schemas.openxmlformats.org/officeDocument/2006/relationships/image" Target="../media/image65.png"/><Relationship Id="rId14" Type="http://schemas.openxmlformats.org/officeDocument/2006/relationships/image" Target="../media/image11.jpeg"/><Relationship Id="rId15" Type="http://schemas.openxmlformats.org/officeDocument/2006/relationships/image" Target="../media/image66.png"/><Relationship Id="rId16" Type="http://schemas.openxmlformats.org/officeDocument/2006/relationships/image" Target="../media/image2.png"/><Relationship Id="rId17" Type="http://schemas.openxmlformats.org/officeDocument/2006/relationships/image" Target="../media/image4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5.png"/><Relationship Id="rId11" Type="http://schemas.openxmlformats.org/officeDocument/2006/relationships/image" Target="../media/image67.png"/><Relationship Id="rId12" Type="http://schemas.openxmlformats.org/officeDocument/2006/relationships/image" Target="../media/image52.png"/><Relationship Id="rId13" Type="http://schemas.openxmlformats.org/officeDocument/2006/relationships/image" Target="../media/image43.png"/><Relationship Id="rId14" Type="http://schemas.openxmlformats.org/officeDocument/2006/relationships/image" Target="../media/image68.png"/><Relationship Id="rId15" Type="http://schemas.openxmlformats.org/officeDocument/2006/relationships/image" Target="../media/image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5.png"/><Relationship Id="rId11" Type="http://schemas.openxmlformats.org/officeDocument/2006/relationships/image" Target="../media/image43.png"/><Relationship Id="rId12" Type="http://schemas.openxmlformats.org/officeDocument/2006/relationships/image" Target="../media/image69.png"/><Relationship Id="rId13" Type="http://schemas.openxmlformats.org/officeDocument/2006/relationships/image" Target="../media/image2.png"/><Relationship Id="rId14" Type="http://schemas.openxmlformats.org/officeDocument/2006/relationships/image" Target="../media/image5.jpeg"/><Relationship Id="rId15" Type="http://schemas.openxmlformats.org/officeDocument/2006/relationships/image" Target="../media/image70.png"/><Relationship Id="rId16" Type="http://schemas.openxmlformats.org/officeDocument/2006/relationships/image" Target="../media/image7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5.png"/><Relationship Id="rId11" Type="http://schemas.openxmlformats.org/officeDocument/2006/relationships/image" Target="../media/image56.png"/><Relationship Id="rId12" Type="http://schemas.openxmlformats.org/officeDocument/2006/relationships/image" Target="../media/image10.jpeg"/><Relationship Id="rId13" Type="http://schemas.openxmlformats.org/officeDocument/2006/relationships/video" Target="../media/media2.mp4"/><Relationship Id="rId14" Type="http://schemas.microsoft.com/office/2007/relationships/media" Target="../media/media2.mp4"/><Relationship Id="rId15" Type="http://schemas.openxmlformats.org/officeDocument/2006/relationships/image" Target="../media/image57.png"/><Relationship Id="rId16" Type="http://schemas.openxmlformats.org/officeDocument/2006/relationships/image" Target="../media/image2.gif"/><Relationship Id="rId17" Type="http://schemas.openxmlformats.org/officeDocument/2006/relationships/image" Target="../media/image72.png"/><Relationship Id="rId18" Type="http://schemas.openxmlformats.org/officeDocument/2006/relationships/image" Target="../media/image43.png"/><Relationship Id="rId19" Type="http://schemas.openxmlformats.org/officeDocument/2006/relationships/image" Target="../media/image73.png"/><Relationship Id="rId20" Type="http://schemas.openxmlformats.org/officeDocument/2006/relationships/image" Target="../media/image2.png"/><Relationship Id="rId21" Type="http://schemas.openxmlformats.org/officeDocument/2006/relationships/image" Target="../media/image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5.png"/><Relationship Id="rId11" Type="http://schemas.openxmlformats.org/officeDocument/2006/relationships/image" Target="../media/image58.png"/><Relationship Id="rId12" Type="http://schemas.openxmlformats.org/officeDocument/2006/relationships/image" Target="../media/image59.png"/><Relationship Id="rId13" Type="http://schemas.openxmlformats.org/officeDocument/2006/relationships/image" Target="../media/image1.gif"/><Relationship Id="rId14" Type="http://schemas.openxmlformats.org/officeDocument/2006/relationships/image" Target="../media/image43.png"/><Relationship Id="rId15" Type="http://schemas.openxmlformats.org/officeDocument/2006/relationships/image" Target="../media/image74.png"/><Relationship Id="rId16" Type="http://schemas.openxmlformats.org/officeDocument/2006/relationships/image" Target="../media/image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5.png"/><Relationship Id="rId11" Type="http://schemas.openxmlformats.org/officeDocument/2006/relationships/image" Target="../media/image52.png"/><Relationship Id="rId12" Type="http://schemas.openxmlformats.org/officeDocument/2006/relationships/image" Target="../media/image75.png"/><Relationship Id="rId13" Type="http://schemas.openxmlformats.org/officeDocument/2006/relationships/image" Target="../media/image76.png"/><Relationship Id="rId14" Type="http://schemas.openxmlformats.org/officeDocument/2006/relationships/image" Target="../media/image43.png"/><Relationship Id="rId15" Type="http://schemas.openxmlformats.org/officeDocument/2006/relationships/image" Target="../media/image6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5.png"/><Relationship Id="rId11" Type="http://schemas.openxmlformats.org/officeDocument/2006/relationships/image" Target="../media/image67.png"/><Relationship Id="rId12" Type="http://schemas.openxmlformats.org/officeDocument/2006/relationships/image" Target="../media/image52.png"/><Relationship Id="rId13" Type="http://schemas.openxmlformats.org/officeDocument/2006/relationships/image" Target="../media/image43.png"/><Relationship Id="rId14" Type="http://schemas.openxmlformats.org/officeDocument/2006/relationships/image" Target="../media/image2.png"/><Relationship Id="rId15" Type="http://schemas.openxmlformats.org/officeDocument/2006/relationships/image" Target="../media/image77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1" Type="http://schemas.openxmlformats.org/officeDocument/2006/relationships/image" Target="../media/image5.png"/><Relationship Id="rId12" Type="http://schemas.openxmlformats.org/officeDocument/2006/relationships/image" Target="../media/image4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1" Type="http://schemas.openxmlformats.org/officeDocument/2006/relationships/image" Target="../media/image5.png"/><Relationship Id="rId12" Type="http://schemas.openxmlformats.org/officeDocument/2006/relationships/image" Target="../media/image78.png"/><Relationship Id="rId13" Type="http://schemas.openxmlformats.org/officeDocument/2006/relationships/image" Target="../media/image12.jpeg"/><Relationship Id="rId14" Type="http://schemas.openxmlformats.org/officeDocument/2006/relationships/image" Target="../media/image43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1" Type="http://schemas.openxmlformats.org/officeDocument/2006/relationships/image" Target="../media/image5.png"/><Relationship Id="rId12" Type="http://schemas.openxmlformats.org/officeDocument/2006/relationships/image" Target="../media/image44.png"/><Relationship Id="rId13" Type="http://schemas.openxmlformats.org/officeDocument/2006/relationships/image" Target="../media/image6.jpeg"/><Relationship Id="rId14" Type="http://schemas.openxmlformats.org/officeDocument/2006/relationships/image" Target="../media/image79.png"/><Relationship Id="rId15" Type="http://schemas.openxmlformats.org/officeDocument/2006/relationships/image" Target="../media/image80.png"/><Relationship Id="rId16" Type="http://schemas.openxmlformats.org/officeDocument/2006/relationships/image" Target="../media/image81.png"/><Relationship Id="rId17" Type="http://schemas.openxmlformats.org/officeDocument/2006/relationships/image" Target="../media/image13.jpeg"/><Relationship Id="rId18" Type="http://schemas.openxmlformats.org/officeDocument/2006/relationships/image" Target="../media/image4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1" Type="http://schemas.openxmlformats.org/officeDocument/2006/relationships/image" Target="../media/image5.png"/><Relationship Id="rId12" Type="http://schemas.openxmlformats.org/officeDocument/2006/relationships/image" Target="../media/image82.png"/><Relationship Id="rId13" Type="http://schemas.openxmlformats.org/officeDocument/2006/relationships/image" Target="../media/image14.jpeg"/><Relationship Id="rId14" Type="http://schemas.openxmlformats.org/officeDocument/2006/relationships/image" Target="../media/image15.jpeg"/><Relationship Id="rId15" Type="http://schemas.openxmlformats.org/officeDocument/2006/relationships/image" Target="../media/image83.png"/><Relationship Id="rId16" Type="http://schemas.openxmlformats.org/officeDocument/2006/relationships/image" Target="../media/image78.png"/><Relationship Id="rId17" Type="http://schemas.openxmlformats.org/officeDocument/2006/relationships/image" Target="../media/image84.png"/><Relationship Id="rId18" Type="http://schemas.openxmlformats.org/officeDocument/2006/relationships/image" Target="../media/image4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slide" Target="slide33.xml"/><Relationship Id="rId3" Type="http://schemas.openxmlformats.org/officeDocument/2006/relationships/image" Target="../media/image1.jpeg"/><Relationship Id="rId4" Type="http://schemas.openxmlformats.org/officeDocument/2006/relationships/image" Target="../media/image5.jpeg"/><Relationship Id="rId5" Type="http://schemas.openxmlformats.org/officeDocument/2006/relationships/hyperlink" Target="https://linktr.ee/Refa2" TargetMode="External"/><Relationship Id="rId6" Type="http://schemas.openxmlformats.org/officeDocument/2006/relationships/hyperlink" Target="https://t.me/hasna_math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4.xml"/><Relationship Id="rId3" Type="http://schemas.openxmlformats.org/officeDocument/2006/relationships/slide" Target="slide12.xml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12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6.xml"/><Relationship Id="rId3" Type="http://schemas.openxmlformats.org/officeDocument/2006/relationships/slide" Target="slide12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gif"/><Relationship Id="rId7" Type="http://schemas.openxmlformats.org/officeDocument/2006/relationships/image" Target="../media/image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slide" Target="slide7.xml"/><Relationship Id="rId3" Type="http://schemas.openxmlformats.org/officeDocument/2006/relationships/slide" Target="slide12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.gif"/><Relationship Id="rId7" Type="http://schemas.openxmlformats.org/officeDocument/2006/relationships/slide" Target="slide8.xml"/><Relationship Id="rId8" Type="http://schemas.openxmlformats.org/officeDocument/2006/relationships/image" Target="../media/image4.jpeg"/><Relationship Id="rId9" Type="http://schemas.openxmlformats.org/officeDocument/2006/relationships/slide" Target="slide10.xml"/><Relationship Id="rId10" Type="http://schemas.openxmlformats.org/officeDocument/2006/relationships/slide" Target="slide9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8.xml"/><Relationship Id="rId3" Type="http://schemas.openxmlformats.org/officeDocument/2006/relationships/image" Target="../media/image4.jpeg"/><Relationship Id="rId4" Type="http://schemas.openxmlformats.org/officeDocument/2006/relationships/slide" Target="slide7.xml"/><Relationship Id="rId5" Type="http://schemas.openxmlformats.org/officeDocument/2006/relationships/image" Target="../media/image28.png"/><Relationship Id="rId6" Type="http://schemas.openxmlformats.org/officeDocument/2006/relationships/image" Target="../media/image2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9.xml"/><Relationship Id="rId3" Type="http://schemas.openxmlformats.org/officeDocument/2006/relationships/slide" Target="slide7.xml"/><Relationship Id="rId4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1731;p23"/>
          <p:cNvSpPr txBox="1"/>
          <p:nvPr>
            <p:ph type="subTitle" sz="quarter" idx="1"/>
          </p:nvPr>
        </p:nvSpPr>
        <p:spPr>
          <a:xfrm>
            <a:off x="938639" y="4056453"/>
            <a:ext cx="6866702" cy="594901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2241" name="Google Shape;1730;p23"/>
          <p:cNvSpPr txBox="1"/>
          <p:nvPr/>
        </p:nvSpPr>
        <p:spPr>
          <a:xfrm>
            <a:off x="1938974" y="1519885"/>
            <a:ext cx="4866032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 algn="ctr" defTabSz="493776" rtl="0">
              <a:lnSpc>
                <a:spcPct val="80000"/>
              </a:lnSpc>
              <a:defRPr b="1" sz="459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٣-٨</a:t>
            </a:r>
          </a:p>
          <a:p>
            <a:pPr algn="ctr" defTabSz="493776" rtl="0">
              <a:lnSpc>
                <a:spcPct val="80000"/>
              </a:lnSpc>
              <a:defRPr b="1" sz="459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القياس الغير مباشر  </a:t>
            </a:r>
          </a:p>
        </p:txBody>
      </p:sp>
      <p:sp>
        <p:nvSpPr>
          <p:cNvPr id="2242" name="وسيلة شرح"/>
          <p:cNvSpPr/>
          <p:nvPr/>
        </p:nvSpPr>
        <p:spPr>
          <a:xfrm>
            <a:off x="951339" y="1908925"/>
            <a:ext cx="6171011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24" y="0"/>
                </a:moveTo>
                <a:cubicBezTo>
                  <a:pt x="2477" y="0"/>
                  <a:pt x="2275" y="739"/>
                  <a:pt x="2275" y="1649"/>
                </a:cubicBezTo>
                <a:lnTo>
                  <a:pt x="2275" y="8600"/>
                </a:lnTo>
                <a:lnTo>
                  <a:pt x="0" y="10820"/>
                </a:lnTo>
                <a:lnTo>
                  <a:pt x="2275" y="13036"/>
                </a:lnTo>
                <a:lnTo>
                  <a:pt x="2275" y="19951"/>
                </a:lnTo>
                <a:cubicBezTo>
                  <a:pt x="2275" y="20861"/>
                  <a:pt x="2477" y="21600"/>
                  <a:pt x="2724" y="21600"/>
                </a:cubicBezTo>
                <a:lnTo>
                  <a:pt x="21153" y="21600"/>
                </a:lnTo>
                <a:cubicBezTo>
                  <a:pt x="21400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400" y="0"/>
                  <a:pt x="21153" y="0"/>
                </a:cubicBezTo>
                <a:lnTo>
                  <a:pt x="2724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Google Shape;4238;p45"/>
          <p:cNvSpPr/>
          <p:nvPr/>
        </p:nvSpPr>
        <p:spPr>
          <a:xfrm rot="599">
            <a:off x="2934692" y="1504493"/>
            <a:ext cx="3441301" cy="12732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87" name="Google Shape;4239;p45"/>
          <p:cNvSpPr txBox="1"/>
          <p:nvPr>
            <p:ph type="title"/>
          </p:nvPr>
        </p:nvSpPr>
        <p:spPr>
          <a:xfrm>
            <a:off x="726224" y="441349"/>
            <a:ext cx="7691402" cy="572702"/>
          </a:xfrm>
          <a:prstGeom prst="rect">
            <a:avLst/>
          </a:prstGeom>
        </p:spPr>
        <p:txBody>
          <a:bodyPr/>
          <a:lstStyle>
            <a:lvl1pPr defTabSz="777240" rtl="0">
              <a:defRPr sz="2380"/>
            </a:lvl1pPr>
          </a:lstStyle>
          <a:p>
            <a:pPr/>
            <a:r>
              <a:t>تهانينا </a:t>
            </a:r>
          </a:p>
        </p:txBody>
      </p:sp>
      <p:grpSp>
        <p:nvGrpSpPr>
          <p:cNvPr id="2593" name="Google Shape;4240;p45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588" name="Google Shape;4241;p45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89" name="Google Shape;4242;p45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90" name="Google Shape;4243;p45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91" name="Google Shape;4244;p45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92" name="Google Shape;4245;p45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594" name="Google Shape;4246;p4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595" name="Google Shape;4247;p45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596" name="Google Shape;4248;p45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597" name="Google Shape;4249;p45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598" name="Google Shape;4250;p45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599" name="Google Shape;4251;p45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600" name="Google Shape;4253;p45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1" name="Google Shape;4254;p45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605" name="Google Shape;4255;p45"/>
          <p:cNvGrpSpPr/>
          <p:nvPr/>
        </p:nvGrpSpPr>
        <p:grpSpPr>
          <a:xfrm>
            <a:off x="7275597" y="1252836"/>
            <a:ext cx="683984" cy="721349"/>
            <a:chOff x="0" y="0"/>
            <a:chExt cx="683983" cy="721348"/>
          </a:xfrm>
        </p:grpSpPr>
        <p:sp>
          <p:nvSpPr>
            <p:cNvPr id="2602" name="Google Shape;4256;p45"/>
            <p:cNvSpPr/>
            <p:nvPr/>
          </p:nvSpPr>
          <p:spPr>
            <a:xfrm>
              <a:off x="0" y="0"/>
              <a:ext cx="683984" cy="721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1" h="21600" fill="norm" stroke="1" extrusionOk="0">
                  <a:moveTo>
                    <a:pt x="7198" y="0"/>
                  </a:moveTo>
                  <a:cubicBezTo>
                    <a:pt x="4306" y="0"/>
                    <a:pt x="7446" y="11298"/>
                    <a:pt x="7446" y="11298"/>
                  </a:cubicBezTo>
                  <a:cubicBezTo>
                    <a:pt x="7446" y="11298"/>
                    <a:pt x="4597" y="6422"/>
                    <a:pt x="2187" y="6422"/>
                  </a:cubicBezTo>
                  <a:cubicBezTo>
                    <a:pt x="1643" y="6422"/>
                    <a:pt x="1121" y="6671"/>
                    <a:pt x="659" y="7282"/>
                  </a:cubicBezTo>
                  <a:cubicBezTo>
                    <a:pt x="-2583" y="11591"/>
                    <a:pt x="7186" y="12277"/>
                    <a:pt x="7186" y="12277"/>
                  </a:cubicBezTo>
                  <a:cubicBezTo>
                    <a:pt x="7186" y="12277"/>
                    <a:pt x="384" y="13043"/>
                    <a:pt x="254" y="17190"/>
                  </a:cubicBezTo>
                  <a:cubicBezTo>
                    <a:pt x="227" y="18034"/>
                    <a:pt x="509" y="18370"/>
                    <a:pt x="974" y="18370"/>
                  </a:cubicBezTo>
                  <a:cubicBezTo>
                    <a:pt x="2786" y="18370"/>
                    <a:pt x="7372" y="13290"/>
                    <a:pt x="7374" y="13288"/>
                  </a:cubicBezTo>
                  <a:cubicBezTo>
                    <a:pt x="7372" y="13290"/>
                    <a:pt x="2772" y="18658"/>
                    <a:pt x="5087" y="21205"/>
                  </a:cubicBezTo>
                  <a:cubicBezTo>
                    <a:pt x="5335" y="21478"/>
                    <a:pt x="5567" y="21600"/>
                    <a:pt x="5786" y="21600"/>
                  </a:cubicBezTo>
                  <a:cubicBezTo>
                    <a:pt x="7603" y="21600"/>
                    <a:pt x="8445" y="13176"/>
                    <a:pt x="8445" y="13174"/>
                  </a:cubicBezTo>
                  <a:cubicBezTo>
                    <a:pt x="8445" y="13176"/>
                    <a:pt x="8272" y="18006"/>
                    <a:pt x="11803" y="20225"/>
                  </a:cubicBezTo>
                  <a:cubicBezTo>
                    <a:pt x="12262" y="20514"/>
                    <a:pt x="12623" y="20643"/>
                    <a:pt x="12893" y="20643"/>
                  </a:cubicBezTo>
                  <a:cubicBezTo>
                    <a:pt x="14548" y="20643"/>
                    <a:pt x="12846" y="15828"/>
                    <a:pt x="9527" y="13040"/>
                  </a:cubicBezTo>
                  <a:cubicBezTo>
                    <a:pt x="10833" y="13942"/>
                    <a:pt x="13177" y="15338"/>
                    <a:pt x="15179" y="15338"/>
                  </a:cubicBezTo>
                  <a:cubicBezTo>
                    <a:pt x="16202" y="15338"/>
                    <a:pt x="17136" y="14973"/>
                    <a:pt x="17795" y="13990"/>
                  </a:cubicBezTo>
                  <a:cubicBezTo>
                    <a:pt x="19017" y="12186"/>
                    <a:pt x="16990" y="11712"/>
                    <a:pt x="14523" y="11712"/>
                  </a:cubicBezTo>
                  <a:cubicBezTo>
                    <a:pt x="11790" y="11712"/>
                    <a:pt x="8517" y="12293"/>
                    <a:pt x="8517" y="12293"/>
                  </a:cubicBezTo>
                  <a:cubicBezTo>
                    <a:pt x="8517" y="12293"/>
                    <a:pt x="17519" y="9127"/>
                    <a:pt x="16101" y="6222"/>
                  </a:cubicBezTo>
                  <a:cubicBezTo>
                    <a:pt x="15695" y="5397"/>
                    <a:pt x="15154" y="5062"/>
                    <a:pt x="14542" y="5062"/>
                  </a:cubicBezTo>
                  <a:cubicBezTo>
                    <a:pt x="11921" y="5062"/>
                    <a:pt x="8011" y="11200"/>
                    <a:pt x="8011" y="11200"/>
                  </a:cubicBezTo>
                  <a:cubicBezTo>
                    <a:pt x="8011" y="11200"/>
                    <a:pt x="12512" y="2648"/>
                    <a:pt x="8112" y="280"/>
                  </a:cubicBezTo>
                  <a:cubicBezTo>
                    <a:pt x="7756" y="88"/>
                    <a:pt x="7453" y="0"/>
                    <a:pt x="7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4257;p45"/>
            <p:cNvSpPr/>
            <p:nvPr/>
          </p:nvSpPr>
          <p:spPr>
            <a:xfrm>
              <a:off x="82005" y="74227"/>
              <a:ext cx="540504" cy="578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2" h="21600" fill="norm" stroke="1" extrusionOk="0">
                  <a:moveTo>
                    <a:pt x="7862" y="0"/>
                  </a:moveTo>
                  <a:cubicBezTo>
                    <a:pt x="7858" y="0"/>
                    <a:pt x="7853" y="0"/>
                    <a:pt x="7849" y="0"/>
                  </a:cubicBezTo>
                  <a:cubicBezTo>
                    <a:pt x="6180" y="61"/>
                    <a:pt x="8013" y="12051"/>
                    <a:pt x="8013" y="12051"/>
                  </a:cubicBezTo>
                  <a:cubicBezTo>
                    <a:pt x="8013" y="12051"/>
                    <a:pt x="1983" y="7937"/>
                    <a:pt x="385" y="7937"/>
                  </a:cubicBezTo>
                  <a:cubicBezTo>
                    <a:pt x="159" y="7937"/>
                    <a:pt x="22" y="8019"/>
                    <a:pt x="3" y="8204"/>
                  </a:cubicBezTo>
                  <a:cubicBezTo>
                    <a:pt x="-162" y="9691"/>
                    <a:pt x="7581" y="12295"/>
                    <a:pt x="7581" y="12295"/>
                  </a:cubicBezTo>
                  <a:cubicBezTo>
                    <a:pt x="7581" y="12295"/>
                    <a:pt x="-986" y="16978"/>
                    <a:pt x="435" y="17365"/>
                  </a:cubicBezTo>
                  <a:cubicBezTo>
                    <a:pt x="489" y="17379"/>
                    <a:pt x="549" y="17385"/>
                    <a:pt x="616" y="17385"/>
                  </a:cubicBezTo>
                  <a:cubicBezTo>
                    <a:pt x="2307" y="17385"/>
                    <a:pt x="8116" y="13131"/>
                    <a:pt x="8116" y="13131"/>
                  </a:cubicBezTo>
                  <a:cubicBezTo>
                    <a:pt x="8116" y="13131"/>
                    <a:pt x="3689" y="21477"/>
                    <a:pt x="5151" y="21599"/>
                  </a:cubicBezTo>
                  <a:cubicBezTo>
                    <a:pt x="5159" y="21599"/>
                    <a:pt x="5168" y="21600"/>
                    <a:pt x="5177" y="21600"/>
                  </a:cubicBezTo>
                  <a:cubicBezTo>
                    <a:pt x="6638" y="21600"/>
                    <a:pt x="8714" y="13131"/>
                    <a:pt x="8714" y="13131"/>
                  </a:cubicBezTo>
                  <a:cubicBezTo>
                    <a:pt x="8714" y="13131"/>
                    <a:pt x="12979" y="20818"/>
                    <a:pt x="14153" y="20818"/>
                  </a:cubicBezTo>
                  <a:cubicBezTo>
                    <a:pt x="14282" y="20818"/>
                    <a:pt x="14373" y="20725"/>
                    <a:pt x="14418" y="20520"/>
                  </a:cubicBezTo>
                  <a:cubicBezTo>
                    <a:pt x="14850" y="18444"/>
                    <a:pt x="9579" y="13069"/>
                    <a:pt x="9579" y="13069"/>
                  </a:cubicBezTo>
                  <a:cubicBezTo>
                    <a:pt x="9579" y="13069"/>
                    <a:pt x="15931" y="14703"/>
                    <a:pt x="18912" y="14703"/>
                  </a:cubicBezTo>
                  <a:cubicBezTo>
                    <a:pt x="19980" y="14703"/>
                    <a:pt x="20614" y="14493"/>
                    <a:pt x="20371" y="13925"/>
                  </a:cubicBezTo>
                  <a:cubicBezTo>
                    <a:pt x="19839" y="12698"/>
                    <a:pt x="16263" y="12436"/>
                    <a:pt x="13310" y="12436"/>
                  </a:cubicBezTo>
                  <a:cubicBezTo>
                    <a:pt x="11118" y="12436"/>
                    <a:pt x="9270" y="12580"/>
                    <a:pt x="9270" y="12580"/>
                  </a:cubicBezTo>
                  <a:cubicBezTo>
                    <a:pt x="9270" y="12580"/>
                    <a:pt x="19279" y="5355"/>
                    <a:pt x="17611" y="5150"/>
                  </a:cubicBezTo>
                  <a:cubicBezTo>
                    <a:pt x="17582" y="5147"/>
                    <a:pt x="17553" y="5145"/>
                    <a:pt x="17521" y="5145"/>
                  </a:cubicBezTo>
                  <a:cubicBezTo>
                    <a:pt x="15683" y="5145"/>
                    <a:pt x="8714" y="11522"/>
                    <a:pt x="8714" y="11522"/>
                  </a:cubicBezTo>
                  <a:cubicBezTo>
                    <a:pt x="8714" y="11522"/>
                    <a:pt x="9533" y="0"/>
                    <a:pt x="786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4258;p45"/>
            <p:cNvSpPr/>
            <p:nvPr/>
          </p:nvSpPr>
          <p:spPr>
            <a:xfrm>
              <a:off x="247865" y="338803"/>
              <a:ext cx="129519" cy="129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70" h="21600" fill="norm" stroke="1" extrusionOk="0">
                  <a:moveTo>
                    <a:pt x="7466" y="0"/>
                  </a:moveTo>
                  <a:cubicBezTo>
                    <a:pt x="3012" y="0"/>
                    <a:pt x="-389" y="5698"/>
                    <a:pt x="265" y="10408"/>
                  </a:cubicBezTo>
                  <a:cubicBezTo>
                    <a:pt x="265" y="10408"/>
                    <a:pt x="-1468" y="16035"/>
                    <a:pt x="3939" y="20484"/>
                  </a:cubicBezTo>
                  <a:cubicBezTo>
                    <a:pt x="4867" y="21250"/>
                    <a:pt x="5989" y="21600"/>
                    <a:pt x="7181" y="21600"/>
                  </a:cubicBezTo>
                  <a:cubicBezTo>
                    <a:pt x="12906" y="21600"/>
                    <a:pt x="20132" y="13500"/>
                    <a:pt x="14335" y="4776"/>
                  </a:cubicBezTo>
                  <a:cubicBezTo>
                    <a:pt x="12025" y="1338"/>
                    <a:pt x="9621" y="0"/>
                    <a:pt x="74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36" name="Google Shape;4259;p45"/>
          <p:cNvGrpSpPr/>
          <p:nvPr/>
        </p:nvGrpSpPr>
        <p:grpSpPr>
          <a:xfrm>
            <a:off x="1208577" y="2945535"/>
            <a:ext cx="758288" cy="663215"/>
            <a:chOff x="0" y="0"/>
            <a:chExt cx="758287" cy="663214"/>
          </a:xfrm>
        </p:grpSpPr>
        <p:sp>
          <p:nvSpPr>
            <p:cNvPr id="2606" name="Google Shape;4260;p45"/>
            <p:cNvSpPr/>
            <p:nvPr/>
          </p:nvSpPr>
          <p:spPr>
            <a:xfrm>
              <a:off x="132387" y="182146"/>
              <a:ext cx="370330" cy="34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8" h="21600" fill="norm" stroke="1" extrusionOk="0">
                  <a:moveTo>
                    <a:pt x="8885" y="0"/>
                  </a:moveTo>
                  <a:cubicBezTo>
                    <a:pt x="8743" y="0"/>
                    <a:pt x="8601" y="5"/>
                    <a:pt x="8458" y="20"/>
                  </a:cubicBezTo>
                  <a:cubicBezTo>
                    <a:pt x="6345" y="190"/>
                    <a:pt x="3879" y="1315"/>
                    <a:pt x="1741" y="4724"/>
                  </a:cubicBezTo>
                  <a:cubicBezTo>
                    <a:pt x="-3168" y="12462"/>
                    <a:pt x="3644" y="19619"/>
                    <a:pt x="5781" y="21085"/>
                  </a:cubicBezTo>
                  <a:cubicBezTo>
                    <a:pt x="6246" y="21403"/>
                    <a:pt x="7039" y="21600"/>
                    <a:pt x="7985" y="21600"/>
                  </a:cubicBezTo>
                  <a:cubicBezTo>
                    <a:pt x="11904" y="21600"/>
                    <a:pt x="18432" y="18213"/>
                    <a:pt x="14988" y="6020"/>
                  </a:cubicBezTo>
                  <a:cubicBezTo>
                    <a:pt x="13963" y="2395"/>
                    <a:pt x="11539" y="0"/>
                    <a:pt x="88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4261;p45"/>
            <p:cNvSpPr/>
            <p:nvPr/>
          </p:nvSpPr>
          <p:spPr>
            <a:xfrm>
              <a:off x="266427" y="217882"/>
              <a:ext cx="180643" cy="385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8" h="21600" fill="norm" stroke="1" extrusionOk="0">
                  <a:moveTo>
                    <a:pt x="15404" y="0"/>
                  </a:moveTo>
                  <a:cubicBezTo>
                    <a:pt x="15404" y="0"/>
                    <a:pt x="-457" y="8548"/>
                    <a:pt x="10" y="17522"/>
                  </a:cubicBezTo>
                  <a:cubicBezTo>
                    <a:pt x="167" y="20239"/>
                    <a:pt x="2407" y="21600"/>
                    <a:pt x="5222" y="21600"/>
                  </a:cubicBezTo>
                  <a:cubicBezTo>
                    <a:pt x="11676" y="21600"/>
                    <a:pt x="21143" y="14435"/>
                    <a:pt x="1540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8" name="Google Shape;4262;p45"/>
            <p:cNvSpPr/>
            <p:nvPr/>
          </p:nvSpPr>
          <p:spPr>
            <a:xfrm>
              <a:off x="315831" y="217882"/>
              <a:ext cx="162056" cy="398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33" h="21600" fill="norm" stroke="1" extrusionOk="0">
                  <a:moveTo>
                    <a:pt x="9888" y="0"/>
                  </a:moveTo>
                  <a:cubicBezTo>
                    <a:pt x="9888" y="0"/>
                    <a:pt x="-2368" y="9652"/>
                    <a:pt x="409" y="18151"/>
                  </a:cubicBezTo>
                  <a:cubicBezTo>
                    <a:pt x="1172" y="20483"/>
                    <a:pt x="3199" y="21600"/>
                    <a:pt x="5473" y="21600"/>
                  </a:cubicBezTo>
                  <a:cubicBezTo>
                    <a:pt x="11489" y="21600"/>
                    <a:pt x="19232" y="13791"/>
                    <a:pt x="98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4263;p45"/>
            <p:cNvSpPr/>
            <p:nvPr/>
          </p:nvSpPr>
          <p:spPr>
            <a:xfrm>
              <a:off x="422172" y="217882"/>
              <a:ext cx="191015" cy="379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87" h="21600" fill="norm" stroke="1" extrusionOk="0">
                  <a:moveTo>
                    <a:pt x="487" y="0"/>
                  </a:moveTo>
                  <a:cubicBezTo>
                    <a:pt x="487" y="0"/>
                    <a:pt x="-2358" y="12717"/>
                    <a:pt x="5712" y="19666"/>
                  </a:cubicBezTo>
                  <a:cubicBezTo>
                    <a:pt x="7256" y="21001"/>
                    <a:pt x="8867" y="21600"/>
                    <a:pt x="10300" y="21600"/>
                  </a:cubicBezTo>
                  <a:cubicBezTo>
                    <a:pt x="16359" y="21600"/>
                    <a:pt x="19242" y="10911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4264;p45"/>
            <p:cNvSpPr/>
            <p:nvPr/>
          </p:nvSpPr>
          <p:spPr>
            <a:xfrm>
              <a:off x="428414" y="217882"/>
              <a:ext cx="268151" cy="32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3" h="21600" fill="norm" stroke="1" extrusionOk="0">
                  <a:moveTo>
                    <a:pt x="0" y="0"/>
                  </a:moveTo>
                  <a:cubicBezTo>
                    <a:pt x="0" y="0"/>
                    <a:pt x="2148" y="14761"/>
                    <a:pt x="11623" y="20456"/>
                  </a:cubicBezTo>
                  <a:cubicBezTo>
                    <a:pt x="12938" y="21246"/>
                    <a:pt x="14142" y="21600"/>
                    <a:pt x="15177" y="21600"/>
                  </a:cubicBezTo>
                  <a:cubicBezTo>
                    <a:pt x="21600" y="21600"/>
                    <a:pt x="21444" y="79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1" name="Google Shape;4265;p45"/>
            <p:cNvSpPr/>
            <p:nvPr/>
          </p:nvSpPr>
          <p:spPr>
            <a:xfrm>
              <a:off x="428414" y="217882"/>
              <a:ext cx="329874" cy="265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1" h="21600" fill="norm" stroke="1" extrusionOk="0">
                  <a:moveTo>
                    <a:pt x="0" y="0"/>
                  </a:moveTo>
                  <a:cubicBezTo>
                    <a:pt x="0" y="0"/>
                    <a:pt x="4845" y="17053"/>
                    <a:pt x="13347" y="21094"/>
                  </a:cubicBezTo>
                  <a:cubicBezTo>
                    <a:pt x="14075" y="21440"/>
                    <a:pt x="14737" y="21600"/>
                    <a:pt x="15324" y="21600"/>
                  </a:cubicBezTo>
                  <a:cubicBezTo>
                    <a:pt x="21600" y="21600"/>
                    <a:pt x="19312" y="337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2" name="Google Shape;4266;p45"/>
            <p:cNvSpPr/>
            <p:nvPr/>
          </p:nvSpPr>
          <p:spPr>
            <a:xfrm>
              <a:off x="118967" y="217882"/>
              <a:ext cx="309448" cy="28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8603" y="0"/>
                  </a:moveTo>
                  <a:cubicBezTo>
                    <a:pt x="-1386" y="5289"/>
                    <a:pt x="-2997" y="21600"/>
                    <a:pt x="3216" y="21600"/>
                  </a:cubicBezTo>
                  <a:cubicBezTo>
                    <a:pt x="3950" y="21600"/>
                    <a:pt x="4791" y="21373"/>
                    <a:pt x="5726" y="20874"/>
                  </a:cubicBezTo>
                  <a:cubicBezTo>
                    <a:pt x="14572" y="16186"/>
                    <a:pt x="18603" y="0"/>
                    <a:pt x="1860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4267;p45"/>
            <p:cNvSpPr/>
            <p:nvPr/>
          </p:nvSpPr>
          <p:spPr>
            <a:xfrm>
              <a:off x="83808" y="217882"/>
              <a:ext cx="344608" cy="24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89" h="21600" fill="norm" stroke="1" extrusionOk="0">
                  <a:moveTo>
                    <a:pt x="18289" y="0"/>
                  </a:moveTo>
                  <a:cubicBezTo>
                    <a:pt x="-479" y="1351"/>
                    <a:pt x="-3311" y="21600"/>
                    <a:pt x="3093" y="21600"/>
                  </a:cubicBezTo>
                  <a:cubicBezTo>
                    <a:pt x="3559" y="21600"/>
                    <a:pt x="4074" y="21492"/>
                    <a:pt x="4636" y="21263"/>
                  </a:cubicBezTo>
                  <a:cubicBezTo>
                    <a:pt x="12879" y="17928"/>
                    <a:pt x="18289" y="0"/>
                    <a:pt x="182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4268;p45"/>
            <p:cNvSpPr/>
            <p:nvPr/>
          </p:nvSpPr>
          <p:spPr>
            <a:xfrm>
              <a:off x="27234" y="153676"/>
              <a:ext cx="401181" cy="158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7817" y="0"/>
                  </a:moveTo>
                  <a:cubicBezTo>
                    <a:pt x="-65" y="0"/>
                    <a:pt x="-2480" y="16335"/>
                    <a:pt x="2858" y="20471"/>
                  </a:cubicBezTo>
                  <a:cubicBezTo>
                    <a:pt x="3889" y="21260"/>
                    <a:pt x="4950" y="21600"/>
                    <a:pt x="6010" y="21600"/>
                  </a:cubicBezTo>
                  <a:cubicBezTo>
                    <a:pt x="12545" y="21600"/>
                    <a:pt x="19120" y="8744"/>
                    <a:pt x="19120" y="8744"/>
                  </a:cubicBezTo>
                  <a:cubicBezTo>
                    <a:pt x="14640" y="2385"/>
                    <a:pt x="10829" y="0"/>
                    <a:pt x="7817" y="0"/>
                  </a:cubicBez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5" name="Google Shape;4269;p45"/>
            <p:cNvSpPr/>
            <p:nvPr/>
          </p:nvSpPr>
          <p:spPr>
            <a:xfrm>
              <a:off x="34592" y="74425"/>
              <a:ext cx="393823" cy="168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6" h="21600" fill="norm" stroke="1" extrusionOk="0">
                  <a:moveTo>
                    <a:pt x="5327" y="0"/>
                  </a:moveTo>
                  <a:cubicBezTo>
                    <a:pt x="141" y="0"/>
                    <a:pt x="-1894" y="9693"/>
                    <a:pt x="2116" y="16113"/>
                  </a:cubicBezTo>
                  <a:cubicBezTo>
                    <a:pt x="4737" y="20312"/>
                    <a:pt x="7957" y="21600"/>
                    <a:pt x="10923" y="21600"/>
                  </a:cubicBezTo>
                  <a:cubicBezTo>
                    <a:pt x="15637" y="21600"/>
                    <a:pt x="19706" y="18341"/>
                    <a:pt x="19706" y="18341"/>
                  </a:cubicBezTo>
                  <a:cubicBezTo>
                    <a:pt x="14042" y="4667"/>
                    <a:pt x="8926" y="0"/>
                    <a:pt x="532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6" name="Google Shape;4270;p45"/>
            <p:cNvSpPr/>
            <p:nvPr/>
          </p:nvSpPr>
          <p:spPr>
            <a:xfrm>
              <a:off x="66047" y="0"/>
              <a:ext cx="362369" cy="21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4260" y="0"/>
                  </a:moveTo>
                  <a:cubicBezTo>
                    <a:pt x="307" y="0"/>
                    <a:pt x="-1509" y="5321"/>
                    <a:pt x="1506" y="11052"/>
                  </a:cubicBezTo>
                  <a:cubicBezTo>
                    <a:pt x="6664" y="20858"/>
                    <a:pt x="16463" y="21600"/>
                    <a:pt x="19303" y="21600"/>
                  </a:cubicBezTo>
                  <a:cubicBezTo>
                    <a:pt x="19806" y="21600"/>
                    <a:pt x="20091" y="21575"/>
                    <a:pt x="20091" y="21575"/>
                  </a:cubicBezTo>
                  <a:cubicBezTo>
                    <a:pt x="14488" y="5481"/>
                    <a:pt x="8274" y="0"/>
                    <a:pt x="42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4271;p45"/>
            <p:cNvSpPr/>
            <p:nvPr/>
          </p:nvSpPr>
          <p:spPr>
            <a:xfrm>
              <a:off x="344480" y="165142"/>
              <a:ext cx="141856" cy="141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1" h="21600" fill="norm" stroke="1" extrusionOk="0">
                  <a:moveTo>
                    <a:pt x="9668" y="0"/>
                  </a:moveTo>
                  <a:cubicBezTo>
                    <a:pt x="4802" y="0"/>
                    <a:pt x="0" y="5238"/>
                    <a:pt x="0" y="5238"/>
                  </a:cubicBezTo>
                  <a:lnTo>
                    <a:pt x="16148" y="21600"/>
                  </a:lnTo>
                  <a:cubicBezTo>
                    <a:pt x="16148" y="21600"/>
                    <a:pt x="21600" y="7829"/>
                    <a:pt x="13596" y="1400"/>
                  </a:cubicBezTo>
                  <a:cubicBezTo>
                    <a:pt x="12345" y="396"/>
                    <a:pt x="11005" y="0"/>
                    <a:pt x="966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8" name="Google Shape;4272;p45"/>
            <p:cNvSpPr/>
            <p:nvPr/>
          </p:nvSpPr>
          <p:spPr>
            <a:xfrm>
              <a:off x="366371" y="208090"/>
              <a:ext cx="190741" cy="45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593" h="21600" fill="norm" stroke="1" extrusionOk="0">
                  <a:moveTo>
                    <a:pt x="3448" y="0"/>
                  </a:moveTo>
                  <a:cubicBezTo>
                    <a:pt x="3448" y="0"/>
                    <a:pt x="-4473" y="10812"/>
                    <a:pt x="3695" y="21600"/>
                  </a:cubicBezTo>
                  <a:cubicBezTo>
                    <a:pt x="3695" y="21600"/>
                    <a:pt x="17127" y="14227"/>
                    <a:pt x="3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9" name="Google Shape;4273;p45"/>
            <p:cNvSpPr/>
            <p:nvPr/>
          </p:nvSpPr>
          <p:spPr>
            <a:xfrm>
              <a:off x="377800" y="361654"/>
              <a:ext cx="68787" cy="69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577" y="0"/>
                  </a:moveTo>
                  <a:cubicBezTo>
                    <a:pt x="8515" y="0"/>
                    <a:pt x="7430" y="204"/>
                    <a:pt x="6369" y="640"/>
                  </a:cubicBezTo>
                  <a:cubicBezTo>
                    <a:pt x="1347" y="2692"/>
                    <a:pt x="-1243" y="8832"/>
                    <a:pt x="587" y="14465"/>
                  </a:cubicBezTo>
                  <a:cubicBezTo>
                    <a:pt x="2012" y="18863"/>
                    <a:pt x="5680" y="21600"/>
                    <a:pt x="9608" y="21600"/>
                  </a:cubicBezTo>
                  <a:cubicBezTo>
                    <a:pt x="10702" y="21600"/>
                    <a:pt x="11810" y="21387"/>
                    <a:pt x="12904" y="20942"/>
                  </a:cubicBezTo>
                  <a:cubicBezTo>
                    <a:pt x="17775" y="18899"/>
                    <a:pt x="20357" y="12759"/>
                    <a:pt x="18686" y="7126"/>
                  </a:cubicBezTo>
                  <a:cubicBezTo>
                    <a:pt x="17244" y="2826"/>
                    <a:pt x="13545" y="0"/>
                    <a:pt x="9577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0" name="Google Shape;4274;p45"/>
            <p:cNvSpPr/>
            <p:nvPr/>
          </p:nvSpPr>
          <p:spPr>
            <a:xfrm>
              <a:off x="471959" y="337884"/>
              <a:ext cx="33923" cy="3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485" y="0"/>
                  </a:moveTo>
                  <a:cubicBezTo>
                    <a:pt x="8436" y="0"/>
                    <a:pt x="7372" y="195"/>
                    <a:pt x="6338" y="603"/>
                  </a:cubicBezTo>
                  <a:cubicBezTo>
                    <a:pt x="1409" y="2727"/>
                    <a:pt x="-1202" y="8757"/>
                    <a:pt x="541" y="14465"/>
                  </a:cubicBezTo>
                  <a:cubicBezTo>
                    <a:pt x="1915" y="18848"/>
                    <a:pt x="5636" y="21600"/>
                    <a:pt x="9636" y="21600"/>
                  </a:cubicBezTo>
                  <a:cubicBezTo>
                    <a:pt x="10707" y="21600"/>
                    <a:pt x="11794" y="21405"/>
                    <a:pt x="12858" y="20988"/>
                  </a:cubicBezTo>
                  <a:cubicBezTo>
                    <a:pt x="17787" y="18873"/>
                    <a:pt x="20398" y="12834"/>
                    <a:pt x="18655" y="7126"/>
                  </a:cubicBezTo>
                  <a:cubicBezTo>
                    <a:pt x="17168" y="2752"/>
                    <a:pt x="13417" y="0"/>
                    <a:pt x="94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1" name="Google Shape;4275;p45"/>
            <p:cNvSpPr/>
            <p:nvPr/>
          </p:nvSpPr>
          <p:spPr>
            <a:xfrm>
              <a:off x="423731" y="279316"/>
              <a:ext cx="46440" cy="4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9712" y="0"/>
                  </a:moveTo>
                  <a:cubicBezTo>
                    <a:pt x="8622" y="0"/>
                    <a:pt x="7521" y="211"/>
                    <a:pt x="6432" y="660"/>
                  </a:cubicBezTo>
                  <a:cubicBezTo>
                    <a:pt x="1255" y="2680"/>
                    <a:pt x="-1217" y="8767"/>
                    <a:pt x="587" y="14352"/>
                  </a:cubicBezTo>
                  <a:cubicBezTo>
                    <a:pt x="1993" y="18893"/>
                    <a:pt x="5589" y="21600"/>
                    <a:pt x="9454" y="21600"/>
                  </a:cubicBezTo>
                  <a:cubicBezTo>
                    <a:pt x="10544" y="21600"/>
                    <a:pt x="11645" y="21376"/>
                    <a:pt x="12734" y="20940"/>
                  </a:cubicBezTo>
                  <a:cubicBezTo>
                    <a:pt x="17900" y="18907"/>
                    <a:pt x="20383" y="12820"/>
                    <a:pt x="18579" y="7248"/>
                  </a:cubicBezTo>
                  <a:cubicBezTo>
                    <a:pt x="17173" y="2693"/>
                    <a:pt x="13577" y="0"/>
                    <a:pt x="971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2" name="Google Shape;4276;p45"/>
            <p:cNvSpPr/>
            <p:nvPr/>
          </p:nvSpPr>
          <p:spPr>
            <a:xfrm>
              <a:off x="459069" y="401737"/>
              <a:ext cx="78776" cy="78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530" y="0"/>
                  </a:moveTo>
                  <a:cubicBezTo>
                    <a:pt x="8454" y="0"/>
                    <a:pt x="7361" y="203"/>
                    <a:pt x="6292" y="638"/>
                  </a:cubicBezTo>
                  <a:cubicBezTo>
                    <a:pt x="1402" y="2657"/>
                    <a:pt x="-1227" y="8848"/>
                    <a:pt x="563" y="14498"/>
                  </a:cubicBezTo>
                  <a:cubicBezTo>
                    <a:pt x="1973" y="18838"/>
                    <a:pt x="5664" y="21600"/>
                    <a:pt x="9554" y="21600"/>
                  </a:cubicBezTo>
                  <a:cubicBezTo>
                    <a:pt x="10617" y="21600"/>
                    <a:pt x="11692" y="21397"/>
                    <a:pt x="12736" y="20962"/>
                  </a:cubicBezTo>
                  <a:cubicBezTo>
                    <a:pt x="17744" y="18943"/>
                    <a:pt x="20373" y="12752"/>
                    <a:pt x="18583" y="7095"/>
                  </a:cubicBezTo>
                  <a:cubicBezTo>
                    <a:pt x="17173" y="2755"/>
                    <a:pt x="13482" y="0"/>
                    <a:pt x="953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3" name="Google Shape;4277;p45"/>
            <p:cNvSpPr/>
            <p:nvPr/>
          </p:nvSpPr>
          <p:spPr>
            <a:xfrm>
              <a:off x="388898" y="458814"/>
              <a:ext cx="46543" cy="4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5" h="21600" fill="norm" stroke="1" extrusionOk="0">
                  <a:moveTo>
                    <a:pt x="9666" y="0"/>
                  </a:moveTo>
                  <a:cubicBezTo>
                    <a:pt x="8581" y="0"/>
                    <a:pt x="7480" y="211"/>
                    <a:pt x="6410" y="643"/>
                  </a:cubicBezTo>
                  <a:cubicBezTo>
                    <a:pt x="1459" y="2678"/>
                    <a:pt x="-1243" y="8765"/>
                    <a:pt x="561" y="14517"/>
                  </a:cubicBezTo>
                  <a:cubicBezTo>
                    <a:pt x="1967" y="18887"/>
                    <a:pt x="5668" y="21600"/>
                    <a:pt x="9588" y="21600"/>
                  </a:cubicBezTo>
                  <a:cubicBezTo>
                    <a:pt x="10674" y="21600"/>
                    <a:pt x="11783" y="21389"/>
                    <a:pt x="12852" y="20948"/>
                  </a:cubicBezTo>
                  <a:cubicBezTo>
                    <a:pt x="17803" y="18913"/>
                    <a:pt x="20357" y="12826"/>
                    <a:pt x="18701" y="7241"/>
                  </a:cubicBezTo>
                  <a:cubicBezTo>
                    <a:pt x="17296" y="2740"/>
                    <a:pt x="13587" y="0"/>
                    <a:pt x="9666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4" name="Google Shape;4278;p45"/>
            <p:cNvSpPr/>
            <p:nvPr/>
          </p:nvSpPr>
          <p:spPr>
            <a:xfrm>
              <a:off x="417296" y="511048"/>
              <a:ext cx="98265" cy="9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3" h="21600" fill="norm" stroke="1" extrusionOk="0">
                  <a:moveTo>
                    <a:pt x="9542" y="0"/>
                  </a:moveTo>
                  <a:cubicBezTo>
                    <a:pt x="8473" y="0"/>
                    <a:pt x="7381" y="206"/>
                    <a:pt x="6317" y="643"/>
                  </a:cubicBezTo>
                  <a:cubicBezTo>
                    <a:pt x="1419" y="2677"/>
                    <a:pt x="-1241" y="8785"/>
                    <a:pt x="571" y="14419"/>
                  </a:cubicBezTo>
                  <a:cubicBezTo>
                    <a:pt x="2001" y="18867"/>
                    <a:pt x="5691" y="21600"/>
                    <a:pt x="9648" y="21600"/>
                  </a:cubicBezTo>
                  <a:cubicBezTo>
                    <a:pt x="10695" y="21600"/>
                    <a:pt x="11759" y="21407"/>
                    <a:pt x="12806" y="21007"/>
                  </a:cubicBezTo>
                  <a:cubicBezTo>
                    <a:pt x="17804" y="18973"/>
                    <a:pt x="20359" y="12740"/>
                    <a:pt x="18658" y="7231"/>
                  </a:cubicBezTo>
                  <a:cubicBezTo>
                    <a:pt x="17234" y="2801"/>
                    <a:pt x="13504" y="0"/>
                    <a:pt x="954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5" name="Google Shape;4279;p45"/>
            <p:cNvSpPr/>
            <p:nvPr/>
          </p:nvSpPr>
          <p:spPr>
            <a:xfrm>
              <a:off x="428414" y="78370"/>
              <a:ext cx="28358" cy="9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70" y="0"/>
                  </a:moveTo>
                  <a:lnTo>
                    <a:pt x="0" y="21344"/>
                  </a:lnTo>
                  <a:lnTo>
                    <a:pt x="2897" y="21600"/>
                  </a:lnTo>
                  <a:lnTo>
                    <a:pt x="21600" y="256"/>
                  </a:lnTo>
                  <a:lnTo>
                    <a:pt x="18270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6" name="Google Shape;4280;p45"/>
            <p:cNvSpPr/>
            <p:nvPr/>
          </p:nvSpPr>
          <p:spPr>
            <a:xfrm>
              <a:off x="445867" y="70196"/>
              <a:ext cx="17423" cy="17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6" h="21600" fill="norm" stroke="1" extrusionOk="0">
                  <a:moveTo>
                    <a:pt x="9818" y="0"/>
                  </a:moveTo>
                  <a:cubicBezTo>
                    <a:pt x="8756" y="0"/>
                    <a:pt x="7662" y="211"/>
                    <a:pt x="6599" y="668"/>
                  </a:cubicBezTo>
                  <a:cubicBezTo>
                    <a:pt x="1191" y="2674"/>
                    <a:pt x="-1216" y="8760"/>
                    <a:pt x="597" y="14846"/>
                  </a:cubicBezTo>
                  <a:cubicBezTo>
                    <a:pt x="1972" y="19032"/>
                    <a:pt x="5536" y="21600"/>
                    <a:pt x="9318" y="21600"/>
                  </a:cubicBezTo>
                  <a:cubicBezTo>
                    <a:pt x="10412" y="21600"/>
                    <a:pt x="11506" y="21389"/>
                    <a:pt x="12600" y="20932"/>
                  </a:cubicBezTo>
                  <a:cubicBezTo>
                    <a:pt x="18008" y="18891"/>
                    <a:pt x="20384" y="12805"/>
                    <a:pt x="18602" y="7423"/>
                  </a:cubicBezTo>
                  <a:cubicBezTo>
                    <a:pt x="17196" y="2674"/>
                    <a:pt x="13601" y="0"/>
                    <a:pt x="9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7" name="Google Shape;4281;p45"/>
            <p:cNvSpPr/>
            <p:nvPr/>
          </p:nvSpPr>
          <p:spPr>
            <a:xfrm>
              <a:off x="464378" y="123587"/>
              <a:ext cx="68153" cy="69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6" y="0"/>
                  </a:moveTo>
                  <a:lnTo>
                    <a:pt x="0" y="20750"/>
                  </a:lnTo>
                  <a:lnTo>
                    <a:pt x="864" y="21600"/>
                  </a:lnTo>
                  <a:lnTo>
                    <a:pt x="21600" y="85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8" name="Google Shape;4282;p45"/>
            <p:cNvSpPr/>
            <p:nvPr/>
          </p:nvSpPr>
          <p:spPr>
            <a:xfrm>
              <a:off x="522111" y="116292"/>
              <a:ext cx="17704" cy="1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7" h="21600" fill="norm" stroke="1" extrusionOk="0">
                  <a:moveTo>
                    <a:pt x="9644" y="0"/>
                  </a:moveTo>
                  <a:cubicBezTo>
                    <a:pt x="5016" y="0"/>
                    <a:pt x="1126" y="3704"/>
                    <a:pt x="66" y="8896"/>
                  </a:cubicBezTo>
                  <a:cubicBezTo>
                    <a:pt x="-545" y="14885"/>
                    <a:pt x="3151" y="20215"/>
                    <a:pt x="8069" y="21531"/>
                  </a:cubicBezTo>
                  <a:cubicBezTo>
                    <a:pt x="8487" y="21600"/>
                    <a:pt x="8905" y="21600"/>
                    <a:pt x="9291" y="21600"/>
                  </a:cubicBezTo>
                  <a:cubicBezTo>
                    <a:pt x="14434" y="21600"/>
                    <a:pt x="19255" y="17792"/>
                    <a:pt x="19801" y="12219"/>
                  </a:cubicBezTo>
                  <a:cubicBezTo>
                    <a:pt x="21055" y="6923"/>
                    <a:pt x="17359" y="935"/>
                    <a:pt x="11798" y="277"/>
                  </a:cubicBezTo>
                  <a:cubicBezTo>
                    <a:pt x="11059" y="104"/>
                    <a:pt x="10351" y="0"/>
                    <a:pt x="9644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9" name="Google Shape;4283;p45"/>
            <p:cNvSpPr/>
            <p:nvPr/>
          </p:nvSpPr>
          <p:spPr>
            <a:xfrm>
              <a:off x="0" y="158188"/>
              <a:ext cx="434944" cy="20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0" y="0"/>
                  </a:moveTo>
                  <a:cubicBezTo>
                    <a:pt x="1999" y="0"/>
                    <a:pt x="0" y="19592"/>
                    <a:pt x="0" y="19592"/>
                  </a:cubicBezTo>
                  <a:cubicBezTo>
                    <a:pt x="2119" y="21008"/>
                    <a:pt x="4113" y="21600"/>
                    <a:pt x="5968" y="21600"/>
                  </a:cubicBezTo>
                  <a:cubicBezTo>
                    <a:pt x="15701" y="21600"/>
                    <a:pt x="21600" y="5252"/>
                    <a:pt x="21600" y="5252"/>
                  </a:cubicBezTo>
                  <a:cubicBezTo>
                    <a:pt x="17645" y="1479"/>
                    <a:pt x="14391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0" name="Google Shape;4284;p45"/>
            <p:cNvSpPr/>
            <p:nvPr/>
          </p:nvSpPr>
          <p:spPr>
            <a:xfrm>
              <a:off x="193487" y="252256"/>
              <a:ext cx="68721" cy="68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fill="norm" stroke="1" extrusionOk="0">
                  <a:moveTo>
                    <a:pt x="10663" y="0"/>
                  </a:moveTo>
                  <a:cubicBezTo>
                    <a:pt x="4899" y="0"/>
                    <a:pt x="171" y="4729"/>
                    <a:pt x="4" y="10457"/>
                  </a:cubicBezTo>
                  <a:cubicBezTo>
                    <a:pt x="-163" y="16452"/>
                    <a:pt x="4565" y="21422"/>
                    <a:pt x="10294" y="21591"/>
                  </a:cubicBezTo>
                  <a:cubicBezTo>
                    <a:pt x="10409" y="21591"/>
                    <a:pt x="10514" y="21600"/>
                    <a:pt x="10619" y="21600"/>
                  </a:cubicBezTo>
                  <a:cubicBezTo>
                    <a:pt x="16375" y="21600"/>
                    <a:pt x="21103" y="17032"/>
                    <a:pt x="21270" y="11143"/>
                  </a:cubicBezTo>
                  <a:cubicBezTo>
                    <a:pt x="21437" y="5148"/>
                    <a:pt x="16876" y="178"/>
                    <a:pt x="10971" y="9"/>
                  </a:cubicBezTo>
                  <a:cubicBezTo>
                    <a:pt x="10874" y="0"/>
                    <a:pt x="10769" y="0"/>
                    <a:pt x="1066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1" name="Google Shape;4285;p45"/>
            <p:cNvSpPr/>
            <p:nvPr/>
          </p:nvSpPr>
          <p:spPr>
            <a:xfrm>
              <a:off x="248260" y="178841"/>
              <a:ext cx="71984" cy="72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1600" fill="norm" stroke="1" extrusionOk="0">
                  <a:moveTo>
                    <a:pt x="10389" y="0"/>
                  </a:moveTo>
                  <a:cubicBezTo>
                    <a:pt x="4689" y="0"/>
                    <a:pt x="164" y="4632"/>
                    <a:pt x="5" y="10481"/>
                  </a:cubicBezTo>
                  <a:cubicBezTo>
                    <a:pt x="-155" y="16364"/>
                    <a:pt x="4361" y="21438"/>
                    <a:pt x="10322" y="21600"/>
                  </a:cubicBezTo>
                  <a:cubicBezTo>
                    <a:pt x="10423" y="21600"/>
                    <a:pt x="10515" y="21600"/>
                    <a:pt x="10616" y="21600"/>
                  </a:cubicBezTo>
                  <a:cubicBezTo>
                    <a:pt x="16291" y="21600"/>
                    <a:pt x="21126" y="16926"/>
                    <a:pt x="21285" y="11136"/>
                  </a:cubicBezTo>
                  <a:cubicBezTo>
                    <a:pt x="21445" y="5083"/>
                    <a:pt x="16769" y="179"/>
                    <a:pt x="10968" y="17"/>
                  </a:cubicBezTo>
                  <a:cubicBezTo>
                    <a:pt x="10775" y="9"/>
                    <a:pt x="10582" y="0"/>
                    <a:pt x="1038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2" name="Google Shape;4286;p45"/>
            <p:cNvSpPr/>
            <p:nvPr/>
          </p:nvSpPr>
          <p:spPr>
            <a:xfrm>
              <a:off x="348876" y="185425"/>
              <a:ext cx="46395" cy="4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0493" y="0"/>
                  </a:moveTo>
                  <a:cubicBezTo>
                    <a:pt x="4728" y="0"/>
                    <a:pt x="10" y="4732"/>
                    <a:pt x="10" y="10417"/>
                  </a:cubicBezTo>
                  <a:cubicBezTo>
                    <a:pt x="-236" y="16511"/>
                    <a:pt x="4237" y="21587"/>
                    <a:pt x="10196" y="21587"/>
                  </a:cubicBezTo>
                  <a:cubicBezTo>
                    <a:pt x="10338" y="21600"/>
                    <a:pt x="10493" y="21600"/>
                    <a:pt x="10635" y="21600"/>
                  </a:cubicBezTo>
                  <a:cubicBezTo>
                    <a:pt x="16387" y="21600"/>
                    <a:pt x="20873" y="16868"/>
                    <a:pt x="21118" y="11183"/>
                  </a:cubicBezTo>
                  <a:cubicBezTo>
                    <a:pt x="21364" y="5089"/>
                    <a:pt x="16646" y="264"/>
                    <a:pt x="10932" y="13"/>
                  </a:cubicBezTo>
                  <a:cubicBezTo>
                    <a:pt x="10790" y="13"/>
                    <a:pt x="10635" y="0"/>
                    <a:pt x="1049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3" name="Google Shape;4287;p45"/>
            <p:cNvSpPr/>
            <p:nvPr/>
          </p:nvSpPr>
          <p:spPr>
            <a:xfrm>
              <a:off x="110346" y="184823"/>
              <a:ext cx="87790" cy="87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fill="norm" stroke="1" extrusionOk="0">
                  <a:moveTo>
                    <a:pt x="10520" y="0"/>
                  </a:moveTo>
                  <a:cubicBezTo>
                    <a:pt x="4785" y="0"/>
                    <a:pt x="265" y="4624"/>
                    <a:pt x="3" y="10399"/>
                  </a:cubicBezTo>
                  <a:cubicBezTo>
                    <a:pt x="-128" y="16471"/>
                    <a:pt x="4509" y="21466"/>
                    <a:pt x="10341" y="21600"/>
                  </a:cubicBezTo>
                  <a:cubicBezTo>
                    <a:pt x="10424" y="21600"/>
                    <a:pt x="10506" y="21600"/>
                    <a:pt x="10589" y="21600"/>
                  </a:cubicBezTo>
                  <a:cubicBezTo>
                    <a:pt x="16310" y="21600"/>
                    <a:pt x="21079" y="17061"/>
                    <a:pt x="21341" y="11074"/>
                  </a:cubicBezTo>
                  <a:cubicBezTo>
                    <a:pt x="21472" y="5136"/>
                    <a:pt x="16835" y="148"/>
                    <a:pt x="11003" y="14"/>
                  </a:cubicBezTo>
                  <a:cubicBezTo>
                    <a:pt x="10845" y="7"/>
                    <a:pt x="10679" y="0"/>
                    <a:pt x="1052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4" name="Google Shape;4288;p45"/>
            <p:cNvSpPr/>
            <p:nvPr/>
          </p:nvSpPr>
          <p:spPr>
            <a:xfrm>
              <a:off x="97004" y="295289"/>
              <a:ext cx="69261" cy="69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fill="norm" stroke="1" extrusionOk="0">
                  <a:moveTo>
                    <a:pt x="10582" y="0"/>
                  </a:moveTo>
                  <a:cubicBezTo>
                    <a:pt x="4862" y="0"/>
                    <a:pt x="170" y="4657"/>
                    <a:pt x="5" y="10466"/>
                  </a:cubicBezTo>
                  <a:cubicBezTo>
                    <a:pt x="-161" y="16371"/>
                    <a:pt x="4356" y="21433"/>
                    <a:pt x="10390" y="21600"/>
                  </a:cubicBezTo>
                  <a:cubicBezTo>
                    <a:pt x="10486" y="21600"/>
                    <a:pt x="10591" y="21600"/>
                    <a:pt x="10687" y="21600"/>
                  </a:cubicBezTo>
                  <a:cubicBezTo>
                    <a:pt x="16416" y="21600"/>
                    <a:pt x="21108" y="16943"/>
                    <a:pt x="21273" y="11134"/>
                  </a:cubicBezTo>
                  <a:cubicBezTo>
                    <a:pt x="21439" y="5229"/>
                    <a:pt x="16913" y="167"/>
                    <a:pt x="10888" y="0"/>
                  </a:cubicBezTo>
                  <a:cubicBezTo>
                    <a:pt x="10792" y="0"/>
                    <a:pt x="10687" y="0"/>
                    <a:pt x="1058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5" name="Google Shape;4289;p45"/>
            <p:cNvSpPr/>
            <p:nvPr/>
          </p:nvSpPr>
          <p:spPr>
            <a:xfrm>
              <a:off x="53067" y="256958"/>
              <a:ext cx="38304" cy="3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fill="norm" stroke="1" extrusionOk="0">
                  <a:moveTo>
                    <a:pt x="10818" y="0"/>
                  </a:moveTo>
                  <a:cubicBezTo>
                    <a:pt x="4984" y="0"/>
                    <a:pt x="120" y="4635"/>
                    <a:pt x="2" y="10556"/>
                  </a:cubicBezTo>
                  <a:cubicBezTo>
                    <a:pt x="-115" y="16434"/>
                    <a:pt x="4514" y="21469"/>
                    <a:pt x="10330" y="21588"/>
                  </a:cubicBezTo>
                  <a:cubicBezTo>
                    <a:pt x="10472" y="21594"/>
                    <a:pt x="10620" y="21600"/>
                    <a:pt x="10762" y="21600"/>
                  </a:cubicBezTo>
                  <a:cubicBezTo>
                    <a:pt x="16504" y="21600"/>
                    <a:pt x="21250" y="17003"/>
                    <a:pt x="21368" y="11156"/>
                  </a:cubicBezTo>
                  <a:cubicBezTo>
                    <a:pt x="21485" y="5160"/>
                    <a:pt x="16856" y="237"/>
                    <a:pt x="11040" y="0"/>
                  </a:cubicBezTo>
                  <a:cubicBezTo>
                    <a:pt x="10966" y="0"/>
                    <a:pt x="10892" y="0"/>
                    <a:pt x="10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40" name="Google Shape;4290;p45"/>
          <p:cNvGrpSpPr/>
          <p:nvPr/>
        </p:nvGrpSpPr>
        <p:grpSpPr>
          <a:xfrm>
            <a:off x="7797082" y="2889706"/>
            <a:ext cx="273734" cy="333917"/>
            <a:chOff x="13" y="0"/>
            <a:chExt cx="273733" cy="333915"/>
          </a:xfrm>
        </p:grpSpPr>
        <p:sp>
          <p:nvSpPr>
            <p:cNvPr id="2637" name="Google Shape;4291;p45"/>
            <p:cNvSpPr/>
            <p:nvPr/>
          </p:nvSpPr>
          <p:spPr>
            <a:xfrm>
              <a:off x="13" y="-1"/>
              <a:ext cx="273734" cy="333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35" y="0"/>
                  </a:moveTo>
                  <a:cubicBezTo>
                    <a:pt x="8204" y="4953"/>
                    <a:pt x="9275" y="9342"/>
                    <a:pt x="9275" y="9342"/>
                  </a:cubicBezTo>
                  <a:cubicBezTo>
                    <a:pt x="5851" y="5049"/>
                    <a:pt x="1512" y="4869"/>
                    <a:pt x="806" y="4869"/>
                  </a:cubicBezTo>
                  <a:cubicBezTo>
                    <a:pt x="742" y="4869"/>
                    <a:pt x="707" y="4870"/>
                    <a:pt x="707" y="4870"/>
                  </a:cubicBezTo>
                  <a:cubicBezTo>
                    <a:pt x="1273" y="10933"/>
                    <a:pt x="7698" y="12225"/>
                    <a:pt x="7698" y="12225"/>
                  </a:cubicBezTo>
                  <a:cubicBezTo>
                    <a:pt x="7214" y="12151"/>
                    <a:pt x="6751" y="12118"/>
                    <a:pt x="6312" y="12118"/>
                  </a:cubicBezTo>
                  <a:cubicBezTo>
                    <a:pt x="2193" y="12118"/>
                    <a:pt x="0" y="15024"/>
                    <a:pt x="0" y="15024"/>
                  </a:cubicBezTo>
                  <a:cubicBezTo>
                    <a:pt x="1010" y="15316"/>
                    <a:pt x="1930" y="15434"/>
                    <a:pt x="2756" y="15434"/>
                  </a:cubicBezTo>
                  <a:cubicBezTo>
                    <a:pt x="5953" y="15434"/>
                    <a:pt x="7756" y="13663"/>
                    <a:pt x="8073" y="13324"/>
                  </a:cubicBezTo>
                  <a:cubicBezTo>
                    <a:pt x="3607" y="18295"/>
                    <a:pt x="5011" y="21600"/>
                    <a:pt x="5011" y="21600"/>
                  </a:cubicBezTo>
                  <a:cubicBezTo>
                    <a:pt x="9376" y="19845"/>
                    <a:pt x="10245" y="14080"/>
                    <a:pt x="10245" y="14080"/>
                  </a:cubicBezTo>
                  <a:cubicBezTo>
                    <a:pt x="10406" y="21170"/>
                    <a:pt x="14831" y="21402"/>
                    <a:pt x="14831" y="21402"/>
                  </a:cubicBezTo>
                  <a:cubicBezTo>
                    <a:pt x="15820" y="16489"/>
                    <a:pt x="11731" y="13723"/>
                    <a:pt x="11719" y="13716"/>
                  </a:cubicBezTo>
                  <a:cubicBezTo>
                    <a:pt x="14969" y="15906"/>
                    <a:pt x="17254" y="16528"/>
                    <a:pt x="18803" y="16528"/>
                  </a:cubicBezTo>
                  <a:cubicBezTo>
                    <a:pt x="20838" y="16528"/>
                    <a:pt x="21600" y="15455"/>
                    <a:pt x="21600" y="15455"/>
                  </a:cubicBezTo>
                  <a:cubicBezTo>
                    <a:pt x="18185" y="13186"/>
                    <a:pt x="12710" y="12225"/>
                    <a:pt x="12709" y="12225"/>
                  </a:cubicBezTo>
                  <a:cubicBezTo>
                    <a:pt x="13213" y="12296"/>
                    <a:pt x="13691" y="12329"/>
                    <a:pt x="14144" y="12329"/>
                  </a:cubicBezTo>
                  <a:cubicBezTo>
                    <a:pt x="19821" y="12329"/>
                    <a:pt x="21519" y="7156"/>
                    <a:pt x="21519" y="7156"/>
                  </a:cubicBezTo>
                  <a:cubicBezTo>
                    <a:pt x="21294" y="7147"/>
                    <a:pt x="21072" y="7142"/>
                    <a:pt x="20855" y="7142"/>
                  </a:cubicBezTo>
                  <a:cubicBezTo>
                    <a:pt x="16092" y="7142"/>
                    <a:pt x="13436" y="9248"/>
                    <a:pt x="12488" y="10189"/>
                  </a:cubicBezTo>
                  <a:cubicBezTo>
                    <a:pt x="18324" y="3614"/>
                    <a:pt x="15135" y="1"/>
                    <a:pt x="151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8" name="Google Shape;4292;p45"/>
            <p:cNvSpPr/>
            <p:nvPr/>
          </p:nvSpPr>
          <p:spPr>
            <a:xfrm>
              <a:off x="33044" y="33551"/>
              <a:ext cx="212032" cy="261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69" y="0"/>
                  </a:moveTo>
                  <a:cubicBezTo>
                    <a:pt x="11582" y="2985"/>
                    <a:pt x="8844" y="12134"/>
                    <a:pt x="8844" y="12134"/>
                  </a:cubicBezTo>
                  <a:cubicBezTo>
                    <a:pt x="7852" y="10186"/>
                    <a:pt x="1" y="5125"/>
                    <a:pt x="0" y="5125"/>
                  </a:cubicBezTo>
                  <a:cubicBezTo>
                    <a:pt x="1591" y="8745"/>
                    <a:pt x="8348" y="12791"/>
                    <a:pt x="8348" y="12791"/>
                  </a:cubicBezTo>
                  <a:cubicBezTo>
                    <a:pt x="5687" y="13596"/>
                    <a:pt x="130" y="15607"/>
                    <a:pt x="130" y="15607"/>
                  </a:cubicBezTo>
                  <a:cubicBezTo>
                    <a:pt x="213" y="15609"/>
                    <a:pt x="296" y="15611"/>
                    <a:pt x="379" y="15611"/>
                  </a:cubicBezTo>
                  <a:cubicBezTo>
                    <a:pt x="4258" y="15611"/>
                    <a:pt x="8607" y="13236"/>
                    <a:pt x="8609" y="13235"/>
                  </a:cubicBezTo>
                  <a:cubicBezTo>
                    <a:pt x="7330" y="14611"/>
                    <a:pt x="5088" y="21346"/>
                    <a:pt x="5088" y="21346"/>
                  </a:cubicBezTo>
                  <a:cubicBezTo>
                    <a:pt x="7670" y="18106"/>
                    <a:pt x="9600" y="13362"/>
                    <a:pt x="9600" y="13362"/>
                  </a:cubicBezTo>
                  <a:cubicBezTo>
                    <a:pt x="10304" y="16581"/>
                    <a:pt x="14165" y="21600"/>
                    <a:pt x="14165" y="21600"/>
                  </a:cubicBezTo>
                  <a:cubicBezTo>
                    <a:pt x="13930" y="17746"/>
                    <a:pt x="10069" y="13130"/>
                    <a:pt x="10069" y="13129"/>
                  </a:cubicBezTo>
                  <a:cubicBezTo>
                    <a:pt x="16305" y="15777"/>
                    <a:pt x="21600" y="16857"/>
                    <a:pt x="21600" y="16857"/>
                  </a:cubicBezTo>
                  <a:cubicBezTo>
                    <a:pt x="18443" y="14929"/>
                    <a:pt x="10018" y="12473"/>
                    <a:pt x="10018" y="12473"/>
                  </a:cubicBezTo>
                  <a:cubicBezTo>
                    <a:pt x="15469" y="12240"/>
                    <a:pt x="21025" y="8089"/>
                    <a:pt x="21025" y="8089"/>
                  </a:cubicBezTo>
                  <a:cubicBezTo>
                    <a:pt x="18417" y="8174"/>
                    <a:pt x="10356" y="11732"/>
                    <a:pt x="10356" y="11732"/>
                  </a:cubicBezTo>
                  <a:cubicBezTo>
                    <a:pt x="12938" y="7369"/>
                    <a:pt x="14869" y="0"/>
                    <a:pt x="148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9" name="Google Shape;4293;p45"/>
            <p:cNvSpPr/>
            <p:nvPr/>
          </p:nvSpPr>
          <p:spPr>
            <a:xfrm>
              <a:off x="109081" y="153395"/>
              <a:ext cx="48135" cy="54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8" h="21600" fill="norm" stroke="1" extrusionOk="0">
                  <a:moveTo>
                    <a:pt x="8683" y="0"/>
                  </a:moveTo>
                  <a:cubicBezTo>
                    <a:pt x="4131" y="0"/>
                    <a:pt x="-175" y="3603"/>
                    <a:pt x="5" y="11542"/>
                  </a:cubicBezTo>
                  <a:cubicBezTo>
                    <a:pt x="5" y="11542"/>
                    <a:pt x="699" y="19924"/>
                    <a:pt x="8107" y="21456"/>
                  </a:cubicBezTo>
                  <a:cubicBezTo>
                    <a:pt x="8575" y="21552"/>
                    <a:pt x="9043" y="21600"/>
                    <a:pt x="9501" y="21600"/>
                  </a:cubicBezTo>
                  <a:cubicBezTo>
                    <a:pt x="16260" y="21600"/>
                    <a:pt x="21425" y="11478"/>
                    <a:pt x="16800" y="4491"/>
                  </a:cubicBezTo>
                  <a:cubicBezTo>
                    <a:pt x="14794" y="1570"/>
                    <a:pt x="11682" y="0"/>
                    <a:pt x="86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61" name="Google Shape;4294;p45"/>
          <p:cNvGrpSpPr/>
          <p:nvPr/>
        </p:nvGrpSpPr>
        <p:grpSpPr>
          <a:xfrm>
            <a:off x="7340456" y="3946798"/>
            <a:ext cx="678810" cy="760832"/>
            <a:chOff x="0" y="0"/>
            <a:chExt cx="678809" cy="760831"/>
          </a:xfrm>
        </p:grpSpPr>
        <p:sp>
          <p:nvSpPr>
            <p:cNvPr id="2641" name="Google Shape;4295;p45"/>
            <p:cNvSpPr/>
            <p:nvPr/>
          </p:nvSpPr>
          <p:spPr>
            <a:xfrm>
              <a:off x="468678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2" name="Google Shape;4296;p45"/>
            <p:cNvSpPr/>
            <p:nvPr/>
          </p:nvSpPr>
          <p:spPr>
            <a:xfrm>
              <a:off x="462212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3" name="Google Shape;4297;p45"/>
            <p:cNvSpPr/>
            <p:nvPr/>
          </p:nvSpPr>
          <p:spPr>
            <a:xfrm>
              <a:off x="439791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4" name="Google Shape;4298;p45"/>
            <p:cNvSpPr/>
            <p:nvPr/>
          </p:nvSpPr>
          <p:spPr>
            <a:xfrm>
              <a:off x="433324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5" name="Google Shape;4299;p45"/>
            <p:cNvSpPr/>
            <p:nvPr/>
          </p:nvSpPr>
          <p:spPr>
            <a:xfrm>
              <a:off x="504173" y="275730"/>
              <a:ext cx="38179" cy="117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22" y="0"/>
                  </a:moveTo>
                  <a:lnTo>
                    <a:pt x="0" y="21401"/>
                  </a:lnTo>
                  <a:lnTo>
                    <a:pt x="2778" y="21600"/>
                  </a:lnTo>
                  <a:lnTo>
                    <a:pt x="21600" y="199"/>
                  </a:lnTo>
                  <a:lnTo>
                    <a:pt x="18822" y="0"/>
                  </a:ln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6" name="Google Shape;4300;p45"/>
            <p:cNvSpPr/>
            <p:nvPr/>
          </p:nvSpPr>
          <p:spPr>
            <a:xfrm>
              <a:off x="528305" y="260573"/>
              <a:ext cx="23382" cy="23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8" h="21600" fill="norm" stroke="1" extrusionOk="0">
                  <a:moveTo>
                    <a:pt x="9719" y="0"/>
                  </a:moveTo>
                  <a:cubicBezTo>
                    <a:pt x="5361" y="0"/>
                    <a:pt x="1449" y="2961"/>
                    <a:pt x="348" y="8011"/>
                  </a:cubicBezTo>
                  <a:cubicBezTo>
                    <a:pt x="-1011" y="13589"/>
                    <a:pt x="1683" y="19696"/>
                    <a:pt x="7095" y="21203"/>
                  </a:cubicBezTo>
                  <a:cubicBezTo>
                    <a:pt x="7938" y="21468"/>
                    <a:pt x="8805" y="21600"/>
                    <a:pt x="9648" y="21600"/>
                  </a:cubicBezTo>
                  <a:cubicBezTo>
                    <a:pt x="13772" y="21600"/>
                    <a:pt x="17661" y="18639"/>
                    <a:pt x="18785" y="13589"/>
                  </a:cubicBezTo>
                  <a:cubicBezTo>
                    <a:pt x="20589" y="8011"/>
                    <a:pt x="17426" y="1930"/>
                    <a:pt x="12483" y="397"/>
                  </a:cubicBezTo>
                  <a:cubicBezTo>
                    <a:pt x="11546" y="132"/>
                    <a:pt x="10632" y="0"/>
                    <a:pt x="9719" y="0"/>
                  </a:cubicBezTo>
                  <a:close/>
                </a:path>
              </a:pathLst>
            </a:custGeom>
            <a:solidFill>
              <a:srgbClr val="4D237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7" name="Google Shape;4301;p45"/>
            <p:cNvSpPr/>
            <p:nvPr/>
          </p:nvSpPr>
          <p:spPr>
            <a:xfrm>
              <a:off x="0" y="77320"/>
              <a:ext cx="420780" cy="552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8" h="21600" fill="norm" stroke="1" extrusionOk="0">
                  <a:moveTo>
                    <a:pt x="4621" y="0"/>
                  </a:moveTo>
                  <a:cubicBezTo>
                    <a:pt x="3990" y="0"/>
                    <a:pt x="3313" y="142"/>
                    <a:pt x="2550" y="426"/>
                  </a:cubicBezTo>
                  <a:cubicBezTo>
                    <a:pt x="-1912" y="2108"/>
                    <a:pt x="4285" y="12756"/>
                    <a:pt x="4285" y="12756"/>
                  </a:cubicBezTo>
                  <a:cubicBezTo>
                    <a:pt x="4285" y="12756"/>
                    <a:pt x="0" y="15589"/>
                    <a:pt x="0" y="18634"/>
                  </a:cubicBezTo>
                  <a:cubicBezTo>
                    <a:pt x="0" y="20874"/>
                    <a:pt x="2096" y="21600"/>
                    <a:pt x="4739" y="21600"/>
                  </a:cubicBezTo>
                  <a:cubicBezTo>
                    <a:pt x="9010" y="21600"/>
                    <a:pt x="14713" y="19705"/>
                    <a:pt x="15328" y="19231"/>
                  </a:cubicBezTo>
                  <a:cubicBezTo>
                    <a:pt x="16323" y="18464"/>
                    <a:pt x="19688" y="12821"/>
                    <a:pt x="19688" y="12821"/>
                  </a:cubicBezTo>
                  <a:cubicBezTo>
                    <a:pt x="19688" y="12821"/>
                    <a:pt x="19614" y="12835"/>
                    <a:pt x="19470" y="12835"/>
                  </a:cubicBezTo>
                  <a:cubicBezTo>
                    <a:pt x="18748" y="12835"/>
                    <a:pt x="16291" y="12464"/>
                    <a:pt x="13033" y="7965"/>
                  </a:cubicBezTo>
                  <a:cubicBezTo>
                    <a:pt x="9180" y="2655"/>
                    <a:pt x="7346" y="0"/>
                    <a:pt x="462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8" name="Google Shape;4302;p45"/>
            <p:cNvSpPr/>
            <p:nvPr/>
          </p:nvSpPr>
          <p:spPr>
            <a:xfrm>
              <a:off x="6530" y="0"/>
              <a:ext cx="486206" cy="450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4663" y="0"/>
                  </a:moveTo>
                  <a:cubicBezTo>
                    <a:pt x="4577" y="0"/>
                    <a:pt x="4494" y="7"/>
                    <a:pt x="4416" y="22"/>
                  </a:cubicBezTo>
                  <a:cubicBezTo>
                    <a:pt x="1070" y="665"/>
                    <a:pt x="-654" y="6000"/>
                    <a:pt x="230" y="6000"/>
                  </a:cubicBezTo>
                  <a:cubicBezTo>
                    <a:pt x="389" y="6000"/>
                    <a:pt x="631" y="5829"/>
                    <a:pt x="964" y="5428"/>
                  </a:cubicBezTo>
                  <a:cubicBezTo>
                    <a:pt x="1734" y="4497"/>
                    <a:pt x="2593" y="3937"/>
                    <a:pt x="3501" y="3937"/>
                  </a:cubicBezTo>
                  <a:cubicBezTo>
                    <a:pt x="5168" y="3937"/>
                    <a:pt x="7005" y="5821"/>
                    <a:pt x="8783" y="10756"/>
                  </a:cubicBezTo>
                  <a:cubicBezTo>
                    <a:pt x="12479" y="21057"/>
                    <a:pt x="16590" y="21600"/>
                    <a:pt x="17416" y="21600"/>
                  </a:cubicBezTo>
                  <a:cubicBezTo>
                    <a:pt x="17514" y="21600"/>
                    <a:pt x="17565" y="21593"/>
                    <a:pt x="17565" y="21593"/>
                  </a:cubicBezTo>
                  <a:lnTo>
                    <a:pt x="20946" y="17780"/>
                  </a:lnTo>
                  <a:cubicBezTo>
                    <a:pt x="20946" y="17780"/>
                    <a:pt x="8860" y="0"/>
                    <a:pt x="46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9" name="Google Shape;4303;p45"/>
            <p:cNvSpPr/>
            <p:nvPr/>
          </p:nvSpPr>
          <p:spPr>
            <a:xfrm>
              <a:off x="33805" y="562959"/>
              <a:ext cx="20694" cy="2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5" y="0"/>
                  </a:moveTo>
                  <a:cubicBezTo>
                    <a:pt x="5126" y="0"/>
                    <a:pt x="0" y="4678"/>
                    <a:pt x="0" y="11089"/>
                  </a:cubicBezTo>
                  <a:cubicBezTo>
                    <a:pt x="0" y="16922"/>
                    <a:pt x="5126" y="21600"/>
                    <a:pt x="10815" y="21600"/>
                  </a:cubicBezTo>
                  <a:cubicBezTo>
                    <a:pt x="16504" y="21600"/>
                    <a:pt x="21600" y="16922"/>
                    <a:pt x="21600" y="11089"/>
                  </a:cubicBezTo>
                  <a:cubicBezTo>
                    <a:pt x="21600" y="4678"/>
                    <a:pt x="16504" y="0"/>
                    <a:pt x="1081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0" name="Google Shape;4304;p45"/>
            <p:cNvSpPr/>
            <p:nvPr/>
          </p:nvSpPr>
          <p:spPr>
            <a:xfrm>
              <a:off x="78484" y="570055"/>
              <a:ext cx="31083" cy="31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3" y="0"/>
                  </a:moveTo>
                  <a:cubicBezTo>
                    <a:pt x="4932" y="0"/>
                    <a:pt x="0" y="4916"/>
                    <a:pt x="0" y="10622"/>
                  </a:cubicBezTo>
                  <a:cubicBezTo>
                    <a:pt x="0" y="16684"/>
                    <a:pt x="4932" y="21600"/>
                    <a:pt x="10613" y="21600"/>
                  </a:cubicBezTo>
                  <a:cubicBezTo>
                    <a:pt x="16668" y="21600"/>
                    <a:pt x="21600" y="16684"/>
                    <a:pt x="21600" y="10622"/>
                  </a:cubicBezTo>
                  <a:cubicBezTo>
                    <a:pt x="21600" y="4916"/>
                    <a:pt x="16668" y="0"/>
                    <a:pt x="106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1" name="Google Shape;4305;p45"/>
            <p:cNvSpPr/>
            <p:nvPr/>
          </p:nvSpPr>
          <p:spPr>
            <a:xfrm>
              <a:off x="136275" y="556970"/>
              <a:ext cx="44680" cy="44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34" y="0"/>
                    <a:pt x="0" y="4745"/>
                    <a:pt x="0" y="10793"/>
                  </a:cubicBezTo>
                  <a:cubicBezTo>
                    <a:pt x="0" y="16855"/>
                    <a:pt x="4734" y="21600"/>
                    <a:pt x="10800" y="21600"/>
                  </a:cubicBezTo>
                  <a:cubicBezTo>
                    <a:pt x="16866" y="21600"/>
                    <a:pt x="21600" y="16855"/>
                    <a:pt x="21600" y="10793"/>
                  </a:cubicBezTo>
                  <a:cubicBezTo>
                    <a:pt x="21600" y="4745"/>
                    <a:pt x="16866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2" name="Google Shape;4306;p45"/>
            <p:cNvSpPr/>
            <p:nvPr/>
          </p:nvSpPr>
          <p:spPr>
            <a:xfrm>
              <a:off x="215299" y="554244"/>
              <a:ext cx="26712" cy="2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18" y="0"/>
                  </a:moveTo>
                  <a:cubicBezTo>
                    <a:pt x="4843" y="0"/>
                    <a:pt x="0" y="4943"/>
                    <a:pt x="0" y="10800"/>
                  </a:cubicBezTo>
                  <a:cubicBezTo>
                    <a:pt x="0" y="17102"/>
                    <a:pt x="4843" y="21600"/>
                    <a:pt x="11018" y="21600"/>
                  </a:cubicBezTo>
                  <a:cubicBezTo>
                    <a:pt x="16757" y="21600"/>
                    <a:pt x="21600" y="17102"/>
                    <a:pt x="21600" y="10800"/>
                  </a:cubicBezTo>
                  <a:cubicBezTo>
                    <a:pt x="21600" y="4943"/>
                    <a:pt x="16757" y="0"/>
                    <a:pt x="11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3" name="Google Shape;4307;p45"/>
            <p:cNvSpPr/>
            <p:nvPr/>
          </p:nvSpPr>
          <p:spPr>
            <a:xfrm>
              <a:off x="267074" y="542266"/>
              <a:ext cx="13626" cy="1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5" y="0"/>
                  </a:moveTo>
                  <a:cubicBezTo>
                    <a:pt x="4320" y="0"/>
                    <a:pt x="0" y="5175"/>
                    <a:pt x="0" y="11205"/>
                  </a:cubicBezTo>
                  <a:cubicBezTo>
                    <a:pt x="0" y="16380"/>
                    <a:pt x="4320" y="21600"/>
                    <a:pt x="10395" y="21600"/>
                  </a:cubicBezTo>
                  <a:cubicBezTo>
                    <a:pt x="16425" y="21600"/>
                    <a:pt x="21600" y="16380"/>
                    <a:pt x="21600" y="11205"/>
                  </a:cubicBezTo>
                  <a:cubicBezTo>
                    <a:pt x="21600" y="5175"/>
                    <a:pt x="16425" y="0"/>
                    <a:pt x="103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4" name="Google Shape;4308;p45"/>
            <p:cNvSpPr/>
            <p:nvPr/>
          </p:nvSpPr>
          <p:spPr>
            <a:xfrm>
              <a:off x="424716" y="144904"/>
              <a:ext cx="254094" cy="49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44" h="21600" fill="norm" stroke="1" extrusionOk="0">
                  <a:moveTo>
                    <a:pt x="13062" y="0"/>
                  </a:moveTo>
                  <a:cubicBezTo>
                    <a:pt x="13049" y="0"/>
                    <a:pt x="13038" y="0"/>
                    <a:pt x="13025" y="0"/>
                  </a:cubicBezTo>
                  <a:cubicBezTo>
                    <a:pt x="10097" y="72"/>
                    <a:pt x="9954" y="2879"/>
                    <a:pt x="9312" y="8158"/>
                  </a:cubicBezTo>
                  <a:cubicBezTo>
                    <a:pt x="8758" y="12703"/>
                    <a:pt x="5668" y="13018"/>
                    <a:pt x="4816" y="13018"/>
                  </a:cubicBezTo>
                  <a:cubicBezTo>
                    <a:pt x="4679" y="13018"/>
                    <a:pt x="4599" y="13011"/>
                    <a:pt x="4599" y="13011"/>
                  </a:cubicBezTo>
                  <a:cubicBezTo>
                    <a:pt x="4599" y="13011"/>
                    <a:pt x="-1578" y="17649"/>
                    <a:pt x="385" y="19124"/>
                  </a:cubicBezTo>
                  <a:cubicBezTo>
                    <a:pt x="1886" y="20251"/>
                    <a:pt x="4368" y="21600"/>
                    <a:pt x="7734" y="21600"/>
                  </a:cubicBezTo>
                  <a:cubicBezTo>
                    <a:pt x="8771" y="21600"/>
                    <a:pt x="9894" y="21471"/>
                    <a:pt x="11097" y="21169"/>
                  </a:cubicBezTo>
                  <a:cubicBezTo>
                    <a:pt x="16203" y="19908"/>
                    <a:pt x="11633" y="15485"/>
                    <a:pt x="11633" y="15485"/>
                  </a:cubicBezTo>
                  <a:cubicBezTo>
                    <a:pt x="20022" y="10819"/>
                    <a:pt x="15987" y="0"/>
                    <a:pt x="1306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5" name="Google Shape;4309;p45"/>
            <p:cNvSpPr/>
            <p:nvPr/>
          </p:nvSpPr>
          <p:spPr>
            <a:xfrm>
              <a:off x="476385" y="53334"/>
              <a:ext cx="174736" cy="41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65" h="21600" fill="norm" stroke="1" extrusionOk="0">
                  <a:moveTo>
                    <a:pt x="7217" y="0"/>
                  </a:moveTo>
                  <a:lnTo>
                    <a:pt x="1778" y="9493"/>
                  </a:lnTo>
                  <a:lnTo>
                    <a:pt x="0" y="21360"/>
                  </a:lnTo>
                  <a:cubicBezTo>
                    <a:pt x="0" y="21360"/>
                    <a:pt x="1198" y="21600"/>
                    <a:pt x="2805" y="21600"/>
                  </a:cubicBezTo>
                  <a:cubicBezTo>
                    <a:pt x="5436" y="21600"/>
                    <a:pt x="9170" y="20958"/>
                    <a:pt x="10564" y="17574"/>
                  </a:cubicBezTo>
                  <a:cubicBezTo>
                    <a:pt x="12814" y="12121"/>
                    <a:pt x="8525" y="5538"/>
                    <a:pt x="15061" y="4747"/>
                  </a:cubicBezTo>
                  <a:cubicBezTo>
                    <a:pt x="21600" y="3927"/>
                    <a:pt x="7217" y="0"/>
                    <a:pt x="721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6" name="Google Shape;4310;p45"/>
            <p:cNvSpPr/>
            <p:nvPr/>
          </p:nvSpPr>
          <p:spPr>
            <a:xfrm>
              <a:off x="467670" y="579848"/>
              <a:ext cx="19076" cy="19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1" y="0"/>
                  </a:moveTo>
                  <a:cubicBezTo>
                    <a:pt x="4918" y="0"/>
                    <a:pt x="0" y="4943"/>
                    <a:pt x="0" y="11105"/>
                  </a:cubicBezTo>
                  <a:cubicBezTo>
                    <a:pt x="0" y="16657"/>
                    <a:pt x="4918" y="21600"/>
                    <a:pt x="11121" y="21600"/>
                  </a:cubicBezTo>
                  <a:cubicBezTo>
                    <a:pt x="16650" y="21600"/>
                    <a:pt x="21600" y="16657"/>
                    <a:pt x="21600" y="11105"/>
                  </a:cubicBezTo>
                  <a:cubicBezTo>
                    <a:pt x="21600" y="4943"/>
                    <a:pt x="16650" y="0"/>
                    <a:pt x="111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7" name="Google Shape;4311;p45"/>
            <p:cNvSpPr/>
            <p:nvPr/>
          </p:nvSpPr>
          <p:spPr>
            <a:xfrm>
              <a:off x="501448" y="596227"/>
              <a:ext cx="26712" cy="27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82" y="0"/>
                  </a:moveTo>
                  <a:cubicBezTo>
                    <a:pt x="4866" y="0"/>
                    <a:pt x="0" y="4747"/>
                    <a:pt x="0" y="10800"/>
                  </a:cubicBezTo>
                  <a:cubicBezTo>
                    <a:pt x="0" y="16830"/>
                    <a:pt x="4866" y="21600"/>
                    <a:pt x="10582" y="21600"/>
                  </a:cubicBezTo>
                  <a:cubicBezTo>
                    <a:pt x="16757" y="21600"/>
                    <a:pt x="21600" y="16830"/>
                    <a:pt x="21600" y="10800"/>
                  </a:cubicBezTo>
                  <a:cubicBezTo>
                    <a:pt x="21600" y="4747"/>
                    <a:pt x="16757" y="0"/>
                    <a:pt x="1058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8" name="Google Shape;4312;p45"/>
            <p:cNvSpPr/>
            <p:nvPr/>
          </p:nvSpPr>
          <p:spPr>
            <a:xfrm>
              <a:off x="547233" y="596765"/>
              <a:ext cx="28358" cy="28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1" y="0"/>
                  </a:moveTo>
                  <a:cubicBezTo>
                    <a:pt x="4995" y="0"/>
                    <a:pt x="0" y="4978"/>
                    <a:pt x="0" y="10800"/>
                  </a:cubicBezTo>
                  <a:cubicBezTo>
                    <a:pt x="0" y="17033"/>
                    <a:pt x="4995" y="21600"/>
                    <a:pt x="10811" y="21600"/>
                  </a:cubicBezTo>
                  <a:cubicBezTo>
                    <a:pt x="17038" y="21600"/>
                    <a:pt x="21600" y="17033"/>
                    <a:pt x="21600" y="10800"/>
                  </a:cubicBezTo>
                  <a:cubicBezTo>
                    <a:pt x="21600" y="4978"/>
                    <a:pt x="17038" y="0"/>
                    <a:pt x="1081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9" name="Google Shape;4313;p45"/>
            <p:cNvSpPr/>
            <p:nvPr/>
          </p:nvSpPr>
          <p:spPr>
            <a:xfrm>
              <a:off x="592479" y="587483"/>
              <a:ext cx="14165" cy="14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2" y="0"/>
                  </a:moveTo>
                  <a:cubicBezTo>
                    <a:pt x="4978" y="0"/>
                    <a:pt x="0" y="5011"/>
                    <a:pt x="0" y="10800"/>
                  </a:cubicBezTo>
                  <a:cubicBezTo>
                    <a:pt x="0" y="16589"/>
                    <a:pt x="4978" y="21600"/>
                    <a:pt x="10822" y="21600"/>
                  </a:cubicBezTo>
                  <a:cubicBezTo>
                    <a:pt x="16622" y="21600"/>
                    <a:pt x="21600" y="16589"/>
                    <a:pt x="21600" y="10800"/>
                  </a:cubicBezTo>
                  <a:cubicBezTo>
                    <a:pt x="21600" y="5011"/>
                    <a:pt x="16622" y="0"/>
                    <a:pt x="1082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0" name="Google Shape;4314;p45"/>
            <p:cNvSpPr/>
            <p:nvPr/>
          </p:nvSpPr>
          <p:spPr>
            <a:xfrm>
              <a:off x="242059" y="364888"/>
              <a:ext cx="281411" cy="39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42" h="21600" fill="norm" stroke="1" extrusionOk="0">
                  <a:moveTo>
                    <a:pt x="14779" y="0"/>
                  </a:moveTo>
                  <a:cubicBezTo>
                    <a:pt x="12938" y="0"/>
                    <a:pt x="9551" y="1112"/>
                    <a:pt x="5042" y="7357"/>
                  </a:cubicBezTo>
                  <a:cubicBezTo>
                    <a:pt x="-1957" y="17020"/>
                    <a:pt x="-288" y="21481"/>
                    <a:pt x="1880" y="21600"/>
                  </a:cubicBezTo>
                  <a:cubicBezTo>
                    <a:pt x="1893" y="21600"/>
                    <a:pt x="1906" y="21600"/>
                    <a:pt x="1919" y="21600"/>
                  </a:cubicBezTo>
                  <a:cubicBezTo>
                    <a:pt x="4119" y="21600"/>
                    <a:pt x="13055" y="14221"/>
                    <a:pt x="16339" y="8605"/>
                  </a:cubicBezTo>
                  <a:cubicBezTo>
                    <a:pt x="19643" y="2986"/>
                    <a:pt x="18292" y="636"/>
                    <a:pt x="16339" y="339"/>
                  </a:cubicBezTo>
                  <a:cubicBezTo>
                    <a:pt x="16339" y="339"/>
                    <a:pt x="15795" y="0"/>
                    <a:pt x="1477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65" name="Google Shape;4315;p45"/>
          <p:cNvGrpSpPr/>
          <p:nvPr/>
        </p:nvGrpSpPr>
        <p:grpSpPr>
          <a:xfrm>
            <a:off x="1597803" y="715245"/>
            <a:ext cx="439113" cy="456514"/>
            <a:chOff x="0" y="0"/>
            <a:chExt cx="439111" cy="456512"/>
          </a:xfrm>
        </p:grpSpPr>
        <p:sp>
          <p:nvSpPr>
            <p:cNvPr id="2662" name="Google Shape;4316;p45"/>
            <p:cNvSpPr/>
            <p:nvPr/>
          </p:nvSpPr>
          <p:spPr>
            <a:xfrm>
              <a:off x="-1" y="0"/>
              <a:ext cx="439113" cy="456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6" h="21600" fill="norm" stroke="1" extrusionOk="0">
                  <a:moveTo>
                    <a:pt x="8027" y="0"/>
                  </a:moveTo>
                  <a:cubicBezTo>
                    <a:pt x="7922" y="0"/>
                    <a:pt x="7812" y="7"/>
                    <a:pt x="7699" y="24"/>
                  </a:cubicBezTo>
                  <a:cubicBezTo>
                    <a:pt x="2319" y="795"/>
                    <a:pt x="7879" y="10781"/>
                    <a:pt x="7879" y="10781"/>
                  </a:cubicBezTo>
                  <a:cubicBezTo>
                    <a:pt x="7879" y="10781"/>
                    <a:pt x="6023" y="10374"/>
                    <a:pt x="4113" y="10374"/>
                  </a:cubicBezTo>
                  <a:cubicBezTo>
                    <a:pt x="1921" y="10374"/>
                    <a:pt x="-342" y="10910"/>
                    <a:pt x="43" y="13214"/>
                  </a:cubicBezTo>
                  <a:cubicBezTo>
                    <a:pt x="300" y="14752"/>
                    <a:pt x="1430" y="15247"/>
                    <a:pt x="2781" y="15247"/>
                  </a:cubicBezTo>
                  <a:cubicBezTo>
                    <a:pt x="5235" y="15247"/>
                    <a:pt x="8421" y="13609"/>
                    <a:pt x="8421" y="13609"/>
                  </a:cubicBezTo>
                  <a:cubicBezTo>
                    <a:pt x="8421" y="13609"/>
                    <a:pt x="2048" y="20867"/>
                    <a:pt x="7139" y="21559"/>
                  </a:cubicBezTo>
                  <a:cubicBezTo>
                    <a:pt x="7344" y="21587"/>
                    <a:pt x="7540" y="21600"/>
                    <a:pt x="7725" y="21600"/>
                  </a:cubicBezTo>
                  <a:cubicBezTo>
                    <a:pt x="12155" y="21600"/>
                    <a:pt x="11057" y="13985"/>
                    <a:pt x="11057" y="13985"/>
                  </a:cubicBezTo>
                  <a:cubicBezTo>
                    <a:pt x="11057" y="13985"/>
                    <a:pt x="14868" y="19432"/>
                    <a:pt x="17270" y="19432"/>
                  </a:cubicBezTo>
                  <a:cubicBezTo>
                    <a:pt x="17863" y="19432"/>
                    <a:pt x="18370" y="19102"/>
                    <a:pt x="18712" y="18277"/>
                  </a:cubicBezTo>
                  <a:cubicBezTo>
                    <a:pt x="20464" y="14084"/>
                    <a:pt x="12610" y="11790"/>
                    <a:pt x="12610" y="11790"/>
                  </a:cubicBezTo>
                  <a:cubicBezTo>
                    <a:pt x="12610" y="11790"/>
                    <a:pt x="21258" y="9101"/>
                    <a:pt x="17972" y="5798"/>
                  </a:cubicBezTo>
                  <a:cubicBezTo>
                    <a:pt x="17341" y="5165"/>
                    <a:pt x="16704" y="4909"/>
                    <a:pt x="16084" y="4909"/>
                  </a:cubicBezTo>
                  <a:cubicBezTo>
                    <a:pt x="13495" y="4909"/>
                    <a:pt x="11238" y="9378"/>
                    <a:pt x="11238" y="9378"/>
                  </a:cubicBezTo>
                  <a:cubicBezTo>
                    <a:pt x="11238" y="9378"/>
                    <a:pt x="11698" y="0"/>
                    <a:pt x="802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3" name="Google Shape;4317;p45"/>
            <p:cNvSpPr/>
            <p:nvPr/>
          </p:nvSpPr>
          <p:spPr>
            <a:xfrm>
              <a:off x="35901" y="47057"/>
              <a:ext cx="374576" cy="37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fill="norm" stroke="1" extrusionOk="0">
                  <a:moveTo>
                    <a:pt x="7855" y="0"/>
                  </a:moveTo>
                  <a:cubicBezTo>
                    <a:pt x="7776" y="0"/>
                    <a:pt x="7696" y="13"/>
                    <a:pt x="7615" y="39"/>
                  </a:cubicBezTo>
                  <a:cubicBezTo>
                    <a:pt x="5088" y="861"/>
                    <a:pt x="10463" y="11977"/>
                    <a:pt x="10463" y="11977"/>
                  </a:cubicBezTo>
                  <a:cubicBezTo>
                    <a:pt x="10463" y="11977"/>
                    <a:pt x="7720" y="11731"/>
                    <a:pt x="5042" y="11731"/>
                  </a:cubicBezTo>
                  <a:cubicBezTo>
                    <a:pt x="2269" y="11731"/>
                    <a:pt x="-433" y="11994"/>
                    <a:pt x="59" y="13064"/>
                  </a:cubicBezTo>
                  <a:cubicBezTo>
                    <a:pt x="374" y="13754"/>
                    <a:pt x="1566" y="13986"/>
                    <a:pt x="3023" y="13986"/>
                  </a:cubicBezTo>
                  <a:cubicBezTo>
                    <a:pt x="6002" y="13986"/>
                    <a:pt x="10095" y="13016"/>
                    <a:pt x="10095" y="13015"/>
                  </a:cubicBezTo>
                  <a:cubicBezTo>
                    <a:pt x="10095" y="13016"/>
                    <a:pt x="5203" y="21328"/>
                    <a:pt x="7867" y="21594"/>
                  </a:cubicBezTo>
                  <a:cubicBezTo>
                    <a:pt x="7908" y="21597"/>
                    <a:pt x="7947" y="21600"/>
                    <a:pt x="7987" y="21600"/>
                  </a:cubicBezTo>
                  <a:cubicBezTo>
                    <a:pt x="10557" y="21600"/>
                    <a:pt x="11381" y="13136"/>
                    <a:pt x="11381" y="13136"/>
                  </a:cubicBezTo>
                  <a:cubicBezTo>
                    <a:pt x="11381" y="13136"/>
                    <a:pt x="17721" y="18440"/>
                    <a:pt x="19878" y="18440"/>
                  </a:cubicBezTo>
                  <a:cubicBezTo>
                    <a:pt x="20256" y="18440"/>
                    <a:pt x="20504" y="18278"/>
                    <a:pt x="20569" y="17896"/>
                  </a:cubicBezTo>
                  <a:cubicBezTo>
                    <a:pt x="20983" y="15359"/>
                    <a:pt x="11979" y="11977"/>
                    <a:pt x="11979" y="11977"/>
                  </a:cubicBezTo>
                  <a:cubicBezTo>
                    <a:pt x="11979" y="11977"/>
                    <a:pt x="21167" y="5959"/>
                    <a:pt x="18617" y="5162"/>
                  </a:cubicBezTo>
                  <a:cubicBezTo>
                    <a:pt x="18486" y="5121"/>
                    <a:pt x="18349" y="5100"/>
                    <a:pt x="18208" y="5100"/>
                  </a:cubicBezTo>
                  <a:cubicBezTo>
                    <a:pt x="15616" y="5100"/>
                    <a:pt x="11381" y="11662"/>
                    <a:pt x="11381" y="11662"/>
                  </a:cubicBezTo>
                  <a:cubicBezTo>
                    <a:pt x="11381" y="11662"/>
                    <a:pt x="10241" y="0"/>
                    <a:pt x="785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4" name="Google Shape;4318;p45"/>
            <p:cNvSpPr/>
            <p:nvPr/>
          </p:nvSpPr>
          <p:spPr>
            <a:xfrm>
              <a:off x="194956" y="208036"/>
              <a:ext cx="86036" cy="92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5" h="21600" fill="norm" stroke="1" extrusionOk="0">
                  <a:moveTo>
                    <a:pt x="10844" y="0"/>
                  </a:moveTo>
                  <a:cubicBezTo>
                    <a:pt x="5728" y="0"/>
                    <a:pt x="711" y="3637"/>
                    <a:pt x="99" y="9228"/>
                  </a:cubicBezTo>
                  <a:cubicBezTo>
                    <a:pt x="0" y="9716"/>
                    <a:pt x="0" y="10301"/>
                    <a:pt x="0" y="10886"/>
                  </a:cubicBezTo>
                  <a:cubicBezTo>
                    <a:pt x="0" y="17179"/>
                    <a:pt x="5880" y="21600"/>
                    <a:pt x="11289" y="21600"/>
                  </a:cubicBezTo>
                  <a:cubicBezTo>
                    <a:pt x="14365" y="21600"/>
                    <a:pt x="17284" y="20171"/>
                    <a:pt x="18885" y="16844"/>
                  </a:cubicBezTo>
                  <a:cubicBezTo>
                    <a:pt x="21600" y="11080"/>
                    <a:pt x="21197" y="5804"/>
                    <a:pt x="17881" y="2778"/>
                  </a:cubicBezTo>
                  <a:cubicBezTo>
                    <a:pt x="15846" y="860"/>
                    <a:pt x="13329" y="0"/>
                    <a:pt x="1084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69" name="Google Shape;4319;p45"/>
          <p:cNvGrpSpPr/>
          <p:nvPr/>
        </p:nvGrpSpPr>
        <p:grpSpPr>
          <a:xfrm>
            <a:off x="1338666" y="1974163"/>
            <a:ext cx="335551" cy="333860"/>
            <a:chOff x="0" y="0"/>
            <a:chExt cx="335550" cy="333858"/>
          </a:xfrm>
        </p:grpSpPr>
        <p:sp>
          <p:nvSpPr>
            <p:cNvPr id="2666" name="Google Shape;4320;p45"/>
            <p:cNvSpPr/>
            <p:nvPr/>
          </p:nvSpPr>
          <p:spPr>
            <a:xfrm>
              <a:off x="0" y="0"/>
              <a:ext cx="335551" cy="33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4" h="21600" fill="norm" stroke="1" extrusionOk="0">
                  <a:moveTo>
                    <a:pt x="13272" y="0"/>
                  </a:moveTo>
                  <a:cubicBezTo>
                    <a:pt x="9508" y="0"/>
                    <a:pt x="9048" y="6462"/>
                    <a:pt x="9048" y="6462"/>
                  </a:cubicBezTo>
                  <a:cubicBezTo>
                    <a:pt x="9048" y="6462"/>
                    <a:pt x="7489" y="134"/>
                    <a:pt x="4990" y="134"/>
                  </a:cubicBezTo>
                  <a:cubicBezTo>
                    <a:pt x="4607" y="134"/>
                    <a:pt x="4203" y="283"/>
                    <a:pt x="3777" y="626"/>
                  </a:cubicBezTo>
                  <a:cubicBezTo>
                    <a:pt x="580" y="3224"/>
                    <a:pt x="5692" y="9870"/>
                    <a:pt x="5692" y="9870"/>
                  </a:cubicBezTo>
                  <a:cubicBezTo>
                    <a:pt x="5692" y="9870"/>
                    <a:pt x="3473" y="8956"/>
                    <a:pt x="1805" y="8956"/>
                  </a:cubicBezTo>
                  <a:cubicBezTo>
                    <a:pt x="786" y="8956"/>
                    <a:pt x="-26" y="9297"/>
                    <a:pt x="1" y="10397"/>
                  </a:cubicBezTo>
                  <a:cubicBezTo>
                    <a:pt x="70" y="13296"/>
                    <a:pt x="4779" y="13937"/>
                    <a:pt x="4779" y="13937"/>
                  </a:cubicBezTo>
                  <a:cubicBezTo>
                    <a:pt x="3426" y="14182"/>
                    <a:pt x="1142" y="19622"/>
                    <a:pt x="3918" y="20225"/>
                  </a:cubicBezTo>
                  <a:cubicBezTo>
                    <a:pt x="4118" y="20269"/>
                    <a:pt x="4312" y="20290"/>
                    <a:pt x="4499" y="20290"/>
                  </a:cubicBezTo>
                  <a:cubicBezTo>
                    <a:pt x="6920" y="20290"/>
                    <a:pt x="8327" y="16837"/>
                    <a:pt x="8328" y="16836"/>
                  </a:cubicBezTo>
                  <a:cubicBezTo>
                    <a:pt x="8328" y="16837"/>
                    <a:pt x="8047" y="21525"/>
                    <a:pt x="10822" y="21600"/>
                  </a:cubicBezTo>
                  <a:cubicBezTo>
                    <a:pt x="10847" y="21600"/>
                    <a:pt x="10871" y="21600"/>
                    <a:pt x="10893" y="21600"/>
                  </a:cubicBezTo>
                  <a:cubicBezTo>
                    <a:pt x="13582" y="21600"/>
                    <a:pt x="12667" y="17363"/>
                    <a:pt x="12667" y="17363"/>
                  </a:cubicBezTo>
                  <a:cubicBezTo>
                    <a:pt x="12667" y="17363"/>
                    <a:pt x="15600" y="19889"/>
                    <a:pt x="17586" y="19889"/>
                  </a:cubicBezTo>
                  <a:cubicBezTo>
                    <a:pt x="18333" y="19889"/>
                    <a:pt x="18946" y="19532"/>
                    <a:pt x="19220" y="18550"/>
                  </a:cubicBezTo>
                  <a:cubicBezTo>
                    <a:pt x="20222" y="14972"/>
                    <a:pt x="15443" y="12525"/>
                    <a:pt x="15443" y="12525"/>
                  </a:cubicBezTo>
                  <a:cubicBezTo>
                    <a:pt x="15443" y="12525"/>
                    <a:pt x="21574" y="11696"/>
                    <a:pt x="19993" y="8289"/>
                  </a:cubicBezTo>
                  <a:cubicBezTo>
                    <a:pt x="19472" y="7153"/>
                    <a:pt x="18595" y="6774"/>
                    <a:pt x="17658" y="6774"/>
                  </a:cubicBezTo>
                  <a:cubicBezTo>
                    <a:pt x="15784" y="6774"/>
                    <a:pt x="13668" y="8289"/>
                    <a:pt x="13668" y="8289"/>
                  </a:cubicBezTo>
                  <a:cubicBezTo>
                    <a:pt x="13668" y="8289"/>
                    <a:pt x="17797" y="476"/>
                    <a:pt x="13668" y="24"/>
                  </a:cubicBezTo>
                  <a:cubicBezTo>
                    <a:pt x="13532" y="8"/>
                    <a:pt x="13400" y="0"/>
                    <a:pt x="132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7" name="Google Shape;4321;p45"/>
            <p:cNvSpPr/>
            <p:nvPr/>
          </p:nvSpPr>
          <p:spPr>
            <a:xfrm>
              <a:off x="58717" y="75440"/>
              <a:ext cx="228392" cy="225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1600" fill="norm" stroke="1" extrusionOk="0">
                  <a:moveTo>
                    <a:pt x="11696" y="0"/>
                  </a:moveTo>
                  <a:cubicBezTo>
                    <a:pt x="8693" y="0"/>
                    <a:pt x="9686" y="8735"/>
                    <a:pt x="9686" y="8735"/>
                  </a:cubicBezTo>
                  <a:cubicBezTo>
                    <a:pt x="9686" y="8735"/>
                    <a:pt x="5719" y="1104"/>
                    <a:pt x="4522" y="1104"/>
                  </a:cubicBezTo>
                  <a:cubicBezTo>
                    <a:pt x="4283" y="1104"/>
                    <a:pt x="4154" y="1410"/>
                    <a:pt x="4189" y="2141"/>
                  </a:cubicBezTo>
                  <a:cubicBezTo>
                    <a:pt x="4378" y="6537"/>
                    <a:pt x="7942" y="9653"/>
                    <a:pt x="7942" y="9653"/>
                  </a:cubicBezTo>
                  <a:cubicBezTo>
                    <a:pt x="7942" y="9653"/>
                    <a:pt x="4480" y="8785"/>
                    <a:pt x="2127" y="8785"/>
                  </a:cubicBezTo>
                  <a:cubicBezTo>
                    <a:pt x="783" y="8785"/>
                    <a:pt x="-200" y="9069"/>
                    <a:pt x="35" y="9959"/>
                  </a:cubicBezTo>
                  <a:cubicBezTo>
                    <a:pt x="705" y="12380"/>
                    <a:pt x="7272" y="12491"/>
                    <a:pt x="7272" y="12491"/>
                  </a:cubicBezTo>
                  <a:cubicBezTo>
                    <a:pt x="7272" y="12491"/>
                    <a:pt x="329" y="19028"/>
                    <a:pt x="2205" y="19696"/>
                  </a:cubicBezTo>
                  <a:cubicBezTo>
                    <a:pt x="2302" y="19733"/>
                    <a:pt x="2405" y="19748"/>
                    <a:pt x="2515" y="19748"/>
                  </a:cubicBezTo>
                  <a:cubicBezTo>
                    <a:pt x="4568" y="19748"/>
                    <a:pt x="8961" y="13939"/>
                    <a:pt x="8961" y="13937"/>
                  </a:cubicBezTo>
                  <a:cubicBezTo>
                    <a:pt x="8961" y="13939"/>
                    <a:pt x="8881" y="20893"/>
                    <a:pt x="11320" y="21561"/>
                  </a:cubicBezTo>
                  <a:cubicBezTo>
                    <a:pt x="11413" y="21587"/>
                    <a:pt x="11500" y="21600"/>
                    <a:pt x="11584" y="21600"/>
                  </a:cubicBezTo>
                  <a:cubicBezTo>
                    <a:pt x="13690" y="21600"/>
                    <a:pt x="12821" y="13465"/>
                    <a:pt x="12821" y="13465"/>
                  </a:cubicBezTo>
                  <a:cubicBezTo>
                    <a:pt x="12823" y="13465"/>
                    <a:pt x="18065" y="17116"/>
                    <a:pt x="20174" y="17116"/>
                  </a:cubicBezTo>
                  <a:cubicBezTo>
                    <a:pt x="20642" y="17116"/>
                    <a:pt x="20956" y="16936"/>
                    <a:pt x="21024" y="16497"/>
                  </a:cubicBezTo>
                  <a:cubicBezTo>
                    <a:pt x="21400" y="14049"/>
                    <a:pt x="12071" y="10433"/>
                    <a:pt x="12071" y="10433"/>
                  </a:cubicBezTo>
                  <a:cubicBezTo>
                    <a:pt x="12071" y="10433"/>
                    <a:pt x="21293" y="9569"/>
                    <a:pt x="20060" y="6621"/>
                  </a:cubicBezTo>
                  <a:cubicBezTo>
                    <a:pt x="19743" y="5852"/>
                    <a:pt x="19007" y="5569"/>
                    <a:pt x="18096" y="5569"/>
                  </a:cubicBezTo>
                  <a:cubicBezTo>
                    <a:pt x="15545" y="5569"/>
                    <a:pt x="11615" y="7790"/>
                    <a:pt x="11615" y="7790"/>
                  </a:cubicBezTo>
                  <a:cubicBezTo>
                    <a:pt x="11615" y="7790"/>
                    <a:pt x="14697" y="0"/>
                    <a:pt x="116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8" name="Google Shape;4322;p45"/>
            <p:cNvSpPr/>
            <p:nvPr/>
          </p:nvSpPr>
          <p:spPr>
            <a:xfrm>
              <a:off x="120517" y="136544"/>
              <a:ext cx="87167" cy="9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5" h="21600" fill="norm" stroke="1" extrusionOk="0">
                  <a:moveTo>
                    <a:pt x="13359" y="0"/>
                  </a:moveTo>
                  <a:cubicBezTo>
                    <a:pt x="11567" y="0"/>
                    <a:pt x="9578" y="673"/>
                    <a:pt x="7769" y="1510"/>
                  </a:cubicBezTo>
                  <a:cubicBezTo>
                    <a:pt x="3590" y="3477"/>
                    <a:pt x="519" y="7412"/>
                    <a:pt x="63" y="12135"/>
                  </a:cubicBezTo>
                  <a:cubicBezTo>
                    <a:pt x="-331" y="16005"/>
                    <a:pt x="975" y="20203"/>
                    <a:pt x="7701" y="21381"/>
                  </a:cubicBezTo>
                  <a:cubicBezTo>
                    <a:pt x="8555" y="21532"/>
                    <a:pt x="9357" y="21600"/>
                    <a:pt x="10105" y="21600"/>
                  </a:cubicBezTo>
                  <a:cubicBezTo>
                    <a:pt x="21269" y="21600"/>
                    <a:pt x="21021" y="6001"/>
                    <a:pt x="17103" y="1575"/>
                  </a:cubicBezTo>
                  <a:cubicBezTo>
                    <a:pt x="16114" y="434"/>
                    <a:pt x="14801" y="0"/>
                    <a:pt x="1335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670" name="Google Shape;4324;p45"/>
          <p:cNvSpPr/>
          <p:nvPr/>
        </p:nvSpPr>
        <p:spPr>
          <a:xfrm rot="2153969">
            <a:off x="4027894" y="1044846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71" name="Google Shape;4329;p45"/>
          <p:cNvSpPr txBox="1"/>
          <p:nvPr/>
        </p:nvSpPr>
        <p:spPr>
          <a:xfrm>
            <a:off x="3370350" y="4252438"/>
            <a:ext cx="2403301" cy="504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عودة</a:t>
            </a:r>
          </a:p>
        </p:txBody>
      </p:sp>
      <p:grpSp>
        <p:nvGrpSpPr>
          <p:cNvPr id="2677" name="Google Shape;4240;p45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688518" y="4227067"/>
            <a:ext cx="411404" cy="411418"/>
            <a:chOff x="0" y="0"/>
            <a:chExt cx="411402" cy="411416"/>
          </a:xfrm>
        </p:grpSpPr>
        <p:sp>
          <p:nvSpPr>
            <p:cNvPr id="2672" name="Google Shape;4241;p45"/>
            <p:cNvSpPr/>
            <p:nvPr/>
          </p:nvSpPr>
          <p:spPr>
            <a:xfrm>
              <a:off x="292568" y="24206"/>
              <a:ext cx="70891" cy="66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73" name="Google Shape;4242;p45"/>
            <p:cNvSpPr/>
            <p:nvPr/>
          </p:nvSpPr>
          <p:spPr>
            <a:xfrm>
              <a:off x="159114" y="289298"/>
              <a:ext cx="96420" cy="122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74" name="Google Shape;4243;p45"/>
            <p:cNvSpPr/>
            <p:nvPr/>
          </p:nvSpPr>
          <p:spPr>
            <a:xfrm>
              <a:off x="182381" y="168758"/>
              <a:ext cx="48221" cy="48221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75" name="Google Shape;4244;p45"/>
            <p:cNvSpPr/>
            <p:nvPr/>
          </p:nvSpPr>
          <p:spPr>
            <a:xfrm>
              <a:off x="0" y="0"/>
              <a:ext cx="411403" cy="20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76" name="Google Shape;4245;p45"/>
            <p:cNvSpPr/>
            <p:nvPr/>
          </p:nvSpPr>
          <p:spPr>
            <a:xfrm>
              <a:off x="47603" y="87645"/>
              <a:ext cx="315599" cy="323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678" name="تحصلين على درجة"/>
          <p:cNvSpPr/>
          <p:nvPr/>
        </p:nvSpPr>
        <p:spPr>
          <a:xfrm>
            <a:off x="3619500" y="1812317"/>
            <a:ext cx="1905000" cy="657553"/>
          </a:xfrm>
          <a:prstGeom prst="rect">
            <a:avLst/>
          </a:prstGeom>
          <a:solidFill>
            <a:srgbClr val="FFFFFF"/>
          </a:solidFill>
          <a:ln w="25400" cap="rnd">
            <a:solidFill>
              <a:schemeClr val="accent1"/>
            </a:solidFill>
            <a:custDash>
              <a:ds d="100000" sp="200000"/>
            </a:custDash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/>
            </a:lvl1pPr>
          </a:lstStyle>
          <a:p>
            <a:pPr rtl="0">
              <a:defRPr/>
            </a:pPr>
            <a:r>
              <a:t>تحصلين على درجة </a:t>
            </a:r>
          </a:p>
        </p:txBody>
      </p:sp>
      <p:sp>
        <p:nvSpPr>
          <p:cNvPr id="2679" name="Google Shape;196;p31"/>
          <p:cNvSpPr/>
          <p:nvPr/>
        </p:nvSpPr>
        <p:spPr>
          <a:xfrm>
            <a:off x="5608149" y="391705"/>
            <a:ext cx="88571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680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50026" t="58319" r="25748" b="21147"/>
          <a:stretch>
            <a:fillRect/>
          </a:stretch>
        </p:blipFill>
        <p:spPr>
          <a:xfrm>
            <a:off x="782904" y="364344"/>
            <a:ext cx="2068985" cy="14755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1765;p26"/>
          <p:cNvSpPr/>
          <p:nvPr/>
        </p:nvSpPr>
        <p:spPr>
          <a:xfrm rot="126755">
            <a:off x="2175160" y="1013126"/>
            <a:ext cx="4703898" cy="87793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83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84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690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685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86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87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88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89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691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692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693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694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695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696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697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8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9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700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11" name="تجميع"/>
          <p:cNvGrpSpPr/>
          <p:nvPr/>
        </p:nvGrpSpPr>
        <p:grpSpPr>
          <a:xfrm>
            <a:off x="2082407" y="2197947"/>
            <a:ext cx="4124757" cy="2202401"/>
            <a:chOff x="-25400" y="-24785"/>
            <a:chExt cx="4124756" cy="2202399"/>
          </a:xfrm>
        </p:grpSpPr>
        <p:grpSp>
          <p:nvGrpSpPr>
            <p:cNvPr id="2707" name="تجميع"/>
            <p:cNvGrpSpPr/>
            <p:nvPr/>
          </p:nvGrpSpPr>
          <p:grpSpPr>
            <a:xfrm>
              <a:off x="-25401" y="-24786"/>
              <a:ext cx="4081290" cy="2202401"/>
              <a:chOff x="-25400" y="-24785"/>
              <a:chExt cx="4081288" cy="2202399"/>
            </a:xfrm>
          </p:grpSpPr>
          <p:sp>
            <p:nvSpPr>
              <p:cNvPr id="2701" name="Google Shape;713;p59"/>
              <p:cNvSpPr/>
              <p:nvPr/>
            </p:nvSpPr>
            <p:spPr>
              <a:xfrm rot="10800000">
                <a:off x="2919203" y="714170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2" name="Google Shape;713;p59"/>
              <p:cNvSpPr/>
              <p:nvPr/>
            </p:nvSpPr>
            <p:spPr>
              <a:xfrm rot="10800000">
                <a:off x="2919203" y="0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703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-24786"/>
                <a:ext cx="3177162" cy="751775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704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692367"/>
                <a:ext cx="3177162" cy="75177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705" name="Google Shape;713;p59"/>
              <p:cNvSpPr/>
              <p:nvPr/>
            </p:nvSpPr>
            <p:spPr>
              <a:xfrm rot="10800000">
                <a:off x="2919203" y="1442362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706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1425839"/>
                <a:ext cx="3177162" cy="751775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708" name="اليوم"/>
            <p:cNvSpPr txBox="1"/>
            <p:nvPr/>
          </p:nvSpPr>
          <p:spPr>
            <a:xfrm>
              <a:off x="3237125" y="172020"/>
              <a:ext cx="862232" cy="372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2709" name="التاريخ"/>
            <p:cNvSpPr txBox="1"/>
            <p:nvPr/>
          </p:nvSpPr>
          <p:spPr>
            <a:xfrm>
              <a:off x="3146800" y="910128"/>
              <a:ext cx="808605" cy="324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2710" name="الحصة"/>
            <p:cNvSpPr txBox="1"/>
            <p:nvPr/>
          </p:nvSpPr>
          <p:spPr>
            <a:xfrm>
              <a:off x="3274405" y="1647197"/>
              <a:ext cx="787671" cy="324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2714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712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1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715" name="Google Shape;1770;p26"/>
          <p:cNvSpPr txBox="1"/>
          <p:nvPr/>
        </p:nvSpPr>
        <p:spPr>
          <a:xfrm rot="88792">
            <a:off x="2390810" y="882958"/>
            <a:ext cx="3971319" cy="1045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algn="ctr" defTabSz="475487" rtl="0">
              <a:defRPr b="1" sz="1924">
                <a:solidFill>
                  <a:srgbClr val="6E667A"/>
                </a:solidFill>
              </a:defRPr>
            </a:pPr>
            <a:r>
              <a:t>علمتني الرياضيات</a:t>
            </a:r>
          </a:p>
          <a:p>
            <a:pPr algn="ctr" defTabSz="475487" rtl="0">
              <a:defRPr b="1" sz="1924">
                <a:solidFill>
                  <a:srgbClr val="6E667A"/>
                </a:solidFill>
              </a:defRPr>
            </a:pPr>
            <a:r>
              <a:t>انه يوجد شي اسمه مالانهاية فلا تكون محدود الفكروالطموح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11" grpId="1"/>
      <p:bldP build="whole" bldLvl="1" animBg="1" rev="0" advAuto="0" spid="2715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719" name="Google Shape;450;p23"/>
          <p:cNvSpPr/>
          <p:nvPr/>
        </p:nvSpPr>
        <p:spPr>
          <a:xfrm>
            <a:off x="2183459" y="1414810"/>
            <a:ext cx="151768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0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1" name="Google Shape;452;p23"/>
          <p:cNvSpPr/>
          <p:nvPr/>
        </p:nvSpPr>
        <p:spPr>
          <a:xfrm>
            <a:off x="2518685" y="2060953"/>
            <a:ext cx="303579" cy="225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62" y="0"/>
                </a:moveTo>
                <a:cubicBezTo>
                  <a:pt x="20406" y="0"/>
                  <a:pt x="20350" y="10"/>
                  <a:pt x="20287" y="26"/>
                </a:cubicBezTo>
                <a:cubicBezTo>
                  <a:pt x="11709" y="2460"/>
                  <a:pt x="3939" y="9728"/>
                  <a:pt x="45" y="20706"/>
                </a:cubicBezTo>
                <a:cubicBezTo>
                  <a:pt x="-123" y="21174"/>
                  <a:pt x="212" y="21600"/>
                  <a:pt x="531" y="21600"/>
                </a:cubicBezTo>
                <a:cubicBezTo>
                  <a:pt x="669" y="21600"/>
                  <a:pt x="804" y="21523"/>
                  <a:pt x="892" y="21334"/>
                </a:cubicBezTo>
                <a:cubicBezTo>
                  <a:pt x="5562" y="11455"/>
                  <a:pt x="12026" y="4440"/>
                  <a:pt x="20552" y="2140"/>
                </a:cubicBezTo>
                <a:cubicBezTo>
                  <a:pt x="21477" y="1890"/>
                  <a:pt x="21302" y="0"/>
                  <a:pt x="2046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2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3" name="Google Shape;454;p23"/>
          <p:cNvSpPr/>
          <p:nvPr/>
        </p:nvSpPr>
        <p:spPr>
          <a:xfrm>
            <a:off x="2384552" y="1874375"/>
            <a:ext cx="281859" cy="229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600" fill="norm" stroke="1" extrusionOk="0">
                <a:moveTo>
                  <a:pt x="20327" y="0"/>
                </a:moveTo>
                <a:cubicBezTo>
                  <a:pt x="20116" y="0"/>
                  <a:pt x="19915" y="94"/>
                  <a:pt x="19757" y="264"/>
                </a:cubicBezTo>
                <a:cubicBezTo>
                  <a:pt x="17936" y="1396"/>
                  <a:pt x="15404" y="1642"/>
                  <a:pt x="13528" y="2730"/>
                </a:cubicBezTo>
                <a:cubicBezTo>
                  <a:pt x="11489" y="3922"/>
                  <a:pt x="9575" y="5419"/>
                  <a:pt x="7825" y="7193"/>
                </a:cubicBezTo>
                <a:cubicBezTo>
                  <a:pt x="4287" y="10762"/>
                  <a:pt x="1664" y="15351"/>
                  <a:pt x="45" y="20650"/>
                </a:cubicBezTo>
                <a:cubicBezTo>
                  <a:pt x="-126" y="21216"/>
                  <a:pt x="224" y="21600"/>
                  <a:pt x="588" y="21600"/>
                </a:cubicBezTo>
                <a:cubicBezTo>
                  <a:pt x="802" y="21600"/>
                  <a:pt x="1021" y="21468"/>
                  <a:pt x="1144" y="21166"/>
                </a:cubicBezTo>
                <a:cubicBezTo>
                  <a:pt x="3596" y="15043"/>
                  <a:pt x="7164" y="9715"/>
                  <a:pt x="11941" y="6237"/>
                </a:cubicBezTo>
                <a:cubicBezTo>
                  <a:pt x="13792" y="4903"/>
                  <a:pt x="15763" y="3859"/>
                  <a:pt x="17820" y="3136"/>
                </a:cubicBezTo>
                <a:cubicBezTo>
                  <a:pt x="19037" y="2708"/>
                  <a:pt x="20192" y="2790"/>
                  <a:pt x="21054" y="1639"/>
                </a:cubicBezTo>
                <a:cubicBezTo>
                  <a:pt x="21474" y="1069"/>
                  <a:pt x="21052" y="9"/>
                  <a:pt x="20461" y="0"/>
                </a:cubicBezTo>
                <a:lnTo>
                  <a:pt x="20342" y="0"/>
                </a:lnTo>
                <a:cubicBezTo>
                  <a:pt x="20337" y="0"/>
                  <a:pt x="20332" y="0"/>
                  <a:pt x="2032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4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5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6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7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8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9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30" name="Google Shape;461;p23"/>
          <p:cNvSpPr/>
          <p:nvPr/>
        </p:nvSpPr>
        <p:spPr>
          <a:xfrm>
            <a:off x="3508973" y="2040147"/>
            <a:ext cx="115158" cy="46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4" h="21600" fill="norm" stroke="1" extrusionOk="0">
                <a:moveTo>
                  <a:pt x="19676" y="0"/>
                </a:moveTo>
                <a:cubicBezTo>
                  <a:pt x="19568" y="0"/>
                  <a:pt x="19448" y="62"/>
                  <a:pt x="19329" y="185"/>
                </a:cubicBezTo>
                <a:cubicBezTo>
                  <a:pt x="13180" y="6500"/>
                  <a:pt x="7176" y="12413"/>
                  <a:pt x="734" y="16459"/>
                </a:cubicBezTo>
                <a:cubicBezTo>
                  <a:pt x="-466" y="17184"/>
                  <a:pt x="-70" y="21600"/>
                  <a:pt x="1022" y="21600"/>
                </a:cubicBezTo>
                <a:cubicBezTo>
                  <a:pt x="1100" y="21600"/>
                  <a:pt x="1190" y="21569"/>
                  <a:pt x="1274" y="21523"/>
                </a:cubicBezTo>
                <a:cubicBezTo>
                  <a:pt x="7716" y="17740"/>
                  <a:pt x="14212" y="12815"/>
                  <a:pt x="20162" y="5311"/>
                </a:cubicBezTo>
                <a:cubicBezTo>
                  <a:pt x="21134" y="4076"/>
                  <a:pt x="20618" y="0"/>
                  <a:pt x="196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31" name="Google Shape;462;p23"/>
          <p:cNvSpPr/>
          <p:nvPr/>
        </p:nvSpPr>
        <p:spPr>
          <a:xfrm>
            <a:off x="3581585" y="2080989"/>
            <a:ext cx="114866" cy="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4" h="21600" fill="norm" stroke="1" extrusionOk="0">
                <a:moveTo>
                  <a:pt x="19896" y="0"/>
                </a:moveTo>
                <a:cubicBezTo>
                  <a:pt x="19787" y="0"/>
                  <a:pt x="19665" y="78"/>
                  <a:pt x="19538" y="259"/>
                </a:cubicBezTo>
                <a:cubicBezTo>
                  <a:pt x="13418" y="8946"/>
                  <a:pt x="7334" y="13510"/>
                  <a:pt x="874" y="13665"/>
                </a:cubicBezTo>
                <a:cubicBezTo>
                  <a:pt x="-297" y="13717"/>
                  <a:pt x="-285" y="21211"/>
                  <a:pt x="874" y="21418"/>
                </a:cubicBezTo>
                <a:cubicBezTo>
                  <a:pt x="1553" y="21522"/>
                  <a:pt x="2232" y="21600"/>
                  <a:pt x="2912" y="21600"/>
                </a:cubicBezTo>
                <a:cubicBezTo>
                  <a:pt x="8759" y="21600"/>
                  <a:pt x="14582" y="17451"/>
                  <a:pt x="20114" y="9257"/>
                </a:cubicBezTo>
                <a:cubicBezTo>
                  <a:pt x="21303" y="7468"/>
                  <a:pt x="20963" y="0"/>
                  <a:pt x="1989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34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732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3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73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73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3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١٣٩</a:t>
              </a:r>
            </a:p>
          </p:txBody>
        </p:sp>
      </p:grpSp>
      <p:sp>
        <p:nvSpPr>
          <p:cNvPr id="2738" name="صفحة…"/>
          <p:cNvSpPr txBox="1"/>
          <p:nvPr/>
        </p:nvSpPr>
        <p:spPr>
          <a:xfrm>
            <a:off x="2939363" y="2135924"/>
            <a:ext cx="139930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algn="ctr" rtl="0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١٣٩</a:t>
            </a:r>
          </a:p>
        </p:txBody>
      </p:sp>
      <p:grpSp>
        <p:nvGrpSpPr>
          <p:cNvPr id="2749" name="تجميع"/>
          <p:cNvGrpSpPr/>
          <p:nvPr/>
        </p:nvGrpSpPr>
        <p:grpSpPr>
          <a:xfrm>
            <a:off x="810687" y="4530197"/>
            <a:ext cx="6772042" cy="143249"/>
            <a:chOff x="0" y="0"/>
            <a:chExt cx="6772041" cy="143247"/>
          </a:xfrm>
        </p:grpSpPr>
        <p:grpSp>
          <p:nvGrpSpPr>
            <p:cNvPr id="2747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739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0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1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2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3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4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5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6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48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750" name="مستطيل مستطيل" descr="مستطيل مستطي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87232" y="1153824"/>
            <a:ext cx="5025968" cy="2637012"/>
          </a:xfrm>
          <a:prstGeom prst="rect">
            <a:avLst/>
          </a:prstGeom>
        </p:spPr>
      </p:pic>
      <p:sp>
        <p:nvSpPr>
          <p:cNvPr id="2752" name="Google Shape;1742;p25"/>
          <p:cNvSpPr txBox="1"/>
          <p:nvPr>
            <p:ph type="title"/>
          </p:nvPr>
        </p:nvSpPr>
        <p:spPr>
          <a:xfrm>
            <a:off x="3579297" y="914439"/>
            <a:ext cx="2741492" cy="677615"/>
          </a:xfrm>
          <a:prstGeom prst="rect">
            <a:avLst/>
          </a:prstGeom>
          <a:solidFill>
            <a:srgbClr val="FFFFFF"/>
          </a:solidFill>
          <a:ln>
            <a:solidFill>
              <a:schemeClr val="accent5">
                <a:lumOff val="22745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87680">
              <a:lnSpc>
                <a:spcPct val="100000"/>
              </a:lnSpc>
              <a:defRPr sz="208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5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756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5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761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759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60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١٣٩</a:t>
              </a:r>
            </a:p>
          </p:txBody>
        </p:sp>
      </p:grpSp>
      <p:grpSp>
        <p:nvGrpSpPr>
          <p:cNvPr id="2765" name="تجميع"/>
          <p:cNvGrpSpPr/>
          <p:nvPr/>
        </p:nvGrpSpPr>
        <p:grpSpPr>
          <a:xfrm>
            <a:off x="2567473" y="589959"/>
            <a:ext cx="3517242" cy="3967477"/>
            <a:chOff x="-661" y="-6350"/>
            <a:chExt cx="3517241" cy="3967475"/>
          </a:xfrm>
        </p:grpSpPr>
        <p:pic>
          <p:nvPicPr>
            <p:cNvPr id="2762" name="IMG_0923.jpeg" descr="IMG_0923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662" y="-6350"/>
              <a:ext cx="3517242" cy="3901052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2763" name="الأهداف…"/>
            <p:cNvSpPr txBox="1"/>
            <p:nvPr/>
          </p:nvSpPr>
          <p:spPr>
            <a:xfrm>
              <a:off x="282020" y="1456205"/>
              <a:ext cx="2951878" cy="112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100"/>
              </a:pPr>
              <a:r>
                <a:rPr>
                  <a:solidFill>
                    <a:srgbClr val="B51A00"/>
                  </a:solidFill>
                </a:rPr>
                <a:t>الأهداف</a:t>
              </a:r>
              <a:r>
                <a:t> </a:t>
              </a:r>
            </a:p>
            <a:p>
              <a:pPr algn="ctr" rtl="0">
                <a:defRPr b="1" sz="1800"/>
              </a:pPr>
              <a:r>
                <a:t>🔹حل مسائل باستعمال المثلثات المتشابهة </a:t>
              </a:r>
            </a:p>
          </p:txBody>
        </p:sp>
        <p:sp>
          <p:nvSpPr>
            <p:cNvPr id="2764" name="المفردات…"/>
            <p:cNvSpPr txBox="1"/>
            <p:nvPr/>
          </p:nvSpPr>
          <p:spPr>
            <a:xfrm>
              <a:off x="119748" y="2797557"/>
              <a:ext cx="3276422" cy="1163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100"/>
              </a:pPr>
              <a:r>
                <a:rPr>
                  <a:solidFill>
                    <a:srgbClr val="B51A00"/>
                  </a:solidFill>
                </a:rPr>
                <a:t>المفردات</a:t>
              </a:r>
            </a:p>
            <a:p>
              <a:pPr algn="ctr" rtl="0">
                <a:defRPr b="1" sz="1800"/>
              </a:pPr>
              <a:r>
                <a:t>القياس الغير مباشر  </a:t>
              </a:r>
            </a:p>
          </p:txBody>
        </p:sp>
      </p:grpSp>
      <p:sp>
        <p:nvSpPr>
          <p:cNvPr id="2766" name="موضوع الدرس…"/>
          <p:cNvSpPr txBox="1"/>
          <p:nvPr/>
        </p:nvSpPr>
        <p:spPr>
          <a:xfrm>
            <a:off x="3539890" y="950457"/>
            <a:ext cx="1574367" cy="589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1800"/>
            </a:pPr>
            <a:r>
              <a:t>القياس الغير مباشر </a:t>
            </a:r>
          </a:p>
        </p:txBody>
      </p:sp>
      <p:pic>
        <p:nvPicPr>
          <p:cNvPr id="2767" name="Google Shape;10290;p67" descr="Google Shape;10290;p67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99074" y="2068187"/>
            <a:ext cx="517356" cy="430385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778" name="تجميع"/>
          <p:cNvGrpSpPr/>
          <p:nvPr/>
        </p:nvGrpSpPr>
        <p:grpSpPr>
          <a:xfrm>
            <a:off x="1087526" y="4677627"/>
            <a:ext cx="6772043" cy="143249"/>
            <a:chOff x="0" y="0"/>
            <a:chExt cx="6772041" cy="143247"/>
          </a:xfrm>
        </p:grpSpPr>
        <p:grpSp>
          <p:nvGrpSpPr>
            <p:cNvPr id="2776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768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69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70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71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72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73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74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75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77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9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78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78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8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78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8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78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8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78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9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9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93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795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291805" y="654411"/>
            <a:ext cx="1451108" cy="3080659"/>
          </a:xfrm>
          <a:prstGeom prst="rect">
            <a:avLst/>
          </a:prstGeom>
        </p:spPr>
      </p:pic>
      <p:pic>
        <p:nvPicPr>
          <p:cNvPr id="2797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80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798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03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80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2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280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80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0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١٣٩</a:t>
              </a:r>
            </a:p>
          </p:txBody>
        </p:sp>
      </p:grpSp>
      <p:graphicFrame>
        <p:nvGraphicFramePr>
          <p:cNvPr id="2807" name="الجدول"/>
          <p:cNvGraphicFramePr/>
          <p:nvPr/>
        </p:nvGraphicFramePr>
        <p:xfrm>
          <a:off x="5736946" y="2349028"/>
          <a:ext cx="4485658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818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2816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808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9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0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1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2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3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4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5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17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21" name="تجميع"/>
          <p:cNvGrpSpPr/>
          <p:nvPr/>
        </p:nvGrpSpPr>
        <p:grpSpPr>
          <a:xfrm>
            <a:off x="2328223" y="1926257"/>
            <a:ext cx="2640892" cy="536967"/>
            <a:chOff x="-25400" y="-25400"/>
            <a:chExt cx="2640891" cy="536965"/>
          </a:xfrm>
        </p:grpSpPr>
        <p:pic>
          <p:nvPicPr>
            <p:cNvPr id="2819" name="Google Shape;714;p59" descr="Google Shape;714;p59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00000">
              <a:off x="-25400" y="-25400"/>
              <a:ext cx="2640892" cy="536966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2820" name="جدول التعلم"/>
            <p:cNvSpPr txBox="1"/>
            <p:nvPr/>
          </p:nvSpPr>
          <p:spPr>
            <a:xfrm>
              <a:off x="669117" y="99021"/>
              <a:ext cx="1251857" cy="2881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3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pic>
        <p:nvPicPr>
          <p:cNvPr id="2822" name="Google Shape;714;p59" descr="Google Shape;714;p59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0800000">
            <a:off x="1490536" y="1233978"/>
            <a:ext cx="3647422" cy="58165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823" name="Google Shape;713;p59"/>
          <p:cNvSpPr/>
          <p:nvPr/>
        </p:nvSpPr>
        <p:spPr>
          <a:xfrm rot="10800000">
            <a:off x="4737374" y="1251440"/>
            <a:ext cx="1357583" cy="546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ln>
            <a:solidFill>
              <a:srgbClr val="A5B7C5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4" name="مرادف كلمة"/>
          <p:cNvSpPr txBox="1"/>
          <p:nvPr/>
        </p:nvSpPr>
        <p:spPr>
          <a:xfrm>
            <a:off x="4961511" y="1358135"/>
            <a:ext cx="113820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300">
                <a:blipFill rotWithShape="1">
                  <a:blip r:embed="rId15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2825" name="القياس"/>
          <p:cNvSpPr txBox="1"/>
          <p:nvPr/>
        </p:nvSpPr>
        <p:spPr>
          <a:xfrm>
            <a:off x="2853618" y="1249354"/>
            <a:ext cx="778496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القياس </a:t>
            </a:r>
          </a:p>
        </p:txBody>
      </p:sp>
      <p:sp>
        <p:nvSpPr>
          <p:cNvPr id="2826" name="القياس الغير مباشر"/>
          <p:cNvSpPr txBox="1"/>
          <p:nvPr/>
        </p:nvSpPr>
        <p:spPr>
          <a:xfrm>
            <a:off x="6433896" y="919606"/>
            <a:ext cx="1166925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القياس الغير مباشر </a:t>
            </a:r>
          </a:p>
        </p:txBody>
      </p:sp>
      <p:sp>
        <p:nvSpPr>
          <p:cNvPr id="2827" name="🔹حل مسائل باستعمال…"/>
          <p:cNvSpPr txBox="1"/>
          <p:nvPr/>
        </p:nvSpPr>
        <p:spPr>
          <a:xfrm>
            <a:off x="6472665" y="1620927"/>
            <a:ext cx="122711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🔹حل مسائل باستعمال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المثلثات المتشابهة </a:t>
            </a:r>
          </a:p>
        </p:txBody>
      </p:sp>
      <p:sp>
        <p:nvSpPr>
          <p:cNvPr id="2828" name="المفردات…"/>
          <p:cNvSpPr txBox="1"/>
          <p:nvPr/>
        </p:nvSpPr>
        <p:spPr>
          <a:xfrm>
            <a:off x="6246508" y="2451471"/>
            <a:ext cx="1541702" cy="1163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5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500"/>
            </a:pPr>
            <a:r>
              <a:t>القياس الغير مباشر  </a:t>
            </a:r>
          </a:p>
        </p:txBody>
      </p:sp>
      <p:pic>
        <p:nvPicPr>
          <p:cNvPr id="2829" name="IMG_2347.png" descr="IMG_2347.png"/>
          <p:cNvPicPr>
            <a:picLocks noChangeAspect="1"/>
          </p:cNvPicPr>
          <p:nvPr/>
        </p:nvPicPr>
        <p:blipFill>
          <a:blip r:embed="rId16">
            <a:extLst/>
          </a:blip>
          <a:srcRect l="10204" t="12619" r="78527" b="70196"/>
          <a:stretch>
            <a:fillRect/>
          </a:stretch>
        </p:blipFill>
        <p:spPr>
          <a:xfrm>
            <a:off x="1919768" y="15476"/>
            <a:ext cx="772819" cy="8838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2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4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83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83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3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83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3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83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3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84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4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84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844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846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2848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85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849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5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5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85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5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١٣٩</a:t>
              </a:r>
            </a:p>
          </p:txBody>
        </p:sp>
      </p:grpSp>
      <p:graphicFrame>
        <p:nvGraphicFramePr>
          <p:cNvPr id="2855" name="الجدول"/>
          <p:cNvGraphicFramePr/>
          <p:nvPr/>
        </p:nvGraphicFramePr>
        <p:xfrm>
          <a:off x="5835674" y="2191923"/>
          <a:ext cx="4851341" cy="222653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982203"/>
                <a:gridCol w="1916566"/>
                <a:gridCol w="939871"/>
              </a:tblGrid>
              <a:tr h="110691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1240938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rPr>
                        <a:t>
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866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2864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856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7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8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9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60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61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62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63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65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69" name="تجميع"/>
          <p:cNvGrpSpPr/>
          <p:nvPr/>
        </p:nvGrpSpPr>
        <p:grpSpPr>
          <a:xfrm>
            <a:off x="1852336" y="1954474"/>
            <a:ext cx="2351846" cy="557250"/>
            <a:chOff x="-25400" y="-25400"/>
            <a:chExt cx="2351845" cy="557249"/>
          </a:xfrm>
        </p:grpSpPr>
        <p:pic>
          <p:nvPicPr>
            <p:cNvPr id="2867" name="Google Shape;714;p59" descr="Google Shape;714;p59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00000">
              <a:off x="-25400" y="-25400"/>
              <a:ext cx="2351846" cy="55725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2868" name="جدول التعلم"/>
            <p:cNvSpPr txBox="1"/>
            <p:nvPr/>
          </p:nvSpPr>
          <p:spPr>
            <a:xfrm>
              <a:off x="594446" y="103152"/>
              <a:ext cx="1112153" cy="300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3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2872" name="🔹تشابه المضلعات…"/>
          <p:cNvGrpSpPr/>
          <p:nvPr/>
        </p:nvGrpSpPr>
        <p:grpSpPr>
          <a:xfrm>
            <a:off x="3786298" y="3270405"/>
            <a:ext cx="2050397" cy="1286868"/>
            <a:chOff x="0" y="0"/>
            <a:chExt cx="2050395" cy="1286867"/>
          </a:xfrm>
        </p:grpSpPr>
        <p:sp>
          <p:nvSpPr>
            <p:cNvPr id="2871" name="🔹تشابه المضلعات…"/>
            <p:cNvSpPr/>
            <p:nvPr/>
          </p:nvSpPr>
          <p:spPr>
            <a:xfrm>
              <a:off x="38100" y="38099"/>
              <a:ext cx="1974196" cy="1210669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🔹تشابه المضلعات </a:t>
              </a:r>
            </a:p>
            <a:p>
              <a:pPr algn="r" rtl="0"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 🔹حل التناسب </a:t>
              </a:r>
            </a:p>
          </p:txBody>
        </p:sp>
        <p:pic>
          <p:nvPicPr>
            <p:cNvPr id="2870" name="🔹تشابه المضلعات… 🔹تشابه المضلعات  🔹حل التناسب " descr="🔹تشابه المضلعات… 🔹تشابه المضلعات  🔹حل التناسب 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050396" cy="1286868"/>
            </a:xfrm>
            <a:prstGeom prst="rect">
              <a:avLst/>
            </a:prstGeom>
            <a:effectLst/>
          </p:spPr>
        </p:pic>
      </p:grpSp>
      <p:grpSp>
        <p:nvGrpSpPr>
          <p:cNvPr id="2875" name="مستطيل"/>
          <p:cNvGrpSpPr/>
          <p:nvPr/>
        </p:nvGrpSpPr>
        <p:grpSpPr>
          <a:xfrm>
            <a:off x="1917411" y="3252078"/>
            <a:ext cx="1941703" cy="1305195"/>
            <a:chOff x="0" y="0"/>
            <a:chExt cx="1941701" cy="1305194"/>
          </a:xfrm>
        </p:grpSpPr>
        <p:sp>
          <p:nvSpPr>
            <p:cNvPr id="2874" name="مستطيل"/>
            <p:cNvSpPr/>
            <p:nvPr/>
          </p:nvSpPr>
          <p:spPr>
            <a:xfrm>
              <a:off x="38100" y="38100"/>
              <a:ext cx="1865502" cy="1228995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</a:p>
          </p:txBody>
        </p:sp>
        <p:pic>
          <p:nvPicPr>
            <p:cNvPr id="2873" name="مستطيل مستطيل" descr="مستطيل مستطيل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941702" cy="1305195"/>
            </a:xfrm>
            <a:prstGeom prst="rect">
              <a:avLst/>
            </a:prstGeom>
            <a:effectLst/>
          </p:spPr>
        </p:pic>
      </p:grpSp>
      <p:pic>
        <p:nvPicPr>
          <p:cNvPr id="2876" name="Google Shape;714;p59" descr="Google Shape;714;p59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10800000">
            <a:off x="1191381" y="1209124"/>
            <a:ext cx="3856312" cy="53762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877" name="Google Shape;713;p59"/>
          <p:cNvSpPr/>
          <p:nvPr/>
        </p:nvSpPr>
        <p:spPr>
          <a:xfrm rot="10800000">
            <a:off x="4750847" y="1234676"/>
            <a:ext cx="1357584" cy="486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ln>
            <a:solidFill>
              <a:srgbClr val="A5B7C5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8" name="مرادف كلمة"/>
          <p:cNvSpPr txBox="1"/>
          <p:nvPr/>
        </p:nvSpPr>
        <p:spPr>
          <a:xfrm>
            <a:off x="4978217" y="1331528"/>
            <a:ext cx="113820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300">
                <a:blipFill rotWithShape="1">
                  <a:blip r:embed="rId17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2879" name="القياس ………"/>
          <p:cNvSpPr txBox="1"/>
          <p:nvPr/>
        </p:nvSpPr>
        <p:spPr>
          <a:xfrm>
            <a:off x="1204081" y="1273676"/>
            <a:ext cx="3562080" cy="603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القياس ……</a:t>
            </a:r>
          </a:p>
          <a:p>
            <a:pPr algn="ctr" rtl="0">
              <a:defRPr b="1">
                <a:solidFill>
                  <a:srgbClr val="004D65"/>
                </a:solidFill>
              </a:defRPr>
            </a:pPr>
            <a:r>
              <a:t>بمعني معيار او مقدار او حجم او نموذج او قدر او كمية  …</a:t>
            </a:r>
          </a:p>
        </p:txBody>
      </p:sp>
      <p:grpSp>
        <p:nvGrpSpPr>
          <p:cNvPr id="2882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880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1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sp>
        <p:nvSpPr>
          <p:cNvPr id="2883" name="القياس الغير مباشر"/>
          <p:cNvSpPr txBox="1"/>
          <p:nvPr/>
        </p:nvSpPr>
        <p:spPr>
          <a:xfrm>
            <a:off x="6433896" y="919606"/>
            <a:ext cx="1166925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القياس الغير مباشر </a:t>
            </a:r>
          </a:p>
        </p:txBody>
      </p:sp>
      <p:sp>
        <p:nvSpPr>
          <p:cNvPr id="2884" name="🔹حل مسائل باستعمال…"/>
          <p:cNvSpPr txBox="1"/>
          <p:nvPr/>
        </p:nvSpPr>
        <p:spPr>
          <a:xfrm>
            <a:off x="6472665" y="1620927"/>
            <a:ext cx="122711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🔹حل مسائل باستعمال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المثلثات المتشابهة </a:t>
            </a:r>
          </a:p>
        </p:txBody>
      </p:sp>
      <p:sp>
        <p:nvSpPr>
          <p:cNvPr id="2885" name="المفردات…"/>
          <p:cNvSpPr txBox="1"/>
          <p:nvPr/>
        </p:nvSpPr>
        <p:spPr>
          <a:xfrm>
            <a:off x="6246508" y="2451471"/>
            <a:ext cx="1541702" cy="1163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5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500"/>
            </a:pPr>
            <a:r>
              <a:t>القياس الغير مباشر  </a:t>
            </a:r>
          </a:p>
        </p:txBody>
      </p:sp>
      <p:pic>
        <p:nvPicPr>
          <p:cNvPr id="2886" name="IMG_2347.png" descr="IMG_2347.png"/>
          <p:cNvPicPr>
            <a:picLocks noChangeAspect="1"/>
          </p:cNvPicPr>
          <p:nvPr/>
        </p:nvPicPr>
        <p:blipFill>
          <a:blip r:embed="rId18">
            <a:extLst/>
          </a:blip>
          <a:srcRect l="10204" t="12619" r="78527" b="70196"/>
          <a:stretch>
            <a:fillRect/>
          </a:stretch>
        </p:blipFill>
        <p:spPr>
          <a:xfrm>
            <a:off x="1919768" y="15476"/>
            <a:ext cx="772819" cy="883874"/>
          </a:xfrm>
          <a:prstGeom prst="rect">
            <a:avLst/>
          </a:prstGeom>
          <a:ln w="12700">
            <a:miter lim="400000"/>
          </a:ln>
        </p:spPr>
      </p:pic>
      <p:sp>
        <p:nvSpPr>
          <p:cNvPr id="2887" name="🔹حل مسائل باستعمال…"/>
          <p:cNvSpPr txBox="1"/>
          <p:nvPr/>
        </p:nvSpPr>
        <p:spPr>
          <a:xfrm>
            <a:off x="1983802" y="3566762"/>
            <a:ext cx="180892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🔹حل مسائل باستعمال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 المثلثات المتشابهة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1500"/>
                                        <p:tgtEl>
                                          <p:spTgt spid="2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0" dur="2000"/>
                                        <p:tgtEl>
                                          <p:spTgt spid="2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5" dur="2000"/>
                                        <p:tgtEl>
                                          <p:spTgt spid="2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0" dur="1000"/>
                                        <p:tgtEl>
                                          <p:spTgt spid="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77" grpId="1"/>
      <p:bldP build="whole" bldLvl="1" animBg="1" rev="0" advAuto="0" spid="2878" grpId="2"/>
      <p:bldP build="whole" bldLvl="1" animBg="1" rev="0" advAuto="0" spid="2879" grpId="4"/>
      <p:bldP build="whole" bldLvl="1" animBg="1" rev="0" advAuto="0" spid="2869" grpId="5"/>
      <p:bldP build="whole" bldLvl="1" animBg="1" rev="0" advAuto="0" spid="2855" grpId="6"/>
      <p:bldP build="whole" bldLvl="1" animBg="1" rev="0" advAuto="0" spid="2887" grpId="9"/>
      <p:bldP build="whole" bldLvl="1" animBg="1" rev="0" advAuto="0" spid="2876" grpId="3"/>
      <p:bldP build="whole" bldLvl="1" animBg="1" rev="0" advAuto="0" spid="2875" grpId="8"/>
      <p:bldP build="whole" bldLvl="1" animBg="1" rev="0" advAuto="0" spid="2872" grpId="7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98" name="رسم تخطيطي 7"/>
          <p:cNvGrpSpPr/>
          <p:nvPr/>
        </p:nvGrpSpPr>
        <p:grpSpPr>
          <a:xfrm>
            <a:off x="7833275" y="786805"/>
            <a:ext cx="857135" cy="1688529"/>
            <a:chOff x="0" y="0"/>
            <a:chExt cx="857134" cy="1688527"/>
          </a:xfrm>
        </p:grpSpPr>
        <p:sp>
          <p:nvSpPr>
            <p:cNvPr id="289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89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9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89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9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89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9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89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9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90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901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903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905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90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906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0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911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909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10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١٣٩</a:t>
              </a:r>
            </a:p>
          </p:txBody>
        </p:sp>
      </p:grpSp>
      <p:grpSp>
        <p:nvGrpSpPr>
          <p:cNvPr id="2922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920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912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13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14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15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16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17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18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19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21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25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923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4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sp>
        <p:nvSpPr>
          <p:cNvPr id="2926" name="الرسم"/>
          <p:cNvSpPr/>
          <p:nvPr/>
        </p:nvSpPr>
        <p:spPr>
          <a:xfrm>
            <a:off x="6096000" y="-187987"/>
            <a:ext cx="66279" cy="67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02" fill="norm" stroke="1" extrusionOk="0">
                <a:moveTo>
                  <a:pt x="21600" y="105"/>
                </a:moveTo>
                <a:cubicBezTo>
                  <a:pt x="14308" y="-198"/>
                  <a:pt x="7281" y="250"/>
                  <a:pt x="0" y="232"/>
                </a:cubicBezTo>
                <a:cubicBezTo>
                  <a:pt x="1584" y="1699"/>
                  <a:pt x="3447" y="2824"/>
                  <a:pt x="4915" y="4415"/>
                </a:cubicBezTo>
                <a:cubicBezTo>
                  <a:pt x="9625" y="9523"/>
                  <a:pt x="13708" y="15251"/>
                  <a:pt x="17202" y="21402"/>
                </a:cubicBezTo>
                <a:cubicBezTo>
                  <a:pt x="18622" y="14622"/>
                  <a:pt x="20131" y="6634"/>
                  <a:pt x="21600" y="105"/>
                </a:cubicBezTo>
                <a:close/>
              </a:path>
            </a:pathLst>
          </a:custGeom>
          <a:solidFill>
            <a:srgbClr val="A200A1">
              <a:alpha val="2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927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752673" y="660767"/>
            <a:ext cx="5089014" cy="5056910"/>
          </a:xfrm>
          <a:prstGeom prst="rect">
            <a:avLst/>
          </a:prstGeom>
          <a:ln w="12700">
            <a:miter lim="400000"/>
          </a:ln>
        </p:spPr>
      </p:pic>
      <p:sp>
        <p:nvSpPr>
          <p:cNvPr id="2928" name="القياس الغير مباشر"/>
          <p:cNvSpPr txBox="1"/>
          <p:nvPr/>
        </p:nvSpPr>
        <p:spPr>
          <a:xfrm>
            <a:off x="6433896" y="919606"/>
            <a:ext cx="1166925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القياس الغير مباشر </a:t>
            </a:r>
          </a:p>
        </p:txBody>
      </p:sp>
      <p:sp>
        <p:nvSpPr>
          <p:cNvPr id="2929" name="🔹حل مسائل باستعمال…"/>
          <p:cNvSpPr txBox="1"/>
          <p:nvPr/>
        </p:nvSpPr>
        <p:spPr>
          <a:xfrm>
            <a:off x="6472665" y="1620927"/>
            <a:ext cx="122711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🔹حل مسائل باستعمال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المثلثات المتشابهة </a:t>
            </a:r>
          </a:p>
        </p:txBody>
      </p:sp>
      <p:pic>
        <p:nvPicPr>
          <p:cNvPr id="2930" name="IMG_2347.png" descr="IMG_2347.png"/>
          <p:cNvPicPr>
            <a:picLocks noChangeAspect="1"/>
          </p:cNvPicPr>
          <p:nvPr/>
        </p:nvPicPr>
        <p:blipFill>
          <a:blip r:embed="rId12">
            <a:extLst/>
          </a:blip>
          <a:srcRect l="10204" t="12619" r="78527" b="70196"/>
          <a:stretch>
            <a:fillRect/>
          </a:stretch>
        </p:blipFill>
        <p:spPr>
          <a:xfrm>
            <a:off x="1919768" y="15476"/>
            <a:ext cx="772819" cy="883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1" name="IMG_2348.jpeg" descr="IMG_2348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288576" y="1357694"/>
            <a:ext cx="4902268" cy="30818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34" name="IMG_2347.png"/>
          <p:cNvGrpSpPr/>
          <p:nvPr/>
        </p:nvGrpSpPr>
        <p:grpSpPr>
          <a:xfrm>
            <a:off x="4712887" y="774442"/>
            <a:ext cx="1541457" cy="689250"/>
            <a:chOff x="0" y="0"/>
            <a:chExt cx="1541455" cy="689248"/>
          </a:xfrm>
        </p:grpSpPr>
        <p:pic>
          <p:nvPicPr>
            <p:cNvPr id="2933" name="IMG_2347.png" descr="IMG_2347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44513" t="24844" r="36157" b="68421"/>
            <a:stretch>
              <a:fillRect/>
            </a:stretch>
          </p:blipFill>
          <p:spPr>
            <a:xfrm>
              <a:off x="101600" y="101600"/>
              <a:ext cx="1325556" cy="3463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32" name="IMG_2347.png" descr="IMG_2347.pn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-1" y="-1"/>
              <a:ext cx="1541457" cy="689250"/>
            </a:xfrm>
            <a:prstGeom prst="rect">
              <a:avLst/>
            </a:prstGeom>
            <a:effectLst/>
          </p:spPr>
        </p:pic>
      </p:grpSp>
      <p:pic>
        <p:nvPicPr>
          <p:cNvPr id="2935" name="IMG_2350.png" descr="IMG_2350.png"/>
          <p:cNvPicPr>
            <a:picLocks noChangeAspect="1"/>
          </p:cNvPicPr>
          <p:nvPr/>
        </p:nvPicPr>
        <p:blipFill>
          <a:blip r:embed="rId15">
            <a:extLst/>
          </a:blip>
          <a:srcRect l="40742" t="17351" r="4658" b="39731"/>
          <a:stretch>
            <a:fillRect/>
          </a:stretch>
        </p:blipFill>
        <p:spPr>
          <a:xfrm>
            <a:off x="6369839" y="2487732"/>
            <a:ext cx="1342325" cy="7913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46" name="رسم تخطيطي 7"/>
          <p:cNvGrpSpPr/>
          <p:nvPr/>
        </p:nvGrpSpPr>
        <p:grpSpPr>
          <a:xfrm>
            <a:off x="7833275" y="786805"/>
            <a:ext cx="857135" cy="1688529"/>
            <a:chOff x="0" y="0"/>
            <a:chExt cx="857134" cy="1688527"/>
          </a:xfrm>
        </p:grpSpPr>
        <p:sp>
          <p:nvSpPr>
            <p:cNvPr id="293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93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4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94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4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94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4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94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94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94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94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95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95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95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95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5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95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95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5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١٣٩</a:t>
              </a:r>
            </a:p>
          </p:txBody>
        </p:sp>
      </p:grpSp>
      <p:grpSp>
        <p:nvGrpSpPr>
          <p:cNvPr id="2970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968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960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1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2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3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4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5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6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7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69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73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97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2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sp>
        <p:nvSpPr>
          <p:cNvPr id="2974" name="الرسم"/>
          <p:cNvSpPr/>
          <p:nvPr/>
        </p:nvSpPr>
        <p:spPr>
          <a:xfrm>
            <a:off x="6096000" y="-187987"/>
            <a:ext cx="66279" cy="67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02" fill="norm" stroke="1" extrusionOk="0">
                <a:moveTo>
                  <a:pt x="21600" y="105"/>
                </a:moveTo>
                <a:cubicBezTo>
                  <a:pt x="14308" y="-198"/>
                  <a:pt x="7281" y="250"/>
                  <a:pt x="0" y="232"/>
                </a:cubicBezTo>
                <a:cubicBezTo>
                  <a:pt x="1584" y="1699"/>
                  <a:pt x="3447" y="2824"/>
                  <a:pt x="4915" y="4415"/>
                </a:cubicBezTo>
                <a:cubicBezTo>
                  <a:pt x="9625" y="9523"/>
                  <a:pt x="13708" y="15251"/>
                  <a:pt x="17202" y="21402"/>
                </a:cubicBezTo>
                <a:cubicBezTo>
                  <a:pt x="18622" y="14622"/>
                  <a:pt x="20131" y="6634"/>
                  <a:pt x="21600" y="105"/>
                </a:cubicBezTo>
                <a:close/>
              </a:path>
            </a:pathLst>
          </a:custGeom>
          <a:solidFill>
            <a:srgbClr val="A200A1">
              <a:alpha val="2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975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752673" y="660767"/>
            <a:ext cx="5089014" cy="5056910"/>
          </a:xfrm>
          <a:prstGeom prst="rect">
            <a:avLst/>
          </a:prstGeom>
          <a:ln w="12700">
            <a:miter lim="400000"/>
          </a:ln>
        </p:spPr>
      </p:pic>
      <p:sp>
        <p:nvSpPr>
          <p:cNvPr id="2976" name="القياس الغير مباشر"/>
          <p:cNvSpPr txBox="1"/>
          <p:nvPr/>
        </p:nvSpPr>
        <p:spPr>
          <a:xfrm>
            <a:off x="6433896" y="919606"/>
            <a:ext cx="1166925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القياس الغير مباشر </a:t>
            </a:r>
          </a:p>
        </p:txBody>
      </p:sp>
      <p:sp>
        <p:nvSpPr>
          <p:cNvPr id="2977" name="🔹حل مسائل باستعمال…"/>
          <p:cNvSpPr txBox="1"/>
          <p:nvPr/>
        </p:nvSpPr>
        <p:spPr>
          <a:xfrm>
            <a:off x="6472665" y="1620927"/>
            <a:ext cx="122711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🔹حل مسائل باستعمال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المثلثات المتشابهة </a:t>
            </a:r>
          </a:p>
        </p:txBody>
      </p:sp>
      <p:pic>
        <p:nvPicPr>
          <p:cNvPr id="2978" name="IMG_2347.png" descr="IMG_2347.png"/>
          <p:cNvPicPr>
            <a:picLocks noChangeAspect="1"/>
          </p:cNvPicPr>
          <p:nvPr/>
        </p:nvPicPr>
        <p:blipFill>
          <a:blip r:embed="rId12">
            <a:extLst/>
          </a:blip>
          <a:srcRect l="10204" t="12619" r="78527" b="70196"/>
          <a:stretch>
            <a:fillRect/>
          </a:stretch>
        </p:blipFill>
        <p:spPr>
          <a:xfrm>
            <a:off x="1919768" y="15476"/>
            <a:ext cx="772819" cy="883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9" name="IMG_2348.jpeg" descr="IMG_2348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288576" y="1357694"/>
            <a:ext cx="4902268" cy="30818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82" name="IMG_2347.png"/>
          <p:cNvGrpSpPr/>
          <p:nvPr/>
        </p:nvGrpSpPr>
        <p:grpSpPr>
          <a:xfrm>
            <a:off x="4712887" y="774442"/>
            <a:ext cx="1541457" cy="689250"/>
            <a:chOff x="0" y="0"/>
            <a:chExt cx="1541455" cy="689248"/>
          </a:xfrm>
        </p:grpSpPr>
        <p:pic>
          <p:nvPicPr>
            <p:cNvPr id="2981" name="IMG_2347.png" descr="IMG_2347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44513" t="24844" r="36157" b="68421"/>
            <a:stretch>
              <a:fillRect/>
            </a:stretch>
          </p:blipFill>
          <p:spPr>
            <a:xfrm>
              <a:off x="101600" y="101600"/>
              <a:ext cx="1325556" cy="3463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80" name="IMG_2347.png" descr="IMG_2347.pn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-1" y="-1"/>
              <a:ext cx="1541457" cy="689250"/>
            </a:xfrm>
            <a:prstGeom prst="rect">
              <a:avLst/>
            </a:prstGeom>
            <a:effectLst/>
          </p:spPr>
        </p:pic>
      </p:grpSp>
      <p:pic>
        <p:nvPicPr>
          <p:cNvPr id="2983" name="IMG_2350.png" descr="IMG_2350.png"/>
          <p:cNvPicPr>
            <a:picLocks noChangeAspect="1"/>
          </p:cNvPicPr>
          <p:nvPr/>
        </p:nvPicPr>
        <p:blipFill>
          <a:blip r:embed="rId15">
            <a:extLst/>
          </a:blip>
          <a:srcRect l="40742" t="17351" r="4658" b="39731"/>
          <a:stretch>
            <a:fillRect/>
          </a:stretch>
        </p:blipFill>
        <p:spPr>
          <a:xfrm>
            <a:off x="6346242" y="2465029"/>
            <a:ext cx="1342326" cy="791325"/>
          </a:xfrm>
          <a:prstGeom prst="rect">
            <a:avLst/>
          </a:prstGeom>
          <a:ln w="12700">
            <a:miter lim="400000"/>
          </a:ln>
        </p:spPr>
      </p:pic>
      <p:sp>
        <p:nvSpPr>
          <p:cNvPr id="2984" name="المثلث"/>
          <p:cNvSpPr/>
          <p:nvPr/>
        </p:nvSpPr>
        <p:spPr>
          <a:xfrm>
            <a:off x="4605866" y="2629480"/>
            <a:ext cx="610575" cy="4072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85" name="المثلث"/>
          <p:cNvSpPr/>
          <p:nvPr/>
        </p:nvSpPr>
        <p:spPr>
          <a:xfrm>
            <a:off x="2806700" y="2374225"/>
            <a:ext cx="969434" cy="622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B51A00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986" name="IMG_2361.jpeg" descr="IMG_2361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6405658" y="3808165"/>
            <a:ext cx="1721013" cy="57567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2987" name="قياساتها متساوية"/>
          <p:cNvSpPr txBox="1"/>
          <p:nvPr/>
        </p:nvSpPr>
        <p:spPr>
          <a:xfrm>
            <a:off x="2766816" y="3568391"/>
            <a:ext cx="1527039" cy="333760"/>
          </a:xfrm>
          <a:prstGeom prst="rect">
            <a:avLst/>
          </a:prstGeom>
          <a:gradFill>
            <a:gsLst>
              <a:gs pos="0">
                <a:schemeClr val="accent3">
                  <a:satOff val="62222"/>
                  <a:lumOff val="4552"/>
                </a:schemeClr>
              </a:gs>
              <a:gs pos="35000">
                <a:srgbClr val="EFFFFF"/>
              </a:gs>
              <a:gs pos="100000">
                <a:schemeClr val="accent3">
                  <a:satOff val="62222"/>
                  <a:lumOff val="7568"/>
                </a:schemeClr>
              </a:gs>
            </a:gsLst>
            <a:lin ang="16200000"/>
          </a:gradFill>
          <a:ln w="12700">
            <a:solidFill>
              <a:schemeClr val="accent2">
                <a:lumOff val="14705"/>
              </a:schemeClr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قياساتها متساوية </a:t>
            </a:r>
          </a:p>
        </p:txBody>
      </p:sp>
      <p:sp>
        <p:nvSpPr>
          <p:cNvPr id="2988" name="متشابهان"/>
          <p:cNvSpPr txBox="1"/>
          <p:nvPr/>
        </p:nvSpPr>
        <p:spPr>
          <a:xfrm>
            <a:off x="3088781" y="4104978"/>
            <a:ext cx="883110" cy="333760"/>
          </a:xfrm>
          <a:prstGeom prst="rect">
            <a:avLst/>
          </a:prstGeom>
          <a:gradFill>
            <a:gsLst>
              <a:gs pos="0">
                <a:schemeClr val="accent3">
                  <a:satOff val="62222"/>
                  <a:lumOff val="4552"/>
                </a:schemeClr>
              </a:gs>
              <a:gs pos="35000">
                <a:srgbClr val="EFFFFF"/>
              </a:gs>
              <a:gs pos="100000">
                <a:schemeClr val="accent3">
                  <a:satOff val="62222"/>
                  <a:lumOff val="7568"/>
                </a:schemeClr>
              </a:gs>
            </a:gsLst>
            <a:lin ang="16200000"/>
          </a:gradFill>
          <a:ln w="12700">
            <a:solidFill>
              <a:schemeClr val="accent6">
                <a:lumOff val="-9411"/>
              </a:schemeClr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متشابهان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99" name="رسم تخطيطي 7"/>
          <p:cNvGrpSpPr/>
          <p:nvPr/>
        </p:nvGrpSpPr>
        <p:grpSpPr>
          <a:xfrm>
            <a:off x="7833275" y="786805"/>
            <a:ext cx="857135" cy="1688529"/>
            <a:chOff x="0" y="0"/>
            <a:chExt cx="857134" cy="1688527"/>
          </a:xfrm>
        </p:grpSpPr>
        <p:sp>
          <p:nvSpPr>
            <p:cNvPr id="2991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992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93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994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95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996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97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998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00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001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002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004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006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00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007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0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01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01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1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١٣٩</a:t>
              </a:r>
            </a:p>
          </p:txBody>
        </p:sp>
      </p:grpSp>
      <p:grpSp>
        <p:nvGrpSpPr>
          <p:cNvPr id="3023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3021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3013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4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5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6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7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8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9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0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22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26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024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5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sp>
        <p:nvSpPr>
          <p:cNvPr id="3027" name="الرسم"/>
          <p:cNvSpPr/>
          <p:nvPr/>
        </p:nvSpPr>
        <p:spPr>
          <a:xfrm>
            <a:off x="6096000" y="-187987"/>
            <a:ext cx="66279" cy="67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02" fill="norm" stroke="1" extrusionOk="0">
                <a:moveTo>
                  <a:pt x="21600" y="105"/>
                </a:moveTo>
                <a:cubicBezTo>
                  <a:pt x="14308" y="-198"/>
                  <a:pt x="7281" y="250"/>
                  <a:pt x="0" y="232"/>
                </a:cubicBezTo>
                <a:cubicBezTo>
                  <a:pt x="1584" y="1699"/>
                  <a:pt x="3447" y="2824"/>
                  <a:pt x="4915" y="4415"/>
                </a:cubicBezTo>
                <a:cubicBezTo>
                  <a:pt x="9625" y="9523"/>
                  <a:pt x="13708" y="15251"/>
                  <a:pt x="17202" y="21402"/>
                </a:cubicBezTo>
                <a:cubicBezTo>
                  <a:pt x="18622" y="14622"/>
                  <a:pt x="20131" y="6634"/>
                  <a:pt x="21600" y="105"/>
                </a:cubicBezTo>
                <a:close/>
              </a:path>
            </a:pathLst>
          </a:custGeom>
          <a:solidFill>
            <a:srgbClr val="A200A1">
              <a:alpha val="2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028" name="القياس الغير مباشر"/>
          <p:cNvSpPr txBox="1"/>
          <p:nvPr/>
        </p:nvSpPr>
        <p:spPr>
          <a:xfrm>
            <a:off x="6433896" y="919606"/>
            <a:ext cx="1166925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القياس الغير مباشر </a:t>
            </a:r>
          </a:p>
        </p:txBody>
      </p:sp>
      <p:sp>
        <p:nvSpPr>
          <p:cNvPr id="3029" name="🔹حل مسائل باستعمال…"/>
          <p:cNvSpPr txBox="1"/>
          <p:nvPr/>
        </p:nvSpPr>
        <p:spPr>
          <a:xfrm>
            <a:off x="6472665" y="1620927"/>
            <a:ext cx="122711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🔹حل مسائل باستعمال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المثلثات المتشابهة </a:t>
            </a:r>
          </a:p>
        </p:txBody>
      </p:sp>
      <p:sp>
        <p:nvSpPr>
          <p:cNvPr id="3030" name="المفردات…"/>
          <p:cNvSpPr txBox="1"/>
          <p:nvPr/>
        </p:nvSpPr>
        <p:spPr>
          <a:xfrm>
            <a:off x="6246508" y="2451471"/>
            <a:ext cx="1541702" cy="1163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5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500"/>
            </a:pPr>
            <a:r>
              <a:t>القياس الغير مباشر  </a:t>
            </a:r>
          </a:p>
        </p:txBody>
      </p:sp>
      <p:pic>
        <p:nvPicPr>
          <p:cNvPr id="3031" name="IMG_2347.png" descr="IMG_2347.png"/>
          <p:cNvPicPr>
            <a:picLocks noChangeAspect="1"/>
          </p:cNvPicPr>
          <p:nvPr/>
        </p:nvPicPr>
        <p:blipFill>
          <a:blip r:embed="rId11">
            <a:extLst/>
          </a:blip>
          <a:srcRect l="10204" t="12619" r="78527" b="70196"/>
          <a:stretch>
            <a:fillRect/>
          </a:stretch>
        </p:blipFill>
        <p:spPr>
          <a:xfrm>
            <a:off x="1919768" y="15476"/>
            <a:ext cx="772819" cy="8838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34" name="مستطيل مستدير الزوايا"/>
          <p:cNvGrpSpPr/>
          <p:nvPr/>
        </p:nvGrpSpPr>
        <p:grpSpPr>
          <a:xfrm>
            <a:off x="840387" y="1587500"/>
            <a:ext cx="5317478" cy="680753"/>
            <a:chOff x="0" y="0"/>
            <a:chExt cx="5317477" cy="680752"/>
          </a:xfrm>
        </p:grpSpPr>
        <p:sp>
          <p:nvSpPr>
            <p:cNvPr id="3033" name="مستطيل مستدير الزوايا"/>
            <p:cNvSpPr/>
            <p:nvPr/>
          </p:nvSpPr>
          <p:spPr>
            <a:xfrm>
              <a:off x="31750" y="31750"/>
              <a:ext cx="5253978" cy="617253"/>
            </a:xfrm>
            <a:prstGeom prst="roundRect">
              <a:avLst>
                <a:gd name="adj" fmla="val 30863"/>
              </a:avLst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032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5317478" cy="680753"/>
            </a:xfrm>
            <a:prstGeom prst="rect">
              <a:avLst/>
            </a:prstGeom>
            <a:effectLst/>
          </p:spPr>
        </p:pic>
      </p:grpSp>
      <p:grpSp>
        <p:nvGrpSpPr>
          <p:cNvPr id="3037" name="تجميع"/>
          <p:cNvGrpSpPr/>
          <p:nvPr/>
        </p:nvGrpSpPr>
        <p:grpSpPr>
          <a:xfrm>
            <a:off x="1413007" y="1648483"/>
            <a:ext cx="4115051" cy="558787"/>
            <a:chOff x="0" y="0"/>
            <a:chExt cx="4115050" cy="558786"/>
          </a:xfrm>
        </p:grpSpPr>
        <p:pic>
          <p:nvPicPr>
            <p:cNvPr id="3035" name="IMG_2349.png" descr="IMG_2349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8455" t="57470" r="61729" b="38150"/>
            <a:stretch>
              <a:fillRect/>
            </a:stretch>
          </p:blipFill>
          <p:spPr>
            <a:xfrm>
              <a:off x="656828" y="0"/>
              <a:ext cx="2801666" cy="30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36" name="IMG_2349.png" descr="IMG_2349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7737" t="61365" r="38470" b="34902"/>
            <a:stretch>
              <a:fillRect/>
            </a:stretch>
          </p:blipFill>
          <p:spPr>
            <a:xfrm>
              <a:off x="0" y="295809"/>
              <a:ext cx="4115051" cy="2629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38" name="صورة 7" descr="صورة 7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539754">
            <a:off x="746596" y="1548354"/>
            <a:ext cx="850036" cy="835236"/>
          </a:xfrm>
          <a:prstGeom prst="rect">
            <a:avLst/>
          </a:prstGeom>
          <a:ln w="12700">
            <a:miter lim="400000"/>
          </a:ln>
        </p:spPr>
      </p:pic>
      <p:sp>
        <p:nvSpPr>
          <p:cNvPr id="3039" name="القياس الغير مباشر"/>
          <p:cNvSpPr txBox="1"/>
          <p:nvPr/>
        </p:nvSpPr>
        <p:spPr>
          <a:xfrm>
            <a:off x="3011010" y="1178710"/>
            <a:ext cx="1709937" cy="3048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7A9670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القياس الغير مباشر  </a:t>
            </a:r>
          </a:p>
        </p:txBody>
      </p:sp>
      <p:pic>
        <p:nvPicPr>
          <p:cNvPr id="3040" name="مستطيل مستطيل" descr="مستطيل مستطيل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329455" y="2745840"/>
            <a:ext cx="3073047" cy="132002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3041" name="ظل ١…"/>
          <p:cNvSpPr txBox="1"/>
          <p:nvPr/>
        </p:nvSpPr>
        <p:spPr>
          <a:xfrm>
            <a:off x="4161321" y="3022345"/>
            <a:ext cx="559626" cy="558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2000" u="sng">
                <a:solidFill>
                  <a:srgbClr val="535353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ظل ١</a:t>
            </a:r>
          </a:p>
          <a:p>
            <a:pPr rtl="0">
              <a:defRPr sz="2000">
                <a:solidFill>
                  <a:srgbClr val="535353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ظل٢</a:t>
            </a:r>
          </a:p>
        </p:txBody>
      </p:sp>
      <p:sp>
        <p:nvSpPr>
          <p:cNvPr id="3042" name="طول ١…"/>
          <p:cNvSpPr txBox="1"/>
          <p:nvPr/>
        </p:nvSpPr>
        <p:spPr>
          <a:xfrm>
            <a:off x="2903989" y="3022345"/>
            <a:ext cx="559626" cy="558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2000" u="sng">
                <a:solidFill>
                  <a:srgbClr val="535353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طول ١</a:t>
            </a:r>
          </a:p>
          <a:p>
            <a:pPr rtl="0">
              <a:defRPr sz="2000">
                <a:solidFill>
                  <a:srgbClr val="535353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طول ٢</a:t>
            </a:r>
          </a:p>
        </p:txBody>
      </p:sp>
      <p:sp>
        <p:nvSpPr>
          <p:cNvPr id="3043" name="="/>
          <p:cNvSpPr txBox="1"/>
          <p:nvPr/>
        </p:nvSpPr>
        <p:spPr>
          <a:xfrm>
            <a:off x="3634853" y="3107391"/>
            <a:ext cx="324026" cy="38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2600"/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3044" name="خط"/>
          <p:cNvSpPr/>
          <p:nvPr/>
        </p:nvSpPr>
        <p:spPr>
          <a:xfrm>
            <a:off x="4153741" y="3264578"/>
            <a:ext cx="537775" cy="1"/>
          </a:xfrm>
          <a:prstGeom prst="line">
            <a:avLst/>
          </a:prstGeom>
          <a:ln w="25400">
            <a:solidFill>
              <a:srgbClr val="E224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045" name="خط"/>
          <p:cNvSpPr/>
          <p:nvPr/>
        </p:nvSpPr>
        <p:spPr>
          <a:xfrm>
            <a:off x="2914915" y="3264578"/>
            <a:ext cx="537775" cy="1"/>
          </a:xfrm>
          <a:prstGeom prst="line">
            <a:avLst/>
          </a:prstGeom>
          <a:ln w="25400">
            <a:solidFill>
              <a:srgbClr val="E224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grpSp>
        <p:nvGrpSpPr>
          <p:cNvPr id="3048" name="IMG_2351.png"/>
          <p:cNvGrpSpPr/>
          <p:nvPr/>
        </p:nvGrpSpPr>
        <p:grpSpPr>
          <a:xfrm>
            <a:off x="4683411" y="2298247"/>
            <a:ext cx="1748340" cy="547007"/>
            <a:chOff x="0" y="0"/>
            <a:chExt cx="1748338" cy="547006"/>
          </a:xfrm>
        </p:grpSpPr>
        <p:pic>
          <p:nvPicPr>
            <p:cNvPr id="3047" name="IMG_2351.png" descr="IMG_2351.png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31006" t="21333" r="51875" b="75626"/>
            <a:stretch>
              <a:fillRect/>
            </a:stretch>
          </p:blipFill>
          <p:spPr>
            <a:xfrm>
              <a:off x="101600" y="101600"/>
              <a:ext cx="1532439" cy="2041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46" name="IMG_2351.png" descr="IMG_2351.png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-1" y="-1"/>
              <a:ext cx="1748340" cy="547007"/>
            </a:xfrm>
            <a:prstGeom prst="rect">
              <a:avLst/>
            </a:prstGeom>
            <a:effectLst/>
          </p:spPr>
        </p:pic>
      </p:grpSp>
      <p:pic>
        <p:nvPicPr>
          <p:cNvPr id="3049" name="IMG_1584.png" descr="IMG_1584.png"/>
          <p:cNvPicPr>
            <a:picLocks noChangeAspect="1"/>
          </p:cNvPicPr>
          <p:nvPr/>
        </p:nvPicPr>
        <p:blipFill>
          <a:blip r:embed="rId18">
            <a:extLst/>
          </a:blip>
          <a:srcRect l="7127" t="0" r="0" b="8082"/>
          <a:stretch>
            <a:fillRect/>
          </a:stretch>
        </p:blipFill>
        <p:spPr>
          <a:xfrm>
            <a:off x="4512382" y="511256"/>
            <a:ext cx="2517922" cy="2502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3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3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2000"/>
                                        <p:tgtEl>
                                          <p:spTgt spid="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3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1" dur="2000"/>
                                        <p:tgtEl>
                                          <p:spTgt spid="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0"/>
                            </p:stCondLst>
                            <p:childTnLst>
                              <p:par>
                                <p:cTn id="43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5" dur="1000"/>
                                        <p:tgtEl>
                                          <p:spTgt spid="3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Class="entr" nodeType="afterEffect" presetID="10" grpId="1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9" dur="2000"/>
                                        <p:tgtEl>
                                          <p:spTgt spid="3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41" grpId="7"/>
      <p:bldP build="whole" bldLvl="1" animBg="1" rev="0" advAuto="0" spid="3037" grpId="3"/>
      <p:bldP build="whole" bldLvl="1" animBg="1" rev="0" advAuto="0" spid="3034" grpId="2"/>
      <p:bldP build="whole" bldLvl="1" animBg="1" rev="0" advAuto="0" spid="3048" grpId="5"/>
      <p:bldP build="whole" bldLvl="1" animBg="1" rev="0" advAuto="0" spid="3044" grpId="6"/>
      <p:bldP build="whole" bldLvl="1" animBg="1" rev="0" advAuto="0" spid="3038" grpId="4"/>
      <p:bldP build="whole" bldLvl="1" animBg="1" rev="0" advAuto="0" spid="3043" grpId="8"/>
      <p:bldP build="whole" bldLvl="1" animBg="1" rev="0" advAuto="0" spid="3039" grpId="1"/>
      <p:bldP build="whole" bldLvl="1" animBg="1" rev="0" advAuto="0" spid="3045" grpId="9"/>
      <p:bldP build="whole" bldLvl="1" animBg="1" rev="0" advAuto="0" spid="3040" grpId="11"/>
      <p:bldP build="whole" bldLvl="1" animBg="1" rev="0" advAuto="0" spid="3042" grpId="1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60" name="رسم تخطيطي 7"/>
          <p:cNvGrpSpPr/>
          <p:nvPr/>
        </p:nvGrpSpPr>
        <p:grpSpPr>
          <a:xfrm>
            <a:off x="7833275" y="786805"/>
            <a:ext cx="857135" cy="1688529"/>
            <a:chOff x="0" y="0"/>
            <a:chExt cx="857134" cy="1688527"/>
          </a:xfrm>
        </p:grpSpPr>
        <p:sp>
          <p:nvSpPr>
            <p:cNvPr id="305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05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5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05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5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05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5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05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6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06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06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06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06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07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06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07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07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7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١٣٩</a:t>
              </a:r>
            </a:p>
          </p:txBody>
        </p:sp>
      </p:grpSp>
      <p:grpSp>
        <p:nvGrpSpPr>
          <p:cNvPr id="3084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3082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3074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5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6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7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8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9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80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81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83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87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085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6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sp>
        <p:nvSpPr>
          <p:cNvPr id="3088" name="الرسم"/>
          <p:cNvSpPr/>
          <p:nvPr/>
        </p:nvSpPr>
        <p:spPr>
          <a:xfrm>
            <a:off x="6096000" y="-187987"/>
            <a:ext cx="66279" cy="67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02" fill="norm" stroke="1" extrusionOk="0">
                <a:moveTo>
                  <a:pt x="21600" y="105"/>
                </a:moveTo>
                <a:cubicBezTo>
                  <a:pt x="14308" y="-198"/>
                  <a:pt x="7281" y="250"/>
                  <a:pt x="0" y="232"/>
                </a:cubicBezTo>
                <a:cubicBezTo>
                  <a:pt x="1584" y="1699"/>
                  <a:pt x="3447" y="2824"/>
                  <a:pt x="4915" y="4415"/>
                </a:cubicBezTo>
                <a:cubicBezTo>
                  <a:pt x="9625" y="9523"/>
                  <a:pt x="13708" y="15251"/>
                  <a:pt x="17202" y="21402"/>
                </a:cubicBezTo>
                <a:cubicBezTo>
                  <a:pt x="18622" y="14622"/>
                  <a:pt x="20131" y="6634"/>
                  <a:pt x="21600" y="105"/>
                </a:cubicBezTo>
                <a:close/>
              </a:path>
            </a:pathLst>
          </a:custGeom>
          <a:solidFill>
            <a:srgbClr val="A200A1">
              <a:alpha val="2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089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878064" y="660767"/>
            <a:ext cx="5089014" cy="5056910"/>
          </a:xfrm>
          <a:prstGeom prst="rect">
            <a:avLst/>
          </a:prstGeom>
          <a:ln w="12700">
            <a:miter lim="400000"/>
          </a:ln>
        </p:spPr>
      </p:pic>
      <p:sp>
        <p:nvSpPr>
          <p:cNvPr id="3090" name="القياس الغير مباشر"/>
          <p:cNvSpPr txBox="1"/>
          <p:nvPr/>
        </p:nvSpPr>
        <p:spPr>
          <a:xfrm>
            <a:off x="6433896" y="919606"/>
            <a:ext cx="1166925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القياس الغير مباشر </a:t>
            </a:r>
          </a:p>
        </p:txBody>
      </p:sp>
      <p:sp>
        <p:nvSpPr>
          <p:cNvPr id="3091" name="🔹حل مسائل باستعمال…"/>
          <p:cNvSpPr txBox="1"/>
          <p:nvPr/>
        </p:nvSpPr>
        <p:spPr>
          <a:xfrm>
            <a:off x="6472665" y="1620927"/>
            <a:ext cx="122711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🔹حل مسائل باستعمال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المثلثات المتشابهة </a:t>
            </a:r>
          </a:p>
        </p:txBody>
      </p:sp>
      <p:pic>
        <p:nvPicPr>
          <p:cNvPr id="3092" name="IMG_2347.png" descr="IMG_2347.png"/>
          <p:cNvPicPr>
            <a:picLocks noChangeAspect="1"/>
          </p:cNvPicPr>
          <p:nvPr/>
        </p:nvPicPr>
        <p:blipFill>
          <a:blip r:embed="rId12">
            <a:extLst/>
          </a:blip>
          <a:srcRect l="10204" t="12619" r="78527" b="70196"/>
          <a:stretch>
            <a:fillRect/>
          </a:stretch>
        </p:blipFill>
        <p:spPr>
          <a:xfrm>
            <a:off x="1919768" y="15476"/>
            <a:ext cx="772819" cy="883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3" name="IMG_2351.png" descr="IMG_2351.png"/>
          <p:cNvPicPr>
            <a:picLocks noChangeAspect="1"/>
          </p:cNvPicPr>
          <p:nvPr/>
        </p:nvPicPr>
        <p:blipFill>
          <a:blip r:embed="rId13">
            <a:extLst/>
          </a:blip>
          <a:srcRect l="6211" t="26292" r="38228" b="21394"/>
          <a:stretch>
            <a:fillRect/>
          </a:stretch>
        </p:blipFill>
        <p:spPr>
          <a:xfrm>
            <a:off x="672807" y="1379108"/>
            <a:ext cx="4329277" cy="30572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96" name="IMG_2351.png"/>
          <p:cNvGrpSpPr/>
          <p:nvPr/>
        </p:nvGrpSpPr>
        <p:grpSpPr>
          <a:xfrm>
            <a:off x="4642843" y="734416"/>
            <a:ext cx="1748340" cy="547007"/>
            <a:chOff x="0" y="0"/>
            <a:chExt cx="1748338" cy="547006"/>
          </a:xfrm>
        </p:grpSpPr>
        <p:pic>
          <p:nvPicPr>
            <p:cNvPr id="3095" name="IMG_2351.png" descr="IMG_2351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31006" t="21333" r="51875" b="75626"/>
            <a:stretch>
              <a:fillRect/>
            </a:stretch>
          </p:blipFill>
          <p:spPr>
            <a:xfrm>
              <a:off x="101600" y="101600"/>
              <a:ext cx="1532439" cy="2041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94" name="IMG_2351.png" descr="IMG_2351.pn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-1" y="-1"/>
              <a:ext cx="1748340" cy="547007"/>
            </a:xfrm>
            <a:prstGeom prst="rect">
              <a:avLst/>
            </a:prstGeom>
            <a:effectLst/>
          </p:spPr>
        </p:pic>
      </p:grpSp>
      <p:pic>
        <p:nvPicPr>
          <p:cNvPr id="3097" name="IMG_2351.png" descr="IMG_2351.png"/>
          <p:cNvPicPr>
            <a:picLocks noChangeAspect="1"/>
          </p:cNvPicPr>
          <p:nvPr/>
        </p:nvPicPr>
        <p:blipFill>
          <a:blip r:embed="rId13">
            <a:extLst/>
          </a:blip>
          <a:srcRect l="48187" t="21394" r="35089" b="74002"/>
          <a:stretch>
            <a:fillRect/>
          </a:stretch>
        </p:blipFill>
        <p:spPr>
          <a:xfrm>
            <a:off x="4951670" y="1220729"/>
            <a:ext cx="1303064" cy="269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1731;p23"/>
          <p:cNvSpPr txBox="1"/>
          <p:nvPr>
            <p:ph type="body" sz="quarter" idx="1"/>
          </p:nvPr>
        </p:nvSpPr>
        <p:spPr>
          <a:xfrm>
            <a:off x="938639" y="4056453"/>
            <a:ext cx="6866701" cy="594901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2245" name="Google Shape;1730;p23"/>
          <p:cNvSpPr txBox="1"/>
          <p:nvPr/>
        </p:nvSpPr>
        <p:spPr>
          <a:xfrm>
            <a:off x="1938974" y="1519885"/>
            <a:ext cx="4866031" cy="1904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12648" rtl="0">
              <a:lnSpc>
                <a:spcPct val="80000"/>
              </a:lnSpc>
              <a:defRPr b="1" sz="5628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الحضور والغياب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0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10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10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0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10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0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10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0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10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0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11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111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113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115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11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116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1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121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119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20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١٤٠</a:t>
              </a:r>
            </a:p>
          </p:txBody>
        </p:sp>
      </p:grpSp>
      <p:grpSp>
        <p:nvGrpSpPr>
          <p:cNvPr id="3124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122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23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sp>
        <p:nvSpPr>
          <p:cNvPr id="3125" name="القياس الغير مباشر"/>
          <p:cNvSpPr txBox="1"/>
          <p:nvPr/>
        </p:nvSpPr>
        <p:spPr>
          <a:xfrm>
            <a:off x="6433896" y="919606"/>
            <a:ext cx="1166925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القياس الغير مباشر </a:t>
            </a:r>
          </a:p>
        </p:txBody>
      </p:sp>
      <p:sp>
        <p:nvSpPr>
          <p:cNvPr id="3126" name="🔹حل مسائل باستعمال…"/>
          <p:cNvSpPr txBox="1"/>
          <p:nvPr/>
        </p:nvSpPr>
        <p:spPr>
          <a:xfrm>
            <a:off x="6472665" y="1620927"/>
            <a:ext cx="122711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🔹حل مسائل باستعمال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المثلثات المتشابهة </a:t>
            </a:r>
          </a:p>
        </p:txBody>
      </p:sp>
      <p:pic>
        <p:nvPicPr>
          <p:cNvPr id="3127" name="IMG_2347.png" descr="IMG_2347.png"/>
          <p:cNvPicPr>
            <a:picLocks noChangeAspect="1"/>
          </p:cNvPicPr>
          <p:nvPr/>
        </p:nvPicPr>
        <p:blipFill>
          <a:blip r:embed="rId11">
            <a:extLst/>
          </a:blip>
          <a:srcRect l="10204" t="12619" r="78527" b="70196"/>
          <a:stretch>
            <a:fillRect/>
          </a:stretch>
        </p:blipFill>
        <p:spPr>
          <a:xfrm>
            <a:off x="1919768" y="15476"/>
            <a:ext cx="772819" cy="883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8" name="IMG_2354.jpeg" descr="IMG_2354.jpeg"/>
          <p:cNvPicPr>
            <a:picLocks noChangeAspect="1"/>
          </p:cNvPicPr>
          <p:nvPr/>
        </p:nvPicPr>
        <p:blipFill>
          <a:blip r:embed="rId12">
            <a:extLst/>
          </a:blip>
          <a:srcRect l="0" t="0" r="1535" b="0"/>
          <a:stretch>
            <a:fillRect/>
          </a:stretch>
        </p:blipFill>
        <p:spPr>
          <a:xfrm>
            <a:off x="789028" y="903825"/>
            <a:ext cx="5461254" cy="1306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9" name="IMG_1584.png" descr="IMG_1584.png"/>
          <p:cNvPicPr>
            <a:picLocks noChangeAspect="1"/>
          </p:cNvPicPr>
          <p:nvPr/>
        </p:nvPicPr>
        <p:blipFill>
          <a:blip r:embed="rId13">
            <a:extLst/>
          </a:blip>
          <a:srcRect l="7127" t="0" r="0" b="8082"/>
          <a:stretch>
            <a:fillRect/>
          </a:stretch>
        </p:blipFill>
        <p:spPr>
          <a:xfrm>
            <a:off x="1566037" y="432266"/>
            <a:ext cx="5089014" cy="5056910"/>
          </a:xfrm>
          <a:prstGeom prst="rect">
            <a:avLst/>
          </a:prstGeom>
          <a:ln w="12700">
            <a:miter lim="400000"/>
          </a:ln>
        </p:spPr>
      </p:pic>
      <p:sp>
        <p:nvSpPr>
          <p:cNvPr id="3130" name="مستطيل"/>
          <p:cNvSpPr/>
          <p:nvPr/>
        </p:nvSpPr>
        <p:spPr>
          <a:xfrm>
            <a:off x="4318993" y="788104"/>
            <a:ext cx="1943498" cy="495649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31" name="مستطيل"/>
          <p:cNvSpPr/>
          <p:nvPr/>
        </p:nvSpPr>
        <p:spPr>
          <a:xfrm>
            <a:off x="6215365" y="4050176"/>
            <a:ext cx="1802793" cy="338448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132" name="IMG_1829.png" descr="IMG_1829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435550" y="2918548"/>
            <a:ext cx="1266981" cy="461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3" name="IMG_1830.jpeg" descr="IMG_1830.jpeg"/>
          <p:cNvPicPr>
            <a:picLocks noChangeAspect="1"/>
          </p:cNvPicPr>
          <p:nvPr/>
        </p:nvPicPr>
        <p:blipFill>
          <a:blip r:embed="rId15">
            <a:extLst/>
          </a:blip>
          <a:srcRect l="67020" t="39396" r="9611" b="29114"/>
          <a:stretch>
            <a:fillRect/>
          </a:stretch>
        </p:blipFill>
        <p:spPr>
          <a:xfrm>
            <a:off x="6406279" y="2599995"/>
            <a:ext cx="299050" cy="305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04" h="21598" fill="norm" stroke="1" extrusionOk="0">
                <a:moveTo>
                  <a:pt x="4210" y="0"/>
                </a:moveTo>
                <a:cubicBezTo>
                  <a:pt x="4025" y="2"/>
                  <a:pt x="3830" y="177"/>
                  <a:pt x="3554" y="505"/>
                </a:cubicBezTo>
                <a:cubicBezTo>
                  <a:pt x="159" y="4541"/>
                  <a:pt x="-879" y="10049"/>
                  <a:pt x="765" y="15259"/>
                </a:cubicBezTo>
                <a:cubicBezTo>
                  <a:pt x="1279" y="16888"/>
                  <a:pt x="2720" y="19367"/>
                  <a:pt x="3855" y="20532"/>
                </a:cubicBezTo>
                <a:cubicBezTo>
                  <a:pt x="4122" y="20807"/>
                  <a:pt x="4137" y="20775"/>
                  <a:pt x="4566" y="20336"/>
                </a:cubicBezTo>
                <a:lnTo>
                  <a:pt x="5003" y="19887"/>
                </a:lnTo>
                <a:lnTo>
                  <a:pt x="4183" y="18849"/>
                </a:lnTo>
                <a:cubicBezTo>
                  <a:pt x="2628" y="16890"/>
                  <a:pt x="1491" y="13955"/>
                  <a:pt x="1230" y="11248"/>
                </a:cubicBezTo>
                <a:cubicBezTo>
                  <a:pt x="1096" y="9866"/>
                  <a:pt x="1373" y="7702"/>
                  <a:pt x="1913" y="6030"/>
                </a:cubicBezTo>
                <a:cubicBezTo>
                  <a:pt x="2403" y="4516"/>
                  <a:pt x="3591" y="2375"/>
                  <a:pt x="4484" y="1430"/>
                </a:cubicBezTo>
                <a:cubicBezTo>
                  <a:pt x="5002" y="881"/>
                  <a:pt x="5032" y="864"/>
                  <a:pt x="4784" y="477"/>
                </a:cubicBezTo>
                <a:cubicBezTo>
                  <a:pt x="4578" y="154"/>
                  <a:pt x="4395" y="-2"/>
                  <a:pt x="4210" y="0"/>
                </a:cubicBezTo>
                <a:close/>
                <a:moveTo>
                  <a:pt x="11484" y="1739"/>
                </a:moveTo>
                <a:cubicBezTo>
                  <a:pt x="8929" y="1949"/>
                  <a:pt x="6592" y="3294"/>
                  <a:pt x="5167" y="5498"/>
                </a:cubicBezTo>
                <a:cubicBezTo>
                  <a:pt x="4375" y="6723"/>
                  <a:pt x="4299" y="6895"/>
                  <a:pt x="3827" y="8920"/>
                </a:cubicBezTo>
                <a:cubicBezTo>
                  <a:pt x="3540" y="10154"/>
                  <a:pt x="3844" y="12666"/>
                  <a:pt x="4402" y="13716"/>
                </a:cubicBezTo>
                <a:cubicBezTo>
                  <a:pt x="4478" y="13860"/>
                  <a:pt x="4538" y="14068"/>
                  <a:pt x="4538" y="14165"/>
                </a:cubicBezTo>
                <a:cubicBezTo>
                  <a:pt x="4538" y="14447"/>
                  <a:pt x="5694" y="15965"/>
                  <a:pt x="6507" y="16745"/>
                </a:cubicBezTo>
                <a:cubicBezTo>
                  <a:pt x="7338" y="17543"/>
                  <a:pt x="9390" y="18658"/>
                  <a:pt x="10062" y="18681"/>
                </a:cubicBezTo>
                <a:cubicBezTo>
                  <a:pt x="10301" y="18689"/>
                  <a:pt x="10653" y="18727"/>
                  <a:pt x="10855" y="18793"/>
                </a:cubicBezTo>
                <a:cubicBezTo>
                  <a:pt x="11792" y="19101"/>
                  <a:pt x="14206" y="18826"/>
                  <a:pt x="15531" y="18260"/>
                </a:cubicBezTo>
                <a:cubicBezTo>
                  <a:pt x="17728" y="17320"/>
                  <a:pt x="19517" y="15270"/>
                  <a:pt x="20261" y="12847"/>
                </a:cubicBezTo>
                <a:cubicBezTo>
                  <a:pt x="20704" y="11404"/>
                  <a:pt x="20721" y="9183"/>
                  <a:pt x="20288" y="7798"/>
                </a:cubicBezTo>
                <a:cubicBezTo>
                  <a:pt x="19362" y="4830"/>
                  <a:pt x="16935" y="2537"/>
                  <a:pt x="14081" y="1907"/>
                </a:cubicBezTo>
                <a:cubicBezTo>
                  <a:pt x="13208" y="1714"/>
                  <a:pt x="12335" y="1669"/>
                  <a:pt x="11484" y="1739"/>
                </a:cubicBezTo>
                <a:close/>
                <a:moveTo>
                  <a:pt x="13042" y="20981"/>
                </a:moveTo>
                <a:cubicBezTo>
                  <a:pt x="12619" y="21068"/>
                  <a:pt x="12261" y="21321"/>
                  <a:pt x="11921" y="21598"/>
                </a:cubicBezTo>
                <a:lnTo>
                  <a:pt x="15093" y="21598"/>
                </a:lnTo>
                <a:cubicBezTo>
                  <a:pt x="14948" y="21441"/>
                  <a:pt x="14856" y="21231"/>
                  <a:pt x="14601" y="21121"/>
                </a:cubicBezTo>
                <a:cubicBezTo>
                  <a:pt x="14112" y="20912"/>
                  <a:pt x="13559" y="20875"/>
                  <a:pt x="13042" y="209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34" name="IMG_1830.jpeg" descr="IMG_1830.jpeg"/>
          <p:cNvPicPr>
            <a:picLocks noChangeAspect="1"/>
          </p:cNvPicPr>
          <p:nvPr/>
        </p:nvPicPr>
        <p:blipFill>
          <a:blip r:embed="rId15">
            <a:extLst/>
          </a:blip>
          <a:srcRect l="34142" t="39335" r="34158" b="32067"/>
          <a:stretch>
            <a:fillRect/>
          </a:stretch>
        </p:blipFill>
        <p:spPr>
          <a:xfrm>
            <a:off x="6730033" y="2422700"/>
            <a:ext cx="539517" cy="369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7" h="21511" fill="norm" stroke="1" extrusionOk="0">
                <a:moveTo>
                  <a:pt x="2987" y="0"/>
                </a:moveTo>
                <a:lnTo>
                  <a:pt x="2373" y="1179"/>
                </a:lnTo>
                <a:cubicBezTo>
                  <a:pt x="-6" y="5757"/>
                  <a:pt x="-640" y="11675"/>
                  <a:pt x="668" y="17070"/>
                </a:cubicBezTo>
                <a:cubicBezTo>
                  <a:pt x="996" y="18422"/>
                  <a:pt x="1744" y="20290"/>
                  <a:pt x="2373" y="21511"/>
                </a:cubicBezTo>
                <a:lnTo>
                  <a:pt x="3555" y="21511"/>
                </a:lnTo>
                <a:cubicBezTo>
                  <a:pt x="3549" y="21510"/>
                  <a:pt x="3562" y="21488"/>
                  <a:pt x="3555" y="21488"/>
                </a:cubicBezTo>
                <a:cubicBezTo>
                  <a:pt x="3388" y="21488"/>
                  <a:pt x="2332" y="19255"/>
                  <a:pt x="1897" y="17972"/>
                </a:cubicBezTo>
                <a:cubicBezTo>
                  <a:pt x="1140" y="15742"/>
                  <a:pt x="945" y="14393"/>
                  <a:pt x="944" y="11334"/>
                </a:cubicBezTo>
                <a:cubicBezTo>
                  <a:pt x="944" y="9042"/>
                  <a:pt x="982" y="8501"/>
                  <a:pt x="1205" y="7355"/>
                </a:cubicBezTo>
                <a:cubicBezTo>
                  <a:pt x="1558" y="5546"/>
                  <a:pt x="2313" y="3409"/>
                  <a:pt x="3079" y="2035"/>
                </a:cubicBezTo>
                <a:lnTo>
                  <a:pt x="3724" y="879"/>
                </a:lnTo>
                <a:lnTo>
                  <a:pt x="3355" y="439"/>
                </a:lnTo>
                <a:lnTo>
                  <a:pt x="2987" y="0"/>
                </a:lnTo>
                <a:close/>
                <a:moveTo>
                  <a:pt x="17837" y="46"/>
                </a:moveTo>
                <a:cubicBezTo>
                  <a:pt x="17604" y="-89"/>
                  <a:pt x="17146" y="463"/>
                  <a:pt x="17146" y="879"/>
                </a:cubicBezTo>
                <a:cubicBezTo>
                  <a:pt x="17146" y="1100"/>
                  <a:pt x="17318" y="1517"/>
                  <a:pt x="17576" y="1896"/>
                </a:cubicBezTo>
                <a:cubicBezTo>
                  <a:pt x="17818" y="2252"/>
                  <a:pt x="18022" y="2645"/>
                  <a:pt x="18022" y="2752"/>
                </a:cubicBezTo>
                <a:cubicBezTo>
                  <a:pt x="18022" y="2859"/>
                  <a:pt x="18095" y="3026"/>
                  <a:pt x="18191" y="3146"/>
                </a:cubicBezTo>
                <a:cubicBezTo>
                  <a:pt x="18425" y="3438"/>
                  <a:pt x="19153" y="5807"/>
                  <a:pt x="19388" y="7031"/>
                </a:cubicBezTo>
                <a:cubicBezTo>
                  <a:pt x="19493" y="7577"/>
                  <a:pt x="19627" y="8187"/>
                  <a:pt x="19680" y="8396"/>
                </a:cubicBezTo>
                <a:cubicBezTo>
                  <a:pt x="19816" y="8928"/>
                  <a:pt x="19802" y="14166"/>
                  <a:pt x="19665" y="14294"/>
                </a:cubicBezTo>
                <a:cubicBezTo>
                  <a:pt x="19604" y="14351"/>
                  <a:pt x="19557" y="14580"/>
                  <a:pt x="19557" y="14780"/>
                </a:cubicBezTo>
                <a:cubicBezTo>
                  <a:pt x="19557" y="15094"/>
                  <a:pt x="19292" y="16261"/>
                  <a:pt x="18912" y="17694"/>
                </a:cubicBezTo>
                <a:cubicBezTo>
                  <a:pt x="18852" y="17922"/>
                  <a:pt x="18624" y="18503"/>
                  <a:pt x="18406" y="18990"/>
                </a:cubicBezTo>
                <a:cubicBezTo>
                  <a:pt x="18188" y="19476"/>
                  <a:pt x="18022" y="19930"/>
                  <a:pt x="18022" y="20008"/>
                </a:cubicBezTo>
                <a:cubicBezTo>
                  <a:pt x="18022" y="20085"/>
                  <a:pt x="17960" y="20212"/>
                  <a:pt x="17883" y="20285"/>
                </a:cubicBezTo>
                <a:cubicBezTo>
                  <a:pt x="17806" y="20358"/>
                  <a:pt x="17575" y="20735"/>
                  <a:pt x="17377" y="21118"/>
                </a:cubicBezTo>
                <a:lnTo>
                  <a:pt x="17177" y="21511"/>
                </a:lnTo>
                <a:lnTo>
                  <a:pt x="18436" y="21511"/>
                </a:lnTo>
                <a:cubicBezTo>
                  <a:pt x="18661" y="21123"/>
                  <a:pt x="18800" y="21050"/>
                  <a:pt x="19020" y="20563"/>
                </a:cubicBezTo>
                <a:cubicBezTo>
                  <a:pt x="20140" y="18083"/>
                  <a:pt x="20765" y="15181"/>
                  <a:pt x="20863" y="12236"/>
                </a:cubicBezTo>
                <a:cubicBezTo>
                  <a:pt x="20960" y="9290"/>
                  <a:pt x="20539" y="6293"/>
                  <a:pt x="19588" y="3631"/>
                </a:cubicBezTo>
                <a:cubicBezTo>
                  <a:pt x="19156" y="2421"/>
                  <a:pt x="18059" y="174"/>
                  <a:pt x="17837" y="46"/>
                </a:cubicBezTo>
                <a:close/>
                <a:moveTo>
                  <a:pt x="6703" y="4672"/>
                </a:moveTo>
                <a:cubicBezTo>
                  <a:pt x="5459" y="4772"/>
                  <a:pt x="5010" y="4975"/>
                  <a:pt x="4292" y="5667"/>
                </a:cubicBezTo>
                <a:cubicBezTo>
                  <a:pt x="3258" y="6664"/>
                  <a:pt x="2468" y="8283"/>
                  <a:pt x="2158" y="10085"/>
                </a:cubicBezTo>
                <a:cubicBezTo>
                  <a:pt x="1422" y="14363"/>
                  <a:pt x="3445" y="18818"/>
                  <a:pt x="6319" y="19221"/>
                </a:cubicBezTo>
                <a:cubicBezTo>
                  <a:pt x="6561" y="19255"/>
                  <a:pt x="6852" y="19298"/>
                  <a:pt x="6949" y="19314"/>
                </a:cubicBezTo>
                <a:cubicBezTo>
                  <a:pt x="7667" y="19426"/>
                  <a:pt x="9330" y="18466"/>
                  <a:pt x="10036" y="17533"/>
                </a:cubicBezTo>
                <a:cubicBezTo>
                  <a:pt x="10482" y="16943"/>
                  <a:pt x="10481" y="16946"/>
                  <a:pt x="11234" y="17764"/>
                </a:cubicBezTo>
                <a:cubicBezTo>
                  <a:pt x="12139" y="18748"/>
                  <a:pt x="12870" y="19081"/>
                  <a:pt x="14121" y="19082"/>
                </a:cubicBezTo>
                <a:cubicBezTo>
                  <a:pt x="15585" y="19084"/>
                  <a:pt x="16407" y="18602"/>
                  <a:pt x="17407" y="17139"/>
                </a:cubicBezTo>
                <a:cubicBezTo>
                  <a:pt x="18319" y="15806"/>
                  <a:pt x="19028" y="13636"/>
                  <a:pt x="18667" y="13300"/>
                </a:cubicBezTo>
                <a:cubicBezTo>
                  <a:pt x="18602" y="13240"/>
                  <a:pt x="18576" y="13092"/>
                  <a:pt x="18605" y="12976"/>
                </a:cubicBezTo>
                <a:cubicBezTo>
                  <a:pt x="18636" y="12853"/>
                  <a:pt x="18589" y="12779"/>
                  <a:pt x="18482" y="12791"/>
                </a:cubicBezTo>
                <a:cubicBezTo>
                  <a:pt x="18370" y="12804"/>
                  <a:pt x="18273" y="12671"/>
                  <a:pt x="18252" y="12444"/>
                </a:cubicBezTo>
                <a:cubicBezTo>
                  <a:pt x="18200" y="11888"/>
                  <a:pt x="18030" y="11992"/>
                  <a:pt x="17991" y="12606"/>
                </a:cubicBezTo>
                <a:lnTo>
                  <a:pt x="17960" y="13138"/>
                </a:lnTo>
                <a:lnTo>
                  <a:pt x="15334" y="13184"/>
                </a:lnTo>
                <a:cubicBezTo>
                  <a:pt x="13889" y="13208"/>
                  <a:pt x="12669" y="13172"/>
                  <a:pt x="12616" y="13092"/>
                </a:cubicBezTo>
                <a:cubicBezTo>
                  <a:pt x="12562" y="13011"/>
                  <a:pt x="12515" y="12350"/>
                  <a:pt x="12508" y="11634"/>
                </a:cubicBezTo>
                <a:cubicBezTo>
                  <a:pt x="12501" y="10919"/>
                  <a:pt x="12425" y="10174"/>
                  <a:pt x="12355" y="9969"/>
                </a:cubicBezTo>
                <a:cubicBezTo>
                  <a:pt x="12215" y="9563"/>
                  <a:pt x="11652" y="8824"/>
                  <a:pt x="11648" y="9044"/>
                </a:cubicBezTo>
                <a:cubicBezTo>
                  <a:pt x="11644" y="9307"/>
                  <a:pt x="11221" y="8352"/>
                  <a:pt x="11218" y="8072"/>
                </a:cubicBezTo>
                <a:cubicBezTo>
                  <a:pt x="11217" y="7916"/>
                  <a:pt x="11109" y="7707"/>
                  <a:pt x="10988" y="7610"/>
                </a:cubicBezTo>
                <a:cubicBezTo>
                  <a:pt x="10867" y="7512"/>
                  <a:pt x="10773" y="7327"/>
                  <a:pt x="10773" y="7193"/>
                </a:cubicBezTo>
                <a:cubicBezTo>
                  <a:pt x="10773" y="7060"/>
                  <a:pt x="10720" y="6939"/>
                  <a:pt x="10666" y="6939"/>
                </a:cubicBezTo>
                <a:cubicBezTo>
                  <a:pt x="10611" y="6939"/>
                  <a:pt x="10356" y="6686"/>
                  <a:pt x="10097" y="6361"/>
                </a:cubicBezTo>
                <a:cubicBezTo>
                  <a:pt x="9087" y="5090"/>
                  <a:pt x="8054" y="4564"/>
                  <a:pt x="6703" y="4672"/>
                </a:cubicBezTo>
                <a:close/>
                <a:moveTo>
                  <a:pt x="18129" y="9506"/>
                </a:moveTo>
                <a:cubicBezTo>
                  <a:pt x="18069" y="9563"/>
                  <a:pt x="18022" y="9675"/>
                  <a:pt x="18022" y="9761"/>
                </a:cubicBezTo>
                <a:cubicBezTo>
                  <a:pt x="18022" y="9846"/>
                  <a:pt x="18069" y="9923"/>
                  <a:pt x="18129" y="9923"/>
                </a:cubicBezTo>
                <a:cubicBezTo>
                  <a:pt x="18189" y="9923"/>
                  <a:pt x="18237" y="9810"/>
                  <a:pt x="18237" y="9668"/>
                </a:cubicBezTo>
                <a:cubicBezTo>
                  <a:pt x="18237" y="9527"/>
                  <a:pt x="18189" y="9450"/>
                  <a:pt x="18129" y="9506"/>
                </a:cubicBezTo>
                <a:close/>
                <a:moveTo>
                  <a:pt x="18774" y="11819"/>
                </a:moveTo>
                <a:cubicBezTo>
                  <a:pt x="18716" y="11766"/>
                  <a:pt x="18682" y="11863"/>
                  <a:pt x="18682" y="12051"/>
                </a:cubicBezTo>
                <a:cubicBezTo>
                  <a:pt x="18682" y="12450"/>
                  <a:pt x="18733" y="12508"/>
                  <a:pt x="18820" y="12166"/>
                </a:cubicBezTo>
                <a:cubicBezTo>
                  <a:pt x="18854" y="12033"/>
                  <a:pt x="18832" y="11873"/>
                  <a:pt x="18774" y="118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35" name="IMG_1830.jpeg" descr="IMG_1830.jpeg"/>
          <p:cNvPicPr>
            <a:picLocks noChangeAspect="1"/>
          </p:cNvPicPr>
          <p:nvPr/>
        </p:nvPicPr>
        <p:blipFill>
          <a:blip r:embed="rId15">
            <a:extLst/>
          </a:blip>
          <a:srcRect l="7690" t="39463" r="67188" b="32481"/>
          <a:stretch>
            <a:fillRect/>
          </a:stretch>
        </p:blipFill>
        <p:spPr>
          <a:xfrm>
            <a:off x="7250140" y="2540500"/>
            <a:ext cx="424982" cy="359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5" h="21519" fill="norm" stroke="1" extrusionOk="0">
                <a:moveTo>
                  <a:pt x="17495" y="69"/>
                </a:moveTo>
                <a:cubicBezTo>
                  <a:pt x="17292" y="-81"/>
                  <a:pt x="17160" y="29"/>
                  <a:pt x="16900" y="259"/>
                </a:cubicBezTo>
                <a:cubicBezTo>
                  <a:pt x="16373" y="725"/>
                  <a:pt x="16363" y="921"/>
                  <a:pt x="16841" y="1445"/>
                </a:cubicBezTo>
                <a:cubicBezTo>
                  <a:pt x="17212" y="1853"/>
                  <a:pt x="18427" y="3983"/>
                  <a:pt x="18427" y="4221"/>
                </a:cubicBezTo>
                <a:cubicBezTo>
                  <a:pt x="18427" y="4291"/>
                  <a:pt x="18521" y="4455"/>
                  <a:pt x="18626" y="4601"/>
                </a:cubicBezTo>
                <a:cubicBezTo>
                  <a:pt x="18730" y="4747"/>
                  <a:pt x="18992" y="5412"/>
                  <a:pt x="19201" y="6048"/>
                </a:cubicBezTo>
                <a:cubicBezTo>
                  <a:pt x="20103" y="8799"/>
                  <a:pt x="20275" y="12204"/>
                  <a:pt x="19657" y="15089"/>
                </a:cubicBezTo>
                <a:cubicBezTo>
                  <a:pt x="19127" y="17563"/>
                  <a:pt x="17997" y="20160"/>
                  <a:pt x="16900" y="21400"/>
                </a:cubicBezTo>
                <a:cubicBezTo>
                  <a:pt x="16853" y="21454"/>
                  <a:pt x="16860" y="21471"/>
                  <a:pt x="16821" y="21519"/>
                </a:cubicBezTo>
                <a:lnTo>
                  <a:pt x="18507" y="21519"/>
                </a:lnTo>
                <a:cubicBezTo>
                  <a:pt x="18995" y="20694"/>
                  <a:pt x="19521" y="19706"/>
                  <a:pt x="19875" y="18861"/>
                </a:cubicBezTo>
                <a:cubicBezTo>
                  <a:pt x="20382" y="17653"/>
                  <a:pt x="20930" y="15544"/>
                  <a:pt x="21124" y="14021"/>
                </a:cubicBezTo>
                <a:cubicBezTo>
                  <a:pt x="21350" y="12255"/>
                  <a:pt x="21219" y="8964"/>
                  <a:pt x="20847" y="7235"/>
                </a:cubicBezTo>
                <a:cubicBezTo>
                  <a:pt x="20485" y="5553"/>
                  <a:pt x="19381" y="2864"/>
                  <a:pt x="18467" y="1422"/>
                </a:cubicBezTo>
                <a:cubicBezTo>
                  <a:pt x="17966" y="631"/>
                  <a:pt x="17699" y="219"/>
                  <a:pt x="17495" y="69"/>
                </a:cubicBezTo>
                <a:close/>
                <a:moveTo>
                  <a:pt x="5934" y="1469"/>
                </a:moveTo>
                <a:cubicBezTo>
                  <a:pt x="4606" y="1587"/>
                  <a:pt x="3773" y="2234"/>
                  <a:pt x="3277" y="3510"/>
                </a:cubicBezTo>
                <a:cubicBezTo>
                  <a:pt x="2445" y="5646"/>
                  <a:pt x="3177" y="7806"/>
                  <a:pt x="5002" y="8659"/>
                </a:cubicBezTo>
                <a:cubicBezTo>
                  <a:pt x="7957" y="10039"/>
                  <a:pt x="10835" y="6864"/>
                  <a:pt x="9603" y="3581"/>
                </a:cubicBezTo>
                <a:cubicBezTo>
                  <a:pt x="9263" y="2676"/>
                  <a:pt x="8427" y="1852"/>
                  <a:pt x="7540" y="1564"/>
                </a:cubicBezTo>
                <a:cubicBezTo>
                  <a:pt x="7218" y="1459"/>
                  <a:pt x="6500" y="1419"/>
                  <a:pt x="5934" y="1469"/>
                </a:cubicBezTo>
                <a:close/>
                <a:moveTo>
                  <a:pt x="12815" y="2228"/>
                </a:moveTo>
                <a:cubicBezTo>
                  <a:pt x="12339" y="2228"/>
                  <a:pt x="12145" y="2317"/>
                  <a:pt x="11943" y="2632"/>
                </a:cubicBezTo>
                <a:cubicBezTo>
                  <a:pt x="11579" y="3198"/>
                  <a:pt x="11609" y="3894"/>
                  <a:pt x="12022" y="4388"/>
                </a:cubicBezTo>
                <a:cubicBezTo>
                  <a:pt x="12548" y="5017"/>
                  <a:pt x="13493" y="4895"/>
                  <a:pt x="13767" y="4174"/>
                </a:cubicBezTo>
                <a:cubicBezTo>
                  <a:pt x="14182" y="3085"/>
                  <a:pt x="13765" y="2228"/>
                  <a:pt x="12815" y="2228"/>
                </a:cubicBezTo>
                <a:close/>
                <a:moveTo>
                  <a:pt x="14620" y="6001"/>
                </a:moveTo>
                <a:cubicBezTo>
                  <a:pt x="14080" y="5922"/>
                  <a:pt x="13495" y="5994"/>
                  <a:pt x="12895" y="6238"/>
                </a:cubicBezTo>
                <a:cubicBezTo>
                  <a:pt x="11789" y="6689"/>
                  <a:pt x="10832" y="8368"/>
                  <a:pt x="10832" y="9845"/>
                </a:cubicBezTo>
                <a:cubicBezTo>
                  <a:pt x="10832" y="10314"/>
                  <a:pt x="10771" y="10823"/>
                  <a:pt x="10693" y="10984"/>
                </a:cubicBezTo>
                <a:cubicBezTo>
                  <a:pt x="10616" y="11145"/>
                  <a:pt x="10474" y="11505"/>
                  <a:pt x="10396" y="11767"/>
                </a:cubicBezTo>
                <a:cubicBezTo>
                  <a:pt x="10301" y="12086"/>
                  <a:pt x="10184" y="12208"/>
                  <a:pt x="10019" y="12170"/>
                </a:cubicBezTo>
                <a:cubicBezTo>
                  <a:pt x="9824" y="12125"/>
                  <a:pt x="9753" y="11866"/>
                  <a:pt x="9662" y="10865"/>
                </a:cubicBezTo>
                <a:cubicBezTo>
                  <a:pt x="9554" y="9670"/>
                  <a:pt x="9399" y="9163"/>
                  <a:pt x="9206" y="9394"/>
                </a:cubicBezTo>
                <a:cubicBezTo>
                  <a:pt x="9159" y="9451"/>
                  <a:pt x="9218" y="10029"/>
                  <a:pt x="9345" y="10699"/>
                </a:cubicBezTo>
                <a:cubicBezTo>
                  <a:pt x="9510" y="11567"/>
                  <a:pt x="9532" y="11970"/>
                  <a:pt x="9424" y="12099"/>
                </a:cubicBezTo>
                <a:cubicBezTo>
                  <a:pt x="9196" y="12372"/>
                  <a:pt x="8801" y="12015"/>
                  <a:pt x="8651" y="11387"/>
                </a:cubicBezTo>
                <a:cubicBezTo>
                  <a:pt x="8500" y="10757"/>
                  <a:pt x="8294" y="10687"/>
                  <a:pt x="8294" y="11269"/>
                </a:cubicBezTo>
                <a:cubicBezTo>
                  <a:pt x="8294" y="12001"/>
                  <a:pt x="7855" y="11938"/>
                  <a:pt x="7798" y="11197"/>
                </a:cubicBezTo>
                <a:cubicBezTo>
                  <a:pt x="7739" y="10429"/>
                  <a:pt x="7553" y="9501"/>
                  <a:pt x="7441" y="9418"/>
                </a:cubicBezTo>
                <a:cubicBezTo>
                  <a:pt x="7271" y="9292"/>
                  <a:pt x="7279" y="9797"/>
                  <a:pt x="7461" y="10580"/>
                </a:cubicBezTo>
                <a:cubicBezTo>
                  <a:pt x="7661" y="11442"/>
                  <a:pt x="7538" y="11578"/>
                  <a:pt x="6965" y="11174"/>
                </a:cubicBezTo>
                <a:cubicBezTo>
                  <a:pt x="6537" y="10872"/>
                  <a:pt x="6489" y="10788"/>
                  <a:pt x="6608" y="10414"/>
                </a:cubicBezTo>
                <a:cubicBezTo>
                  <a:pt x="6782" y="9867"/>
                  <a:pt x="6778" y="9845"/>
                  <a:pt x="6529" y="9845"/>
                </a:cubicBezTo>
                <a:cubicBezTo>
                  <a:pt x="6413" y="9845"/>
                  <a:pt x="6320" y="9967"/>
                  <a:pt x="6311" y="10106"/>
                </a:cubicBezTo>
                <a:cubicBezTo>
                  <a:pt x="6301" y="10245"/>
                  <a:pt x="6281" y="10441"/>
                  <a:pt x="6271" y="10557"/>
                </a:cubicBezTo>
                <a:cubicBezTo>
                  <a:pt x="6261" y="10677"/>
                  <a:pt x="5965" y="10814"/>
                  <a:pt x="5597" y="10865"/>
                </a:cubicBezTo>
                <a:cubicBezTo>
                  <a:pt x="5241" y="10914"/>
                  <a:pt x="4790" y="11084"/>
                  <a:pt x="4585" y="11245"/>
                </a:cubicBezTo>
                <a:lnTo>
                  <a:pt x="4209" y="11530"/>
                </a:lnTo>
                <a:lnTo>
                  <a:pt x="3891" y="10747"/>
                </a:lnTo>
                <a:cubicBezTo>
                  <a:pt x="3485" y="9743"/>
                  <a:pt x="3005" y="9324"/>
                  <a:pt x="2146" y="9228"/>
                </a:cubicBezTo>
                <a:cubicBezTo>
                  <a:pt x="1324" y="9136"/>
                  <a:pt x="607" y="9617"/>
                  <a:pt x="223" y="10533"/>
                </a:cubicBezTo>
                <a:cubicBezTo>
                  <a:pt x="-250" y="11659"/>
                  <a:pt x="46" y="12945"/>
                  <a:pt x="956" y="13689"/>
                </a:cubicBezTo>
                <a:cubicBezTo>
                  <a:pt x="1876" y="14440"/>
                  <a:pt x="3281" y="13989"/>
                  <a:pt x="3792" y="12787"/>
                </a:cubicBezTo>
                <a:cubicBezTo>
                  <a:pt x="4203" y="11822"/>
                  <a:pt x="4223" y="11798"/>
                  <a:pt x="4407" y="12099"/>
                </a:cubicBezTo>
                <a:cubicBezTo>
                  <a:pt x="4498" y="12249"/>
                  <a:pt x="4753" y="12455"/>
                  <a:pt x="4962" y="12550"/>
                </a:cubicBezTo>
                <a:cubicBezTo>
                  <a:pt x="5491" y="12791"/>
                  <a:pt x="5551" y="13114"/>
                  <a:pt x="5180" y="13736"/>
                </a:cubicBezTo>
                <a:cubicBezTo>
                  <a:pt x="4911" y="14189"/>
                  <a:pt x="4869" y="14496"/>
                  <a:pt x="4863" y="15729"/>
                </a:cubicBezTo>
                <a:cubicBezTo>
                  <a:pt x="4856" y="17073"/>
                  <a:pt x="4874" y="17248"/>
                  <a:pt x="5260" y="17936"/>
                </a:cubicBezTo>
                <a:cubicBezTo>
                  <a:pt x="5536" y="18428"/>
                  <a:pt x="5951" y="18835"/>
                  <a:pt x="6450" y="19146"/>
                </a:cubicBezTo>
                <a:cubicBezTo>
                  <a:pt x="7257" y="19651"/>
                  <a:pt x="8112" y="19755"/>
                  <a:pt x="8988" y="19455"/>
                </a:cubicBezTo>
                <a:cubicBezTo>
                  <a:pt x="11055" y="18745"/>
                  <a:pt x="11886" y="15694"/>
                  <a:pt x="10614" y="13452"/>
                </a:cubicBezTo>
                <a:cubicBezTo>
                  <a:pt x="10265" y="12836"/>
                  <a:pt x="10258" y="12810"/>
                  <a:pt x="10535" y="12479"/>
                </a:cubicBezTo>
                <a:cubicBezTo>
                  <a:pt x="10812" y="12147"/>
                  <a:pt x="10818" y="12171"/>
                  <a:pt x="11606" y="12882"/>
                </a:cubicBezTo>
                <a:cubicBezTo>
                  <a:pt x="12651" y="13826"/>
                  <a:pt x="13267" y="14112"/>
                  <a:pt x="14203" y="14116"/>
                </a:cubicBezTo>
                <a:cubicBezTo>
                  <a:pt x="16076" y="14123"/>
                  <a:pt x="17453" y="12429"/>
                  <a:pt x="17456" y="10082"/>
                </a:cubicBezTo>
                <a:cubicBezTo>
                  <a:pt x="17459" y="7835"/>
                  <a:pt x="16239" y="6239"/>
                  <a:pt x="14620" y="6001"/>
                </a:cubicBezTo>
                <a:close/>
                <a:moveTo>
                  <a:pt x="11804" y="19289"/>
                </a:moveTo>
                <a:lnTo>
                  <a:pt x="12042" y="19716"/>
                </a:lnTo>
                <a:cubicBezTo>
                  <a:pt x="12220" y="20042"/>
                  <a:pt x="12385" y="20143"/>
                  <a:pt x="12795" y="20143"/>
                </a:cubicBezTo>
                <a:cubicBezTo>
                  <a:pt x="13252" y="20143"/>
                  <a:pt x="13802" y="19746"/>
                  <a:pt x="13628" y="19550"/>
                </a:cubicBezTo>
                <a:cubicBezTo>
                  <a:pt x="13598" y="19515"/>
                  <a:pt x="13182" y="19440"/>
                  <a:pt x="12696" y="19383"/>
                </a:cubicBezTo>
                <a:lnTo>
                  <a:pt x="11804" y="19289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136" name="Picture 8" descr="Picture 8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7694007" y="3941160"/>
            <a:ext cx="531886" cy="519420"/>
          </a:xfrm>
          <a:prstGeom prst="rect">
            <a:avLst/>
          </a:prstGeom>
          <a:ln w="12700">
            <a:miter lim="400000"/>
          </a:ln>
        </p:spPr>
      </p:pic>
      <p:sp>
        <p:nvSpPr>
          <p:cNvPr id="3137" name="مربع نص 118"/>
          <p:cNvSpPr txBox="1"/>
          <p:nvPr/>
        </p:nvSpPr>
        <p:spPr>
          <a:xfrm>
            <a:off x="6356375" y="4033341"/>
            <a:ext cx="1286834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b="1" sz="1600"/>
            </a:lvl1pPr>
          </a:lstStyle>
          <a:p>
            <a:pPr rtl="0">
              <a:defRPr/>
            </a:pPr>
            <a:r>
              <a:t>الاختيار العشوائي</a:t>
            </a:r>
          </a:p>
        </p:txBody>
      </p:sp>
      <p:pic>
        <p:nvPicPr>
          <p:cNvPr id="3138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>
            <a:extLst/>
          </a:blip>
          <a:stretch>
            <a:fillRect/>
          </a:stretch>
        </p:blipFill>
        <p:spPr>
          <a:xfrm>
            <a:off x="7600820" y="3505588"/>
            <a:ext cx="620630" cy="349105"/>
          </a:xfrm>
          <a:prstGeom prst="rect">
            <a:avLst/>
          </a:prstGeom>
          <a:ln w="12700">
            <a:miter lim="400000"/>
          </a:ln>
        </p:spPr>
      </p:pic>
      <p:sp>
        <p:nvSpPr>
          <p:cNvPr id="3139" name="الحل"/>
          <p:cNvSpPr txBox="1"/>
          <p:nvPr/>
        </p:nvSpPr>
        <p:spPr>
          <a:xfrm>
            <a:off x="5519420" y="2231242"/>
            <a:ext cx="611983" cy="408534"/>
          </a:xfrm>
          <a:prstGeom prst="rect">
            <a:avLst/>
          </a:prstGeom>
          <a:solidFill>
            <a:schemeClr val="accent3">
              <a:lumOff val="4411"/>
            </a:schemeClr>
          </a:solidFill>
          <a:ln w="25400">
            <a:solidFill>
              <a:srgbClr val="008CB4"/>
            </a:solidFill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rtl="0">
              <a:defRPr sz="2400">
                <a:solidFill>
                  <a:srgbClr val="FFFFFF"/>
                </a:solidFill>
              </a:defRPr>
            </a:pPr>
            <a:r>
              <a:rPr>
                <a:solidFill>
                  <a:srgbClr val="008CB4"/>
                </a:solidFill>
                <a:latin typeface="Muna Bold"/>
                <a:ea typeface="Muna Bold"/>
                <a:cs typeface="Muna Bold"/>
                <a:sym typeface="Muna Bold"/>
              </a:rPr>
              <a:t>الحل</a:t>
            </a:r>
            <a:r>
              <a:t> </a:t>
            </a:r>
          </a:p>
        </p:txBody>
      </p:sp>
      <p:sp>
        <p:nvSpPr>
          <p:cNvPr id="3140" name="مستطيل"/>
          <p:cNvSpPr/>
          <p:nvPr/>
        </p:nvSpPr>
        <p:spPr>
          <a:xfrm>
            <a:off x="692869" y="2668436"/>
            <a:ext cx="5373075" cy="1806203"/>
          </a:xfrm>
          <a:prstGeom prst="rect">
            <a:avLst/>
          </a:prstGeom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13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13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13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5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14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14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4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14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4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14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4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15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5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15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154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156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158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16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159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6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16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16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6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١٤٠</a:t>
              </a:r>
            </a:p>
          </p:txBody>
        </p:sp>
      </p:grpSp>
      <p:pic>
        <p:nvPicPr>
          <p:cNvPr id="3165" name="IMG_1850.png" descr="IMG_1850.png"/>
          <p:cNvPicPr>
            <a:picLocks noChangeAspect="1"/>
          </p:cNvPicPr>
          <p:nvPr/>
        </p:nvPicPr>
        <p:blipFill>
          <a:blip r:embed="rId11">
            <a:extLst/>
          </a:blip>
          <a:srcRect l="30936" t="22075" r="52872" b="75255"/>
          <a:stretch>
            <a:fillRect/>
          </a:stretch>
        </p:blipFill>
        <p:spPr>
          <a:xfrm>
            <a:off x="3637894" y="861436"/>
            <a:ext cx="2580565" cy="319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03" fill="norm" stroke="1" extrusionOk="0">
                <a:moveTo>
                  <a:pt x="21128" y="56"/>
                </a:moveTo>
                <a:cubicBezTo>
                  <a:pt x="21086" y="212"/>
                  <a:pt x="21029" y="694"/>
                  <a:pt x="20943" y="1566"/>
                </a:cubicBezTo>
                <a:lnTo>
                  <a:pt x="20736" y="3659"/>
                </a:lnTo>
                <a:lnTo>
                  <a:pt x="10671" y="3792"/>
                </a:lnTo>
                <a:cubicBezTo>
                  <a:pt x="1124" y="3921"/>
                  <a:pt x="591" y="3987"/>
                  <a:pt x="391" y="5143"/>
                </a:cubicBezTo>
                <a:cubicBezTo>
                  <a:pt x="-143" y="8244"/>
                  <a:pt x="-128" y="16137"/>
                  <a:pt x="418" y="18815"/>
                </a:cubicBezTo>
                <a:cubicBezTo>
                  <a:pt x="678" y="20094"/>
                  <a:pt x="909" y="20127"/>
                  <a:pt x="7996" y="20219"/>
                </a:cubicBezTo>
                <a:cubicBezTo>
                  <a:pt x="12017" y="20272"/>
                  <a:pt x="16386" y="20495"/>
                  <a:pt x="17703" y="20723"/>
                </a:cubicBezTo>
                <a:cubicBezTo>
                  <a:pt x="19021" y="20951"/>
                  <a:pt x="20193" y="21205"/>
                  <a:pt x="20309" y="21279"/>
                </a:cubicBezTo>
                <a:cubicBezTo>
                  <a:pt x="20649" y="21499"/>
                  <a:pt x="21041" y="20183"/>
                  <a:pt x="21193" y="18312"/>
                </a:cubicBezTo>
                <a:cubicBezTo>
                  <a:pt x="21399" y="15784"/>
                  <a:pt x="21457" y="9077"/>
                  <a:pt x="21292" y="7051"/>
                </a:cubicBezTo>
                <a:cubicBezTo>
                  <a:pt x="21208" y="6012"/>
                  <a:pt x="21191" y="5130"/>
                  <a:pt x="21240" y="4507"/>
                </a:cubicBezTo>
                <a:cubicBezTo>
                  <a:pt x="21338" y="3257"/>
                  <a:pt x="21335" y="1772"/>
                  <a:pt x="21233" y="506"/>
                </a:cubicBezTo>
                <a:cubicBezTo>
                  <a:pt x="21199" y="83"/>
                  <a:pt x="21170" y="-101"/>
                  <a:pt x="21128" y="56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175" name="الرسم"/>
          <p:cNvGrpSpPr/>
          <p:nvPr/>
        </p:nvGrpSpPr>
        <p:grpSpPr>
          <a:xfrm>
            <a:off x="3327690" y="2297391"/>
            <a:ext cx="2575694" cy="3284259"/>
            <a:chOff x="-19050" y="-19050"/>
            <a:chExt cx="2575693" cy="3284259"/>
          </a:xfrm>
        </p:grpSpPr>
        <p:pic>
          <p:nvPicPr>
            <p:cNvPr id="3166" name="خط شكل" descr="خط شك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086279" y="3009351"/>
              <a:ext cx="470365" cy="255859"/>
            </a:xfrm>
            <a:prstGeom prst="rect">
              <a:avLst/>
            </a:prstGeom>
            <a:effectLst/>
          </p:spPr>
        </p:pic>
        <p:sp>
          <p:nvSpPr>
            <p:cNvPr id="3168" name="خط"/>
            <p:cNvSpPr/>
            <p:nvPr/>
          </p:nvSpPr>
          <p:spPr>
            <a:xfrm>
              <a:off x="2204152" y="2614973"/>
              <a:ext cx="6104" cy="15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169" name="خط خط" descr="خط خط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9050" y="1504701"/>
              <a:ext cx="38402" cy="38567"/>
            </a:xfrm>
            <a:prstGeom prst="rect">
              <a:avLst/>
            </a:prstGeom>
            <a:effectLst/>
          </p:spPr>
        </p:pic>
        <p:pic>
          <p:nvPicPr>
            <p:cNvPr id="3171" name="خط شكل" descr="خط شكل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291295" y="-19050"/>
              <a:ext cx="203638" cy="135469"/>
            </a:xfrm>
            <a:prstGeom prst="rect">
              <a:avLst/>
            </a:prstGeom>
            <a:effectLst/>
          </p:spPr>
        </p:pic>
        <p:pic>
          <p:nvPicPr>
            <p:cNvPr id="3173" name="خط شكل" descr="خط شكل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157451" y="140190"/>
              <a:ext cx="68046" cy="63685"/>
            </a:xfrm>
            <a:prstGeom prst="rect">
              <a:avLst/>
            </a:prstGeom>
            <a:effectLst/>
          </p:spPr>
        </p:pic>
      </p:grpSp>
      <p:grpSp>
        <p:nvGrpSpPr>
          <p:cNvPr id="3178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176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7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sp>
        <p:nvSpPr>
          <p:cNvPr id="3179" name="القياس الغير مباشر"/>
          <p:cNvSpPr txBox="1"/>
          <p:nvPr/>
        </p:nvSpPr>
        <p:spPr>
          <a:xfrm>
            <a:off x="6433896" y="919606"/>
            <a:ext cx="1166925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القياس الغير مباشر </a:t>
            </a:r>
          </a:p>
        </p:txBody>
      </p:sp>
      <p:sp>
        <p:nvSpPr>
          <p:cNvPr id="3180" name="🔹حل مسائل باستعمال…"/>
          <p:cNvSpPr txBox="1"/>
          <p:nvPr/>
        </p:nvSpPr>
        <p:spPr>
          <a:xfrm>
            <a:off x="6472665" y="1620927"/>
            <a:ext cx="122711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🔹حل مسائل باستعمال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المثلثات المتشابهة </a:t>
            </a:r>
          </a:p>
        </p:txBody>
      </p:sp>
      <p:pic>
        <p:nvPicPr>
          <p:cNvPr id="3181" name="IMG_2347.png" descr="IMG_2347.png"/>
          <p:cNvPicPr>
            <a:picLocks noChangeAspect="1"/>
          </p:cNvPicPr>
          <p:nvPr/>
        </p:nvPicPr>
        <p:blipFill>
          <a:blip r:embed="rId16">
            <a:extLst/>
          </a:blip>
          <a:srcRect l="10204" t="12619" r="78527" b="70196"/>
          <a:stretch>
            <a:fillRect/>
          </a:stretch>
        </p:blipFill>
        <p:spPr>
          <a:xfrm>
            <a:off x="1919768" y="15476"/>
            <a:ext cx="772819" cy="883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2" name="IMG_2355.png" descr="IMG_2355.png"/>
          <p:cNvPicPr>
            <a:picLocks noChangeAspect="1"/>
          </p:cNvPicPr>
          <p:nvPr/>
        </p:nvPicPr>
        <p:blipFill>
          <a:blip r:embed="rId17">
            <a:extLst/>
          </a:blip>
          <a:srcRect l="46731" t="29446" r="25084" b="42295"/>
          <a:stretch>
            <a:fillRect/>
          </a:stretch>
        </p:blipFill>
        <p:spPr>
          <a:xfrm>
            <a:off x="3736558" y="1339164"/>
            <a:ext cx="2383241" cy="1792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3" name="IMG_1584.png" descr="IMG_1584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8">
            <a:extLst/>
          </a:blip>
          <a:srcRect l="7127" t="0" r="0" b="8082"/>
          <a:stretch>
            <a:fillRect/>
          </a:stretch>
        </p:blipFill>
        <p:spPr>
          <a:xfrm>
            <a:off x="1959626" y="389610"/>
            <a:ext cx="5089014" cy="5056910"/>
          </a:xfrm>
          <a:prstGeom prst="rect">
            <a:avLst/>
          </a:prstGeom>
          <a:ln w="12700">
            <a:miter lim="400000"/>
          </a:ln>
        </p:spPr>
      </p:pic>
      <p:sp>
        <p:nvSpPr>
          <p:cNvPr id="3184" name="الحل"/>
          <p:cNvSpPr txBox="1"/>
          <p:nvPr/>
        </p:nvSpPr>
        <p:spPr>
          <a:xfrm>
            <a:off x="5545721" y="2851701"/>
            <a:ext cx="611983" cy="408534"/>
          </a:xfrm>
          <a:prstGeom prst="rect">
            <a:avLst/>
          </a:prstGeom>
          <a:solidFill>
            <a:schemeClr val="accent3">
              <a:lumOff val="4411"/>
            </a:schemeClr>
          </a:solidFill>
          <a:ln w="25400">
            <a:solidFill>
              <a:srgbClr val="008CB4"/>
            </a:solidFill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rtl="0">
              <a:defRPr sz="2400">
                <a:solidFill>
                  <a:srgbClr val="FFFFFF"/>
                </a:solidFill>
              </a:defRPr>
            </a:pPr>
            <a:r>
              <a:rPr>
                <a:solidFill>
                  <a:srgbClr val="008CB4"/>
                </a:solidFill>
                <a:latin typeface="Muna Bold"/>
                <a:ea typeface="Muna Bold"/>
                <a:cs typeface="Muna Bold"/>
                <a:sym typeface="Muna Bold"/>
              </a:rPr>
              <a:t>الحل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18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18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8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19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9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19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9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19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9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19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198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200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202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20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203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0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20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20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0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١٤٢</a:t>
              </a:r>
            </a:p>
          </p:txBody>
        </p:sp>
      </p:grpSp>
      <p:grpSp>
        <p:nvGrpSpPr>
          <p:cNvPr id="3219" name="تجميع"/>
          <p:cNvGrpSpPr/>
          <p:nvPr/>
        </p:nvGrpSpPr>
        <p:grpSpPr>
          <a:xfrm>
            <a:off x="947299" y="4747685"/>
            <a:ext cx="6772043" cy="19025"/>
            <a:chOff x="0" y="0"/>
            <a:chExt cx="6772041" cy="19023"/>
          </a:xfrm>
        </p:grpSpPr>
        <p:grpSp>
          <p:nvGrpSpPr>
            <p:cNvPr id="3217" name="تجميع"/>
            <p:cNvGrpSpPr/>
            <p:nvPr/>
          </p:nvGrpSpPr>
          <p:grpSpPr>
            <a:xfrm>
              <a:off x="0" y="0"/>
              <a:ext cx="6772042" cy="19024"/>
              <a:chOff x="0" y="0"/>
              <a:chExt cx="6772041" cy="19023"/>
            </a:xfrm>
          </p:grpSpPr>
          <p:sp>
            <p:nvSpPr>
              <p:cNvPr id="3209" name="Google Shape;4671;p50"/>
              <p:cNvSpPr/>
              <p:nvPr/>
            </p:nvSpPr>
            <p:spPr>
              <a:xfrm>
                <a:off x="0" y="0"/>
                <a:ext cx="533559" cy="17934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0" name="Google Shape;4672;p50"/>
              <p:cNvSpPr/>
              <p:nvPr/>
            </p:nvSpPr>
            <p:spPr>
              <a:xfrm>
                <a:off x="679853" y="0"/>
                <a:ext cx="533559" cy="17934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1" name="Google Shape;4673;p50"/>
              <p:cNvSpPr/>
              <p:nvPr/>
            </p:nvSpPr>
            <p:spPr>
              <a:xfrm>
                <a:off x="1359705" y="0"/>
                <a:ext cx="533559" cy="1793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2" name="Google Shape;4674;p50"/>
              <p:cNvSpPr/>
              <p:nvPr/>
            </p:nvSpPr>
            <p:spPr>
              <a:xfrm>
                <a:off x="2039558" y="0"/>
                <a:ext cx="533559" cy="17934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3" name="Google Shape;4675;p50"/>
              <p:cNvSpPr/>
              <p:nvPr/>
            </p:nvSpPr>
            <p:spPr>
              <a:xfrm>
                <a:off x="2630650" y="1601"/>
                <a:ext cx="1390931" cy="16517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4" name="Google Shape;4677;p50"/>
              <p:cNvSpPr/>
              <p:nvPr/>
            </p:nvSpPr>
            <p:spPr>
              <a:xfrm>
                <a:off x="4113340" y="892"/>
                <a:ext cx="533559" cy="1793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5" name="Google Shape;4678;p50"/>
              <p:cNvSpPr/>
              <p:nvPr/>
            </p:nvSpPr>
            <p:spPr>
              <a:xfrm>
                <a:off x="4758967" y="0"/>
                <a:ext cx="533560" cy="17934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6" name="Google Shape;4679;p50"/>
              <p:cNvSpPr/>
              <p:nvPr/>
            </p:nvSpPr>
            <p:spPr>
              <a:xfrm>
                <a:off x="5438819" y="0"/>
                <a:ext cx="1333223" cy="1902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18" name="Google Shape;4676;p50"/>
            <p:cNvSpPr/>
            <p:nvPr/>
          </p:nvSpPr>
          <p:spPr>
            <a:xfrm>
              <a:off x="5437813" y="92"/>
              <a:ext cx="610561" cy="18840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220" name="IMG_1852.png" descr="IMG_1852.png"/>
          <p:cNvPicPr>
            <a:picLocks noChangeAspect="1"/>
          </p:cNvPicPr>
          <p:nvPr/>
        </p:nvPicPr>
        <p:blipFill>
          <a:blip r:embed="rId11">
            <a:extLst/>
          </a:blip>
          <a:srcRect l="66665" t="22847" r="4256" b="68112"/>
          <a:stretch>
            <a:fillRect/>
          </a:stretch>
        </p:blipFill>
        <p:spPr>
          <a:xfrm>
            <a:off x="4164873" y="1169543"/>
            <a:ext cx="2024000" cy="471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1" name="IMG_0547.gif" descr="IMG_0547.gif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386574" y="2342322"/>
            <a:ext cx="1308763" cy="9815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24" name="تجميع"/>
          <p:cNvGrpSpPr/>
          <p:nvPr/>
        </p:nvGrpSpPr>
        <p:grpSpPr>
          <a:xfrm>
            <a:off x="3998850" y="750766"/>
            <a:ext cx="2279360" cy="596901"/>
            <a:chOff x="0" y="0"/>
            <a:chExt cx="2279358" cy="596900"/>
          </a:xfrm>
        </p:grpSpPr>
        <p:pic>
          <p:nvPicPr>
            <p:cNvPr id="3222" name="صورة 31" descr="صورة 31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0" t="0" r="0" b="0"/>
            <a:stretch>
              <a:fillRect/>
            </a:stretch>
          </p:blipFill>
          <p:spPr>
            <a:xfrm>
              <a:off x="0" y="139303"/>
              <a:ext cx="432056" cy="318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23" name="السؤال الذهبي"/>
            <p:cNvSpPr txBox="1"/>
            <p:nvPr/>
          </p:nvSpPr>
          <p:spPr>
            <a:xfrm>
              <a:off x="471977" y="0"/>
              <a:ext cx="1807382" cy="596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3300">
                  <a:solidFill>
                    <a:schemeClr val="accent1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السؤال الذهبي </a:t>
              </a:r>
            </a:p>
          </p:txBody>
        </p:sp>
      </p:grpSp>
      <p:grpSp>
        <p:nvGrpSpPr>
          <p:cNvPr id="3227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225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26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228" name="IMG_1079.jpeg" descr="IMG_1079.jpeg"/>
          <p:cNvPicPr>
            <a:picLocks noChangeAspect="1"/>
          </p:cNvPicPr>
          <p:nvPr/>
        </p:nvPicPr>
        <p:blipFill>
          <a:blip r:embed="rId14">
            <a:extLst/>
          </a:blip>
          <a:srcRect l="13793" t="21085" r="26309" b="29621"/>
          <a:stretch>
            <a:fillRect/>
          </a:stretch>
        </p:blipFill>
        <p:spPr>
          <a:xfrm>
            <a:off x="5535916" y="3212063"/>
            <a:ext cx="1098718" cy="928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1" h="21535" fill="norm" stroke="1" extrusionOk="0">
                <a:moveTo>
                  <a:pt x="13233" y="0"/>
                </a:moveTo>
                <a:cubicBezTo>
                  <a:pt x="12920" y="0"/>
                  <a:pt x="12614" y="42"/>
                  <a:pt x="12247" y="120"/>
                </a:cubicBezTo>
                <a:cubicBezTo>
                  <a:pt x="11504" y="276"/>
                  <a:pt x="10740" y="711"/>
                  <a:pt x="10196" y="1298"/>
                </a:cubicBezTo>
                <a:cubicBezTo>
                  <a:pt x="9957" y="1556"/>
                  <a:pt x="9683" y="1824"/>
                  <a:pt x="9583" y="1887"/>
                </a:cubicBezTo>
                <a:cubicBezTo>
                  <a:pt x="9483" y="1949"/>
                  <a:pt x="8976" y="2329"/>
                  <a:pt x="8457" y="2733"/>
                </a:cubicBezTo>
                <a:cubicBezTo>
                  <a:pt x="7420" y="3539"/>
                  <a:pt x="6493" y="4551"/>
                  <a:pt x="5933" y="5494"/>
                </a:cubicBezTo>
                <a:cubicBezTo>
                  <a:pt x="5567" y="6109"/>
                  <a:pt x="4973" y="7459"/>
                  <a:pt x="4892" y="7859"/>
                </a:cubicBezTo>
                <a:cubicBezTo>
                  <a:pt x="4815" y="8236"/>
                  <a:pt x="4806" y="8242"/>
                  <a:pt x="4535" y="8108"/>
                </a:cubicBezTo>
                <a:cubicBezTo>
                  <a:pt x="3765" y="7727"/>
                  <a:pt x="2571" y="7806"/>
                  <a:pt x="1700" y="8282"/>
                </a:cubicBezTo>
                <a:cubicBezTo>
                  <a:pt x="674" y="8844"/>
                  <a:pt x="69" y="9798"/>
                  <a:pt x="7" y="10951"/>
                </a:cubicBezTo>
                <a:cubicBezTo>
                  <a:pt x="-32" y="11665"/>
                  <a:pt x="90" y="12105"/>
                  <a:pt x="395" y="12341"/>
                </a:cubicBezTo>
                <a:cubicBezTo>
                  <a:pt x="843" y="12688"/>
                  <a:pt x="1616" y="12375"/>
                  <a:pt x="1878" y="11734"/>
                </a:cubicBezTo>
                <a:cubicBezTo>
                  <a:pt x="2043" y="11330"/>
                  <a:pt x="2062" y="11027"/>
                  <a:pt x="1948" y="10399"/>
                </a:cubicBezTo>
                <a:cubicBezTo>
                  <a:pt x="1882" y="10032"/>
                  <a:pt x="1881" y="9924"/>
                  <a:pt x="1979" y="9746"/>
                </a:cubicBezTo>
                <a:cubicBezTo>
                  <a:pt x="2210" y="9330"/>
                  <a:pt x="2692" y="9558"/>
                  <a:pt x="2888" y="10169"/>
                </a:cubicBezTo>
                <a:cubicBezTo>
                  <a:pt x="3000" y="10519"/>
                  <a:pt x="2987" y="11282"/>
                  <a:pt x="2849" y="12102"/>
                </a:cubicBezTo>
                <a:cubicBezTo>
                  <a:pt x="2590" y="13647"/>
                  <a:pt x="3098" y="14458"/>
                  <a:pt x="3983" y="13924"/>
                </a:cubicBezTo>
                <a:cubicBezTo>
                  <a:pt x="4137" y="13831"/>
                  <a:pt x="4277" y="13697"/>
                  <a:pt x="4302" y="13620"/>
                </a:cubicBezTo>
                <a:cubicBezTo>
                  <a:pt x="4327" y="13543"/>
                  <a:pt x="4389" y="13492"/>
                  <a:pt x="4434" y="13510"/>
                </a:cubicBezTo>
                <a:cubicBezTo>
                  <a:pt x="4524" y="13545"/>
                  <a:pt x="4869" y="14869"/>
                  <a:pt x="4814" y="14973"/>
                </a:cubicBezTo>
                <a:cubicBezTo>
                  <a:pt x="4795" y="15009"/>
                  <a:pt x="4640" y="15037"/>
                  <a:pt x="4472" y="15037"/>
                </a:cubicBezTo>
                <a:cubicBezTo>
                  <a:pt x="3943" y="15038"/>
                  <a:pt x="3487" y="15477"/>
                  <a:pt x="3331" y="16132"/>
                </a:cubicBezTo>
                <a:cubicBezTo>
                  <a:pt x="3166" y="16822"/>
                  <a:pt x="3422" y="17580"/>
                  <a:pt x="3921" y="17881"/>
                </a:cubicBezTo>
                <a:cubicBezTo>
                  <a:pt x="4505" y="18233"/>
                  <a:pt x="5213" y="18056"/>
                  <a:pt x="5661" y="17439"/>
                </a:cubicBezTo>
                <a:lnTo>
                  <a:pt x="5839" y="17182"/>
                </a:lnTo>
                <a:lnTo>
                  <a:pt x="6235" y="17798"/>
                </a:lnTo>
                <a:cubicBezTo>
                  <a:pt x="6934" y="18871"/>
                  <a:pt x="7948" y="19829"/>
                  <a:pt x="9179" y="20568"/>
                </a:cubicBezTo>
                <a:cubicBezTo>
                  <a:pt x="9957" y="21035"/>
                  <a:pt x="10688" y="21298"/>
                  <a:pt x="11579" y="21452"/>
                </a:cubicBezTo>
                <a:cubicBezTo>
                  <a:pt x="12441" y="21600"/>
                  <a:pt x="14066" y="21546"/>
                  <a:pt x="14934" y="21332"/>
                </a:cubicBezTo>
                <a:cubicBezTo>
                  <a:pt x="15720" y="21138"/>
                  <a:pt x="17001" y="20446"/>
                  <a:pt x="17846" y="19758"/>
                </a:cubicBezTo>
                <a:cubicBezTo>
                  <a:pt x="18155" y="19507"/>
                  <a:pt x="18668" y="18987"/>
                  <a:pt x="18988" y="18608"/>
                </a:cubicBezTo>
                <a:cubicBezTo>
                  <a:pt x="20703" y="16578"/>
                  <a:pt x="21568" y="13849"/>
                  <a:pt x="21497" y="11108"/>
                </a:cubicBezTo>
                <a:cubicBezTo>
                  <a:pt x="21454" y="9463"/>
                  <a:pt x="21069" y="7815"/>
                  <a:pt x="20339" y="6313"/>
                </a:cubicBezTo>
                <a:cubicBezTo>
                  <a:pt x="20202" y="6029"/>
                  <a:pt x="19960" y="5486"/>
                  <a:pt x="19796" y="5108"/>
                </a:cubicBezTo>
                <a:cubicBezTo>
                  <a:pt x="18548" y="2227"/>
                  <a:pt x="16734" y="595"/>
                  <a:pt x="14266" y="120"/>
                </a:cubicBezTo>
                <a:cubicBezTo>
                  <a:pt x="13862" y="42"/>
                  <a:pt x="13546" y="0"/>
                  <a:pt x="1323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29" name="IMG_2357.png" descr="IMG_2357.png"/>
          <p:cNvPicPr>
            <a:picLocks noChangeAspect="1"/>
          </p:cNvPicPr>
          <p:nvPr/>
        </p:nvPicPr>
        <p:blipFill>
          <a:blip r:embed="rId15">
            <a:extLst/>
          </a:blip>
          <a:srcRect l="13013" t="38647" r="46953" b="1971"/>
          <a:stretch>
            <a:fillRect/>
          </a:stretch>
        </p:blipFill>
        <p:spPr>
          <a:xfrm>
            <a:off x="2808239" y="1668285"/>
            <a:ext cx="2745432" cy="3054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0" name="IMG_1584.png" descr="IMG_1584.png"/>
          <p:cNvPicPr>
            <a:picLocks noChangeAspect="1"/>
          </p:cNvPicPr>
          <p:nvPr/>
        </p:nvPicPr>
        <p:blipFill>
          <a:blip r:embed="rId16">
            <a:extLst/>
          </a:blip>
          <a:srcRect l="7127" t="0" r="0" b="8082"/>
          <a:stretch>
            <a:fillRect/>
          </a:stretch>
        </p:blipFill>
        <p:spPr>
          <a:xfrm>
            <a:off x="1646521" y="853158"/>
            <a:ext cx="5089014" cy="5056909"/>
          </a:xfrm>
          <a:prstGeom prst="rect">
            <a:avLst/>
          </a:prstGeom>
          <a:ln w="12700">
            <a:miter lim="400000"/>
          </a:ln>
        </p:spPr>
      </p:pic>
      <p:sp>
        <p:nvSpPr>
          <p:cNvPr id="3231" name="القياس الغير مباشر"/>
          <p:cNvSpPr txBox="1"/>
          <p:nvPr/>
        </p:nvSpPr>
        <p:spPr>
          <a:xfrm>
            <a:off x="6433896" y="919606"/>
            <a:ext cx="1166925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القياس الغير مباشر </a:t>
            </a:r>
          </a:p>
        </p:txBody>
      </p:sp>
      <p:sp>
        <p:nvSpPr>
          <p:cNvPr id="3232" name="🔹حل مسائل باستعمال…"/>
          <p:cNvSpPr txBox="1"/>
          <p:nvPr/>
        </p:nvSpPr>
        <p:spPr>
          <a:xfrm>
            <a:off x="6472665" y="1620927"/>
            <a:ext cx="122711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🔹حل مسائل باستعمال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المثلثات المتشابهة </a:t>
            </a:r>
          </a:p>
        </p:txBody>
      </p:sp>
      <p:pic>
        <p:nvPicPr>
          <p:cNvPr id="3233" name="IMG_2347.png" descr="IMG_2347.png"/>
          <p:cNvPicPr>
            <a:picLocks noChangeAspect="1"/>
          </p:cNvPicPr>
          <p:nvPr/>
        </p:nvPicPr>
        <p:blipFill>
          <a:blip r:embed="rId17">
            <a:extLst/>
          </a:blip>
          <a:srcRect l="10204" t="12619" r="78527" b="70196"/>
          <a:stretch>
            <a:fillRect/>
          </a:stretch>
        </p:blipFill>
        <p:spPr>
          <a:xfrm>
            <a:off x="1919768" y="15476"/>
            <a:ext cx="772819" cy="8838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4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23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23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3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23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4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24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4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24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24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24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24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24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43486" y="702036"/>
            <a:ext cx="1451108" cy="3080659"/>
          </a:xfrm>
          <a:prstGeom prst="rect">
            <a:avLst/>
          </a:prstGeom>
        </p:spPr>
      </p:pic>
      <p:pic>
        <p:nvPicPr>
          <p:cNvPr id="325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25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25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5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25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25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5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١٤١</a:t>
              </a:r>
            </a:p>
          </p:txBody>
        </p:sp>
      </p:grpSp>
      <p:grpSp>
        <p:nvGrpSpPr>
          <p:cNvPr id="3268" name="تجميع"/>
          <p:cNvGrpSpPr/>
          <p:nvPr/>
        </p:nvGrpSpPr>
        <p:grpSpPr>
          <a:xfrm>
            <a:off x="947299" y="4700786"/>
            <a:ext cx="6772043" cy="46900"/>
            <a:chOff x="0" y="0"/>
            <a:chExt cx="6772041" cy="46899"/>
          </a:xfrm>
        </p:grpSpPr>
        <p:grpSp>
          <p:nvGrpSpPr>
            <p:cNvPr id="3266" name="تجميع"/>
            <p:cNvGrpSpPr/>
            <p:nvPr/>
          </p:nvGrpSpPr>
          <p:grpSpPr>
            <a:xfrm>
              <a:off x="0" y="0"/>
              <a:ext cx="6772042" cy="46900"/>
              <a:chOff x="0" y="0"/>
              <a:chExt cx="6772041" cy="46899"/>
            </a:xfrm>
          </p:grpSpPr>
          <p:sp>
            <p:nvSpPr>
              <p:cNvPr id="3258" name="Google Shape;4671;p50"/>
              <p:cNvSpPr/>
              <p:nvPr/>
            </p:nvSpPr>
            <p:spPr>
              <a:xfrm>
                <a:off x="0" y="0"/>
                <a:ext cx="533559" cy="4421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9" name="Google Shape;4672;p50"/>
              <p:cNvSpPr/>
              <p:nvPr/>
            </p:nvSpPr>
            <p:spPr>
              <a:xfrm>
                <a:off x="679853" y="0"/>
                <a:ext cx="533559" cy="44213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0" name="Google Shape;4673;p50"/>
              <p:cNvSpPr/>
              <p:nvPr/>
            </p:nvSpPr>
            <p:spPr>
              <a:xfrm>
                <a:off x="1359705" y="0"/>
                <a:ext cx="533559" cy="4421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1" name="Google Shape;4674;p50"/>
              <p:cNvSpPr/>
              <p:nvPr/>
            </p:nvSpPr>
            <p:spPr>
              <a:xfrm>
                <a:off x="2039558" y="0"/>
                <a:ext cx="533559" cy="44213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2" name="Google Shape;4675;p50"/>
              <p:cNvSpPr/>
              <p:nvPr/>
            </p:nvSpPr>
            <p:spPr>
              <a:xfrm>
                <a:off x="2630650" y="3947"/>
                <a:ext cx="1390931" cy="4071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3" name="Google Shape;4677;p50"/>
              <p:cNvSpPr/>
              <p:nvPr/>
            </p:nvSpPr>
            <p:spPr>
              <a:xfrm>
                <a:off x="4113340" y="2199"/>
                <a:ext cx="533559" cy="4421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4" name="Google Shape;4678;p50"/>
              <p:cNvSpPr/>
              <p:nvPr/>
            </p:nvSpPr>
            <p:spPr>
              <a:xfrm>
                <a:off x="4758967" y="0"/>
                <a:ext cx="533560" cy="44213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5" name="Google Shape;4679;p50"/>
              <p:cNvSpPr/>
              <p:nvPr/>
            </p:nvSpPr>
            <p:spPr>
              <a:xfrm>
                <a:off x="5438819" y="0"/>
                <a:ext cx="1333223" cy="4690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67" name="Google Shape;4676;p50"/>
            <p:cNvSpPr/>
            <p:nvPr/>
          </p:nvSpPr>
          <p:spPr>
            <a:xfrm>
              <a:off x="5437813" y="228"/>
              <a:ext cx="610561" cy="46443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269" name="IMG_1758.png" descr="IMG_1758.png"/>
          <p:cNvPicPr>
            <a:picLocks noChangeAspect="1"/>
          </p:cNvPicPr>
          <p:nvPr/>
        </p:nvPicPr>
        <p:blipFill>
          <a:blip r:embed="rId11">
            <a:extLst/>
          </a:blip>
          <a:srcRect l="30785" t="33269" r="52962" b="64546"/>
          <a:stretch>
            <a:fillRect/>
          </a:stretch>
        </p:blipFill>
        <p:spPr>
          <a:xfrm>
            <a:off x="2270184" y="998611"/>
            <a:ext cx="4048110" cy="408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4" fill="norm" stroke="1" extrusionOk="0">
                <a:moveTo>
                  <a:pt x="21448" y="0"/>
                </a:moveTo>
                <a:lnTo>
                  <a:pt x="21265" y="939"/>
                </a:lnTo>
                <a:cubicBezTo>
                  <a:pt x="21101" y="1780"/>
                  <a:pt x="19990" y="1879"/>
                  <a:pt x="10877" y="1856"/>
                </a:cubicBezTo>
                <a:cubicBezTo>
                  <a:pt x="853" y="1831"/>
                  <a:pt x="668" y="1834"/>
                  <a:pt x="437" y="3003"/>
                </a:cubicBezTo>
                <a:cubicBezTo>
                  <a:pt x="-152" y="5983"/>
                  <a:pt x="-145" y="16205"/>
                  <a:pt x="449" y="19771"/>
                </a:cubicBezTo>
                <a:cubicBezTo>
                  <a:pt x="636" y="20893"/>
                  <a:pt x="925" y="20940"/>
                  <a:pt x="9716" y="21252"/>
                </a:cubicBezTo>
                <a:cubicBezTo>
                  <a:pt x="19522" y="21600"/>
                  <a:pt x="20629" y="21537"/>
                  <a:pt x="20964" y="20543"/>
                </a:cubicBezTo>
                <a:cubicBezTo>
                  <a:pt x="21125" y="20065"/>
                  <a:pt x="21219" y="20075"/>
                  <a:pt x="21316" y="20585"/>
                </a:cubicBezTo>
                <a:lnTo>
                  <a:pt x="21448" y="21273"/>
                </a:lnTo>
                <a:lnTo>
                  <a:pt x="21448" y="1063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272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270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71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273" name="صورة 7" descr="صورة 7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  <p:sp>
        <p:nvSpPr>
          <p:cNvPr id="3274" name="القياس الغير مباشر"/>
          <p:cNvSpPr txBox="1"/>
          <p:nvPr/>
        </p:nvSpPr>
        <p:spPr>
          <a:xfrm>
            <a:off x="6433896" y="919606"/>
            <a:ext cx="1166925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القياس الغير مباشر </a:t>
            </a:r>
          </a:p>
        </p:txBody>
      </p:sp>
      <p:sp>
        <p:nvSpPr>
          <p:cNvPr id="3275" name="🔹حل مسائل باستعمال…"/>
          <p:cNvSpPr txBox="1"/>
          <p:nvPr/>
        </p:nvSpPr>
        <p:spPr>
          <a:xfrm>
            <a:off x="6472665" y="1620927"/>
            <a:ext cx="122711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🔹حل مسائل باستعمال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المثلثات المتشابهة </a:t>
            </a:r>
          </a:p>
        </p:txBody>
      </p:sp>
      <p:pic>
        <p:nvPicPr>
          <p:cNvPr id="3276" name="IMG_2347.png" descr="IMG_2347.png"/>
          <p:cNvPicPr>
            <a:picLocks noChangeAspect="1"/>
          </p:cNvPicPr>
          <p:nvPr/>
        </p:nvPicPr>
        <p:blipFill>
          <a:blip r:embed="rId13">
            <a:extLst/>
          </a:blip>
          <a:srcRect l="10204" t="12619" r="78527" b="70196"/>
          <a:stretch>
            <a:fillRect/>
          </a:stretch>
        </p:blipFill>
        <p:spPr>
          <a:xfrm>
            <a:off x="1919768" y="15476"/>
            <a:ext cx="772819" cy="883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7" name="IMG_2360.png" descr="IMG_2360.png"/>
          <p:cNvPicPr>
            <a:picLocks noChangeAspect="1"/>
          </p:cNvPicPr>
          <p:nvPr/>
        </p:nvPicPr>
        <p:blipFill>
          <a:blip r:embed="rId14">
            <a:extLst/>
          </a:blip>
          <a:srcRect l="11904" t="22182" r="75569" b="75887"/>
          <a:stretch>
            <a:fillRect/>
          </a:stretch>
        </p:blipFill>
        <p:spPr>
          <a:xfrm>
            <a:off x="2682728" y="1520696"/>
            <a:ext cx="3479826" cy="402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8" name="IMG_2360.png" descr="IMG_2360.png"/>
          <p:cNvPicPr>
            <a:picLocks noChangeAspect="1"/>
          </p:cNvPicPr>
          <p:nvPr/>
        </p:nvPicPr>
        <p:blipFill>
          <a:blip r:embed="rId14">
            <a:extLst/>
          </a:blip>
          <a:srcRect l="14788" t="24762" r="76774" b="65641"/>
          <a:stretch>
            <a:fillRect/>
          </a:stretch>
        </p:blipFill>
        <p:spPr>
          <a:xfrm>
            <a:off x="661216" y="1435780"/>
            <a:ext cx="2343925" cy="1999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9" name="IMG_1584.png" descr="IMG_1584.png"/>
          <p:cNvPicPr>
            <a:picLocks noChangeAspect="1"/>
          </p:cNvPicPr>
          <p:nvPr/>
        </p:nvPicPr>
        <p:blipFill>
          <a:blip r:embed="rId15">
            <a:extLst/>
          </a:blip>
          <a:srcRect l="7127" t="0" r="0" b="8082"/>
          <a:stretch>
            <a:fillRect/>
          </a:stretch>
        </p:blipFill>
        <p:spPr>
          <a:xfrm>
            <a:off x="1878064" y="504645"/>
            <a:ext cx="5089014" cy="5056910"/>
          </a:xfrm>
          <a:prstGeom prst="rect">
            <a:avLst/>
          </a:prstGeom>
          <a:ln w="12700">
            <a:miter lim="400000"/>
          </a:ln>
        </p:spPr>
      </p:pic>
      <p:sp>
        <p:nvSpPr>
          <p:cNvPr id="3280" name="الحل"/>
          <p:cNvSpPr txBox="1"/>
          <p:nvPr/>
        </p:nvSpPr>
        <p:spPr>
          <a:xfrm>
            <a:off x="5537847" y="1997073"/>
            <a:ext cx="611982" cy="408534"/>
          </a:xfrm>
          <a:prstGeom prst="rect">
            <a:avLst/>
          </a:prstGeom>
          <a:solidFill>
            <a:schemeClr val="accent3">
              <a:lumOff val="4411"/>
            </a:schemeClr>
          </a:solidFill>
          <a:ln w="25400">
            <a:solidFill>
              <a:srgbClr val="008CB4"/>
            </a:solidFill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rtl="0">
              <a:defRPr sz="2400">
                <a:solidFill>
                  <a:srgbClr val="FFFFFF"/>
                </a:solidFill>
              </a:defRPr>
            </a:pPr>
            <a:r>
              <a:rPr>
                <a:solidFill>
                  <a:srgbClr val="008CB4"/>
                </a:solidFill>
                <a:latin typeface="Muna Bold"/>
                <a:ea typeface="Muna Bold"/>
                <a:cs typeface="Muna Bold"/>
                <a:sym typeface="Muna Bold"/>
              </a:rPr>
              <a:t>الحل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9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28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28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8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28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8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28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8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29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29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29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294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296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298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30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299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0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30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30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0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١٤٠</a:t>
              </a:r>
            </a:p>
          </p:txBody>
        </p:sp>
      </p:grpSp>
      <p:grpSp>
        <p:nvGrpSpPr>
          <p:cNvPr id="3315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3313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3305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6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7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8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9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0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1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2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14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18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316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17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sp>
        <p:nvSpPr>
          <p:cNvPr id="3319" name="القياس الغير مباشر"/>
          <p:cNvSpPr txBox="1"/>
          <p:nvPr/>
        </p:nvSpPr>
        <p:spPr>
          <a:xfrm>
            <a:off x="6433896" y="919606"/>
            <a:ext cx="1166925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القياس الغير مباشر </a:t>
            </a:r>
          </a:p>
        </p:txBody>
      </p:sp>
      <p:sp>
        <p:nvSpPr>
          <p:cNvPr id="3320" name="🔹حل مسائل باستعمال…"/>
          <p:cNvSpPr txBox="1"/>
          <p:nvPr/>
        </p:nvSpPr>
        <p:spPr>
          <a:xfrm>
            <a:off x="6472665" y="1620927"/>
            <a:ext cx="122711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🔹حل مسائل باستعمال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المثلثات المتشابهة </a:t>
            </a:r>
          </a:p>
        </p:txBody>
      </p:sp>
      <p:sp>
        <p:nvSpPr>
          <p:cNvPr id="3321" name="المفردات…"/>
          <p:cNvSpPr txBox="1"/>
          <p:nvPr/>
        </p:nvSpPr>
        <p:spPr>
          <a:xfrm>
            <a:off x="6246508" y="2451471"/>
            <a:ext cx="1541702" cy="1163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5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500"/>
            </a:pPr>
            <a:r>
              <a:t>القياس الغير مباشر  </a:t>
            </a:r>
          </a:p>
        </p:txBody>
      </p:sp>
      <p:pic>
        <p:nvPicPr>
          <p:cNvPr id="3322" name="IMG_2347.png" descr="IMG_2347.png"/>
          <p:cNvPicPr>
            <a:picLocks noChangeAspect="1"/>
          </p:cNvPicPr>
          <p:nvPr/>
        </p:nvPicPr>
        <p:blipFill>
          <a:blip r:embed="rId11">
            <a:extLst/>
          </a:blip>
          <a:srcRect l="10204" t="12619" r="78527" b="70196"/>
          <a:stretch>
            <a:fillRect/>
          </a:stretch>
        </p:blipFill>
        <p:spPr>
          <a:xfrm>
            <a:off x="1919768" y="15476"/>
            <a:ext cx="772819" cy="883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3" name="IMG_2356.png" descr="IMG_2356.png"/>
          <p:cNvPicPr>
            <a:picLocks noChangeAspect="1"/>
          </p:cNvPicPr>
          <p:nvPr/>
        </p:nvPicPr>
        <p:blipFill>
          <a:blip r:embed="rId12">
            <a:extLst/>
          </a:blip>
          <a:srcRect l="13769" t="13605" r="30981" b="27703"/>
          <a:stretch>
            <a:fillRect/>
          </a:stretch>
        </p:blipFill>
        <p:spPr>
          <a:xfrm>
            <a:off x="2250073" y="1007467"/>
            <a:ext cx="3927000" cy="3128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4" name="IMG_1584.png" descr="IMG_1584.png"/>
          <p:cNvPicPr>
            <a:picLocks noChangeAspect="1"/>
          </p:cNvPicPr>
          <p:nvPr/>
        </p:nvPicPr>
        <p:blipFill>
          <a:blip r:embed="rId13">
            <a:extLst/>
          </a:blip>
          <a:srcRect l="7127" t="0" r="0" b="8082"/>
          <a:stretch>
            <a:fillRect/>
          </a:stretch>
        </p:blipFill>
        <p:spPr>
          <a:xfrm>
            <a:off x="1600772" y="392684"/>
            <a:ext cx="5089013" cy="5056910"/>
          </a:xfrm>
          <a:prstGeom prst="rect">
            <a:avLst/>
          </a:prstGeom>
          <a:ln w="12700">
            <a:miter lim="400000"/>
          </a:ln>
        </p:spPr>
      </p:pic>
      <p:sp>
        <p:nvSpPr>
          <p:cNvPr id="3325" name="من تشابه المضلعات"/>
          <p:cNvSpPr/>
          <p:nvPr/>
        </p:nvSpPr>
        <p:spPr>
          <a:xfrm>
            <a:off x="807229" y="1919067"/>
            <a:ext cx="1644254" cy="929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936" y="0"/>
                </a:moveTo>
                <a:lnTo>
                  <a:pt x="12846" y="6422"/>
                </a:lnTo>
                <a:lnTo>
                  <a:pt x="3723" y="6422"/>
                </a:lnTo>
                <a:cubicBezTo>
                  <a:pt x="1665" y="6422"/>
                  <a:pt x="0" y="9369"/>
                  <a:pt x="0" y="13010"/>
                </a:cubicBezTo>
                <a:lnTo>
                  <a:pt x="0" y="15003"/>
                </a:lnTo>
                <a:cubicBezTo>
                  <a:pt x="0" y="18643"/>
                  <a:pt x="1665" y="21600"/>
                  <a:pt x="3723" y="21600"/>
                </a:cubicBezTo>
                <a:lnTo>
                  <a:pt x="17872" y="21600"/>
                </a:lnTo>
                <a:cubicBezTo>
                  <a:pt x="19929" y="21600"/>
                  <a:pt x="21600" y="18643"/>
                  <a:pt x="21600" y="15003"/>
                </a:cubicBezTo>
                <a:lnTo>
                  <a:pt x="21600" y="13010"/>
                </a:lnTo>
                <a:cubicBezTo>
                  <a:pt x="21600" y="9369"/>
                  <a:pt x="19929" y="6422"/>
                  <a:pt x="17872" y="6422"/>
                </a:cubicBezTo>
                <a:lnTo>
                  <a:pt x="16637" y="6422"/>
                </a:lnTo>
                <a:lnTo>
                  <a:pt x="18936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>
                <a:blipFill rotWithShape="1">
                  <a:blip r:embed="rId14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من تشابه المضلعات </a:t>
            </a:r>
          </a:p>
        </p:txBody>
      </p:sp>
      <p:grpSp>
        <p:nvGrpSpPr>
          <p:cNvPr id="3330" name="الرسم"/>
          <p:cNvGrpSpPr/>
          <p:nvPr/>
        </p:nvGrpSpPr>
        <p:grpSpPr>
          <a:xfrm>
            <a:off x="2565749" y="1191341"/>
            <a:ext cx="1446419" cy="616235"/>
            <a:chOff x="-12700" y="-12700"/>
            <a:chExt cx="1446417" cy="616234"/>
          </a:xfrm>
        </p:grpSpPr>
        <p:pic>
          <p:nvPicPr>
            <p:cNvPr id="3326" name="خط شكل" descr="خط شكل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382669" y="544854"/>
              <a:ext cx="51049" cy="58681"/>
            </a:xfrm>
            <a:prstGeom prst="rect">
              <a:avLst/>
            </a:prstGeom>
            <a:effectLst/>
          </p:spPr>
        </p:pic>
        <p:pic>
          <p:nvPicPr>
            <p:cNvPr id="3328" name="خط شكل" descr="خط شكل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-12700" y="-12700"/>
              <a:ext cx="50723" cy="3017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4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33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33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3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33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3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33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3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34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4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34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344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346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348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35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349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5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35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35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5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١٤٠</a:t>
              </a:r>
            </a:p>
          </p:txBody>
        </p:sp>
      </p:grpSp>
      <p:grpSp>
        <p:nvGrpSpPr>
          <p:cNvPr id="3357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355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6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sp>
        <p:nvSpPr>
          <p:cNvPr id="3358" name="مستطيل"/>
          <p:cNvSpPr/>
          <p:nvPr/>
        </p:nvSpPr>
        <p:spPr>
          <a:xfrm>
            <a:off x="6215365" y="4050176"/>
            <a:ext cx="1802793" cy="338448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359" name="IMG_1829.png" descr="IMG_1829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435550" y="2918548"/>
            <a:ext cx="1266981" cy="461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0" name="IMG_1830.jpeg" descr="IMG_1830.jpeg"/>
          <p:cNvPicPr>
            <a:picLocks noChangeAspect="1"/>
          </p:cNvPicPr>
          <p:nvPr/>
        </p:nvPicPr>
        <p:blipFill>
          <a:blip r:embed="rId12">
            <a:extLst/>
          </a:blip>
          <a:srcRect l="67020" t="39396" r="9611" b="29114"/>
          <a:stretch>
            <a:fillRect/>
          </a:stretch>
        </p:blipFill>
        <p:spPr>
          <a:xfrm>
            <a:off x="6406279" y="2599995"/>
            <a:ext cx="299050" cy="305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04" h="21598" fill="norm" stroke="1" extrusionOk="0">
                <a:moveTo>
                  <a:pt x="4210" y="0"/>
                </a:moveTo>
                <a:cubicBezTo>
                  <a:pt x="4025" y="2"/>
                  <a:pt x="3830" y="177"/>
                  <a:pt x="3554" y="505"/>
                </a:cubicBezTo>
                <a:cubicBezTo>
                  <a:pt x="159" y="4541"/>
                  <a:pt x="-879" y="10049"/>
                  <a:pt x="765" y="15259"/>
                </a:cubicBezTo>
                <a:cubicBezTo>
                  <a:pt x="1279" y="16888"/>
                  <a:pt x="2720" y="19367"/>
                  <a:pt x="3855" y="20532"/>
                </a:cubicBezTo>
                <a:cubicBezTo>
                  <a:pt x="4122" y="20807"/>
                  <a:pt x="4137" y="20775"/>
                  <a:pt x="4566" y="20336"/>
                </a:cubicBezTo>
                <a:lnTo>
                  <a:pt x="5003" y="19887"/>
                </a:lnTo>
                <a:lnTo>
                  <a:pt x="4183" y="18849"/>
                </a:lnTo>
                <a:cubicBezTo>
                  <a:pt x="2628" y="16890"/>
                  <a:pt x="1491" y="13955"/>
                  <a:pt x="1230" y="11248"/>
                </a:cubicBezTo>
                <a:cubicBezTo>
                  <a:pt x="1096" y="9866"/>
                  <a:pt x="1373" y="7702"/>
                  <a:pt x="1913" y="6030"/>
                </a:cubicBezTo>
                <a:cubicBezTo>
                  <a:pt x="2403" y="4516"/>
                  <a:pt x="3591" y="2375"/>
                  <a:pt x="4484" y="1430"/>
                </a:cubicBezTo>
                <a:cubicBezTo>
                  <a:pt x="5002" y="881"/>
                  <a:pt x="5032" y="864"/>
                  <a:pt x="4784" y="477"/>
                </a:cubicBezTo>
                <a:cubicBezTo>
                  <a:pt x="4578" y="154"/>
                  <a:pt x="4395" y="-2"/>
                  <a:pt x="4210" y="0"/>
                </a:cubicBezTo>
                <a:close/>
                <a:moveTo>
                  <a:pt x="11484" y="1739"/>
                </a:moveTo>
                <a:cubicBezTo>
                  <a:pt x="8929" y="1949"/>
                  <a:pt x="6592" y="3294"/>
                  <a:pt x="5167" y="5498"/>
                </a:cubicBezTo>
                <a:cubicBezTo>
                  <a:pt x="4375" y="6723"/>
                  <a:pt x="4299" y="6895"/>
                  <a:pt x="3827" y="8920"/>
                </a:cubicBezTo>
                <a:cubicBezTo>
                  <a:pt x="3540" y="10154"/>
                  <a:pt x="3844" y="12666"/>
                  <a:pt x="4402" y="13716"/>
                </a:cubicBezTo>
                <a:cubicBezTo>
                  <a:pt x="4478" y="13860"/>
                  <a:pt x="4538" y="14068"/>
                  <a:pt x="4538" y="14165"/>
                </a:cubicBezTo>
                <a:cubicBezTo>
                  <a:pt x="4538" y="14447"/>
                  <a:pt x="5694" y="15965"/>
                  <a:pt x="6507" y="16745"/>
                </a:cubicBezTo>
                <a:cubicBezTo>
                  <a:pt x="7338" y="17543"/>
                  <a:pt x="9390" y="18658"/>
                  <a:pt x="10062" y="18681"/>
                </a:cubicBezTo>
                <a:cubicBezTo>
                  <a:pt x="10301" y="18689"/>
                  <a:pt x="10653" y="18727"/>
                  <a:pt x="10855" y="18793"/>
                </a:cubicBezTo>
                <a:cubicBezTo>
                  <a:pt x="11792" y="19101"/>
                  <a:pt x="14206" y="18826"/>
                  <a:pt x="15531" y="18260"/>
                </a:cubicBezTo>
                <a:cubicBezTo>
                  <a:pt x="17728" y="17320"/>
                  <a:pt x="19517" y="15270"/>
                  <a:pt x="20261" y="12847"/>
                </a:cubicBezTo>
                <a:cubicBezTo>
                  <a:pt x="20704" y="11404"/>
                  <a:pt x="20721" y="9183"/>
                  <a:pt x="20288" y="7798"/>
                </a:cubicBezTo>
                <a:cubicBezTo>
                  <a:pt x="19362" y="4830"/>
                  <a:pt x="16935" y="2537"/>
                  <a:pt x="14081" y="1907"/>
                </a:cubicBezTo>
                <a:cubicBezTo>
                  <a:pt x="13208" y="1714"/>
                  <a:pt x="12335" y="1669"/>
                  <a:pt x="11484" y="1739"/>
                </a:cubicBezTo>
                <a:close/>
                <a:moveTo>
                  <a:pt x="13042" y="20981"/>
                </a:moveTo>
                <a:cubicBezTo>
                  <a:pt x="12619" y="21068"/>
                  <a:pt x="12261" y="21321"/>
                  <a:pt x="11921" y="21598"/>
                </a:cubicBezTo>
                <a:lnTo>
                  <a:pt x="15093" y="21598"/>
                </a:lnTo>
                <a:cubicBezTo>
                  <a:pt x="14948" y="21441"/>
                  <a:pt x="14856" y="21231"/>
                  <a:pt x="14601" y="21121"/>
                </a:cubicBezTo>
                <a:cubicBezTo>
                  <a:pt x="14112" y="20912"/>
                  <a:pt x="13559" y="20875"/>
                  <a:pt x="13042" y="209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61" name="IMG_1830.jpeg" descr="IMG_1830.jpeg"/>
          <p:cNvPicPr>
            <a:picLocks noChangeAspect="1"/>
          </p:cNvPicPr>
          <p:nvPr/>
        </p:nvPicPr>
        <p:blipFill>
          <a:blip r:embed="rId12">
            <a:extLst/>
          </a:blip>
          <a:srcRect l="34142" t="39335" r="34158" b="27362"/>
          <a:stretch>
            <a:fillRect/>
          </a:stretch>
        </p:blipFill>
        <p:spPr>
          <a:xfrm>
            <a:off x="6730033" y="2357409"/>
            <a:ext cx="539517" cy="4298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7" h="21524" fill="norm" stroke="1" extrusionOk="0">
                <a:moveTo>
                  <a:pt x="2987" y="0"/>
                </a:moveTo>
                <a:lnTo>
                  <a:pt x="2373" y="1014"/>
                </a:lnTo>
                <a:cubicBezTo>
                  <a:pt x="-6" y="4947"/>
                  <a:pt x="-640" y="10032"/>
                  <a:pt x="668" y="14667"/>
                </a:cubicBezTo>
                <a:cubicBezTo>
                  <a:pt x="1041" y="15990"/>
                  <a:pt x="1967" y="18015"/>
                  <a:pt x="2634" y="18980"/>
                </a:cubicBezTo>
                <a:lnTo>
                  <a:pt x="3033" y="19556"/>
                </a:lnTo>
                <a:lnTo>
                  <a:pt x="3340" y="19199"/>
                </a:lnTo>
                <a:cubicBezTo>
                  <a:pt x="3628" y="18857"/>
                  <a:pt x="3743" y="18463"/>
                  <a:pt x="3555" y="18463"/>
                </a:cubicBezTo>
                <a:cubicBezTo>
                  <a:pt x="3388" y="18463"/>
                  <a:pt x="2332" y="16545"/>
                  <a:pt x="1897" y="15443"/>
                </a:cubicBezTo>
                <a:cubicBezTo>
                  <a:pt x="1140" y="13527"/>
                  <a:pt x="945" y="12368"/>
                  <a:pt x="944" y="9739"/>
                </a:cubicBezTo>
                <a:cubicBezTo>
                  <a:pt x="944" y="7769"/>
                  <a:pt x="982" y="7305"/>
                  <a:pt x="1205" y="6320"/>
                </a:cubicBezTo>
                <a:cubicBezTo>
                  <a:pt x="1558" y="4765"/>
                  <a:pt x="2313" y="2930"/>
                  <a:pt x="3079" y="1749"/>
                </a:cubicBezTo>
                <a:lnTo>
                  <a:pt x="3724" y="756"/>
                </a:lnTo>
                <a:lnTo>
                  <a:pt x="3355" y="378"/>
                </a:lnTo>
                <a:lnTo>
                  <a:pt x="2987" y="0"/>
                </a:lnTo>
                <a:close/>
                <a:moveTo>
                  <a:pt x="17837" y="40"/>
                </a:moveTo>
                <a:cubicBezTo>
                  <a:pt x="17604" y="-76"/>
                  <a:pt x="17146" y="398"/>
                  <a:pt x="17146" y="756"/>
                </a:cubicBezTo>
                <a:cubicBezTo>
                  <a:pt x="17146" y="945"/>
                  <a:pt x="17318" y="1304"/>
                  <a:pt x="17576" y="1630"/>
                </a:cubicBezTo>
                <a:cubicBezTo>
                  <a:pt x="17818" y="1935"/>
                  <a:pt x="18022" y="2274"/>
                  <a:pt x="18022" y="2365"/>
                </a:cubicBezTo>
                <a:cubicBezTo>
                  <a:pt x="18022" y="2457"/>
                  <a:pt x="18095" y="2601"/>
                  <a:pt x="18191" y="2703"/>
                </a:cubicBezTo>
                <a:cubicBezTo>
                  <a:pt x="18425" y="2955"/>
                  <a:pt x="19153" y="4990"/>
                  <a:pt x="19388" y="6042"/>
                </a:cubicBezTo>
                <a:cubicBezTo>
                  <a:pt x="19493" y="6511"/>
                  <a:pt x="19627" y="7035"/>
                  <a:pt x="19680" y="7215"/>
                </a:cubicBezTo>
                <a:cubicBezTo>
                  <a:pt x="19816" y="7671"/>
                  <a:pt x="19802" y="12173"/>
                  <a:pt x="19665" y="12283"/>
                </a:cubicBezTo>
                <a:cubicBezTo>
                  <a:pt x="19604" y="12331"/>
                  <a:pt x="19557" y="12528"/>
                  <a:pt x="19557" y="12700"/>
                </a:cubicBezTo>
                <a:cubicBezTo>
                  <a:pt x="19557" y="12969"/>
                  <a:pt x="19292" y="13972"/>
                  <a:pt x="18912" y="15204"/>
                </a:cubicBezTo>
                <a:cubicBezTo>
                  <a:pt x="18852" y="15399"/>
                  <a:pt x="18624" y="15899"/>
                  <a:pt x="18406" y="16317"/>
                </a:cubicBezTo>
                <a:cubicBezTo>
                  <a:pt x="18188" y="16735"/>
                  <a:pt x="18022" y="17125"/>
                  <a:pt x="18022" y="17191"/>
                </a:cubicBezTo>
                <a:cubicBezTo>
                  <a:pt x="18022" y="17258"/>
                  <a:pt x="17960" y="17367"/>
                  <a:pt x="17883" y="17430"/>
                </a:cubicBezTo>
                <a:cubicBezTo>
                  <a:pt x="17806" y="17492"/>
                  <a:pt x="17575" y="17816"/>
                  <a:pt x="17377" y="18145"/>
                </a:cubicBezTo>
                <a:lnTo>
                  <a:pt x="17023" y="18742"/>
                </a:lnTo>
                <a:lnTo>
                  <a:pt x="17269" y="19179"/>
                </a:lnTo>
                <a:cubicBezTo>
                  <a:pt x="17405" y="19416"/>
                  <a:pt x="17564" y="19616"/>
                  <a:pt x="17638" y="19616"/>
                </a:cubicBezTo>
                <a:cubicBezTo>
                  <a:pt x="17824" y="19616"/>
                  <a:pt x="18496" y="18665"/>
                  <a:pt x="19020" y="17668"/>
                </a:cubicBezTo>
                <a:cubicBezTo>
                  <a:pt x="20140" y="15537"/>
                  <a:pt x="20765" y="13044"/>
                  <a:pt x="20863" y="10514"/>
                </a:cubicBezTo>
                <a:cubicBezTo>
                  <a:pt x="20960" y="7983"/>
                  <a:pt x="20539" y="5407"/>
                  <a:pt x="19588" y="3121"/>
                </a:cubicBezTo>
                <a:cubicBezTo>
                  <a:pt x="19156" y="2081"/>
                  <a:pt x="18059" y="150"/>
                  <a:pt x="17837" y="40"/>
                </a:cubicBezTo>
                <a:close/>
                <a:moveTo>
                  <a:pt x="6703" y="4015"/>
                </a:moveTo>
                <a:cubicBezTo>
                  <a:pt x="5459" y="4101"/>
                  <a:pt x="5010" y="4275"/>
                  <a:pt x="4292" y="4869"/>
                </a:cubicBezTo>
                <a:cubicBezTo>
                  <a:pt x="3258" y="5726"/>
                  <a:pt x="2468" y="7117"/>
                  <a:pt x="2158" y="8665"/>
                </a:cubicBezTo>
                <a:cubicBezTo>
                  <a:pt x="1422" y="12341"/>
                  <a:pt x="3445" y="16169"/>
                  <a:pt x="6319" y="16516"/>
                </a:cubicBezTo>
                <a:cubicBezTo>
                  <a:pt x="6561" y="16545"/>
                  <a:pt x="6852" y="16582"/>
                  <a:pt x="6949" y="16595"/>
                </a:cubicBezTo>
                <a:cubicBezTo>
                  <a:pt x="7667" y="16692"/>
                  <a:pt x="9330" y="15867"/>
                  <a:pt x="10036" y="15065"/>
                </a:cubicBezTo>
                <a:cubicBezTo>
                  <a:pt x="10482" y="14558"/>
                  <a:pt x="10481" y="14561"/>
                  <a:pt x="11234" y="15264"/>
                </a:cubicBezTo>
                <a:cubicBezTo>
                  <a:pt x="12139" y="16109"/>
                  <a:pt x="12870" y="16395"/>
                  <a:pt x="14121" y="16396"/>
                </a:cubicBezTo>
                <a:cubicBezTo>
                  <a:pt x="15585" y="16398"/>
                  <a:pt x="16407" y="15984"/>
                  <a:pt x="17407" y="14727"/>
                </a:cubicBezTo>
                <a:cubicBezTo>
                  <a:pt x="18319" y="13581"/>
                  <a:pt x="19028" y="11717"/>
                  <a:pt x="18667" y="11428"/>
                </a:cubicBezTo>
                <a:cubicBezTo>
                  <a:pt x="18602" y="11376"/>
                  <a:pt x="18576" y="11249"/>
                  <a:pt x="18605" y="11150"/>
                </a:cubicBezTo>
                <a:cubicBezTo>
                  <a:pt x="18636" y="11044"/>
                  <a:pt x="18589" y="10980"/>
                  <a:pt x="18482" y="10991"/>
                </a:cubicBezTo>
                <a:cubicBezTo>
                  <a:pt x="18370" y="11002"/>
                  <a:pt x="18273" y="10888"/>
                  <a:pt x="18252" y="10693"/>
                </a:cubicBezTo>
                <a:cubicBezTo>
                  <a:pt x="18200" y="10215"/>
                  <a:pt x="18030" y="10304"/>
                  <a:pt x="17991" y="10832"/>
                </a:cubicBezTo>
                <a:lnTo>
                  <a:pt x="17960" y="11289"/>
                </a:lnTo>
                <a:lnTo>
                  <a:pt x="15334" y="11329"/>
                </a:lnTo>
                <a:cubicBezTo>
                  <a:pt x="13889" y="11350"/>
                  <a:pt x="12669" y="11318"/>
                  <a:pt x="12616" y="11249"/>
                </a:cubicBezTo>
                <a:cubicBezTo>
                  <a:pt x="12562" y="11180"/>
                  <a:pt x="12515" y="10612"/>
                  <a:pt x="12508" y="9997"/>
                </a:cubicBezTo>
                <a:cubicBezTo>
                  <a:pt x="12501" y="9382"/>
                  <a:pt x="12425" y="8742"/>
                  <a:pt x="12355" y="8566"/>
                </a:cubicBezTo>
                <a:cubicBezTo>
                  <a:pt x="12215" y="8217"/>
                  <a:pt x="11652" y="7583"/>
                  <a:pt x="11648" y="7771"/>
                </a:cubicBezTo>
                <a:cubicBezTo>
                  <a:pt x="11644" y="7998"/>
                  <a:pt x="11221" y="7177"/>
                  <a:pt x="11218" y="6936"/>
                </a:cubicBezTo>
                <a:cubicBezTo>
                  <a:pt x="11217" y="6802"/>
                  <a:pt x="11109" y="6623"/>
                  <a:pt x="10988" y="6539"/>
                </a:cubicBezTo>
                <a:cubicBezTo>
                  <a:pt x="10867" y="6455"/>
                  <a:pt x="10773" y="6296"/>
                  <a:pt x="10773" y="6181"/>
                </a:cubicBezTo>
                <a:cubicBezTo>
                  <a:pt x="10773" y="6067"/>
                  <a:pt x="10720" y="5963"/>
                  <a:pt x="10666" y="5963"/>
                </a:cubicBezTo>
                <a:cubicBezTo>
                  <a:pt x="10611" y="5963"/>
                  <a:pt x="10356" y="5745"/>
                  <a:pt x="10097" y="5466"/>
                </a:cubicBezTo>
                <a:cubicBezTo>
                  <a:pt x="9087" y="4374"/>
                  <a:pt x="8054" y="3922"/>
                  <a:pt x="6703" y="4015"/>
                </a:cubicBezTo>
                <a:close/>
                <a:moveTo>
                  <a:pt x="18129" y="8169"/>
                </a:moveTo>
                <a:cubicBezTo>
                  <a:pt x="18069" y="8217"/>
                  <a:pt x="18022" y="8314"/>
                  <a:pt x="18022" y="8387"/>
                </a:cubicBezTo>
                <a:cubicBezTo>
                  <a:pt x="18022" y="8461"/>
                  <a:pt x="18069" y="8526"/>
                  <a:pt x="18129" y="8526"/>
                </a:cubicBezTo>
                <a:cubicBezTo>
                  <a:pt x="18189" y="8526"/>
                  <a:pt x="18237" y="8429"/>
                  <a:pt x="18237" y="8308"/>
                </a:cubicBezTo>
                <a:cubicBezTo>
                  <a:pt x="18237" y="8186"/>
                  <a:pt x="18189" y="8120"/>
                  <a:pt x="18129" y="8169"/>
                </a:cubicBezTo>
                <a:close/>
                <a:moveTo>
                  <a:pt x="18774" y="10156"/>
                </a:moveTo>
                <a:cubicBezTo>
                  <a:pt x="18716" y="10110"/>
                  <a:pt x="18682" y="10194"/>
                  <a:pt x="18682" y="10355"/>
                </a:cubicBezTo>
                <a:cubicBezTo>
                  <a:pt x="18682" y="10698"/>
                  <a:pt x="18733" y="10748"/>
                  <a:pt x="18820" y="10454"/>
                </a:cubicBezTo>
                <a:cubicBezTo>
                  <a:pt x="18854" y="10339"/>
                  <a:pt x="18832" y="10202"/>
                  <a:pt x="18774" y="10156"/>
                </a:cubicBezTo>
                <a:close/>
                <a:moveTo>
                  <a:pt x="6857" y="19934"/>
                </a:moveTo>
                <a:cubicBezTo>
                  <a:pt x="6259" y="20015"/>
                  <a:pt x="6012" y="20278"/>
                  <a:pt x="5843" y="21007"/>
                </a:cubicBezTo>
                <a:cubicBezTo>
                  <a:pt x="5800" y="21193"/>
                  <a:pt x="5904" y="21385"/>
                  <a:pt x="5905" y="21524"/>
                </a:cubicBezTo>
                <a:lnTo>
                  <a:pt x="8362" y="21524"/>
                </a:lnTo>
                <a:cubicBezTo>
                  <a:pt x="8365" y="21227"/>
                  <a:pt x="8438" y="20952"/>
                  <a:pt x="8408" y="20769"/>
                </a:cubicBezTo>
                <a:cubicBezTo>
                  <a:pt x="8331" y="20291"/>
                  <a:pt x="7504" y="19847"/>
                  <a:pt x="6857" y="19934"/>
                </a:cubicBezTo>
                <a:close/>
                <a:moveTo>
                  <a:pt x="13368" y="20212"/>
                </a:moveTo>
                <a:cubicBezTo>
                  <a:pt x="12940" y="20266"/>
                  <a:pt x="12757" y="20364"/>
                  <a:pt x="12554" y="20669"/>
                </a:cubicBezTo>
                <a:cubicBezTo>
                  <a:pt x="12395" y="20909"/>
                  <a:pt x="12347" y="21149"/>
                  <a:pt x="12339" y="21524"/>
                </a:cubicBezTo>
                <a:lnTo>
                  <a:pt x="14904" y="21524"/>
                </a:lnTo>
                <a:cubicBezTo>
                  <a:pt x="14721" y="20563"/>
                  <a:pt x="14225" y="20106"/>
                  <a:pt x="13368" y="2021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62" name="IMG_1830.jpeg" descr="IMG_1830.jpeg"/>
          <p:cNvPicPr>
            <a:picLocks noChangeAspect="1"/>
          </p:cNvPicPr>
          <p:nvPr/>
        </p:nvPicPr>
        <p:blipFill>
          <a:blip r:embed="rId12">
            <a:extLst/>
          </a:blip>
          <a:srcRect l="7690" t="39463" r="67188" b="32481"/>
          <a:stretch>
            <a:fillRect/>
          </a:stretch>
        </p:blipFill>
        <p:spPr>
          <a:xfrm>
            <a:off x="7250140" y="2540500"/>
            <a:ext cx="424982" cy="359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5" h="21519" fill="norm" stroke="1" extrusionOk="0">
                <a:moveTo>
                  <a:pt x="17495" y="69"/>
                </a:moveTo>
                <a:cubicBezTo>
                  <a:pt x="17292" y="-81"/>
                  <a:pt x="17160" y="29"/>
                  <a:pt x="16900" y="259"/>
                </a:cubicBezTo>
                <a:cubicBezTo>
                  <a:pt x="16373" y="725"/>
                  <a:pt x="16363" y="921"/>
                  <a:pt x="16841" y="1445"/>
                </a:cubicBezTo>
                <a:cubicBezTo>
                  <a:pt x="17212" y="1853"/>
                  <a:pt x="18427" y="3983"/>
                  <a:pt x="18427" y="4221"/>
                </a:cubicBezTo>
                <a:cubicBezTo>
                  <a:pt x="18427" y="4291"/>
                  <a:pt x="18521" y="4455"/>
                  <a:pt x="18626" y="4601"/>
                </a:cubicBezTo>
                <a:cubicBezTo>
                  <a:pt x="18730" y="4747"/>
                  <a:pt x="18992" y="5412"/>
                  <a:pt x="19201" y="6048"/>
                </a:cubicBezTo>
                <a:cubicBezTo>
                  <a:pt x="20103" y="8799"/>
                  <a:pt x="20275" y="12204"/>
                  <a:pt x="19657" y="15089"/>
                </a:cubicBezTo>
                <a:cubicBezTo>
                  <a:pt x="19127" y="17563"/>
                  <a:pt x="17997" y="20160"/>
                  <a:pt x="16900" y="21400"/>
                </a:cubicBezTo>
                <a:cubicBezTo>
                  <a:pt x="16853" y="21454"/>
                  <a:pt x="16860" y="21471"/>
                  <a:pt x="16821" y="21519"/>
                </a:cubicBezTo>
                <a:lnTo>
                  <a:pt x="18507" y="21519"/>
                </a:lnTo>
                <a:cubicBezTo>
                  <a:pt x="18995" y="20694"/>
                  <a:pt x="19521" y="19706"/>
                  <a:pt x="19875" y="18861"/>
                </a:cubicBezTo>
                <a:cubicBezTo>
                  <a:pt x="20382" y="17653"/>
                  <a:pt x="20930" y="15544"/>
                  <a:pt x="21124" y="14021"/>
                </a:cubicBezTo>
                <a:cubicBezTo>
                  <a:pt x="21350" y="12255"/>
                  <a:pt x="21219" y="8964"/>
                  <a:pt x="20847" y="7235"/>
                </a:cubicBezTo>
                <a:cubicBezTo>
                  <a:pt x="20485" y="5553"/>
                  <a:pt x="19381" y="2864"/>
                  <a:pt x="18467" y="1422"/>
                </a:cubicBezTo>
                <a:cubicBezTo>
                  <a:pt x="17966" y="631"/>
                  <a:pt x="17699" y="219"/>
                  <a:pt x="17495" y="69"/>
                </a:cubicBezTo>
                <a:close/>
                <a:moveTo>
                  <a:pt x="5934" y="1469"/>
                </a:moveTo>
                <a:cubicBezTo>
                  <a:pt x="4606" y="1587"/>
                  <a:pt x="3773" y="2234"/>
                  <a:pt x="3277" y="3510"/>
                </a:cubicBezTo>
                <a:cubicBezTo>
                  <a:pt x="2445" y="5646"/>
                  <a:pt x="3177" y="7806"/>
                  <a:pt x="5002" y="8659"/>
                </a:cubicBezTo>
                <a:cubicBezTo>
                  <a:pt x="7957" y="10039"/>
                  <a:pt x="10835" y="6864"/>
                  <a:pt x="9603" y="3581"/>
                </a:cubicBezTo>
                <a:cubicBezTo>
                  <a:pt x="9263" y="2676"/>
                  <a:pt x="8427" y="1852"/>
                  <a:pt x="7540" y="1564"/>
                </a:cubicBezTo>
                <a:cubicBezTo>
                  <a:pt x="7218" y="1459"/>
                  <a:pt x="6500" y="1419"/>
                  <a:pt x="5934" y="1469"/>
                </a:cubicBezTo>
                <a:close/>
                <a:moveTo>
                  <a:pt x="12815" y="2228"/>
                </a:moveTo>
                <a:cubicBezTo>
                  <a:pt x="12339" y="2228"/>
                  <a:pt x="12145" y="2317"/>
                  <a:pt x="11943" y="2632"/>
                </a:cubicBezTo>
                <a:cubicBezTo>
                  <a:pt x="11579" y="3198"/>
                  <a:pt x="11609" y="3894"/>
                  <a:pt x="12022" y="4388"/>
                </a:cubicBezTo>
                <a:cubicBezTo>
                  <a:pt x="12548" y="5017"/>
                  <a:pt x="13493" y="4895"/>
                  <a:pt x="13767" y="4174"/>
                </a:cubicBezTo>
                <a:cubicBezTo>
                  <a:pt x="14182" y="3085"/>
                  <a:pt x="13765" y="2228"/>
                  <a:pt x="12815" y="2228"/>
                </a:cubicBezTo>
                <a:close/>
                <a:moveTo>
                  <a:pt x="14620" y="6001"/>
                </a:moveTo>
                <a:cubicBezTo>
                  <a:pt x="14080" y="5922"/>
                  <a:pt x="13495" y="5994"/>
                  <a:pt x="12895" y="6238"/>
                </a:cubicBezTo>
                <a:cubicBezTo>
                  <a:pt x="11789" y="6689"/>
                  <a:pt x="10832" y="8368"/>
                  <a:pt x="10832" y="9845"/>
                </a:cubicBezTo>
                <a:cubicBezTo>
                  <a:pt x="10832" y="10314"/>
                  <a:pt x="10771" y="10823"/>
                  <a:pt x="10693" y="10984"/>
                </a:cubicBezTo>
                <a:cubicBezTo>
                  <a:pt x="10616" y="11145"/>
                  <a:pt x="10474" y="11505"/>
                  <a:pt x="10396" y="11767"/>
                </a:cubicBezTo>
                <a:cubicBezTo>
                  <a:pt x="10301" y="12086"/>
                  <a:pt x="10184" y="12208"/>
                  <a:pt x="10019" y="12170"/>
                </a:cubicBezTo>
                <a:cubicBezTo>
                  <a:pt x="9824" y="12125"/>
                  <a:pt x="9753" y="11866"/>
                  <a:pt x="9662" y="10865"/>
                </a:cubicBezTo>
                <a:cubicBezTo>
                  <a:pt x="9554" y="9670"/>
                  <a:pt x="9399" y="9163"/>
                  <a:pt x="9206" y="9394"/>
                </a:cubicBezTo>
                <a:cubicBezTo>
                  <a:pt x="9159" y="9451"/>
                  <a:pt x="9218" y="10029"/>
                  <a:pt x="9345" y="10699"/>
                </a:cubicBezTo>
                <a:cubicBezTo>
                  <a:pt x="9510" y="11567"/>
                  <a:pt x="9532" y="11970"/>
                  <a:pt x="9424" y="12099"/>
                </a:cubicBezTo>
                <a:cubicBezTo>
                  <a:pt x="9196" y="12372"/>
                  <a:pt x="8801" y="12015"/>
                  <a:pt x="8651" y="11387"/>
                </a:cubicBezTo>
                <a:cubicBezTo>
                  <a:pt x="8500" y="10757"/>
                  <a:pt x="8294" y="10687"/>
                  <a:pt x="8294" y="11269"/>
                </a:cubicBezTo>
                <a:cubicBezTo>
                  <a:pt x="8294" y="12001"/>
                  <a:pt x="7855" y="11938"/>
                  <a:pt x="7798" y="11197"/>
                </a:cubicBezTo>
                <a:cubicBezTo>
                  <a:pt x="7739" y="10429"/>
                  <a:pt x="7553" y="9501"/>
                  <a:pt x="7441" y="9418"/>
                </a:cubicBezTo>
                <a:cubicBezTo>
                  <a:pt x="7271" y="9292"/>
                  <a:pt x="7279" y="9797"/>
                  <a:pt x="7461" y="10580"/>
                </a:cubicBezTo>
                <a:cubicBezTo>
                  <a:pt x="7661" y="11442"/>
                  <a:pt x="7538" y="11578"/>
                  <a:pt x="6965" y="11174"/>
                </a:cubicBezTo>
                <a:cubicBezTo>
                  <a:pt x="6537" y="10872"/>
                  <a:pt x="6489" y="10788"/>
                  <a:pt x="6608" y="10414"/>
                </a:cubicBezTo>
                <a:cubicBezTo>
                  <a:pt x="6782" y="9867"/>
                  <a:pt x="6778" y="9845"/>
                  <a:pt x="6529" y="9845"/>
                </a:cubicBezTo>
                <a:cubicBezTo>
                  <a:pt x="6413" y="9845"/>
                  <a:pt x="6320" y="9967"/>
                  <a:pt x="6311" y="10106"/>
                </a:cubicBezTo>
                <a:cubicBezTo>
                  <a:pt x="6301" y="10245"/>
                  <a:pt x="6281" y="10441"/>
                  <a:pt x="6271" y="10557"/>
                </a:cubicBezTo>
                <a:cubicBezTo>
                  <a:pt x="6261" y="10677"/>
                  <a:pt x="5965" y="10814"/>
                  <a:pt x="5597" y="10865"/>
                </a:cubicBezTo>
                <a:cubicBezTo>
                  <a:pt x="5241" y="10914"/>
                  <a:pt x="4790" y="11084"/>
                  <a:pt x="4585" y="11245"/>
                </a:cubicBezTo>
                <a:lnTo>
                  <a:pt x="4209" y="11530"/>
                </a:lnTo>
                <a:lnTo>
                  <a:pt x="3891" y="10747"/>
                </a:lnTo>
                <a:cubicBezTo>
                  <a:pt x="3485" y="9743"/>
                  <a:pt x="3005" y="9324"/>
                  <a:pt x="2146" y="9228"/>
                </a:cubicBezTo>
                <a:cubicBezTo>
                  <a:pt x="1324" y="9136"/>
                  <a:pt x="607" y="9617"/>
                  <a:pt x="223" y="10533"/>
                </a:cubicBezTo>
                <a:cubicBezTo>
                  <a:pt x="-250" y="11659"/>
                  <a:pt x="46" y="12945"/>
                  <a:pt x="956" y="13689"/>
                </a:cubicBezTo>
                <a:cubicBezTo>
                  <a:pt x="1876" y="14440"/>
                  <a:pt x="3281" y="13989"/>
                  <a:pt x="3792" y="12787"/>
                </a:cubicBezTo>
                <a:cubicBezTo>
                  <a:pt x="4203" y="11822"/>
                  <a:pt x="4223" y="11798"/>
                  <a:pt x="4407" y="12099"/>
                </a:cubicBezTo>
                <a:cubicBezTo>
                  <a:pt x="4498" y="12249"/>
                  <a:pt x="4753" y="12455"/>
                  <a:pt x="4962" y="12550"/>
                </a:cubicBezTo>
                <a:cubicBezTo>
                  <a:pt x="5491" y="12791"/>
                  <a:pt x="5551" y="13114"/>
                  <a:pt x="5180" y="13736"/>
                </a:cubicBezTo>
                <a:cubicBezTo>
                  <a:pt x="4911" y="14189"/>
                  <a:pt x="4869" y="14496"/>
                  <a:pt x="4863" y="15729"/>
                </a:cubicBezTo>
                <a:cubicBezTo>
                  <a:pt x="4856" y="17073"/>
                  <a:pt x="4874" y="17248"/>
                  <a:pt x="5260" y="17936"/>
                </a:cubicBezTo>
                <a:cubicBezTo>
                  <a:pt x="5536" y="18428"/>
                  <a:pt x="5951" y="18835"/>
                  <a:pt x="6450" y="19146"/>
                </a:cubicBezTo>
                <a:cubicBezTo>
                  <a:pt x="7257" y="19651"/>
                  <a:pt x="8112" y="19755"/>
                  <a:pt x="8988" y="19455"/>
                </a:cubicBezTo>
                <a:cubicBezTo>
                  <a:pt x="11055" y="18745"/>
                  <a:pt x="11886" y="15694"/>
                  <a:pt x="10614" y="13452"/>
                </a:cubicBezTo>
                <a:cubicBezTo>
                  <a:pt x="10265" y="12836"/>
                  <a:pt x="10258" y="12810"/>
                  <a:pt x="10535" y="12479"/>
                </a:cubicBezTo>
                <a:cubicBezTo>
                  <a:pt x="10812" y="12147"/>
                  <a:pt x="10818" y="12171"/>
                  <a:pt x="11606" y="12882"/>
                </a:cubicBezTo>
                <a:cubicBezTo>
                  <a:pt x="12651" y="13826"/>
                  <a:pt x="13267" y="14112"/>
                  <a:pt x="14203" y="14116"/>
                </a:cubicBezTo>
                <a:cubicBezTo>
                  <a:pt x="16076" y="14123"/>
                  <a:pt x="17453" y="12429"/>
                  <a:pt x="17456" y="10082"/>
                </a:cubicBezTo>
                <a:cubicBezTo>
                  <a:pt x="17459" y="7835"/>
                  <a:pt x="16239" y="6239"/>
                  <a:pt x="14620" y="6001"/>
                </a:cubicBezTo>
                <a:close/>
                <a:moveTo>
                  <a:pt x="11804" y="19289"/>
                </a:moveTo>
                <a:lnTo>
                  <a:pt x="12042" y="19716"/>
                </a:lnTo>
                <a:cubicBezTo>
                  <a:pt x="12220" y="20042"/>
                  <a:pt x="12385" y="20143"/>
                  <a:pt x="12795" y="20143"/>
                </a:cubicBezTo>
                <a:cubicBezTo>
                  <a:pt x="13252" y="20143"/>
                  <a:pt x="13802" y="19746"/>
                  <a:pt x="13628" y="19550"/>
                </a:cubicBezTo>
                <a:cubicBezTo>
                  <a:pt x="13598" y="19515"/>
                  <a:pt x="13182" y="19440"/>
                  <a:pt x="12696" y="19383"/>
                </a:cubicBezTo>
                <a:lnTo>
                  <a:pt x="11804" y="19289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63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>
            <a:extLst/>
          </a:blip>
          <a:stretch>
            <a:fillRect/>
          </a:stretch>
        </p:blipFill>
        <p:spPr>
          <a:xfrm>
            <a:off x="7796088" y="2519771"/>
            <a:ext cx="620630" cy="349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4" name="Picture 8" descr="Picture 8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7694007" y="3941160"/>
            <a:ext cx="531886" cy="519420"/>
          </a:xfrm>
          <a:prstGeom prst="rect">
            <a:avLst/>
          </a:prstGeom>
          <a:ln w="12700">
            <a:miter lim="400000"/>
          </a:ln>
        </p:spPr>
      </p:pic>
      <p:sp>
        <p:nvSpPr>
          <p:cNvPr id="3365" name="مربع نص 118"/>
          <p:cNvSpPr txBox="1"/>
          <p:nvPr/>
        </p:nvSpPr>
        <p:spPr>
          <a:xfrm>
            <a:off x="6356375" y="4033341"/>
            <a:ext cx="1286834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b="1" sz="1600"/>
            </a:lvl1pPr>
          </a:lstStyle>
          <a:p>
            <a:pPr rtl="0">
              <a:defRPr/>
            </a:pPr>
            <a:r>
              <a:t>الاختيار العشوائي</a:t>
            </a:r>
          </a:p>
        </p:txBody>
      </p:sp>
      <p:pic>
        <p:nvPicPr>
          <p:cNvPr id="3366" name="IMG_2317.png" descr="IMG_2317.png"/>
          <p:cNvPicPr>
            <a:picLocks noChangeAspect="1"/>
          </p:cNvPicPr>
          <p:nvPr/>
        </p:nvPicPr>
        <p:blipFill>
          <a:blip r:embed="rId17">
            <a:extLst/>
          </a:blip>
          <a:srcRect l="46953" t="45055" r="34826" b="49196"/>
          <a:stretch>
            <a:fillRect/>
          </a:stretch>
        </p:blipFill>
        <p:spPr>
          <a:xfrm>
            <a:off x="4224137" y="836809"/>
            <a:ext cx="1969063" cy="465895"/>
          </a:xfrm>
          <a:prstGeom prst="rect">
            <a:avLst/>
          </a:prstGeom>
          <a:ln w="12700">
            <a:miter lim="400000"/>
          </a:ln>
        </p:spPr>
      </p:pic>
      <p:sp>
        <p:nvSpPr>
          <p:cNvPr id="3367" name="مستطيل"/>
          <p:cNvSpPr/>
          <p:nvPr/>
        </p:nvSpPr>
        <p:spPr>
          <a:xfrm>
            <a:off x="4187905" y="821951"/>
            <a:ext cx="1943498" cy="495649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368" name="القياس الغير مباشر"/>
          <p:cNvSpPr txBox="1"/>
          <p:nvPr/>
        </p:nvSpPr>
        <p:spPr>
          <a:xfrm>
            <a:off x="6433896" y="919606"/>
            <a:ext cx="1166925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القياس الغير مباشر </a:t>
            </a:r>
          </a:p>
        </p:txBody>
      </p:sp>
      <p:sp>
        <p:nvSpPr>
          <p:cNvPr id="3369" name="🔹حل مسائل باستعمال…"/>
          <p:cNvSpPr txBox="1"/>
          <p:nvPr/>
        </p:nvSpPr>
        <p:spPr>
          <a:xfrm>
            <a:off x="6472665" y="1620927"/>
            <a:ext cx="122711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🔹حل مسائل باستعمال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المثلثات المتشابهة </a:t>
            </a:r>
          </a:p>
        </p:txBody>
      </p:sp>
      <p:pic>
        <p:nvPicPr>
          <p:cNvPr id="3370" name="IMG_2347.png" descr="IMG_2347.png"/>
          <p:cNvPicPr>
            <a:picLocks noChangeAspect="1"/>
          </p:cNvPicPr>
          <p:nvPr/>
        </p:nvPicPr>
        <p:blipFill>
          <a:blip r:embed="rId18">
            <a:extLst/>
          </a:blip>
          <a:srcRect l="10204" t="12619" r="78527" b="70196"/>
          <a:stretch>
            <a:fillRect/>
          </a:stretch>
        </p:blipFill>
        <p:spPr>
          <a:xfrm>
            <a:off x="1919768" y="15476"/>
            <a:ext cx="772819" cy="883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1" name="IMG_2358.png" descr="IMG_2358.png"/>
          <p:cNvPicPr>
            <a:picLocks noChangeAspect="1"/>
          </p:cNvPicPr>
          <p:nvPr/>
        </p:nvPicPr>
        <p:blipFill>
          <a:blip r:embed="rId19">
            <a:extLst/>
          </a:blip>
          <a:srcRect l="32534" t="29182" r="34819" b="57971"/>
          <a:stretch>
            <a:fillRect/>
          </a:stretch>
        </p:blipFill>
        <p:spPr>
          <a:xfrm>
            <a:off x="3097915" y="1478789"/>
            <a:ext cx="2932035" cy="865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2" name="IMG_2358.png" descr="IMG_2358.png"/>
          <p:cNvPicPr>
            <a:picLocks noChangeAspect="1"/>
          </p:cNvPicPr>
          <p:nvPr/>
        </p:nvPicPr>
        <p:blipFill>
          <a:blip r:embed="rId19">
            <a:extLst/>
          </a:blip>
          <a:srcRect l="11870" t="19772" r="68018" b="58573"/>
          <a:stretch>
            <a:fillRect/>
          </a:stretch>
        </p:blipFill>
        <p:spPr>
          <a:xfrm>
            <a:off x="1181875" y="1182125"/>
            <a:ext cx="1806276" cy="1458646"/>
          </a:xfrm>
          <a:prstGeom prst="rect">
            <a:avLst/>
          </a:prstGeom>
          <a:ln w="12700">
            <a:miter lim="400000"/>
          </a:ln>
        </p:spPr>
      </p:pic>
      <p:sp>
        <p:nvSpPr>
          <p:cNvPr id="3373" name="الحل"/>
          <p:cNvSpPr txBox="1"/>
          <p:nvPr/>
        </p:nvSpPr>
        <p:spPr>
          <a:xfrm>
            <a:off x="5577985" y="2268063"/>
            <a:ext cx="611983" cy="408534"/>
          </a:xfrm>
          <a:prstGeom prst="rect">
            <a:avLst/>
          </a:prstGeom>
          <a:solidFill>
            <a:schemeClr val="accent3">
              <a:lumOff val="4411"/>
            </a:schemeClr>
          </a:solidFill>
          <a:ln w="25400">
            <a:solidFill>
              <a:srgbClr val="008CB4"/>
            </a:solidFill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rtl="0">
              <a:defRPr sz="2400">
                <a:solidFill>
                  <a:srgbClr val="FFFFFF"/>
                </a:solidFill>
              </a:defRPr>
            </a:pPr>
            <a:r>
              <a:rPr>
                <a:solidFill>
                  <a:srgbClr val="008CB4"/>
                </a:solidFill>
                <a:latin typeface="Muna Bold"/>
                <a:ea typeface="Muna Bold"/>
                <a:cs typeface="Muna Bold"/>
                <a:sym typeface="Muna Bold"/>
              </a:rPr>
              <a:t>الحل</a:t>
            </a:r>
            <a:r>
              <a:t> </a:t>
            </a:r>
          </a:p>
        </p:txBody>
      </p:sp>
      <p:pic>
        <p:nvPicPr>
          <p:cNvPr id="3374" name="IMG_1584.png" descr="IMG_1584.png"/>
          <p:cNvPicPr>
            <a:picLocks noChangeAspect="1"/>
          </p:cNvPicPr>
          <p:nvPr/>
        </p:nvPicPr>
        <p:blipFill>
          <a:blip r:embed="rId20">
            <a:extLst/>
          </a:blip>
          <a:srcRect l="7127" t="0" r="0" b="8082"/>
          <a:stretch>
            <a:fillRect/>
          </a:stretch>
        </p:blipFill>
        <p:spPr>
          <a:xfrm>
            <a:off x="1666311" y="504645"/>
            <a:ext cx="5089014" cy="5056910"/>
          </a:xfrm>
          <a:prstGeom prst="rect">
            <a:avLst/>
          </a:prstGeom>
          <a:ln w="12700">
            <a:miter lim="400000"/>
          </a:ln>
        </p:spPr>
      </p:pic>
      <p:sp>
        <p:nvSpPr>
          <p:cNvPr id="3375" name="من تشابه المضلعات"/>
          <p:cNvSpPr/>
          <p:nvPr/>
        </p:nvSpPr>
        <p:spPr>
          <a:xfrm>
            <a:off x="673916" y="1330054"/>
            <a:ext cx="1000523" cy="748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372" y="0"/>
                </a:moveTo>
                <a:cubicBezTo>
                  <a:pt x="2403" y="0"/>
                  <a:pt x="0" y="3213"/>
                  <a:pt x="0" y="7181"/>
                </a:cubicBezTo>
                <a:lnTo>
                  <a:pt x="0" y="11487"/>
                </a:lnTo>
                <a:cubicBezTo>
                  <a:pt x="0" y="15455"/>
                  <a:pt x="2403" y="18668"/>
                  <a:pt x="5372" y="18668"/>
                </a:cubicBezTo>
                <a:lnTo>
                  <a:pt x="10539" y="18668"/>
                </a:lnTo>
                <a:lnTo>
                  <a:pt x="19449" y="21600"/>
                </a:lnTo>
                <a:lnTo>
                  <a:pt x="18901" y="17672"/>
                </a:lnTo>
                <a:cubicBezTo>
                  <a:pt x="20503" y="16428"/>
                  <a:pt x="21600" y="14142"/>
                  <a:pt x="21600" y="11487"/>
                </a:cubicBezTo>
                <a:lnTo>
                  <a:pt x="21600" y="7181"/>
                </a:lnTo>
                <a:cubicBezTo>
                  <a:pt x="21600" y="3213"/>
                  <a:pt x="19188" y="0"/>
                  <a:pt x="16219" y="0"/>
                </a:cubicBezTo>
                <a:lnTo>
                  <a:pt x="5372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>
                <a:blipFill rotWithShape="1">
                  <a:blip r:embed="rId21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من تشابه المضلعات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3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36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36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6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8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37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37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8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38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8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38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8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38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8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38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38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39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39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39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39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9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39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39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9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١٤٠</a:t>
              </a:r>
            </a:p>
          </p:txBody>
        </p:sp>
      </p:grpSp>
      <p:pic>
        <p:nvPicPr>
          <p:cNvPr id="3400" name="IMG_1850.png" descr="IMG_1850.png"/>
          <p:cNvPicPr>
            <a:picLocks noChangeAspect="1"/>
          </p:cNvPicPr>
          <p:nvPr/>
        </p:nvPicPr>
        <p:blipFill>
          <a:blip r:embed="rId11">
            <a:extLst/>
          </a:blip>
          <a:srcRect l="30936" t="22075" r="52872" b="75255"/>
          <a:stretch>
            <a:fillRect/>
          </a:stretch>
        </p:blipFill>
        <p:spPr>
          <a:xfrm>
            <a:off x="3637894" y="861436"/>
            <a:ext cx="2580565" cy="319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03" fill="norm" stroke="1" extrusionOk="0">
                <a:moveTo>
                  <a:pt x="21128" y="56"/>
                </a:moveTo>
                <a:cubicBezTo>
                  <a:pt x="21086" y="212"/>
                  <a:pt x="21029" y="694"/>
                  <a:pt x="20943" y="1566"/>
                </a:cubicBezTo>
                <a:lnTo>
                  <a:pt x="20736" y="3659"/>
                </a:lnTo>
                <a:lnTo>
                  <a:pt x="10671" y="3792"/>
                </a:lnTo>
                <a:cubicBezTo>
                  <a:pt x="1124" y="3921"/>
                  <a:pt x="591" y="3987"/>
                  <a:pt x="391" y="5143"/>
                </a:cubicBezTo>
                <a:cubicBezTo>
                  <a:pt x="-143" y="8244"/>
                  <a:pt x="-128" y="16137"/>
                  <a:pt x="418" y="18815"/>
                </a:cubicBezTo>
                <a:cubicBezTo>
                  <a:pt x="678" y="20094"/>
                  <a:pt x="909" y="20127"/>
                  <a:pt x="7996" y="20219"/>
                </a:cubicBezTo>
                <a:cubicBezTo>
                  <a:pt x="12017" y="20272"/>
                  <a:pt x="16386" y="20495"/>
                  <a:pt x="17703" y="20723"/>
                </a:cubicBezTo>
                <a:cubicBezTo>
                  <a:pt x="19021" y="20951"/>
                  <a:pt x="20193" y="21205"/>
                  <a:pt x="20309" y="21279"/>
                </a:cubicBezTo>
                <a:cubicBezTo>
                  <a:pt x="20649" y="21499"/>
                  <a:pt x="21041" y="20183"/>
                  <a:pt x="21193" y="18312"/>
                </a:cubicBezTo>
                <a:cubicBezTo>
                  <a:pt x="21399" y="15784"/>
                  <a:pt x="21457" y="9077"/>
                  <a:pt x="21292" y="7051"/>
                </a:cubicBezTo>
                <a:cubicBezTo>
                  <a:pt x="21208" y="6012"/>
                  <a:pt x="21191" y="5130"/>
                  <a:pt x="21240" y="4507"/>
                </a:cubicBezTo>
                <a:cubicBezTo>
                  <a:pt x="21338" y="3257"/>
                  <a:pt x="21335" y="1772"/>
                  <a:pt x="21233" y="506"/>
                </a:cubicBezTo>
                <a:cubicBezTo>
                  <a:pt x="21199" y="83"/>
                  <a:pt x="21170" y="-101"/>
                  <a:pt x="21128" y="56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404" name="الرسم"/>
          <p:cNvGrpSpPr/>
          <p:nvPr/>
        </p:nvGrpSpPr>
        <p:grpSpPr>
          <a:xfrm>
            <a:off x="5433019" y="4931414"/>
            <a:ext cx="470365" cy="650236"/>
            <a:chOff x="-19050" y="0"/>
            <a:chExt cx="470363" cy="650235"/>
          </a:xfrm>
        </p:grpSpPr>
        <p:pic>
          <p:nvPicPr>
            <p:cNvPr id="3401" name="خط شكل" descr="خط شك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19051" y="394378"/>
              <a:ext cx="470365" cy="255858"/>
            </a:xfrm>
            <a:prstGeom prst="rect">
              <a:avLst/>
            </a:prstGeom>
            <a:effectLst/>
          </p:spPr>
        </p:pic>
        <p:sp>
          <p:nvSpPr>
            <p:cNvPr id="3403" name="خط"/>
            <p:cNvSpPr/>
            <p:nvPr/>
          </p:nvSpPr>
          <p:spPr>
            <a:xfrm>
              <a:off x="98823" y="0"/>
              <a:ext cx="6104" cy="15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407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405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06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408" name="IMG_0547.gif" descr="IMG_0547.gif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438303" y="2439079"/>
            <a:ext cx="1050743" cy="788058"/>
          </a:xfrm>
          <a:prstGeom prst="rect">
            <a:avLst/>
          </a:prstGeom>
          <a:ln w="12700">
            <a:miter lim="400000"/>
          </a:ln>
        </p:spPr>
      </p:pic>
      <p:sp>
        <p:nvSpPr>
          <p:cNvPr id="3409" name="القياس الغير مباشر"/>
          <p:cNvSpPr txBox="1"/>
          <p:nvPr/>
        </p:nvSpPr>
        <p:spPr>
          <a:xfrm>
            <a:off x="6433896" y="919606"/>
            <a:ext cx="1166925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القياس الغير مباشر </a:t>
            </a:r>
          </a:p>
        </p:txBody>
      </p:sp>
      <p:sp>
        <p:nvSpPr>
          <p:cNvPr id="3410" name="🔹حل مسائل باستعمال…"/>
          <p:cNvSpPr txBox="1"/>
          <p:nvPr/>
        </p:nvSpPr>
        <p:spPr>
          <a:xfrm>
            <a:off x="6472665" y="1620927"/>
            <a:ext cx="122711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🔹حل مسائل باستعمال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المثلثات المتشابهة </a:t>
            </a:r>
          </a:p>
        </p:txBody>
      </p:sp>
      <p:pic>
        <p:nvPicPr>
          <p:cNvPr id="3411" name="IMG_2347.png" descr="IMG_2347.png"/>
          <p:cNvPicPr>
            <a:picLocks noChangeAspect="1"/>
          </p:cNvPicPr>
          <p:nvPr/>
        </p:nvPicPr>
        <p:blipFill>
          <a:blip r:embed="rId14">
            <a:extLst/>
          </a:blip>
          <a:srcRect l="10204" t="12619" r="78527" b="70196"/>
          <a:stretch>
            <a:fillRect/>
          </a:stretch>
        </p:blipFill>
        <p:spPr>
          <a:xfrm>
            <a:off x="1919768" y="15476"/>
            <a:ext cx="772819" cy="883874"/>
          </a:xfrm>
          <a:prstGeom prst="rect">
            <a:avLst/>
          </a:prstGeom>
          <a:ln w="12700">
            <a:miter lim="400000"/>
          </a:ln>
        </p:spPr>
      </p:pic>
      <p:sp>
        <p:nvSpPr>
          <p:cNvPr id="3412" name="الحل"/>
          <p:cNvSpPr txBox="1"/>
          <p:nvPr/>
        </p:nvSpPr>
        <p:spPr>
          <a:xfrm>
            <a:off x="5593776" y="1775108"/>
            <a:ext cx="611983" cy="408534"/>
          </a:xfrm>
          <a:prstGeom prst="rect">
            <a:avLst/>
          </a:prstGeom>
          <a:solidFill>
            <a:schemeClr val="accent3">
              <a:lumOff val="4411"/>
            </a:schemeClr>
          </a:solidFill>
          <a:ln w="25400">
            <a:solidFill>
              <a:srgbClr val="008CB4"/>
            </a:solidFill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rtl="0">
              <a:defRPr sz="2400">
                <a:solidFill>
                  <a:srgbClr val="FFFFFF"/>
                </a:solidFill>
              </a:defRPr>
            </a:pPr>
            <a:r>
              <a:rPr>
                <a:solidFill>
                  <a:srgbClr val="008CB4"/>
                </a:solidFill>
                <a:latin typeface="Muna Bold"/>
                <a:ea typeface="Muna Bold"/>
                <a:cs typeface="Muna Bold"/>
                <a:sym typeface="Muna Bold"/>
              </a:rPr>
              <a:t>الحل</a:t>
            </a:r>
            <a:r>
              <a:t> </a:t>
            </a:r>
          </a:p>
        </p:txBody>
      </p:sp>
      <p:pic>
        <p:nvPicPr>
          <p:cNvPr id="3413" name="IMG_2362.png" descr="IMG_2362.png"/>
          <p:cNvPicPr>
            <a:picLocks noChangeAspect="1"/>
          </p:cNvPicPr>
          <p:nvPr/>
        </p:nvPicPr>
        <p:blipFill>
          <a:blip r:embed="rId15">
            <a:extLst/>
          </a:blip>
          <a:srcRect l="54569" t="65186" r="30598" b="32907"/>
          <a:stretch>
            <a:fillRect/>
          </a:stretch>
        </p:blipFill>
        <p:spPr>
          <a:xfrm>
            <a:off x="2859988" y="1313629"/>
            <a:ext cx="3408055" cy="328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4" name="IMG_2362.png" descr="IMG_2362.png"/>
          <p:cNvPicPr>
            <a:picLocks noChangeAspect="1"/>
          </p:cNvPicPr>
          <p:nvPr/>
        </p:nvPicPr>
        <p:blipFill>
          <a:blip r:embed="rId15">
            <a:extLst/>
          </a:blip>
          <a:srcRect l="57639" t="67128" r="31723" b="23050"/>
          <a:stretch>
            <a:fillRect/>
          </a:stretch>
        </p:blipFill>
        <p:spPr>
          <a:xfrm>
            <a:off x="785430" y="1084321"/>
            <a:ext cx="2198271" cy="1522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5" name="IMG_1584.png" descr="IMG_1584.png"/>
          <p:cNvPicPr>
            <a:picLocks noChangeAspect="1"/>
          </p:cNvPicPr>
          <p:nvPr/>
        </p:nvPicPr>
        <p:blipFill>
          <a:blip r:embed="rId16">
            <a:extLst/>
          </a:blip>
          <a:srcRect l="7127" t="0" r="0" b="8082"/>
          <a:stretch>
            <a:fillRect/>
          </a:stretch>
        </p:blipFill>
        <p:spPr>
          <a:xfrm>
            <a:off x="1245954" y="1568166"/>
            <a:ext cx="5089013" cy="5056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2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41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41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2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42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2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42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2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42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42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42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42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43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43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43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43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3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439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343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3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١٤١</a:t>
              </a:r>
            </a:p>
          </p:txBody>
        </p:sp>
      </p:grpSp>
      <p:sp>
        <p:nvSpPr>
          <p:cNvPr id="3440" name="Google Shape;4622;p49"/>
          <p:cNvSpPr/>
          <p:nvPr/>
        </p:nvSpPr>
        <p:spPr>
          <a:xfrm rot="21451959">
            <a:off x="2259118" y="916729"/>
            <a:ext cx="3812987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443" name="تجميع"/>
          <p:cNvGrpSpPr/>
          <p:nvPr/>
        </p:nvGrpSpPr>
        <p:grpSpPr>
          <a:xfrm>
            <a:off x="2421916" y="817401"/>
            <a:ext cx="3741392" cy="955007"/>
            <a:chOff x="0" y="0"/>
            <a:chExt cx="3741391" cy="955005"/>
          </a:xfrm>
        </p:grpSpPr>
        <p:sp>
          <p:nvSpPr>
            <p:cNvPr id="3441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مهارة تفكير عليا</a:t>
              </a:r>
            </a:p>
          </p:txBody>
        </p:sp>
        <p:pic>
          <p:nvPicPr>
            <p:cNvPr id="3442" name="صورة 7" descr="صورة 7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44" name="IMG_1646.png" descr="IMG_1646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30688" y="2945591"/>
            <a:ext cx="2209504" cy="1462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5" name="IMG_1745.png" descr="IMG_1745.png"/>
          <p:cNvPicPr>
            <a:picLocks noChangeAspect="1"/>
          </p:cNvPicPr>
          <p:nvPr/>
        </p:nvPicPr>
        <p:blipFill>
          <a:blip r:embed="rId13">
            <a:extLst/>
          </a:blip>
          <a:srcRect l="10219" t="10245" r="78583" b="66437"/>
          <a:stretch>
            <a:fillRect/>
          </a:stretch>
        </p:blipFill>
        <p:spPr>
          <a:xfrm>
            <a:off x="1884514" y="-16545"/>
            <a:ext cx="503527" cy="7864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56" name="تجميع"/>
          <p:cNvGrpSpPr/>
          <p:nvPr/>
        </p:nvGrpSpPr>
        <p:grpSpPr>
          <a:xfrm>
            <a:off x="947299" y="4693255"/>
            <a:ext cx="6772043" cy="46900"/>
            <a:chOff x="0" y="0"/>
            <a:chExt cx="6772041" cy="46899"/>
          </a:xfrm>
        </p:grpSpPr>
        <p:grpSp>
          <p:nvGrpSpPr>
            <p:cNvPr id="3454" name="تجميع"/>
            <p:cNvGrpSpPr/>
            <p:nvPr/>
          </p:nvGrpSpPr>
          <p:grpSpPr>
            <a:xfrm>
              <a:off x="0" y="0"/>
              <a:ext cx="6772042" cy="46900"/>
              <a:chOff x="0" y="0"/>
              <a:chExt cx="6772041" cy="46899"/>
            </a:xfrm>
          </p:grpSpPr>
          <p:sp>
            <p:nvSpPr>
              <p:cNvPr id="3446" name="Google Shape;4671;p50"/>
              <p:cNvSpPr/>
              <p:nvPr/>
            </p:nvSpPr>
            <p:spPr>
              <a:xfrm>
                <a:off x="0" y="0"/>
                <a:ext cx="533559" cy="4421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7" name="Google Shape;4672;p50"/>
              <p:cNvSpPr/>
              <p:nvPr/>
            </p:nvSpPr>
            <p:spPr>
              <a:xfrm>
                <a:off x="679853" y="0"/>
                <a:ext cx="533559" cy="44213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8" name="Google Shape;4673;p50"/>
              <p:cNvSpPr/>
              <p:nvPr/>
            </p:nvSpPr>
            <p:spPr>
              <a:xfrm>
                <a:off x="1359705" y="0"/>
                <a:ext cx="533559" cy="4421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9" name="Google Shape;4674;p50"/>
              <p:cNvSpPr/>
              <p:nvPr/>
            </p:nvSpPr>
            <p:spPr>
              <a:xfrm>
                <a:off x="2039558" y="0"/>
                <a:ext cx="533559" cy="44213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50" name="Google Shape;4675;p50"/>
              <p:cNvSpPr/>
              <p:nvPr/>
            </p:nvSpPr>
            <p:spPr>
              <a:xfrm>
                <a:off x="2630650" y="3947"/>
                <a:ext cx="1390931" cy="4071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51" name="Google Shape;4677;p50"/>
              <p:cNvSpPr/>
              <p:nvPr/>
            </p:nvSpPr>
            <p:spPr>
              <a:xfrm>
                <a:off x="4113340" y="2199"/>
                <a:ext cx="533559" cy="4421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52" name="Google Shape;4678;p50"/>
              <p:cNvSpPr/>
              <p:nvPr/>
            </p:nvSpPr>
            <p:spPr>
              <a:xfrm>
                <a:off x="4758967" y="0"/>
                <a:ext cx="533560" cy="44213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53" name="Google Shape;4679;p50"/>
              <p:cNvSpPr/>
              <p:nvPr/>
            </p:nvSpPr>
            <p:spPr>
              <a:xfrm>
                <a:off x="5438819" y="0"/>
                <a:ext cx="1333223" cy="4690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455" name="Google Shape;4676;p50"/>
            <p:cNvSpPr/>
            <p:nvPr/>
          </p:nvSpPr>
          <p:spPr>
            <a:xfrm>
              <a:off x="5437813" y="228"/>
              <a:ext cx="610561" cy="46443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457" name="صورة 7" descr="صورة 7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60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45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59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sp>
        <p:nvSpPr>
          <p:cNvPr id="3461" name="القياس الغير مباشر"/>
          <p:cNvSpPr txBox="1"/>
          <p:nvPr/>
        </p:nvSpPr>
        <p:spPr>
          <a:xfrm>
            <a:off x="6433896" y="919606"/>
            <a:ext cx="1166925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القياس الغير مباشر </a:t>
            </a:r>
          </a:p>
        </p:txBody>
      </p:sp>
      <p:sp>
        <p:nvSpPr>
          <p:cNvPr id="3462" name="🔹حل مسائل باستعمال…"/>
          <p:cNvSpPr txBox="1"/>
          <p:nvPr/>
        </p:nvSpPr>
        <p:spPr>
          <a:xfrm>
            <a:off x="6472665" y="1620927"/>
            <a:ext cx="122711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🔹حل مسائل باستعمال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المثلثات المتشابهة </a:t>
            </a:r>
          </a:p>
        </p:txBody>
      </p:sp>
      <p:pic>
        <p:nvPicPr>
          <p:cNvPr id="3463" name="IMG_2347.png" descr="IMG_2347.png"/>
          <p:cNvPicPr>
            <a:picLocks noChangeAspect="1"/>
          </p:cNvPicPr>
          <p:nvPr/>
        </p:nvPicPr>
        <p:blipFill>
          <a:blip r:embed="rId14">
            <a:extLst/>
          </a:blip>
          <a:srcRect l="10204" t="12619" r="78527" b="70196"/>
          <a:stretch>
            <a:fillRect/>
          </a:stretch>
        </p:blipFill>
        <p:spPr>
          <a:xfrm>
            <a:off x="1919768" y="15476"/>
            <a:ext cx="772819" cy="883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4" name="IMG_2360.png" descr="IMG_2360.png"/>
          <p:cNvPicPr>
            <a:picLocks noChangeAspect="1"/>
          </p:cNvPicPr>
          <p:nvPr/>
        </p:nvPicPr>
        <p:blipFill>
          <a:blip r:embed="rId15">
            <a:extLst/>
          </a:blip>
          <a:srcRect l="12506" t="66942" r="61455" b="29926"/>
          <a:stretch>
            <a:fillRect/>
          </a:stretch>
        </p:blipFill>
        <p:spPr>
          <a:xfrm>
            <a:off x="819840" y="1686584"/>
            <a:ext cx="5130563" cy="4627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1" dur="1000" fill="hold" tmFilter="0, 0; .2, .5; .8, .5; 1, 0"/>
                                        <p:tgtEl>
                                          <p:spTgt spid="34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34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44" grpId="1"/>
      <p:bldP build="whole" bldLvl="1" animBg="1" rev="0" advAuto="0" spid="3444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7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46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46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6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47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7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47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7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47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47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47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478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480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43486" y="702036"/>
            <a:ext cx="1451108" cy="3080659"/>
          </a:xfrm>
          <a:prstGeom prst="rect">
            <a:avLst/>
          </a:prstGeom>
        </p:spPr>
      </p:pic>
      <p:pic>
        <p:nvPicPr>
          <p:cNvPr id="3482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48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483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8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48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48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8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١٤١</a:t>
              </a:r>
            </a:p>
          </p:txBody>
        </p:sp>
      </p:grpSp>
      <p:grpSp>
        <p:nvGrpSpPr>
          <p:cNvPr id="3499" name="تجميع"/>
          <p:cNvGrpSpPr/>
          <p:nvPr/>
        </p:nvGrpSpPr>
        <p:grpSpPr>
          <a:xfrm>
            <a:off x="947299" y="4700786"/>
            <a:ext cx="6772043" cy="46900"/>
            <a:chOff x="0" y="0"/>
            <a:chExt cx="6772041" cy="46899"/>
          </a:xfrm>
        </p:grpSpPr>
        <p:grpSp>
          <p:nvGrpSpPr>
            <p:cNvPr id="3497" name="تجميع"/>
            <p:cNvGrpSpPr/>
            <p:nvPr/>
          </p:nvGrpSpPr>
          <p:grpSpPr>
            <a:xfrm>
              <a:off x="0" y="0"/>
              <a:ext cx="6772042" cy="46900"/>
              <a:chOff x="0" y="0"/>
              <a:chExt cx="6772041" cy="46899"/>
            </a:xfrm>
          </p:grpSpPr>
          <p:sp>
            <p:nvSpPr>
              <p:cNvPr id="3489" name="Google Shape;4671;p50"/>
              <p:cNvSpPr/>
              <p:nvPr/>
            </p:nvSpPr>
            <p:spPr>
              <a:xfrm>
                <a:off x="0" y="0"/>
                <a:ext cx="533559" cy="4421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0" name="Google Shape;4672;p50"/>
              <p:cNvSpPr/>
              <p:nvPr/>
            </p:nvSpPr>
            <p:spPr>
              <a:xfrm>
                <a:off x="679853" y="0"/>
                <a:ext cx="533559" cy="44213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1" name="Google Shape;4673;p50"/>
              <p:cNvSpPr/>
              <p:nvPr/>
            </p:nvSpPr>
            <p:spPr>
              <a:xfrm>
                <a:off x="1359705" y="0"/>
                <a:ext cx="533559" cy="4421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2" name="Google Shape;4674;p50"/>
              <p:cNvSpPr/>
              <p:nvPr/>
            </p:nvSpPr>
            <p:spPr>
              <a:xfrm>
                <a:off x="2039558" y="0"/>
                <a:ext cx="533559" cy="44213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3" name="Google Shape;4675;p50"/>
              <p:cNvSpPr/>
              <p:nvPr/>
            </p:nvSpPr>
            <p:spPr>
              <a:xfrm>
                <a:off x="2630650" y="3947"/>
                <a:ext cx="1390931" cy="4071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4" name="Google Shape;4677;p50"/>
              <p:cNvSpPr/>
              <p:nvPr/>
            </p:nvSpPr>
            <p:spPr>
              <a:xfrm>
                <a:off x="4113340" y="2199"/>
                <a:ext cx="533559" cy="4421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5" name="Google Shape;4678;p50"/>
              <p:cNvSpPr/>
              <p:nvPr/>
            </p:nvSpPr>
            <p:spPr>
              <a:xfrm>
                <a:off x="4758967" y="0"/>
                <a:ext cx="533560" cy="44213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6" name="Google Shape;4679;p50"/>
              <p:cNvSpPr/>
              <p:nvPr/>
            </p:nvSpPr>
            <p:spPr>
              <a:xfrm>
                <a:off x="5438819" y="0"/>
                <a:ext cx="1333223" cy="4690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498" name="Google Shape;4676;p50"/>
            <p:cNvSpPr/>
            <p:nvPr/>
          </p:nvSpPr>
          <p:spPr>
            <a:xfrm>
              <a:off x="5437813" y="228"/>
              <a:ext cx="610561" cy="46443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500" name="IMG_1758.png" descr="IMG_1758.png"/>
          <p:cNvPicPr>
            <a:picLocks noChangeAspect="1"/>
          </p:cNvPicPr>
          <p:nvPr/>
        </p:nvPicPr>
        <p:blipFill>
          <a:blip r:embed="rId11">
            <a:extLst/>
          </a:blip>
          <a:srcRect l="30785" t="33269" r="52962" b="64546"/>
          <a:stretch>
            <a:fillRect/>
          </a:stretch>
        </p:blipFill>
        <p:spPr>
          <a:xfrm>
            <a:off x="2270184" y="998611"/>
            <a:ext cx="4048110" cy="408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4" fill="norm" stroke="1" extrusionOk="0">
                <a:moveTo>
                  <a:pt x="21448" y="0"/>
                </a:moveTo>
                <a:lnTo>
                  <a:pt x="21265" y="939"/>
                </a:lnTo>
                <a:cubicBezTo>
                  <a:pt x="21101" y="1780"/>
                  <a:pt x="19990" y="1879"/>
                  <a:pt x="10877" y="1856"/>
                </a:cubicBezTo>
                <a:cubicBezTo>
                  <a:pt x="853" y="1831"/>
                  <a:pt x="668" y="1834"/>
                  <a:pt x="437" y="3003"/>
                </a:cubicBezTo>
                <a:cubicBezTo>
                  <a:pt x="-152" y="5983"/>
                  <a:pt x="-145" y="16205"/>
                  <a:pt x="449" y="19771"/>
                </a:cubicBezTo>
                <a:cubicBezTo>
                  <a:pt x="636" y="20893"/>
                  <a:pt x="925" y="20940"/>
                  <a:pt x="9716" y="21252"/>
                </a:cubicBezTo>
                <a:cubicBezTo>
                  <a:pt x="19522" y="21600"/>
                  <a:pt x="20629" y="21537"/>
                  <a:pt x="20964" y="20543"/>
                </a:cubicBezTo>
                <a:cubicBezTo>
                  <a:pt x="21125" y="20065"/>
                  <a:pt x="21219" y="20075"/>
                  <a:pt x="21316" y="20585"/>
                </a:cubicBezTo>
                <a:lnTo>
                  <a:pt x="21448" y="21273"/>
                </a:lnTo>
                <a:lnTo>
                  <a:pt x="21448" y="1063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503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50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2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504" name="صورة 7" descr="صورة 7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  <p:sp>
        <p:nvSpPr>
          <p:cNvPr id="3505" name="القياس الغير مباشر"/>
          <p:cNvSpPr txBox="1"/>
          <p:nvPr/>
        </p:nvSpPr>
        <p:spPr>
          <a:xfrm>
            <a:off x="6433896" y="919606"/>
            <a:ext cx="1166925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القياس الغير مباشر </a:t>
            </a:r>
          </a:p>
        </p:txBody>
      </p:sp>
      <p:sp>
        <p:nvSpPr>
          <p:cNvPr id="3506" name="🔹حل مسائل باستعمال…"/>
          <p:cNvSpPr txBox="1"/>
          <p:nvPr/>
        </p:nvSpPr>
        <p:spPr>
          <a:xfrm>
            <a:off x="6472665" y="1620927"/>
            <a:ext cx="122711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🔹حل مسائل باستعمال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المثلثات المتشابهة </a:t>
            </a:r>
          </a:p>
        </p:txBody>
      </p:sp>
      <p:pic>
        <p:nvPicPr>
          <p:cNvPr id="3507" name="IMG_2347.png" descr="IMG_2347.png"/>
          <p:cNvPicPr>
            <a:picLocks noChangeAspect="1"/>
          </p:cNvPicPr>
          <p:nvPr/>
        </p:nvPicPr>
        <p:blipFill>
          <a:blip r:embed="rId13">
            <a:extLst/>
          </a:blip>
          <a:srcRect l="10204" t="12619" r="78527" b="70196"/>
          <a:stretch>
            <a:fillRect/>
          </a:stretch>
        </p:blipFill>
        <p:spPr>
          <a:xfrm>
            <a:off x="1919768" y="15476"/>
            <a:ext cx="772819" cy="883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8" name="IMG_1584.png" descr="IMG_1584.png"/>
          <p:cNvPicPr>
            <a:picLocks noChangeAspect="1"/>
          </p:cNvPicPr>
          <p:nvPr/>
        </p:nvPicPr>
        <p:blipFill>
          <a:blip r:embed="rId14">
            <a:extLst/>
          </a:blip>
          <a:srcRect l="7127" t="0" r="0" b="8082"/>
          <a:stretch>
            <a:fillRect/>
          </a:stretch>
        </p:blipFill>
        <p:spPr>
          <a:xfrm>
            <a:off x="6010917" y="2243913"/>
            <a:ext cx="1250808" cy="1242917"/>
          </a:xfrm>
          <a:prstGeom prst="rect">
            <a:avLst/>
          </a:prstGeom>
          <a:ln w="12700">
            <a:miter lim="400000"/>
          </a:ln>
        </p:spPr>
      </p:pic>
      <p:sp>
        <p:nvSpPr>
          <p:cNvPr id="3509" name="الحل"/>
          <p:cNvSpPr txBox="1"/>
          <p:nvPr/>
        </p:nvSpPr>
        <p:spPr>
          <a:xfrm>
            <a:off x="5537847" y="1997073"/>
            <a:ext cx="611982" cy="408534"/>
          </a:xfrm>
          <a:prstGeom prst="rect">
            <a:avLst/>
          </a:prstGeom>
          <a:solidFill>
            <a:schemeClr val="accent3">
              <a:lumOff val="4411"/>
            </a:schemeClr>
          </a:solidFill>
          <a:ln w="25400">
            <a:solidFill>
              <a:srgbClr val="008CB4"/>
            </a:solidFill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rtl="0">
              <a:defRPr sz="2400">
                <a:solidFill>
                  <a:srgbClr val="FFFFFF"/>
                </a:solidFill>
              </a:defRPr>
            </a:pPr>
            <a:r>
              <a:rPr>
                <a:solidFill>
                  <a:srgbClr val="008CB4"/>
                </a:solidFill>
                <a:latin typeface="Muna Bold"/>
                <a:ea typeface="Muna Bold"/>
                <a:cs typeface="Muna Bold"/>
                <a:sym typeface="Muna Bold"/>
              </a:rPr>
              <a:t>الحل</a:t>
            </a:r>
            <a:r>
              <a:t> </a:t>
            </a:r>
          </a:p>
        </p:txBody>
      </p:sp>
      <p:pic>
        <p:nvPicPr>
          <p:cNvPr id="3510" name="IMG_2363.png" descr="IMG_2363.png"/>
          <p:cNvPicPr>
            <a:picLocks noChangeAspect="1"/>
          </p:cNvPicPr>
          <p:nvPr/>
        </p:nvPicPr>
        <p:blipFill>
          <a:blip r:embed="rId15">
            <a:extLst/>
          </a:blip>
          <a:srcRect l="27402" t="39238" r="48863" b="56704"/>
          <a:stretch>
            <a:fillRect/>
          </a:stretch>
        </p:blipFill>
        <p:spPr>
          <a:xfrm>
            <a:off x="3204675" y="1521298"/>
            <a:ext cx="2718398" cy="348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1" name="IMG_2363.png" descr="IMG_2363.png"/>
          <p:cNvPicPr>
            <a:picLocks noChangeAspect="1"/>
          </p:cNvPicPr>
          <p:nvPr/>
        </p:nvPicPr>
        <p:blipFill>
          <a:blip r:embed="rId15">
            <a:extLst/>
          </a:blip>
          <a:srcRect l="26195" t="46810" r="51907" b="34518"/>
          <a:stretch>
            <a:fillRect/>
          </a:stretch>
        </p:blipFill>
        <p:spPr>
          <a:xfrm>
            <a:off x="1277952" y="1518055"/>
            <a:ext cx="2655583" cy="1698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526" fill="norm" stroke="1" extrusionOk="0">
                <a:moveTo>
                  <a:pt x="1542" y="0"/>
                </a:moveTo>
                <a:cubicBezTo>
                  <a:pt x="1447" y="505"/>
                  <a:pt x="1440" y="2590"/>
                  <a:pt x="1452" y="9487"/>
                </a:cubicBezTo>
                <a:cubicBezTo>
                  <a:pt x="1466" y="17247"/>
                  <a:pt x="1494" y="19192"/>
                  <a:pt x="1584" y="19281"/>
                </a:cubicBezTo>
                <a:cubicBezTo>
                  <a:pt x="1646" y="19343"/>
                  <a:pt x="3807" y="19396"/>
                  <a:pt x="6386" y="19397"/>
                </a:cubicBezTo>
                <a:lnTo>
                  <a:pt x="11076" y="19397"/>
                </a:lnTo>
                <a:lnTo>
                  <a:pt x="11127" y="19699"/>
                </a:lnTo>
                <a:lnTo>
                  <a:pt x="11176" y="19996"/>
                </a:lnTo>
                <a:lnTo>
                  <a:pt x="11304" y="19699"/>
                </a:lnTo>
                <a:lnTo>
                  <a:pt x="11430" y="19397"/>
                </a:lnTo>
                <a:lnTo>
                  <a:pt x="16322" y="19397"/>
                </a:lnTo>
                <a:cubicBezTo>
                  <a:pt x="21419" y="19397"/>
                  <a:pt x="21411" y="19400"/>
                  <a:pt x="21537" y="18834"/>
                </a:cubicBezTo>
                <a:cubicBezTo>
                  <a:pt x="21599" y="18552"/>
                  <a:pt x="21475" y="18388"/>
                  <a:pt x="20567" y="17551"/>
                </a:cubicBezTo>
                <a:cubicBezTo>
                  <a:pt x="20168" y="17183"/>
                  <a:pt x="19699" y="16740"/>
                  <a:pt x="19524" y="16570"/>
                </a:cubicBezTo>
                <a:cubicBezTo>
                  <a:pt x="19349" y="16400"/>
                  <a:pt x="19145" y="16222"/>
                  <a:pt x="19073" y="16173"/>
                </a:cubicBezTo>
                <a:cubicBezTo>
                  <a:pt x="19001" y="16123"/>
                  <a:pt x="18684" y="15817"/>
                  <a:pt x="18367" y="15493"/>
                </a:cubicBezTo>
                <a:cubicBezTo>
                  <a:pt x="18051" y="15170"/>
                  <a:pt x="17771" y="14905"/>
                  <a:pt x="17749" y="14905"/>
                </a:cubicBezTo>
                <a:cubicBezTo>
                  <a:pt x="17727" y="14905"/>
                  <a:pt x="17085" y="14317"/>
                  <a:pt x="16322" y="13597"/>
                </a:cubicBezTo>
                <a:cubicBezTo>
                  <a:pt x="14009" y="11413"/>
                  <a:pt x="13212" y="10669"/>
                  <a:pt x="12802" y="10312"/>
                </a:cubicBezTo>
                <a:cubicBezTo>
                  <a:pt x="12586" y="10125"/>
                  <a:pt x="12352" y="9898"/>
                  <a:pt x="12280" y="9804"/>
                </a:cubicBezTo>
                <a:cubicBezTo>
                  <a:pt x="12208" y="9711"/>
                  <a:pt x="11875" y="9388"/>
                  <a:pt x="11540" y="9090"/>
                </a:cubicBezTo>
                <a:cubicBezTo>
                  <a:pt x="10182" y="7881"/>
                  <a:pt x="9580" y="7255"/>
                  <a:pt x="9636" y="7113"/>
                </a:cubicBezTo>
                <a:cubicBezTo>
                  <a:pt x="9672" y="7021"/>
                  <a:pt x="9644" y="6996"/>
                  <a:pt x="9559" y="7047"/>
                </a:cubicBezTo>
                <a:cubicBezTo>
                  <a:pt x="9481" y="7094"/>
                  <a:pt x="9246" y="6956"/>
                  <a:pt x="9018" y="6731"/>
                </a:cubicBezTo>
                <a:cubicBezTo>
                  <a:pt x="8796" y="6511"/>
                  <a:pt x="8580" y="6333"/>
                  <a:pt x="8538" y="6333"/>
                </a:cubicBezTo>
                <a:cubicBezTo>
                  <a:pt x="8495" y="6333"/>
                  <a:pt x="8351" y="6187"/>
                  <a:pt x="8216" y="6011"/>
                </a:cubicBezTo>
                <a:cubicBezTo>
                  <a:pt x="8080" y="5835"/>
                  <a:pt x="7929" y="5669"/>
                  <a:pt x="7881" y="5639"/>
                </a:cubicBezTo>
                <a:cubicBezTo>
                  <a:pt x="7792" y="5584"/>
                  <a:pt x="7035" y="4882"/>
                  <a:pt x="6457" y="4321"/>
                </a:cubicBezTo>
                <a:cubicBezTo>
                  <a:pt x="6282" y="4151"/>
                  <a:pt x="6081" y="3970"/>
                  <a:pt x="6010" y="3919"/>
                </a:cubicBezTo>
                <a:cubicBezTo>
                  <a:pt x="5938" y="3868"/>
                  <a:pt x="5565" y="3525"/>
                  <a:pt x="5182" y="3154"/>
                </a:cubicBezTo>
                <a:cubicBezTo>
                  <a:pt x="4799" y="2783"/>
                  <a:pt x="3993" y="2021"/>
                  <a:pt x="3394" y="1464"/>
                </a:cubicBezTo>
                <a:cubicBezTo>
                  <a:pt x="2795" y="907"/>
                  <a:pt x="2210" y="353"/>
                  <a:pt x="2090" y="231"/>
                </a:cubicBezTo>
                <a:cubicBezTo>
                  <a:pt x="1970" y="110"/>
                  <a:pt x="1845" y="7"/>
                  <a:pt x="1813" y="5"/>
                </a:cubicBezTo>
                <a:cubicBezTo>
                  <a:pt x="1811" y="5"/>
                  <a:pt x="1808" y="0"/>
                  <a:pt x="1806" y="0"/>
                </a:cubicBezTo>
                <a:lnTo>
                  <a:pt x="1542" y="0"/>
                </a:lnTo>
                <a:close/>
                <a:moveTo>
                  <a:pt x="670" y="9256"/>
                </a:moveTo>
                <a:cubicBezTo>
                  <a:pt x="637" y="9283"/>
                  <a:pt x="601" y="9338"/>
                  <a:pt x="563" y="9422"/>
                </a:cubicBezTo>
                <a:cubicBezTo>
                  <a:pt x="483" y="9602"/>
                  <a:pt x="375" y="9685"/>
                  <a:pt x="273" y="9643"/>
                </a:cubicBezTo>
                <a:cubicBezTo>
                  <a:pt x="110" y="9576"/>
                  <a:pt x="2" y="9889"/>
                  <a:pt x="0" y="10448"/>
                </a:cubicBezTo>
                <a:cubicBezTo>
                  <a:pt x="-1" y="10579"/>
                  <a:pt x="36" y="10689"/>
                  <a:pt x="83" y="10689"/>
                </a:cubicBezTo>
                <a:cubicBezTo>
                  <a:pt x="131" y="10689"/>
                  <a:pt x="162" y="10551"/>
                  <a:pt x="151" y="10383"/>
                </a:cubicBezTo>
                <a:cubicBezTo>
                  <a:pt x="138" y="10187"/>
                  <a:pt x="177" y="10076"/>
                  <a:pt x="261" y="10076"/>
                </a:cubicBezTo>
                <a:cubicBezTo>
                  <a:pt x="332" y="10076"/>
                  <a:pt x="437" y="9986"/>
                  <a:pt x="492" y="9875"/>
                </a:cubicBezTo>
                <a:cubicBezTo>
                  <a:pt x="581" y="9698"/>
                  <a:pt x="618" y="9702"/>
                  <a:pt x="782" y="9935"/>
                </a:cubicBezTo>
                <a:lnTo>
                  <a:pt x="969" y="10202"/>
                </a:lnTo>
                <a:lnTo>
                  <a:pt x="908" y="9799"/>
                </a:lnTo>
                <a:cubicBezTo>
                  <a:pt x="840" y="9351"/>
                  <a:pt x="766" y="9175"/>
                  <a:pt x="670" y="9256"/>
                </a:cubicBezTo>
                <a:close/>
                <a:moveTo>
                  <a:pt x="10528" y="20489"/>
                </a:moveTo>
                <a:cubicBezTo>
                  <a:pt x="10427" y="20489"/>
                  <a:pt x="10429" y="20539"/>
                  <a:pt x="10551" y="20956"/>
                </a:cubicBezTo>
                <a:cubicBezTo>
                  <a:pt x="10606" y="21147"/>
                  <a:pt x="10668" y="21282"/>
                  <a:pt x="10686" y="21253"/>
                </a:cubicBezTo>
                <a:cubicBezTo>
                  <a:pt x="10746" y="21159"/>
                  <a:pt x="10608" y="20489"/>
                  <a:pt x="10528" y="20489"/>
                </a:cubicBezTo>
                <a:close/>
                <a:moveTo>
                  <a:pt x="11147" y="20690"/>
                </a:moveTo>
                <a:cubicBezTo>
                  <a:pt x="11075" y="20690"/>
                  <a:pt x="11004" y="20828"/>
                  <a:pt x="10989" y="20997"/>
                </a:cubicBezTo>
                <a:cubicBezTo>
                  <a:pt x="10967" y="21232"/>
                  <a:pt x="11003" y="21303"/>
                  <a:pt x="11147" y="21303"/>
                </a:cubicBezTo>
                <a:cubicBezTo>
                  <a:pt x="11290" y="21303"/>
                  <a:pt x="11326" y="21232"/>
                  <a:pt x="11304" y="20997"/>
                </a:cubicBezTo>
                <a:cubicBezTo>
                  <a:pt x="11289" y="20828"/>
                  <a:pt x="11218" y="20690"/>
                  <a:pt x="11147" y="20690"/>
                </a:cubicBezTo>
                <a:close/>
                <a:moveTo>
                  <a:pt x="9794" y="20750"/>
                </a:moveTo>
                <a:cubicBezTo>
                  <a:pt x="9762" y="20740"/>
                  <a:pt x="9733" y="20745"/>
                  <a:pt x="9713" y="20775"/>
                </a:cubicBezTo>
                <a:cubicBezTo>
                  <a:pt x="9695" y="20803"/>
                  <a:pt x="9654" y="21014"/>
                  <a:pt x="9623" y="21238"/>
                </a:cubicBezTo>
                <a:cubicBezTo>
                  <a:pt x="9578" y="21564"/>
                  <a:pt x="9586" y="21600"/>
                  <a:pt x="9662" y="21414"/>
                </a:cubicBezTo>
                <a:cubicBezTo>
                  <a:pt x="9714" y="21286"/>
                  <a:pt x="9817" y="21216"/>
                  <a:pt x="9887" y="21258"/>
                </a:cubicBezTo>
                <a:cubicBezTo>
                  <a:pt x="9968" y="21307"/>
                  <a:pt x="10016" y="21253"/>
                  <a:pt x="10016" y="21112"/>
                </a:cubicBezTo>
                <a:cubicBezTo>
                  <a:pt x="10016" y="20959"/>
                  <a:pt x="9889" y="20779"/>
                  <a:pt x="9794" y="2075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23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514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5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6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7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8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9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0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1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2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524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52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52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2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52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2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53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3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53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53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53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536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538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540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54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541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4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3544" name="Google Shape;4622;p49"/>
          <p:cNvSpPr/>
          <p:nvPr/>
        </p:nvSpPr>
        <p:spPr>
          <a:xfrm rot="21451959">
            <a:off x="1280174" y="1695280"/>
            <a:ext cx="4703862" cy="1052860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45" name="Google Shape;4623;p49"/>
          <p:cNvSpPr/>
          <p:nvPr/>
        </p:nvSpPr>
        <p:spPr>
          <a:xfrm rot="21189298">
            <a:off x="973615" y="1592764"/>
            <a:ext cx="739052" cy="528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46" name="Google Shape;4624;p49"/>
          <p:cNvSpPr/>
          <p:nvPr/>
        </p:nvSpPr>
        <p:spPr>
          <a:xfrm rot="4554862">
            <a:off x="5348884" y="1511368"/>
            <a:ext cx="989168" cy="507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47" name="Google Shape;1742;p25"/>
          <p:cNvSpPr txBox="1"/>
          <p:nvPr>
            <p:ph type="title"/>
          </p:nvPr>
        </p:nvSpPr>
        <p:spPr>
          <a:xfrm>
            <a:off x="2105517" y="1870561"/>
            <a:ext cx="3035351" cy="72949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57200" rtl="0">
              <a:defRPr/>
            </a:lvl1pPr>
          </a:lstStyle>
          <a:p>
            <a:pPr/>
            <a:r>
              <a:t>الاستفسارات</a:t>
            </a:r>
          </a:p>
        </p:txBody>
      </p:sp>
      <p:grpSp>
        <p:nvGrpSpPr>
          <p:cNvPr id="3550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54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9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sp>
        <p:nvSpPr>
          <p:cNvPr id="3551" name="القياس الغير مباشر"/>
          <p:cNvSpPr txBox="1"/>
          <p:nvPr/>
        </p:nvSpPr>
        <p:spPr>
          <a:xfrm>
            <a:off x="6433896" y="919606"/>
            <a:ext cx="1166925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القياس الغير مباشر </a:t>
            </a:r>
          </a:p>
        </p:txBody>
      </p:sp>
      <p:sp>
        <p:nvSpPr>
          <p:cNvPr id="3552" name="🔹حل مسائل باستعمال…"/>
          <p:cNvSpPr txBox="1"/>
          <p:nvPr/>
        </p:nvSpPr>
        <p:spPr>
          <a:xfrm>
            <a:off x="6472665" y="1620927"/>
            <a:ext cx="122711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🔹حل مسائل باستعمال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المثلثات المتشابهة </a:t>
            </a:r>
          </a:p>
        </p:txBody>
      </p:sp>
      <p:pic>
        <p:nvPicPr>
          <p:cNvPr id="3553" name="IMG_2347.png" descr="IMG_2347.png"/>
          <p:cNvPicPr>
            <a:picLocks noChangeAspect="1"/>
          </p:cNvPicPr>
          <p:nvPr/>
        </p:nvPicPr>
        <p:blipFill>
          <a:blip r:embed="rId12">
            <a:extLst/>
          </a:blip>
          <a:srcRect l="10204" t="12619" r="78527" b="70196"/>
          <a:stretch>
            <a:fillRect/>
          </a:stretch>
        </p:blipFill>
        <p:spPr>
          <a:xfrm>
            <a:off x="1919768" y="15476"/>
            <a:ext cx="772819" cy="8838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7" name="Google Shape;1736;p24"/>
          <p:cNvSpPr txBox="1"/>
          <p:nvPr>
            <p:ph type="title"/>
          </p:nvPr>
        </p:nvSpPr>
        <p:spPr>
          <a:xfrm>
            <a:off x="2592890" y="1752463"/>
            <a:ext cx="3304801" cy="1946731"/>
          </a:xfrm>
          <a:prstGeom prst="rect">
            <a:avLst/>
          </a:prstGeom>
        </p:spPr>
        <p:txBody>
          <a:bodyPr lIns="121899" tIns="121899" rIns="121899" bIns="121899"/>
          <a:lstStyle/>
          <a:p>
            <a:pPr algn="r" rtl="0">
              <a:lnSpc>
                <a:spcPct val="100000"/>
              </a:lnSpc>
              <a:defRPr b="0" sz="45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45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2256" name="Google Shape;1046;p38"/>
          <p:cNvGrpSpPr/>
          <p:nvPr/>
        </p:nvGrpSpPr>
        <p:grpSpPr>
          <a:xfrm>
            <a:off x="5897690" y="1909735"/>
            <a:ext cx="2208603" cy="1846745"/>
            <a:chOff x="0" y="0"/>
            <a:chExt cx="2208602" cy="1846744"/>
          </a:xfrm>
        </p:grpSpPr>
        <p:grpSp>
          <p:nvGrpSpPr>
            <p:cNvPr id="2254" name="Google Shape;1047;p38"/>
            <p:cNvGrpSpPr/>
            <p:nvPr/>
          </p:nvGrpSpPr>
          <p:grpSpPr>
            <a:xfrm>
              <a:off x="0" y="-1"/>
              <a:ext cx="2208603" cy="1846745"/>
              <a:chOff x="0" y="0"/>
              <a:chExt cx="2208602" cy="1846744"/>
            </a:xfrm>
          </p:grpSpPr>
          <p:grpSp>
            <p:nvGrpSpPr>
              <p:cNvPr id="2251" name="Google Shape;1048;p38"/>
              <p:cNvGrpSpPr/>
              <p:nvPr/>
            </p:nvGrpSpPr>
            <p:grpSpPr>
              <a:xfrm>
                <a:off x="735294" y="1542673"/>
                <a:ext cx="741848" cy="304071"/>
                <a:chOff x="0" y="0"/>
                <a:chExt cx="741847" cy="304070"/>
              </a:xfrm>
            </p:grpSpPr>
            <p:sp>
              <p:nvSpPr>
                <p:cNvPr id="2248" name="Google Shape;1049;p38"/>
                <p:cNvSpPr/>
                <p:nvPr/>
              </p:nvSpPr>
              <p:spPr>
                <a:xfrm rot="10800000">
                  <a:off x="0" y="287409"/>
                  <a:ext cx="738042" cy="16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249" name="Google Shape;1050;p38"/>
                <p:cNvSpPr/>
                <p:nvPr/>
              </p:nvSpPr>
              <p:spPr>
                <a:xfrm>
                  <a:off x="71194" y="-1"/>
                  <a:ext cx="595693" cy="2379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250" name="Google Shape;1051;p38"/>
                <p:cNvSpPr/>
                <p:nvPr/>
              </p:nvSpPr>
              <p:spPr>
                <a:xfrm>
                  <a:off x="3807" y="237319"/>
                  <a:ext cx="738041" cy="519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2252" name="Google Shape;1053;p38"/>
              <p:cNvSpPr/>
              <p:nvPr/>
            </p:nvSpPr>
            <p:spPr>
              <a:xfrm>
                <a:off x="5" y="-1"/>
                <a:ext cx="2208598" cy="1542626"/>
              </a:xfrm>
              <a:prstGeom prst="roundRect">
                <a:avLst>
                  <a:gd name="adj" fmla="val 3377"/>
                </a:avLst>
              </a:prstGeom>
              <a:solidFill>
                <a:srgbClr val="262626"/>
              </a:solidFill>
              <a:ln w="12700" cap="flat">
                <a:solidFill>
                  <a:srgbClr val="393536"/>
                </a:solidFill>
                <a:prstDash val="solid"/>
                <a:miter lim="800000"/>
              </a:ln>
              <a:effectLst>
                <a:outerShdw sx="100000" sy="100000" kx="0" ky="0" algn="b" rotWithShape="0" blurRad="63500" dist="0" dir="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253" name="Google Shape;1054;p38"/>
              <p:cNvSpPr/>
              <p:nvPr/>
            </p:nvSpPr>
            <p:spPr>
              <a:xfrm rot="10800000">
                <a:off x="0" y="1371399"/>
                <a:ext cx="2208597" cy="171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" y="0"/>
                    </a:moveTo>
                    <a:lnTo>
                      <a:pt x="21272" y="0"/>
                    </a:lnTo>
                    <a:cubicBezTo>
                      <a:pt x="21453" y="0"/>
                      <a:pt x="21600" y="1893"/>
                      <a:pt x="21600" y="4227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227"/>
                    </a:lnTo>
                    <a:cubicBezTo>
                      <a:pt x="0" y="1893"/>
                      <a:pt x="147" y="0"/>
                      <a:pt x="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C6CFD6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255" name="Google Shape;1055;p38"/>
            <p:cNvSpPr/>
            <p:nvPr/>
          </p:nvSpPr>
          <p:spPr>
            <a:xfrm>
              <a:off x="1049629" y="31059"/>
              <a:ext cx="54641" cy="546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257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897690" y="1972618"/>
            <a:ext cx="2208603" cy="1242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8" name="IMG_0575.png" descr="IMG_05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2105" y="-580498"/>
            <a:ext cx="2403734" cy="2413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3" name="Google Shape;1146;p44"/>
          <p:cNvGrpSpPr/>
          <p:nvPr/>
        </p:nvGrpSpPr>
        <p:grpSpPr>
          <a:xfrm>
            <a:off x="11177360" y="1129803"/>
            <a:ext cx="582726" cy="599694"/>
            <a:chOff x="64" y="0"/>
            <a:chExt cx="582724" cy="599693"/>
          </a:xfrm>
        </p:grpSpPr>
        <p:sp>
          <p:nvSpPr>
            <p:cNvPr id="2259" name="Google Shape;1147;p44"/>
            <p:cNvSpPr/>
            <p:nvPr/>
          </p:nvSpPr>
          <p:spPr>
            <a:xfrm>
              <a:off x="1033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260" name="Google Shape;1148;p44"/>
            <p:cNvSpPr/>
            <p:nvPr/>
          </p:nvSpPr>
          <p:spPr>
            <a:xfrm>
              <a:off x="64" y="211742"/>
              <a:ext cx="582726" cy="38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261" name="Google Shape;1149;p44"/>
            <p:cNvSpPr/>
            <p:nvPr/>
          </p:nvSpPr>
          <p:spPr>
            <a:xfrm>
              <a:off x="4279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262" name="Google Shape;1150;p44"/>
            <p:cNvSpPr/>
            <p:nvPr/>
          </p:nvSpPr>
          <p:spPr>
            <a:xfrm>
              <a:off x="64" y="53233"/>
              <a:ext cx="582726" cy="123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2264" name="Google Shape;306;p4"/>
          <p:cNvSpPr/>
          <p:nvPr/>
        </p:nvSpPr>
        <p:spPr>
          <a:xfrm>
            <a:off x="288179" y="40764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267" name="تجميع"/>
          <p:cNvGrpSpPr/>
          <p:nvPr/>
        </p:nvGrpSpPr>
        <p:grpSpPr>
          <a:xfrm>
            <a:off x="6823705" y="167289"/>
            <a:ext cx="1460896" cy="581157"/>
            <a:chOff x="0" y="0"/>
            <a:chExt cx="1460895" cy="581156"/>
          </a:xfrm>
        </p:grpSpPr>
        <p:pic>
          <p:nvPicPr>
            <p:cNvPr id="2265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6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pic>
        <p:nvPicPr>
          <p:cNvPr id="2268" name="IMG_0588.jpeg" descr="IMG_058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40387" y="2074111"/>
            <a:ext cx="2041206" cy="153770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178" fill="hold"/>
                                        <p:tgtEl>
                                          <p:spTgt spid="2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2257"/>
                </p:tgtEl>
              </p:cMediaNode>
            </p:video>
            <p:seq concurrent="1" prevAc="none" nextAc="seek">
              <p:cTn id="15" evtFilter="cancelBubble" nodeType="interactiveSeq" restart="whenNotActive" fill="hold">
                <p:stCondLst>
                  <p:cond delay="0" evt="onClick">
                    <p:tgtEl>
                      <p:spTgt spid="225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57"/>
                  </p:tgtEl>
                </p:cond>
              </p:nextCondLst>
            </p:seq>
          </p:childTnLst>
        </p:cTn>
      </p:par>
    </p:tnLst>
    <p:bldLst>
      <p:bldP build="whole" bldLvl="1" animBg="1" rev="0" advAuto="0" spid="224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6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55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55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5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56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6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56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6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56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56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56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568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570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572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57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573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7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3576" name="Google Shape;4622;p49"/>
          <p:cNvSpPr/>
          <p:nvPr/>
        </p:nvSpPr>
        <p:spPr>
          <a:xfrm rot="21451959">
            <a:off x="2136917" y="1186120"/>
            <a:ext cx="3812986" cy="773417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77" name="Google Shape;4623;p49"/>
          <p:cNvSpPr/>
          <p:nvPr/>
        </p:nvSpPr>
        <p:spPr>
          <a:xfrm rot="21189298">
            <a:off x="1803257" y="1085383"/>
            <a:ext cx="784770" cy="57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78" name="Google Shape;4624;p49"/>
          <p:cNvSpPr/>
          <p:nvPr/>
        </p:nvSpPr>
        <p:spPr>
          <a:xfrm rot="4554862">
            <a:off x="5297709" y="1025382"/>
            <a:ext cx="955923" cy="6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579" name="Google Shape;366;p40" descr="Google Shape;366;p40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20904534">
            <a:off x="2178315" y="1669191"/>
            <a:ext cx="2809126" cy="2960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3580" name="Google Shape;1742;p25"/>
          <p:cNvSpPr txBox="1"/>
          <p:nvPr>
            <p:ph type="title"/>
          </p:nvPr>
        </p:nvSpPr>
        <p:spPr>
          <a:xfrm>
            <a:off x="2499659" y="1253470"/>
            <a:ext cx="3035351" cy="638717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29768" rtl="0">
              <a:defRPr sz="2632"/>
            </a:lvl1pPr>
          </a:lstStyle>
          <a:p>
            <a:pPr/>
            <a:r>
              <a:t>تعلمنا اليوم</a:t>
            </a:r>
          </a:p>
        </p:txBody>
      </p:sp>
      <p:grpSp>
        <p:nvGrpSpPr>
          <p:cNvPr id="3583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3581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82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94" name="Google Shape;214;p3"/>
          <p:cNvGrpSpPr/>
          <p:nvPr/>
        </p:nvGrpSpPr>
        <p:grpSpPr>
          <a:xfrm>
            <a:off x="5291452" y="3915580"/>
            <a:ext cx="373621" cy="360765"/>
            <a:chOff x="32" y="32"/>
            <a:chExt cx="373620" cy="360764"/>
          </a:xfrm>
        </p:grpSpPr>
        <p:sp>
          <p:nvSpPr>
            <p:cNvPr id="3584" name="Google Shape;215;p3"/>
            <p:cNvSpPr/>
            <p:nvPr/>
          </p:nvSpPr>
          <p:spPr>
            <a:xfrm>
              <a:off x="55462" y="39401"/>
              <a:ext cx="263562" cy="257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85" name="Google Shape;216;p3"/>
            <p:cNvSpPr/>
            <p:nvPr/>
          </p:nvSpPr>
          <p:spPr>
            <a:xfrm>
              <a:off x="77167" y="39401"/>
              <a:ext cx="245063" cy="26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86" name="Google Shape;217;p3"/>
            <p:cNvSpPr/>
            <p:nvPr/>
          </p:nvSpPr>
          <p:spPr>
            <a:xfrm>
              <a:off x="192061" y="32"/>
              <a:ext cx="16287" cy="360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87" name="Google Shape;218;p3"/>
            <p:cNvSpPr/>
            <p:nvPr/>
          </p:nvSpPr>
          <p:spPr>
            <a:xfrm>
              <a:off x="32" y="156994"/>
              <a:ext cx="365574" cy="1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88" name="Google Shape;219;p3"/>
            <p:cNvSpPr/>
            <p:nvPr/>
          </p:nvSpPr>
          <p:spPr>
            <a:xfrm>
              <a:off x="123749" y="8078"/>
              <a:ext cx="134202" cy="34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89" name="Google Shape;220;p3"/>
            <p:cNvSpPr/>
            <p:nvPr/>
          </p:nvSpPr>
          <p:spPr>
            <a:xfrm>
              <a:off x="29751" y="110124"/>
              <a:ext cx="343902" cy="120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0" name="Google Shape;221;p3"/>
            <p:cNvSpPr/>
            <p:nvPr/>
          </p:nvSpPr>
          <p:spPr>
            <a:xfrm>
              <a:off x="41805" y="101275"/>
              <a:ext cx="330245" cy="14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1" name="Google Shape;222;p3"/>
            <p:cNvSpPr/>
            <p:nvPr/>
          </p:nvSpPr>
          <p:spPr>
            <a:xfrm>
              <a:off x="109290" y="16093"/>
              <a:ext cx="154271" cy="331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2" name="Google Shape;223;p3"/>
            <p:cNvSpPr/>
            <p:nvPr/>
          </p:nvSpPr>
          <p:spPr>
            <a:xfrm>
              <a:off x="117458" y="94078"/>
              <a:ext cx="151609" cy="150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3" name="Google Shape;224;p3"/>
            <p:cNvSpPr/>
            <p:nvPr/>
          </p:nvSpPr>
          <p:spPr>
            <a:xfrm>
              <a:off x="152398" y="128716"/>
              <a:ext cx="81638" cy="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97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595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6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600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598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9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601" name="IMG_1178.jpeg" descr="IMG_1178.jpeg"/>
          <p:cNvPicPr>
            <a:picLocks noChangeAspect="1"/>
          </p:cNvPicPr>
          <p:nvPr/>
        </p:nvPicPr>
        <p:blipFill>
          <a:blip r:embed="rId13">
            <a:extLst/>
          </a:blip>
          <a:srcRect l="16581" t="12216" r="22285" b="20376"/>
          <a:stretch>
            <a:fillRect/>
          </a:stretch>
        </p:blipFill>
        <p:spPr>
          <a:xfrm>
            <a:off x="2249369" y="1237250"/>
            <a:ext cx="701038" cy="670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544" fill="norm" stroke="1" extrusionOk="0">
                <a:moveTo>
                  <a:pt x="11703" y="6"/>
                </a:moveTo>
                <a:cubicBezTo>
                  <a:pt x="10331" y="61"/>
                  <a:pt x="9381" y="455"/>
                  <a:pt x="8530" y="1293"/>
                </a:cubicBezTo>
                <a:cubicBezTo>
                  <a:pt x="8267" y="1552"/>
                  <a:pt x="7929" y="1820"/>
                  <a:pt x="7786" y="1892"/>
                </a:cubicBezTo>
                <a:cubicBezTo>
                  <a:pt x="7489" y="2042"/>
                  <a:pt x="7054" y="2381"/>
                  <a:pt x="6565" y="2848"/>
                </a:cubicBezTo>
                <a:cubicBezTo>
                  <a:pt x="6381" y="3024"/>
                  <a:pt x="6067" y="3306"/>
                  <a:pt x="5870" y="3473"/>
                </a:cubicBezTo>
                <a:cubicBezTo>
                  <a:pt x="4779" y="4395"/>
                  <a:pt x="4301" y="4976"/>
                  <a:pt x="3527" y="6315"/>
                </a:cubicBezTo>
                <a:cubicBezTo>
                  <a:pt x="2622" y="7880"/>
                  <a:pt x="2188" y="9695"/>
                  <a:pt x="2245" y="11669"/>
                </a:cubicBezTo>
                <a:cubicBezTo>
                  <a:pt x="2261" y="12188"/>
                  <a:pt x="2291" y="12679"/>
                  <a:pt x="2306" y="12765"/>
                </a:cubicBezTo>
                <a:cubicBezTo>
                  <a:pt x="2322" y="12852"/>
                  <a:pt x="2364" y="13122"/>
                  <a:pt x="2404" y="13364"/>
                </a:cubicBezTo>
                <a:cubicBezTo>
                  <a:pt x="2444" y="13607"/>
                  <a:pt x="2544" y="14002"/>
                  <a:pt x="2624" y="14244"/>
                </a:cubicBezTo>
                <a:cubicBezTo>
                  <a:pt x="2765" y="14674"/>
                  <a:pt x="2759" y="14693"/>
                  <a:pt x="2648" y="14792"/>
                </a:cubicBezTo>
                <a:cubicBezTo>
                  <a:pt x="2586" y="14847"/>
                  <a:pt x="2382" y="14909"/>
                  <a:pt x="2197" y="14932"/>
                </a:cubicBezTo>
                <a:cubicBezTo>
                  <a:pt x="1385" y="15032"/>
                  <a:pt x="1167" y="15172"/>
                  <a:pt x="1123" y="15608"/>
                </a:cubicBezTo>
                <a:cubicBezTo>
                  <a:pt x="1111" y="15725"/>
                  <a:pt x="1067" y="15909"/>
                  <a:pt x="1025" y="16016"/>
                </a:cubicBezTo>
                <a:cubicBezTo>
                  <a:pt x="931" y="16253"/>
                  <a:pt x="986" y="16489"/>
                  <a:pt x="1172" y="16678"/>
                </a:cubicBezTo>
                <a:cubicBezTo>
                  <a:pt x="1249" y="16757"/>
                  <a:pt x="1369" y="16914"/>
                  <a:pt x="1440" y="17023"/>
                </a:cubicBezTo>
                <a:cubicBezTo>
                  <a:pt x="1527" y="17156"/>
                  <a:pt x="1639" y="17237"/>
                  <a:pt x="1782" y="17265"/>
                </a:cubicBezTo>
                <a:cubicBezTo>
                  <a:pt x="1898" y="17287"/>
                  <a:pt x="2017" y="17354"/>
                  <a:pt x="2050" y="17418"/>
                </a:cubicBezTo>
                <a:cubicBezTo>
                  <a:pt x="2161" y="17633"/>
                  <a:pt x="2395" y="17659"/>
                  <a:pt x="3075" y="17545"/>
                </a:cubicBezTo>
                <a:cubicBezTo>
                  <a:pt x="3983" y="17393"/>
                  <a:pt x="4095" y="17420"/>
                  <a:pt x="4454" y="17851"/>
                </a:cubicBezTo>
                <a:cubicBezTo>
                  <a:pt x="4617" y="18046"/>
                  <a:pt x="4866" y="18334"/>
                  <a:pt x="5003" y="18488"/>
                </a:cubicBezTo>
                <a:cubicBezTo>
                  <a:pt x="5219" y="18731"/>
                  <a:pt x="5500" y="19207"/>
                  <a:pt x="6199" y="20502"/>
                </a:cubicBezTo>
                <a:cubicBezTo>
                  <a:pt x="6415" y="20902"/>
                  <a:pt x="6629" y="21109"/>
                  <a:pt x="6919" y="21191"/>
                </a:cubicBezTo>
                <a:cubicBezTo>
                  <a:pt x="7245" y="21282"/>
                  <a:pt x="7590" y="21193"/>
                  <a:pt x="7871" y="20936"/>
                </a:cubicBezTo>
                <a:lnTo>
                  <a:pt x="8079" y="20745"/>
                </a:lnTo>
                <a:lnTo>
                  <a:pt x="8420" y="20834"/>
                </a:lnTo>
                <a:cubicBezTo>
                  <a:pt x="8865" y="20954"/>
                  <a:pt x="9078" y="21043"/>
                  <a:pt x="9128" y="21127"/>
                </a:cubicBezTo>
                <a:cubicBezTo>
                  <a:pt x="9150" y="21164"/>
                  <a:pt x="9288" y="21203"/>
                  <a:pt x="9433" y="21203"/>
                </a:cubicBezTo>
                <a:cubicBezTo>
                  <a:pt x="9578" y="21203"/>
                  <a:pt x="9707" y="21222"/>
                  <a:pt x="9726" y="21254"/>
                </a:cubicBezTo>
                <a:cubicBezTo>
                  <a:pt x="9745" y="21287"/>
                  <a:pt x="9815" y="21320"/>
                  <a:pt x="9872" y="21318"/>
                </a:cubicBezTo>
                <a:cubicBezTo>
                  <a:pt x="10075" y="21314"/>
                  <a:pt x="10884" y="21446"/>
                  <a:pt x="11032" y="21509"/>
                </a:cubicBezTo>
                <a:cubicBezTo>
                  <a:pt x="11114" y="21545"/>
                  <a:pt x="11234" y="21552"/>
                  <a:pt x="11300" y="21535"/>
                </a:cubicBezTo>
                <a:cubicBezTo>
                  <a:pt x="11366" y="21518"/>
                  <a:pt x="11692" y="21512"/>
                  <a:pt x="12020" y="21509"/>
                </a:cubicBezTo>
                <a:cubicBezTo>
                  <a:pt x="12348" y="21507"/>
                  <a:pt x="12695" y="21474"/>
                  <a:pt x="12789" y="21446"/>
                </a:cubicBezTo>
                <a:cubicBezTo>
                  <a:pt x="12888" y="21416"/>
                  <a:pt x="12977" y="21425"/>
                  <a:pt x="12996" y="21458"/>
                </a:cubicBezTo>
                <a:cubicBezTo>
                  <a:pt x="13049" y="21548"/>
                  <a:pt x="13296" y="21520"/>
                  <a:pt x="13375" y="21420"/>
                </a:cubicBezTo>
                <a:cubicBezTo>
                  <a:pt x="13413" y="21372"/>
                  <a:pt x="13573" y="21322"/>
                  <a:pt x="13729" y="21305"/>
                </a:cubicBezTo>
                <a:cubicBezTo>
                  <a:pt x="14090" y="21267"/>
                  <a:pt x="14590" y="21144"/>
                  <a:pt x="14729" y="21063"/>
                </a:cubicBezTo>
                <a:cubicBezTo>
                  <a:pt x="14818" y="21012"/>
                  <a:pt x="15519" y="20892"/>
                  <a:pt x="15767" y="20885"/>
                </a:cubicBezTo>
                <a:cubicBezTo>
                  <a:pt x="15837" y="20883"/>
                  <a:pt x="17906" y="19346"/>
                  <a:pt x="17963" y="19253"/>
                </a:cubicBezTo>
                <a:cubicBezTo>
                  <a:pt x="17981" y="19225"/>
                  <a:pt x="18178" y="19050"/>
                  <a:pt x="18402" y="18858"/>
                </a:cubicBezTo>
                <a:cubicBezTo>
                  <a:pt x="18799" y="18520"/>
                  <a:pt x="18819" y="18502"/>
                  <a:pt x="19037" y="18565"/>
                </a:cubicBezTo>
                <a:cubicBezTo>
                  <a:pt x="19357" y="18657"/>
                  <a:pt x="19895" y="18591"/>
                  <a:pt x="20172" y="18425"/>
                </a:cubicBezTo>
                <a:cubicBezTo>
                  <a:pt x="20651" y="18137"/>
                  <a:pt x="20976" y="17477"/>
                  <a:pt x="20904" y="16921"/>
                </a:cubicBezTo>
                <a:cubicBezTo>
                  <a:pt x="20886" y="16783"/>
                  <a:pt x="20783" y="16491"/>
                  <a:pt x="20684" y="16271"/>
                </a:cubicBezTo>
                <a:lnTo>
                  <a:pt x="20501" y="15863"/>
                </a:lnTo>
                <a:lnTo>
                  <a:pt x="20806" y="15506"/>
                </a:lnTo>
                <a:cubicBezTo>
                  <a:pt x="21155" y="15079"/>
                  <a:pt x="21222" y="14908"/>
                  <a:pt x="21173" y="14652"/>
                </a:cubicBezTo>
                <a:cubicBezTo>
                  <a:pt x="21141" y="14488"/>
                  <a:pt x="21213" y="14069"/>
                  <a:pt x="21392" y="13339"/>
                </a:cubicBezTo>
                <a:cubicBezTo>
                  <a:pt x="21422" y="13218"/>
                  <a:pt x="21487" y="12711"/>
                  <a:pt x="21526" y="12217"/>
                </a:cubicBezTo>
                <a:cubicBezTo>
                  <a:pt x="21600" y="11299"/>
                  <a:pt x="21527" y="9845"/>
                  <a:pt x="21392" y="9400"/>
                </a:cubicBezTo>
                <a:cubicBezTo>
                  <a:pt x="21361" y="9296"/>
                  <a:pt x="21280" y="8959"/>
                  <a:pt x="21209" y="8648"/>
                </a:cubicBezTo>
                <a:cubicBezTo>
                  <a:pt x="21138" y="8337"/>
                  <a:pt x="21047" y="8028"/>
                  <a:pt x="21002" y="7960"/>
                </a:cubicBezTo>
                <a:cubicBezTo>
                  <a:pt x="20956" y="7891"/>
                  <a:pt x="20916" y="7797"/>
                  <a:pt x="20916" y="7756"/>
                </a:cubicBezTo>
                <a:cubicBezTo>
                  <a:pt x="20916" y="7715"/>
                  <a:pt x="20825" y="7466"/>
                  <a:pt x="20709" y="7208"/>
                </a:cubicBezTo>
                <a:cubicBezTo>
                  <a:pt x="20593" y="6949"/>
                  <a:pt x="20489" y="6722"/>
                  <a:pt x="20489" y="6698"/>
                </a:cubicBezTo>
                <a:cubicBezTo>
                  <a:pt x="20489" y="6634"/>
                  <a:pt x="19932" y="5731"/>
                  <a:pt x="19708" y="5436"/>
                </a:cubicBezTo>
                <a:cubicBezTo>
                  <a:pt x="19603" y="5297"/>
                  <a:pt x="19252" y="4757"/>
                  <a:pt x="18927" y="4238"/>
                </a:cubicBezTo>
                <a:cubicBezTo>
                  <a:pt x="17834" y="2491"/>
                  <a:pt x="16988" y="1652"/>
                  <a:pt x="15583" y="924"/>
                </a:cubicBezTo>
                <a:cubicBezTo>
                  <a:pt x="14286" y="250"/>
                  <a:pt x="13034" y="-48"/>
                  <a:pt x="11703" y="6"/>
                </a:cubicBezTo>
                <a:close/>
                <a:moveTo>
                  <a:pt x="2502" y="2134"/>
                </a:moveTo>
                <a:cubicBezTo>
                  <a:pt x="2281" y="2134"/>
                  <a:pt x="2571" y="3127"/>
                  <a:pt x="2904" y="3498"/>
                </a:cubicBezTo>
                <a:cubicBezTo>
                  <a:pt x="3084" y="3699"/>
                  <a:pt x="3171" y="3648"/>
                  <a:pt x="3161" y="3320"/>
                </a:cubicBezTo>
                <a:cubicBezTo>
                  <a:pt x="3147" y="2897"/>
                  <a:pt x="2724" y="2134"/>
                  <a:pt x="2502" y="2134"/>
                </a:cubicBezTo>
                <a:close/>
                <a:moveTo>
                  <a:pt x="842" y="3320"/>
                </a:moveTo>
                <a:cubicBezTo>
                  <a:pt x="610" y="3285"/>
                  <a:pt x="618" y="3493"/>
                  <a:pt x="854" y="3753"/>
                </a:cubicBezTo>
                <a:cubicBezTo>
                  <a:pt x="965" y="3875"/>
                  <a:pt x="1220" y="4091"/>
                  <a:pt x="1416" y="4225"/>
                </a:cubicBezTo>
                <a:cubicBezTo>
                  <a:pt x="1785" y="4478"/>
                  <a:pt x="2050" y="4531"/>
                  <a:pt x="2050" y="4365"/>
                </a:cubicBezTo>
                <a:cubicBezTo>
                  <a:pt x="2050" y="4128"/>
                  <a:pt x="1172" y="3369"/>
                  <a:pt x="842" y="3320"/>
                </a:cubicBezTo>
                <a:close/>
                <a:moveTo>
                  <a:pt x="232" y="5245"/>
                </a:moveTo>
                <a:cubicBezTo>
                  <a:pt x="88" y="5260"/>
                  <a:pt x="0" y="5321"/>
                  <a:pt x="0" y="5410"/>
                </a:cubicBezTo>
                <a:cubicBezTo>
                  <a:pt x="0" y="5528"/>
                  <a:pt x="220" y="5640"/>
                  <a:pt x="720" y="5780"/>
                </a:cubicBezTo>
                <a:cubicBezTo>
                  <a:pt x="1154" y="5901"/>
                  <a:pt x="1452" y="5848"/>
                  <a:pt x="1452" y="5653"/>
                </a:cubicBezTo>
                <a:cubicBezTo>
                  <a:pt x="1452" y="5506"/>
                  <a:pt x="1338" y="5443"/>
                  <a:pt x="818" y="5308"/>
                </a:cubicBezTo>
                <a:cubicBezTo>
                  <a:pt x="573" y="5245"/>
                  <a:pt x="376" y="5229"/>
                  <a:pt x="232" y="524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612" name="تجميع"/>
          <p:cNvGrpSpPr/>
          <p:nvPr/>
        </p:nvGrpSpPr>
        <p:grpSpPr>
          <a:xfrm>
            <a:off x="947299" y="4761447"/>
            <a:ext cx="6772043" cy="29003"/>
            <a:chOff x="0" y="0"/>
            <a:chExt cx="6772041" cy="29002"/>
          </a:xfrm>
        </p:grpSpPr>
        <p:grpSp>
          <p:nvGrpSpPr>
            <p:cNvPr id="3610" name="تجميع"/>
            <p:cNvGrpSpPr/>
            <p:nvPr/>
          </p:nvGrpSpPr>
          <p:grpSpPr>
            <a:xfrm>
              <a:off x="0" y="0"/>
              <a:ext cx="6772042" cy="29003"/>
              <a:chOff x="0" y="0"/>
              <a:chExt cx="6772041" cy="29002"/>
            </a:xfrm>
          </p:grpSpPr>
          <p:sp>
            <p:nvSpPr>
              <p:cNvPr id="3602" name="Google Shape;4671;p50"/>
              <p:cNvSpPr/>
              <p:nvPr/>
            </p:nvSpPr>
            <p:spPr>
              <a:xfrm>
                <a:off x="0" y="0"/>
                <a:ext cx="533559" cy="27341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3" name="Google Shape;4672;p50"/>
              <p:cNvSpPr/>
              <p:nvPr/>
            </p:nvSpPr>
            <p:spPr>
              <a:xfrm>
                <a:off x="679853" y="0"/>
                <a:ext cx="533559" cy="27341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4" name="Google Shape;4673;p50"/>
              <p:cNvSpPr/>
              <p:nvPr/>
            </p:nvSpPr>
            <p:spPr>
              <a:xfrm>
                <a:off x="1359705" y="0"/>
                <a:ext cx="533559" cy="2734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5" name="Google Shape;4674;p50"/>
              <p:cNvSpPr/>
              <p:nvPr/>
            </p:nvSpPr>
            <p:spPr>
              <a:xfrm>
                <a:off x="2039558" y="0"/>
                <a:ext cx="533559" cy="27341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6" name="Google Shape;4675;p50"/>
              <p:cNvSpPr/>
              <p:nvPr/>
            </p:nvSpPr>
            <p:spPr>
              <a:xfrm>
                <a:off x="2630650" y="2440"/>
                <a:ext cx="1390931" cy="2518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7" name="Google Shape;4677;p50"/>
              <p:cNvSpPr/>
              <p:nvPr/>
            </p:nvSpPr>
            <p:spPr>
              <a:xfrm>
                <a:off x="4113340" y="1360"/>
                <a:ext cx="533559" cy="27341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8" name="Google Shape;4678;p50"/>
              <p:cNvSpPr/>
              <p:nvPr/>
            </p:nvSpPr>
            <p:spPr>
              <a:xfrm>
                <a:off x="4758967" y="0"/>
                <a:ext cx="533560" cy="27341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9" name="Google Shape;4679;p50"/>
              <p:cNvSpPr/>
              <p:nvPr/>
            </p:nvSpPr>
            <p:spPr>
              <a:xfrm>
                <a:off x="5438819" y="0"/>
                <a:ext cx="1333223" cy="2900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611" name="Google Shape;4676;p50"/>
            <p:cNvSpPr/>
            <p:nvPr/>
          </p:nvSpPr>
          <p:spPr>
            <a:xfrm>
              <a:off x="5437813" y="141"/>
              <a:ext cx="610561" cy="28720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615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613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14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sp>
        <p:nvSpPr>
          <p:cNvPr id="3616" name="القياس الغير مباشر"/>
          <p:cNvSpPr txBox="1"/>
          <p:nvPr/>
        </p:nvSpPr>
        <p:spPr>
          <a:xfrm>
            <a:off x="6433896" y="919606"/>
            <a:ext cx="1166925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القياس الغير مباشر </a:t>
            </a:r>
          </a:p>
        </p:txBody>
      </p:sp>
      <p:sp>
        <p:nvSpPr>
          <p:cNvPr id="3617" name="🔹حل مسائل باستعمال…"/>
          <p:cNvSpPr txBox="1"/>
          <p:nvPr/>
        </p:nvSpPr>
        <p:spPr>
          <a:xfrm>
            <a:off x="6472665" y="1620927"/>
            <a:ext cx="122711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🔹حل مسائل باستعمال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المثلثات المتشابهة </a:t>
            </a:r>
          </a:p>
        </p:txBody>
      </p:sp>
      <p:pic>
        <p:nvPicPr>
          <p:cNvPr id="3618" name="IMG_2347.png" descr="IMG_2347.png"/>
          <p:cNvPicPr>
            <a:picLocks noChangeAspect="1"/>
          </p:cNvPicPr>
          <p:nvPr/>
        </p:nvPicPr>
        <p:blipFill>
          <a:blip r:embed="rId14">
            <a:extLst/>
          </a:blip>
          <a:srcRect l="10204" t="12619" r="78527" b="70196"/>
          <a:stretch>
            <a:fillRect/>
          </a:stretch>
        </p:blipFill>
        <p:spPr>
          <a:xfrm>
            <a:off x="1919768" y="15476"/>
            <a:ext cx="772819" cy="8838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3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62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62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2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62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2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62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2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62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63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63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633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635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3637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64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638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3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64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64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4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١٣٩</a:t>
              </a:r>
            </a:p>
          </p:txBody>
        </p:sp>
      </p:grpSp>
      <p:graphicFrame>
        <p:nvGraphicFramePr>
          <p:cNvPr id="3644" name="الجدول"/>
          <p:cNvGraphicFramePr/>
          <p:nvPr/>
        </p:nvGraphicFramePr>
        <p:xfrm>
          <a:off x="6198487" y="1397822"/>
          <a:ext cx="5296517" cy="236055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987089"/>
                <a:gridCol w="1879917"/>
                <a:gridCol w="1621800"/>
              </a:tblGrid>
              <a:tr h="110691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1240938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rPr>
                        <a:t>
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655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3653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3645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6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7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8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9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0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1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2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654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658" name="تجميع"/>
          <p:cNvGrpSpPr/>
          <p:nvPr/>
        </p:nvGrpSpPr>
        <p:grpSpPr>
          <a:xfrm>
            <a:off x="4008341" y="770592"/>
            <a:ext cx="2351846" cy="557250"/>
            <a:chOff x="-25400" y="-25400"/>
            <a:chExt cx="2351845" cy="557249"/>
          </a:xfrm>
        </p:grpSpPr>
        <p:pic>
          <p:nvPicPr>
            <p:cNvPr id="3656" name="Google Shape;714;p59" descr="Google Shape;714;p59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00000">
              <a:off x="-25400" y="-25400"/>
              <a:ext cx="2351846" cy="55725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3657" name="جدول التعلم"/>
            <p:cNvSpPr txBox="1"/>
            <p:nvPr/>
          </p:nvSpPr>
          <p:spPr>
            <a:xfrm>
              <a:off x="594446" y="103152"/>
              <a:ext cx="1112153" cy="300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3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3661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659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60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3664" name="مستطيل"/>
          <p:cNvGrpSpPr/>
          <p:nvPr/>
        </p:nvGrpSpPr>
        <p:grpSpPr>
          <a:xfrm>
            <a:off x="4159066" y="2389821"/>
            <a:ext cx="2050397" cy="1378147"/>
            <a:chOff x="0" y="0"/>
            <a:chExt cx="2050395" cy="1378145"/>
          </a:xfrm>
        </p:grpSpPr>
        <p:sp>
          <p:nvSpPr>
            <p:cNvPr id="3663" name="مستطيل"/>
            <p:cNvSpPr/>
            <p:nvPr/>
          </p:nvSpPr>
          <p:spPr>
            <a:xfrm>
              <a:off x="38100" y="38099"/>
              <a:ext cx="1974196" cy="1301947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</a:p>
          </p:txBody>
        </p:sp>
        <p:pic>
          <p:nvPicPr>
            <p:cNvPr id="3662" name="مستطيل مستطيل" descr="مستطيل مستطيل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-1"/>
              <a:ext cx="2050396" cy="1378147"/>
            </a:xfrm>
            <a:prstGeom prst="rect">
              <a:avLst/>
            </a:prstGeom>
            <a:effectLst/>
          </p:spPr>
        </p:pic>
      </p:grpSp>
      <p:grpSp>
        <p:nvGrpSpPr>
          <p:cNvPr id="3667" name="مستطيل"/>
          <p:cNvGrpSpPr/>
          <p:nvPr/>
        </p:nvGrpSpPr>
        <p:grpSpPr>
          <a:xfrm>
            <a:off x="2266872" y="2387434"/>
            <a:ext cx="1941702" cy="1382921"/>
            <a:chOff x="0" y="0"/>
            <a:chExt cx="1941701" cy="1382919"/>
          </a:xfrm>
        </p:grpSpPr>
        <p:sp>
          <p:nvSpPr>
            <p:cNvPr id="3666" name="مستطيل"/>
            <p:cNvSpPr/>
            <p:nvPr/>
          </p:nvSpPr>
          <p:spPr>
            <a:xfrm>
              <a:off x="38100" y="38100"/>
              <a:ext cx="1865502" cy="1306720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</a:p>
          </p:txBody>
        </p:sp>
        <p:pic>
          <p:nvPicPr>
            <p:cNvPr id="3665" name="مستطيل مستطيل" descr="مستطيل مستطيل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941702" cy="1382920"/>
            </a:xfrm>
            <a:prstGeom prst="rect">
              <a:avLst/>
            </a:prstGeom>
            <a:effectLst/>
          </p:spPr>
        </p:pic>
      </p:grpSp>
      <p:grpSp>
        <p:nvGrpSpPr>
          <p:cNvPr id="3670" name="مستطيل"/>
          <p:cNvGrpSpPr/>
          <p:nvPr/>
        </p:nvGrpSpPr>
        <p:grpSpPr>
          <a:xfrm>
            <a:off x="664497" y="2400379"/>
            <a:ext cx="1660717" cy="1349917"/>
            <a:chOff x="0" y="0"/>
            <a:chExt cx="1660716" cy="1349915"/>
          </a:xfrm>
        </p:grpSpPr>
        <p:sp>
          <p:nvSpPr>
            <p:cNvPr id="3669" name="مستطيل"/>
            <p:cNvSpPr/>
            <p:nvPr/>
          </p:nvSpPr>
          <p:spPr>
            <a:xfrm>
              <a:off x="38100" y="38100"/>
              <a:ext cx="1584517" cy="1273716"/>
            </a:xfrm>
            <a:prstGeom prst="rect">
              <a:avLst/>
            </a:prstGeom>
            <a:solidFill>
              <a:srgbClr val="CBF0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</a:p>
          </p:txBody>
        </p:sp>
        <p:pic>
          <p:nvPicPr>
            <p:cNvPr id="3668" name="مستطيل مستطيل" descr="مستطيل مستطيل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1660717" cy="1349916"/>
            </a:xfrm>
            <a:prstGeom prst="rect">
              <a:avLst/>
            </a:prstGeom>
            <a:effectLst/>
          </p:spPr>
        </p:pic>
      </p:grpSp>
      <p:pic>
        <p:nvPicPr>
          <p:cNvPr id="3671" name="IMG_1205.jpeg" descr="IMG_1205.jpeg"/>
          <p:cNvPicPr>
            <a:picLocks noChangeAspect="1"/>
          </p:cNvPicPr>
          <p:nvPr/>
        </p:nvPicPr>
        <p:blipFill>
          <a:blip r:embed="rId17">
            <a:extLst/>
          </a:blip>
          <a:srcRect l="20327" t="22191" r="26765" b="28111"/>
          <a:stretch>
            <a:fillRect/>
          </a:stretch>
        </p:blipFill>
        <p:spPr>
          <a:xfrm>
            <a:off x="1874773" y="3114626"/>
            <a:ext cx="1035360" cy="998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1284" fill="norm" stroke="1" extrusionOk="0">
                <a:moveTo>
                  <a:pt x="12836" y="8"/>
                </a:moveTo>
                <a:cubicBezTo>
                  <a:pt x="12020" y="53"/>
                  <a:pt x="11203" y="284"/>
                  <a:pt x="10337" y="710"/>
                </a:cubicBezTo>
                <a:cubicBezTo>
                  <a:pt x="9556" y="1094"/>
                  <a:pt x="8514" y="1566"/>
                  <a:pt x="8018" y="1750"/>
                </a:cubicBezTo>
                <a:cubicBezTo>
                  <a:pt x="6784" y="2208"/>
                  <a:pt x="5302" y="3404"/>
                  <a:pt x="4285" y="4769"/>
                </a:cubicBezTo>
                <a:cubicBezTo>
                  <a:pt x="3778" y="5449"/>
                  <a:pt x="3307" y="5888"/>
                  <a:pt x="3117" y="5852"/>
                </a:cubicBezTo>
                <a:cubicBezTo>
                  <a:pt x="2942" y="5818"/>
                  <a:pt x="2641" y="5877"/>
                  <a:pt x="2451" y="5987"/>
                </a:cubicBezTo>
                <a:cubicBezTo>
                  <a:pt x="2177" y="6145"/>
                  <a:pt x="1952" y="6016"/>
                  <a:pt x="1374" y="5369"/>
                </a:cubicBezTo>
                <a:cubicBezTo>
                  <a:pt x="879" y="4818"/>
                  <a:pt x="535" y="4597"/>
                  <a:pt x="313" y="4685"/>
                </a:cubicBezTo>
                <a:cubicBezTo>
                  <a:pt x="107" y="4766"/>
                  <a:pt x="5" y="4937"/>
                  <a:pt x="0" y="5141"/>
                </a:cubicBezTo>
                <a:cubicBezTo>
                  <a:pt x="-4" y="5345"/>
                  <a:pt x="97" y="5582"/>
                  <a:pt x="296" y="5809"/>
                </a:cubicBezTo>
                <a:cubicBezTo>
                  <a:pt x="569" y="6119"/>
                  <a:pt x="568" y="6220"/>
                  <a:pt x="296" y="6756"/>
                </a:cubicBezTo>
                <a:cubicBezTo>
                  <a:pt x="-101" y="7542"/>
                  <a:pt x="-92" y="7714"/>
                  <a:pt x="403" y="8363"/>
                </a:cubicBezTo>
                <a:cubicBezTo>
                  <a:pt x="671" y="8714"/>
                  <a:pt x="1013" y="8913"/>
                  <a:pt x="1365" y="8913"/>
                </a:cubicBezTo>
                <a:cubicBezTo>
                  <a:pt x="2199" y="8913"/>
                  <a:pt x="2393" y="9262"/>
                  <a:pt x="2393" y="10773"/>
                </a:cubicBezTo>
                <a:cubicBezTo>
                  <a:pt x="2393" y="14535"/>
                  <a:pt x="4524" y="17939"/>
                  <a:pt x="7919" y="19601"/>
                </a:cubicBezTo>
                <a:cubicBezTo>
                  <a:pt x="9219" y="20238"/>
                  <a:pt x="9695" y="20358"/>
                  <a:pt x="11282" y="20447"/>
                </a:cubicBezTo>
                <a:cubicBezTo>
                  <a:pt x="12739" y="20529"/>
                  <a:pt x="13211" y="20633"/>
                  <a:pt x="13494" y="20937"/>
                </a:cubicBezTo>
                <a:cubicBezTo>
                  <a:pt x="14076" y="21564"/>
                  <a:pt x="14700" y="21337"/>
                  <a:pt x="15237" y="20303"/>
                </a:cubicBezTo>
                <a:cubicBezTo>
                  <a:pt x="15343" y="20100"/>
                  <a:pt x="15927" y="19674"/>
                  <a:pt x="16537" y="19356"/>
                </a:cubicBezTo>
                <a:cubicBezTo>
                  <a:pt x="18683" y="18236"/>
                  <a:pt x="20351" y="16135"/>
                  <a:pt x="21100" y="13597"/>
                </a:cubicBezTo>
                <a:cubicBezTo>
                  <a:pt x="21443" y="12439"/>
                  <a:pt x="21499" y="11812"/>
                  <a:pt x="21421" y="10181"/>
                </a:cubicBezTo>
                <a:cubicBezTo>
                  <a:pt x="21339" y="8458"/>
                  <a:pt x="21219" y="7932"/>
                  <a:pt x="20558" y="6325"/>
                </a:cubicBezTo>
                <a:cubicBezTo>
                  <a:pt x="19134" y="2863"/>
                  <a:pt x="17850" y="1409"/>
                  <a:pt x="15336" y="440"/>
                </a:cubicBezTo>
                <a:cubicBezTo>
                  <a:pt x="14474" y="107"/>
                  <a:pt x="13652" y="-36"/>
                  <a:pt x="12836" y="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72" name="القياس الغير مباشر"/>
          <p:cNvSpPr txBox="1"/>
          <p:nvPr/>
        </p:nvSpPr>
        <p:spPr>
          <a:xfrm>
            <a:off x="6433896" y="919606"/>
            <a:ext cx="1166925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القياس الغير مباشر </a:t>
            </a:r>
          </a:p>
        </p:txBody>
      </p:sp>
      <p:sp>
        <p:nvSpPr>
          <p:cNvPr id="3673" name="🔹حل مسائل باستعمال…"/>
          <p:cNvSpPr txBox="1"/>
          <p:nvPr/>
        </p:nvSpPr>
        <p:spPr>
          <a:xfrm>
            <a:off x="6472665" y="1620927"/>
            <a:ext cx="122711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🔹حل مسائل باستعمال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المثلثات المتشابهة </a:t>
            </a:r>
          </a:p>
        </p:txBody>
      </p:sp>
      <p:pic>
        <p:nvPicPr>
          <p:cNvPr id="3674" name="IMG_2347.png" descr="IMG_2347.png"/>
          <p:cNvPicPr>
            <a:picLocks noChangeAspect="1"/>
          </p:cNvPicPr>
          <p:nvPr/>
        </p:nvPicPr>
        <p:blipFill>
          <a:blip r:embed="rId18">
            <a:extLst/>
          </a:blip>
          <a:srcRect l="10204" t="12619" r="78527" b="70196"/>
          <a:stretch>
            <a:fillRect/>
          </a:stretch>
        </p:blipFill>
        <p:spPr>
          <a:xfrm>
            <a:off x="1919768" y="15476"/>
            <a:ext cx="772819" cy="883874"/>
          </a:xfrm>
          <a:prstGeom prst="rect">
            <a:avLst/>
          </a:prstGeom>
          <a:ln w="12700">
            <a:miter lim="400000"/>
          </a:ln>
        </p:spPr>
      </p:pic>
      <p:sp>
        <p:nvSpPr>
          <p:cNvPr id="3675" name="🔹حل مسائل باستعمال…"/>
          <p:cNvSpPr txBox="1"/>
          <p:nvPr/>
        </p:nvSpPr>
        <p:spPr>
          <a:xfrm>
            <a:off x="2590157" y="2650117"/>
            <a:ext cx="1227113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🔹حل مسائل باستعمال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المثلثات المتشابهة </a:t>
            </a:r>
          </a:p>
        </p:txBody>
      </p:sp>
      <p:sp>
        <p:nvSpPr>
          <p:cNvPr id="3676" name="🔹حل مسائل باستعمال…"/>
          <p:cNvSpPr txBox="1"/>
          <p:nvPr/>
        </p:nvSpPr>
        <p:spPr>
          <a:xfrm>
            <a:off x="848515" y="2602399"/>
            <a:ext cx="1227113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🔹حل مسائل باستعمال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المثلثات المتشابهة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وقياس الظل  </a:t>
            </a:r>
          </a:p>
        </p:txBody>
      </p:sp>
      <p:sp>
        <p:nvSpPr>
          <p:cNvPr id="3677" name="🔹تشابه المضلعات…"/>
          <p:cNvSpPr txBox="1"/>
          <p:nvPr/>
        </p:nvSpPr>
        <p:spPr>
          <a:xfrm>
            <a:off x="4333320" y="2537955"/>
            <a:ext cx="163572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sz="1900"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🔹تشابه المضلعات </a:t>
            </a:r>
          </a:p>
          <a:p>
            <a:pPr algn="r" rtl="0">
              <a:defRPr sz="1900"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🔹حل التناسب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7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0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89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681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682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83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684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85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686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87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688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690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691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692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694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696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69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697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9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70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70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701" name="صفحة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pic>
        <p:nvPicPr>
          <p:cNvPr id="3703" name="IMG_0329.png" descr="IMG_0329.png"/>
          <p:cNvPicPr>
            <a:picLocks noChangeAspect="1"/>
          </p:cNvPicPr>
          <p:nvPr/>
        </p:nvPicPr>
        <p:blipFill>
          <a:blip r:embed="rId12">
            <a:extLst/>
          </a:blip>
          <a:srcRect l="8915" t="17941" r="8915" b="17941"/>
          <a:stretch>
            <a:fillRect/>
          </a:stretch>
        </p:blipFill>
        <p:spPr>
          <a:xfrm>
            <a:off x="661216" y="2845028"/>
            <a:ext cx="2429714" cy="1903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4" name="IMG_0491.jpeg" descr="IMG_0491.jpeg"/>
          <p:cNvPicPr>
            <a:picLocks noChangeAspect="1"/>
          </p:cNvPicPr>
          <p:nvPr/>
        </p:nvPicPr>
        <p:blipFill>
          <a:blip r:embed="rId13">
            <a:extLst/>
          </a:blip>
          <a:srcRect l="2028" t="2248" r="1697" b="1621"/>
          <a:stretch>
            <a:fillRect/>
          </a:stretch>
        </p:blipFill>
        <p:spPr>
          <a:xfrm>
            <a:off x="1404268" y="1118813"/>
            <a:ext cx="503831" cy="503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1" h="21440" fill="norm" stroke="1" extrusionOk="0">
                <a:moveTo>
                  <a:pt x="11512" y="27"/>
                </a:moveTo>
                <a:cubicBezTo>
                  <a:pt x="9917" y="-104"/>
                  <a:pt x="7865" y="242"/>
                  <a:pt x="6477" y="873"/>
                </a:cubicBezTo>
                <a:cubicBezTo>
                  <a:pt x="6356" y="928"/>
                  <a:pt x="6230" y="972"/>
                  <a:pt x="6206" y="974"/>
                </a:cubicBezTo>
                <a:cubicBezTo>
                  <a:pt x="6182" y="977"/>
                  <a:pt x="6114" y="1002"/>
                  <a:pt x="6053" y="1042"/>
                </a:cubicBezTo>
                <a:cubicBezTo>
                  <a:pt x="5993" y="1082"/>
                  <a:pt x="5884" y="1157"/>
                  <a:pt x="5799" y="1194"/>
                </a:cubicBezTo>
                <a:cubicBezTo>
                  <a:pt x="5714" y="1232"/>
                  <a:pt x="5557" y="1303"/>
                  <a:pt x="5460" y="1363"/>
                </a:cubicBezTo>
                <a:cubicBezTo>
                  <a:pt x="5363" y="1424"/>
                  <a:pt x="5259" y="1482"/>
                  <a:pt x="5223" y="1499"/>
                </a:cubicBezTo>
                <a:cubicBezTo>
                  <a:pt x="5072" y="1567"/>
                  <a:pt x="4468" y="1988"/>
                  <a:pt x="4053" y="2311"/>
                </a:cubicBezTo>
                <a:cubicBezTo>
                  <a:pt x="3535" y="2713"/>
                  <a:pt x="2676" y="3584"/>
                  <a:pt x="2290" y="4087"/>
                </a:cubicBezTo>
                <a:cubicBezTo>
                  <a:pt x="2142" y="4280"/>
                  <a:pt x="1988" y="4467"/>
                  <a:pt x="1951" y="4509"/>
                </a:cubicBezTo>
                <a:cubicBezTo>
                  <a:pt x="1914" y="4552"/>
                  <a:pt x="1882" y="4598"/>
                  <a:pt x="1883" y="4611"/>
                </a:cubicBezTo>
                <a:cubicBezTo>
                  <a:pt x="1885" y="4624"/>
                  <a:pt x="1817" y="4745"/>
                  <a:pt x="1731" y="4865"/>
                </a:cubicBezTo>
                <a:cubicBezTo>
                  <a:pt x="1644" y="4984"/>
                  <a:pt x="1578" y="5089"/>
                  <a:pt x="1578" y="5101"/>
                </a:cubicBezTo>
                <a:cubicBezTo>
                  <a:pt x="1578" y="5114"/>
                  <a:pt x="1525" y="5202"/>
                  <a:pt x="1459" y="5304"/>
                </a:cubicBezTo>
                <a:cubicBezTo>
                  <a:pt x="1345" y="5483"/>
                  <a:pt x="951" y="6240"/>
                  <a:pt x="951" y="6285"/>
                </a:cubicBezTo>
                <a:cubicBezTo>
                  <a:pt x="951" y="6297"/>
                  <a:pt x="889" y="6422"/>
                  <a:pt x="815" y="6573"/>
                </a:cubicBezTo>
                <a:cubicBezTo>
                  <a:pt x="530" y="7157"/>
                  <a:pt x="252" y="8183"/>
                  <a:pt x="86" y="9245"/>
                </a:cubicBezTo>
                <a:cubicBezTo>
                  <a:pt x="-62" y="10197"/>
                  <a:pt x="-15" y="11792"/>
                  <a:pt x="188" y="12780"/>
                </a:cubicBezTo>
                <a:cubicBezTo>
                  <a:pt x="241" y="13040"/>
                  <a:pt x="251" y="13128"/>
                  <a:pt x="205" y="13203"/>
                </a:cubicBezTo>
                <a:cubicBezTo>
                  <a:pt x="156" y="13283"/>
                  <a:pt x="152" y="13289"/>
                  <a:pt x="239" y="13355"/>
                </a:cubicBezTo>
                <a:cubicBezTo>
                  <a:pt x="344" y="13435"/>
                  <a:pt x="457" y="13734"/>
                  <a:pt x="408" y="13812"/>
                </a:cubicBezTo>
                <a:cubicBezTo>
                  <a:pt x="393" y="13837"/>
                  <a:pt x="408" y="13890"/>
                  <a:pt x="442" y="13930"/>
                </a:cubicBezTo>
                <a:cubicBezTo>
                  <a:pt x="552" y="14060"/>
                  <a:pt x="664" y="14420"/>
                  <a:pt x="612" y="14472"/>
                </a:cubicBezTo>
                <a:cubicBezTo>
                  <a:pt x="579" y="14505"/>
                  <a:pt x="594" y="14553"/>
                  <a:pt x="663" y="14607"/>
                </a:cubicBezTo>
                <a:cubicBezTo>
                  <a:pt x="746" y="14673"/>
                  <a:pt x="954" y="15148"/>
                  <a:pt x="900" y="15148"/>
                </a:cubicBezTo>
                <a:cubicBezTo>
                  <a:pt x="889" y="15148"/>
                  <a:pt x="928" y="15221"/>
                  <a:pt x="985" y="15300"/>
                </a:cubicBezTo>
                <a:cubicBezTo>
                  <a:pt x="1084" y="15440"/>
                  <a:pt x="1093" y="15438"/>
                  <a:pt x="1019" y="15520"/>
                </a:cubicBezTo>
                <a:cubicBezTo>
                  <a:pt x="976" y="15568"/>
                  <a:pt x="952" y="15623"/>
                  <a:pt x="968" y="15639"/>
                </a:cubicBezTo>
                <a:cubicBezTo>
                  <a:pt x="984" y="15655"/>
                  <a:pt x="1035" y="15635"/>
                  <a:pt x="1070" y="15588"/>
                </a:cubicBezTo>
                <a:cubicBezTo>
                  <a:pt x="1129" y="15508"/>
                  <a:pt x="1132" y="15506"/>
                  <a:pt x="1205" y="15673"/>
                </a:cubicBezTo>
                <a:cubicBezTo>
                  <a:pt x="1248" y="15769"/>
                  <a:pt x="1287" y="15863"/>
                  <a:pt x="1290" y="15876"/>
                </a:cubicBezTo>
                <a:cubicBezTo>
                  <a:pt x="1293" y="15888"/>
                  <a:pt x="1375" y="16026"/>
                  <a:pt x="1476" y="16180"/>
                </a:cubicBezTo>
                <a:cubicBezTo>
                  <a:pt x="1578" y="16334"/>
                  <a:pt x="1640" y="16466"/>
                  <a:pt x="1629" y="16484"/>
                </a:cubicBezTo>
                <a:cubicBezTo>
                  <a:pt x="1617" y="16503"/>
                  <a:pt x="1640" y="16537"/>
                  <a:pt x="1680" y="16552"/>
                </a:cubicBezTo>
                <a:cubicBezTo>
                  <a:pt x="1719" y="16567"/>
                  <a:pt x="1746" y="16588"/>
                  <a:pt x="1731" y="16603"/>
                </a:cubicBezTo>
                <a:cubicBezTo>
                  <a:pt x="1715" y="16618"/>
                  <a:pt x="1730" y="16661"/>
                  <a:pt x="1765" y="16687"/>
                </a:cubicBezTo>
                <a:cubicBezTo>
                  <a:pt x="1799" y="16714"/>
                  <a:pt x="1842" y="16753"/>
                  <a:pt x="1849" y="16789"/>
                </a:cubicBezTo>
                <a:cubicBezTo>
                  <a:pt x="1857" y="16825"/>
                  <a:pt x="1892" y="16893"/>
                  <a:pt x="1934" y="16924"/>
                </a:cubicBezTo>
                <a:cubicBezTo>
                  <a:pt x="2049" y="17010"/>
                  <a:pt x="2275" y="17345"/>
                  <a:pt x="2239" y="17381"/>
                </a:cubicBezTo>
                <a:cubicBezTo>
                  <a:pt x="2222" y="17398"/>
                  <a:pt x="2231" y="17406"/>
                  <a:pt x="2256" y="17398"/>
                </a:cubicBezTo>
                <a:cubicBezTo>
                  <a:pt x="2320" y="17378"/>
                  <a:pt x="2568" y="17685"/>
                  <a:pt x="2544" y="17753"/>
                </a:cubicBezTo>
                <a:cubicBezTo>
                  <a:pt x="2534" y="17783"/>
                  <a:pt x="2564" y="17804"/>
                  <a:pt x="2595" y="17804"/>
                </a:cubicBezTo>
                <a:cubicBezTo>
                  <a:pt x="2695" y="17804"/>
                  <a:pt x="3200" y="18338"/>
                  <a:pt x="3172" y="18413"/>
                </a:cubicBezTo>
                <a:cubicBezTo>
                  <a:pt x="3153" y="18460"/>
                  <a:pt x="3157" y="18465"/>
                  <a:pt x="3206" y="18446"/>
                </a:cubicBezTo>
                <a:cubicBezTo>
                  <a:pt x="3291" y="18414"/>
                  <a:pt x="3593" y="18731"/>
                  <a:pt x="3562" y="18819"/>
                </a:cubicBezTo>
                <a:cubicBezTo>
                  <a:pt x="3545" y="18863"/>
                  <a:pt x="3564" y="18869"/>
                  <a:pt x="3629" y="18852"/>
                </a:cubicBezTo>
                <a:cubicBezTo>
                  <a:pt x="3738" y="18824"/>
                  <a:pt x="3950" y="19004"/>
                  <a:pt x="3867" y="19055"/>
                </a:cubicBezTo>
                <a:cubicBezTo>
                  <a:pt x="3780" y="19109"/>
                  <a:pt x="3954" y="19270"/>
                  <a:pt x="4070" y="19241"/>
                </a:cubicBezTo>
                <a:cubicBezTo>
                  <a:pt x="4144" y="19223"/>
                  <a:pt x="4256" y="19278"/>
                  <a:pt x="4511" y="19461"/>
                </a:cubicBezTo>
                <a:cubicBezTo>
                  <a:pt x="4699" y="19597"/>
                  <a:pt x="4839" y="19728"/>
                  <a:pt x="4833" y="19749"/>
                </a:cubicBezTo>
                <a:cubicBezTo>
                  <a:pt x="4827" y="19770"/>
                  <a:pt x="4854" y="19776"/>
                  <a:pt x="4884" y="19766"/>
                </a:cubicBezTo>
                <a:cubicBezTo>
                  <a:pt x="4914" y="19756"/>
                  <a:pt x="5070" y="19828"/>
                  <a:pt x="5240" y="19935"/>
                </a:cubicBezTo>
                <a:cubicBezTo>
                  <a:pt x="5572" y="20144"/>
                  <a:pt x="5809" y="20272"/>
                  <a:pt x="6426" y="20544"/>
                </a:cubicBezTo>
                <a:cubicBezTo>
                  <a:pt x="6806" y="20711"/>
                  <a:pt x="7870" y="21086"/>
                  <a:pt x="8054" y="21119"/>
                </a:cubicBezTo>
                <a:cubicBezTo>
                  <a:pt x="8102" y="21128"/>
                  <a:pt x="8427" y="21191"/>
                  <a:pt x="8766" y="21254"/>
                </a:cubicBezTo>
                <a:cubicBezTo>
                  <a:pt x="9105" y="21318"/>
                  <a:pt x="9570" y="21384"/>
                  <a:pt x="9800" y="21406"/>
                </a:cubicBezTo>
                <a:cubicBezTo>
                  <a:pt x="10734" y="21496"/>
                  <a:pt x="12100" y="21400"/>
                  <a:pt x="13139" y="21170"/>
                </a:cubicBezTo>
                <a:cubicBezTo>
                  <a:pt x="13570" y="21074"/>
                  <a:pt x="14453" y="20811"/>
                  <a:pt x="14665" y="20713"/>
                </a:cubicBezTo>
                <a:cubicBezTo>
                  <a:pt x="15183" y="20474"/>
                  <a:pt x="15486" y="20351"/>
                  <a:pt x="15547" y="20375"/>
                </a:cubicBezTo>
                <a:cubicBezTo>
                  <a:pt x="15592" y="20392"/>
                  <a:pt x="15606" y="20392"/>
                  <a:pt x="15598" y="20358"/>
                </a:cubicBezTo>
                <a:cubicBezTo>
                  <a:pt x="15590" y="20328"/>
                  <a:pt x="15675" y="20248"/>
                  <a:pt x="15784" y="20189"/>
                </a:cubicBezTo>
                <a:cubicBezTo>
                  <a:pt x="15893" y="20129"/>
                  <a:pt x="16103" y="20019"/>
                  <a:pt x="16242" y="19935"/>
                </a:cubicBezTo>
                <a:cubicBezTo>
                  <a:pt x="16381" y="19851"/>
                  <a:pt x="16502" y="19782"/>
                  <a:pt x="16530" y="19800"/>
                </a:cubicBezTo>
                <a:cubicBezTo>
                  <a:pt x="16560" y="19818"/>
                  <a:pt x="16580" y="19826"/>
                  <a:pt x="16564" y="19800"/>
                </a:cubicBezTo>
                <a:cubicBezTo>
                  <a:pt x="16534" y="19752"/>
                  <a:pt x="16744" y="19590"/>
                  <a:pt x="16784" y="19630"/>
                </a:cubicBezTo>
                <a:cubicBezTo>
                  <a:pt x="16797" y="19643"/>
                  <a:pt x="16861" y="19582"/>
                  <a:pt x="16920" y="19512"/>
                </a:cubicBezTo>
                <a:cubicBezTo>
                  <a:pt x="16990" y="19429"/>
                  <a:pt x="17043" y="19393"/>
                  <a:pt x="17089" y="19411"/>
                </a:cubicBezTo>
                <a:cubicBezTo>
                  <a:pt x="17134" y="19428"/>
                  <a:pt x="17158" y="19423"/>
                  <a:pt x="17140" y="19394"/>
                </a:cubicBezTo>
                <a:cubicBezTo>
                  <a:pt x="17114" y="19351"/>
                  <a:pt x="17502" y="19038"/>
                  <a:pt x="17581" y="19038"/>
                </a:cubicBezTo>
                <a:cubicBezTo>
                  <a:pt x="17599" y="19038"/>
                  <a:pt x="17665" y="18971"/>
                  <a:pt x="17734" y="18886"/>
                </a:cubicBezTo>
                <a:cubicBezTo>
                  <a:pt x="17802" y="18801"/>
                  <a:pt x="17866" y="18739"/>
                  <a:pt x="17886" y="18751"/>
                </a:cubicBezTo>
                <a:cubicBezTo>
                  <a:pt x="17906" y="18763"/>
                  <a:pt x="18000" y="18690"/>
                  <a:pt x="18089" y="18582"/>
                </a:cubicBezTo>
                <a:cubicBezTo>
                  <a:pt x="18179" y="18473"/>
                  <a:pt x="18271" y="18382"/>
                  <a:pt x="18293" y="18396"/>
                </a:cubicBezTo>
                <a:cubicBezTo>
                  <a:pt x="18315" y="18410"/>
                  <a:pt x="18354" y="18374"/>
                  <a:pt x="18378" y="18311"/>
                </a:cubicBezTo>
                <a:cubicBezTo>
                  <a:pt x="18404" y="18241"/>
                  <a:pt x="18448" y="18207"/>
                  <a:pt x="18479" y="18227"/>
                </a:cubicBezTo>
                <a:cubicBezTo>
                  <a:pt x="18508" y="18245"/>
                  <a:pt x="18512" y="18235"/>
                  <a:pt x="18496" y="18210"/>
                </a:cubicBezTo>
                <a:cubicBezTo>
                  <a:pt x="18481" y="18185"/>
                  <a:pt x="18606" y="18038"/>
                  <a:pt x="18768" y="17871"/>
                </a:cubicBezTo>
                <a:cubicBezTo>
                  <a:pt x="18929" y="17705"/>
                  <a:pt x="19086" y="17514"/>
                  <a:pt x="19124" y="17449"/>
                </a:cubicBezTo>
                <a:cubicBezTo>
                  <a:pt x="19161" y="17383"/>
                  <a:pt x="19349" y="17122"/>
                  <a:pt x="19530" y="16873"/>
                </a:cubicBezTo>
                <a:cubicBezTo>
                  <a:pt x="19712" y="16625"/>
                  <a:pt x="19871" y="16376"/>
                  <a:pt x="19903" y="16315"/>
                </a:cubicBezTo>
                <a:cubicBezTo>
                  <a:pt x="19935" y="16255"/>
                  <a:pt x="19991" y="16182"/>
                  <a:pt x="20022" y="16146"/>
                </a:cubicBezTo>
                <a:cubicBezTo>
                  <a:pt x="20138" y="16013"/>
                  <a:pt x="20719" y="14718"/>
                  <a:pt x="20887" y="14218"/>
                </a:cubicBezTo>
                <a:cubicBezTo>
                  <a:pt x="21079" y="13644"/>
                  <a:pt x="21291" y="12896"/>
                  <a:pt x="21310" y="12696"/>
                </a:cubicBezTo>
                <a:cubicBezTo>
                  <a:pt x="21350" y="12283"/>
                  <a:pt x="21383" y="12092"/>
                  <a:pt x="21463" y="12036"/>
                </a:cubicBezTo>
                <a:cubicBezTo>
                  <a:pt x="21524" y="11994"/>
                  <a:pt x="21538" y="11965"/>
                  <a:pt x="21497" y="11952"/>
                </a:cubicBezTo>
                <a:cubicBezTo>
                  <a:pt x="21451" y="11936"/>
                  <a:pt x="21435" y="11734"/>
                  <a:pt x="21446" y="10954"/>
                </a:cubicBezTo>
                <a:cubicBezTo>
                  <a:pt x="21462" y="9755"/>
                  <a:pt x="21401" y="9061"/>
                  <a:pt x="21158" y="8112"/>
                </a:cubicBezTo>
                <a:cubicBezTo>
                  <a:pt x="21108" y="7916"/>
                  <a:pt x="21077" y="7727"/>
                  <a:pt x="21090" y="7706"/>
                </a:cubicBezTo>
                <a:cubicBezTo>
                  <a:pt x="21103" y="7686"/>
                  <a:pt x="21072" y="7649"/>
                  <a:pt x="21039" y="7622"/>
                </a:cubicBezTo>
                <a:cubicBezTo>
                  <a:pt x="21006" y="7594"/>
                  <a:pt x="20970" y="7513"/>
                  <a:pt x="20954" y="7436"/>
                </a:cubicBezTo>
                <a:cubicBezTo>
                  <a:pt x="20939" y="7358"/>
                  <a:pt x="20881" y="7160"/>
                  <a:pt x="20819" y="6996"/>
                </a:cubicBezTo>
                <a:cubicBezTo>
                  <a:pt x="20756" y="6832"/>
                  <a:pt x="20705" y="6654"/>
                  <a:pt x="20717" y="6607"/>
                </a:cubicBezTo>
                <a:cubicBezTo>
                  <a:pt x="20731" y="6553"/>
                  <a:pt x="20721" y="6522"/>
                  <a:pt x="20683" y="6522"/>
                </a:cubicBezTo>
                <a:cubicBezTo>
                  <a:pt x="20631" y="6522"/>
                  <a:pt x="20453" y="6188"/>
                  <a:pt x="20429" y="6049"/>
                </a:cubicBezTo>
                <a:cubicBezTo>
                  <a:pt x="20424" y="6021"/>
                  <a:pt x="20403" y="5980"/>
                  <a:pt x="20378" y="5947"/>
                </a:cubicBezTo>
                <a:cubicBezTo>
                  <a:pt x="20353" y="5914"/>
                  <a:pt x="20272" y="5766"/>
                  <a:pt x="20192" y="5609"/>
                </a:cubicBezTo>
                <a:cubicBezTo>
                  <a:pt x="19905" y="5048"/>
                  <a:pt x="19329" y="4225"/>
                  <a:pt x="18920" y="3765"/>
                </a:cubicBezTo>
                <a:cubicBezTo>
                  <a:pt x="18475" y="3266"/>
                  <a:pt x="17387" y="2222"/>
                  <a:pt x="17276" y="2192"/>
                </a:cubicBezTo>
                <a:cubicBezTo>
                  <a:pt x="17202" y="2172"/>
                  <a:pt x="16971" y="1994"/>
                  <a:pt x="16971" y="1955"/>
                </a:cubicBezTo>
                <a:cubicBezTo>
                  <a:pt x="16971" y="1936"/>
                  <a:pt x="16940" y="1905"/>
                  <a:pt x="16903" y="1905"/>
                </a:cubicBezTo>
                <a:cubicBezTo>
                  <a:pt x="16866" y="1905"/>
                  <a:pt x="16832" y="1890"/>
                  <a:pt x="16818" y="1854"/>
                </a:cubicBezTo>
                <a:cubicBezTo>
                  <a:pt x="16804" y="1818"/>
                  <a:pt x="16770" y="1791"/>
                  <a:pt x="16750" y="1803"/>
                </a:cubicBezTo>
                <a:cubicBezTo>
                  <a:pt x="16730" y="1816"/>
                  <a:pt x="16696" y="1808"/>
                  <a:pt x="16682" y="1786"/>
                </a:cubicBezTo>
                <a:cubicBezTo>
                  <a:pt x="16669" y="1765"/>
                  <a:pt x="16494" y="1642"/>
                  <a:pt x="16276" y="1516"/>
                </a:cubicBezTo>
                <a:cubicBezTo>
                  <a:pt x="16058" y="1389"/>
                  <a:pt x="15876" y="1278"/>
                  <a:pt x="15886" y="1262"/>
                </a:cubicBezTo>
                <a:cubicBezTo>
                  <a:pt x="15896" y="1246"/>
                  <a:pt x="15877" y="1231"/>
                  <a:pt x="15835" y="1228"/>
                </a:cubicBezTo>
                <a:cubicBezTo>
                  <a:pt x="15793" y="1225"/>
                  <a:pt x="15613" y="1153"/>
                  <a:pt x="15445" y="1076"/>
                </a:cubicBezTo>
                <a:cubicBezTo>
                  <a:pt x="15277" y="999"/>
                  <a:pt x="15035" y="883"/>
                  <a:pt x="14902" y="822"/>
                </a:cubicBezTo>
                <a:cubicBezTo>
                  <a:pt x="14602" y="684"/>
                  <a:pt x="13497" y="328"/>
                  <a:pt x="13394" y="332"/>
                </a:cubicBezTo>
                <a:cubicBezTo>
                  <a:pt x="13352" y="333"/>
                  <a:pt x="13306" y="304"/>
                  <a:pt x="13292" y="281"/>
                </a:cubicBezTo>
                <a:cubicBezTo>
                  <a:pt x="13278" y="258"/>
                  <a:pt x="13248" y="249"/>
                  <a:pt x="13224" y="264"/>
                </a:cubicBezTo>
                <a:cubicBezTo>
                  <a:pt x="13201" y="279"/>
                  <a:pt x="13133" y="270"/>
                  <a:pt x="13072" y="230"/>
                </a:cubicBezTo>
                <a:cubicBezTo>
                  <a:pt x="13010" y="190"/>
                  <a:pt x="12936" y="166"/>
                  <a:pt x="12902" y="179"/>
                </a:cubicBezTo>
                <a:cubicBezTo>
                  <a:pt x="12868" y="193"/>
                  <a:pt x="12724" y="185"/>
                  <a:pt x="12597" y="163"/>
                </a:cubicBezTo>
                <a:cubicBezTo>
                  <a:pt x="12470" y="140"/>
                  <a:pt x="12314" y="107"/>
                  <a:pt x="12241" y="95"/>
                </a:cubicBezTo>
                <a:cubicBezTo>
                  <a:pt x="12168" y="82"/>
                  <a:pt x="11839" y="54"/>
                  <a:pt x="11512" y="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705" name="عزيزتي الطالبة انضباطك وحضورك حصص المراجعة دليل وعيك وحرصك على التميز"/>
          <p:cNvSpPr txBox="1"/>
          <p:nvPr/>
        </p:nvSpPr>
        <p:spPr>
          <a:xfrm>
            <a:off x="1193975" y="3339779"/>
            <a:ext cx="1301850" cy="1010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عزيزتي الطالبة انضباطك وحضورك حصص المراجعة دليل وعيك وحرصك على التميز </a:t>
            </a:r>
          </a:p>
        </p:txBody>
      </p:sp>
      <p:sp>
        <p:nvSpPr>
          <p:cNvPr id="3706" name="Google Shape;1742;p25"/>
          <p:cNvSpPr txBox="1"/>
          <p:nvPr>
            <p:ph type="title"/>
          </p:nvPr>
        </p:nvSpPr>
        <p:spPr>
          <a:xfrm>
            <a:off x="2746088" y="1920254"/>
            <a:ext cx="2869884" cy="1386811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411479" rtl="0">
              <a:lnSpc>
                <a:spcPct val="100000"/>
              </a:lnSpc>
              <a:defRPr b="0" sz="22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411479" rtl="0">
              <a:lnSpc>
                <a:spcPct val="100000"/>
              </a:lnSpc>
              <a:defRPr b="0" sz="22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411479" rtl="0">
              <a:lnSpc>
                <a:spcPct val="100000"/>
              </a:lnSpc>
              <a:defRPr b="0" sz="22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3710" name="تجميع"/>
          <p:cNvGrpSpPr/>
          <p:nvPr/>
        </p:nvGrpSpPr>
        <p:grpSpPr>
          <a:xfrm>
            <a:off x="2341481" y="691567"/>
            <a:ext cx="3402264" cy="1288002"/>
            <a:chOff x="0" y="0"/>
            <a:chExt cx="3402263" cy="1288000"/>
          </a:xfrm>
        </p:grpSpPr>
        <p:pic>
          <p:nvPicPr>
            <p:cNvPr id="3707" name="IMG_0923.jpeg" descr="IMG_0923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126" t="49806" r="19157" b="29532"/>
            <a:stretch>
              <a:fillRect/>
            </a:stretch>
          </p:blipFill>
          <p:spPr>
            <a:xfrm>
              <a:off x="295190" y="247790"/>
              <a:ext cx="3107074" cy="104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597" fill="norm" stroke="1" extrusionOk="0">
                  <a:moveTo>
                    <a:pt x="2335" y="0"/>
                  </a:moveTo>
                  <a:cubicBezTo>
                    <a:pt x="2318" y="0"/>
                    <a:pt x="2104" y="528"/>
                    <a:pt x="1859" y="1178"/>
                  </a:cubicBezTo>
                  <a:cubicBezTo>
                    <a:pt x="1549" y="2001"/>
                    <a:pt x="1366" y="2341"/>
                    <a:pt x="1259" y="2299"/>
                  </a:cubicBezTo>
                  <a:cubicBezTo>
                    <a:pt x="1048" y="2216"/>
                    <a:pt x="818" y="2855"/>
                    <a:pt x="788" y="3601"/>
                  </a:cubicBezTo>
                  <a:cubicBezTo>
                    <a:pt x="769" y="4068"/>
                    <a:pt x="671" y="4428"/>
                    <a:pt x="377" y="5101"/>
                  </a:cubicBezTo>
                  <a:cubicBezTo>
                    <a:pt x="-36" y="6048"/>
                    <a:pt x="-94" y="6437"/>
                    <a:pt x="125" y="6790"/>
                  </a:cubicBezTo>
                  <a:cubicBezTo>
                    <a:pt x="201" y="6911"/>
                    <a:pt x="262" y="7139"/>
                    <a:pt x="262" y="7301"/>
                  </a:cubicBezTo>
                  <a:cubicBezTo>
                    <a:pt x="262" y="7624"/>
                    <a:pt x="511" y="8123"/>
                    <a:pt x="673" y="8125"/>
                  </a:cubicBezTo>
                  <a:cubicBezTo>
                    <a:pt x="762" y="8126"/>
                    <a:pt x="778" y="8971"/>
                    <a:pt x="794" y="14296"/>
                  </a:cubicBezTo>
                  <a:lnTo>
                    <a:pt x="810" y="20468"/>
                  </a:lnTo>
                  <a:lnTo>
                    <a:pt x="9607" y="20427"/>
                  </a:lnTo>
                  <a:lnTo>
                    <a:pt x="18404" y="20386"/>
                  </a:lnTo>
                  <a:lnTo>
                    <a:pt x="18604" y="20995"/>
                  </a:lnTo>
                  <a:cubicBezTo>
                    <a:pt x="18715" y="21329"/>
                    <a:pt x="18827" y="21600"/>
                    <a:pt x="18853" y="21597"/>
                  </a:cubicBezTo>
                  <a:cubicBezTo>
                    <a:pt x="18878" y="21594"/>
                    <a:pt x="19015" y="21327"/>
                    <a:pt x="19157" y="21004"/>
                  </a:cubicBezTo>
                  <a:cubicBezTo>
                    <a:pt x="19381" y="20493"/>
                    <a:pt x="19460" y="20425"/>
                    <a:pt x="19757" y="20509"/>
                  </a:cubicBezTo>
                  <a:cubicBezTo>
                    <a:pt x="20096" y="20605"/>
                    <a:pt x="20099" y="20601"/>
                    <a:pt x="20203" y="19850"/>
                  </a:cubicBezTo>
                  <a:cubicBezTo>
                    <a:pt x="20261" y="19434"/>
                    <a:pt x="20299" y="18813"/>
                    <a:pt x="20288" y="18466"/>
                  </a:cubicBezTo>
                  <a:cubicBezTo>
                    <a:pt x="20270" y="17917"/>
                    <a:pt x="20320" y="17697"/>
                    <a:pt x="20677" y="16785"/>
                  </a:cubicBezTo>
                  <a:cubicBezTo>
                    <a:pt x="20902" y="16208"/>
                    <a:pt x="21176" y="15524"/>
                    <a:pt x="21285" y="15269"/>
                  </a:cubicBezTo>
                  <a:cubicBezTo>
                    <a:pt x="21506" y="14750"/>
                    <a:pt x="21496" y="14613"/>
                    <a:pt x="21227" y="14527"/>
                  </a:cubicBezTo>
                  <a:cubicBezTo>
                    <a:pt x="21126" y="14495"/>
                    <a:pt x="20949" y="14217"/>
                    <a:pt x="20836" y="13917"/>
                  </a:cubicBezTo>
                  <a:cubicBezTo>
                    <a:pt x="20674" y="13492"/>
                    <a:pt x="20603" y="13420"/>
                    <a:pt x="20504" y="13579"/>
                  </a:cubicBezTo>
                  <a:cubicBezTo>
                    <a:pt x="20420" y="13715"/>
                    <a:pt x="20363" y="13717"/>
                    <a:pt x="20334" y="13579"/>
                  </a:cubicBezTo>
                  <a:cubicBezTo>
                    <a:pt x="20311" y="13465"/>
                    <a:pt x="20295" y="10867"/>
                    <a:pt x="20299" y="7811"/>
                  </a:cubicBezTo>
                  <a:lnTo>
                    <a:pt x="20304" y="2258"/>
                  </a:lnTo>
                  <a:lnTo>
                    <a:pt x="11696" y="2258"/>
                  </a:lnTo>
                  <a:cubicBezTo>
                    <a:pt x="6962" y="2258"/>
                    <a:pt x="3067" y="2202"/>
                    <a:pt x="3042" y="2126"/>
                  </a:cubicBezTo>
                  <a:cubicBezTo>
                    <a:pt x="3017" y="2050"/>
                    <a:pt x="3048" y="1814"/>
                    <a:pt x="3111" y="1607"/>
                  </a:cubicBezTo>
                  <a:cubicBezTo>
                    <a:pt x="3217" y="1254"/>
                    <a:pt x="3216" y="1232"/>
                    <a:pt x="3094" y="1203"/>
                  </a:cubicBezTo>
                  <a:cubicBezTo>
                    <a:pt x="3022" y="1186"/>
                    <a:pt x="2927" y="1158"/>
                    <a:pt x="2880" y="1145"/>
                  </a:cubicBezTo>
                  <a:cubicBezTo>
                    <a:pt x="2834" y="1133"/>
                    <a:pt x="2699" y="870"/>
                    <a:pt x="2582" y="560"/>
                  </a:cubicBezTo>
                  <a:cubicBezTo>
                    <a:pt x="2465" y="250"/>
                    <a:pt x="2353" y="0"/>
                    <a:pt x="233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708" name="Google Shape;4625;p49" descr="Google Shape;4625;p49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488649" y="418140"/>
              <a:ext cx="1286834" cy="736455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3709" name="Google Shape;366;p40" descr="Google Shape;366;p4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0" t="0" r="0" b="0"/>
            <a:stretch>
              <a:fillRect/>
            </a:stretch>
          </p:blipFill>
          <p:spPr>
            <a:xfrm rot="20904534">
              <a:off x="99217" y="93043"/>
              <a:ext cx="1037077" cy="10928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47625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3713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3711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12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724" name="Google Shape;214;p3"/>
          <p:cNvGrpSpPr/>
          <p:nvPr/>
        </p:nvGrpSpPr>
        <p:grpSpPr>
          <a:xfrm>
            <a:off x="5449017" y="3364926"/>
            <a:ext cx="291351" cy="281326"/>
            <a:chOff x="24" y="24"/>
            <a:chExt cx="291350" cy="281325"/>
          </a:xfrm>
        </p:grpSpPr>
        <p:sp>
          <p:nvSpPr>
            <p:cNvPr id="3714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15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16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17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18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19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20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21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22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23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727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725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26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728" name="IMG_0512.png" descr="IMG_0512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345233" y="2360589"/>
            <a:ext cx="1391253" cy="8625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39" name="تجميع"/>
          <p:cNvGrpSpPr/>
          <p:nvPr/>
        </p:nvGrpSpPr>
        <p:grpSpPr>
          <a:xfrm>
            <a:off x="947299" y="4748181"/>
            <a:ext cx="6772043" cy="42269"/>
            <a:chOff x="0" y="0"/>
            <a:chExt cx="6772041" cy="42267"/>
          </a:xfrm>
        </p:grpSpPr>
        <p:grpSp>
          <p:nvGrpSpPr>
            <p:cNvPr id="3737" name="تجميع"/>
            <p:cNvGrpSpPr/>
            <p:nvPr/>
          </p:nvGrpSpPr>
          <p:grpSpPr>
            <a:xfrm>
              <a:off x="0" y="0"/>
              <a:ext cx="6772042" cy="42268"/>
              <a:chOff x="0" y="0"/>
              <a:chExt cx="6772041" cy="42267"/>
            </a:xfrm>
          </p:grpSpPr>
          <p:sp>
            <p:nvSpPr>
              <p:cNvPr id="3729" name="Google Shape;4671;p50"/>
              <p:cNvSpPr/>
              <p:nvPr/>
            </p:nvSpPr>
            <p:spPr>
              <a:xfrm>
                <a:off x="0" y="0"/>
                <a:ext cx="533559" cy="39847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0" name="Google Shape;4672;p50"/>
              <p:cNvSpPr/>
              <p:nvPr/>
            </p:nvSpPr>
            <p:spPr>
              <a:xfrm>
                <a:off x="679853" y="0"/>
                <a:ext cx="533559" cy="39847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1" name="Google Shape;4673;p50"/>
              <p:cNvSpPr/>
              <p:nvPr/>
            </p:nvSpPr>
            <p:spPr>
              <a:xfrm>
                <a:off x="1359705" y="0"/>
                <a:ext cx="533559" cy="39847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2" name="Google Shape;4674;p50"/>
              <p:cNvSpPr/>
              <p:nvPr/>
            </p:nvSpPr>
            <p:spPr>
              <a:xfrm>
                <a:off x="2039558" y="0"/>
                <a:ext cx="533559" cy="39847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3" name="Google Shape;4675;p50"/>
              <p:cNvSpPr/>
              <p:nvPr/>
            </p:nvSpPr>
            <p:spPr>
              <a:xfrm>
                <a:off x="2630650" y="3557"/>
                <a:ext cx="1390931" cy="36697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4" name="Google Shape;4677;p50"/>
              <p:cNvSpPr/>
              <p:nvPr/>
            </p:nvSpPr>
            <p:spPr>
              <a:xfrm>
                <a:off x="4113340" y="1982"/>
                <a:ext cx="533559" cy="39847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5" name="Google Shape;4678;p50"/>
              <p:cNvSpPr/>
              <p:nvPr/>
            </p:nvSpPr>
            <p:spPr>
              <a:xfrm>
                <a:off x="4758967" y="0"/>
                <a:ext cx="533560" cy="39847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6" name="Google Shape;4679;p50"/>
              <p:cNvSpPr/>
              <p:nvPr/>
            </p:nvSpPr>
            <p:spPr>
              <a:xfrm>
                <a:off x="5438819" y="0"/>
                <a:ext cx="1333223" cy="422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38" name="Google Shape;4676;p50"/>
            <p:cNvSpPr/>
            <p:nvPr/>
          </p:nvSpPr>
          <p:spPr>
            <a:xfrm>
              <a:off x="5437813" y="205"/>
              <a:ext cx="610561" cy="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742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740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41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sp>
        <p:nvSpPr>
          <p:cNvPr id="3743" name="تم بحمدالله الانتهاء…"/>
          <p:cNvSpPr txBox="1"/>
          <p:nvPr/>
        </p:nvSpPr>
        <p:spPr>
          <a:xfrm>
            <a:off x="3090885" y="3105346"/>
            <a:ext cx="2735043" cy="209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3800">
                <a:solidFill>
                  <a:schemeClr val="accent6">
                    <a:lumOff val="-9411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تم بحمدالله الانتهاء </a:t>
            </a:r>
          </a:p>
          <a:p>
            <a:pPr rtl="0">
              <a:defRPr sz="3800">
                <a:solidFill>
                  <a:schemeClr val="accent6">
                    <a:lumOff val="-9411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من الفصل الاول</a:t>
            </a:r>
          </a:p>
          <a:p>
            <a:pPr rtl="0">
              <a:defRPr sz="3800">
                <a:solidFill>
                  <a:schemeClr val="accent6">
                    <a:lumOff val="-9411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 </a:t>
            </a:r>
          </a:p>
        </p:txBody>
      </p:sp>
      <p:grpSp>
        <p:nvGrpSpPr>
          <p:cNvPr id="3746" name="Google Shape;211;p3"/>
          <p:cNvGrpSpPr/>
          <p:nvPr/>
        </p:nvGrpSpPr>
        <p:grpSpPr>
          <a:xfrm>
            <a:off x="2909930" y="4225462"/>
            <a:ext cx="297885" cy="313812"/>
            <a:chOff x="0" y="0"/>
            <a:chExt cx="297884" cy="313810"/>
          </a:xfrm>
        </p:grpSpPr>
        <p:sp>
          <p:nvSpPr>
            <p:cNvPr id="3744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45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747" name="القياس الغير مباشر"/>
          <p:cNvSpPr txBox="1"/>
          <p:nvPr/>
        </p:nvSpPr>
        <p:spPr>
          <a:xfrm>
            <a:off x="6433896" y="919606"/>
            <a:ext cx="1166925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القياس الغير مباشر </a:t>
            </a:r>
          </a:p>
        </p:txBody>
      </p:sp>
      <p:sp>
        <p:nvSpPr>
          <p:cNvPr id="3748" name="🔹حل مسائل باستعمال…"/>
          <p:cNvSpPr txBox="1"/>
          <p:nvPr/>
        </p:nvSpPr>
        <p:spPr>
          <a:xfrm>
            <a:off x="6472665" y="1620927"/>
            <a:ext cx="122711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🔹حل مسائل باستعمال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المثلثات المتشابهة </a:t>
            </a:r>
          </a:p>
        </p:txBody>
      </p:sp>
      <p:pic>
        <p:nvPicPr>
          <p:cNvPr id="3749" name="IMG_2347.png" descr="IMG_2347.png"/>
          <p:cNvPicPr>
            <a:picLocks noChangeAspect="1"/>
          </p:cNvPicPr>
          <p:nvPr/>
        </p:nvPicPr>
        <p:blipFill>
          <a:blip r:embed="rId18">
            <a:extLst/>
          </a:blip>
          <a:srcRect l="10204" t="12619" r="78527" b="70196"/>
          <a:stretch>
            <a:fillRect/>
          </a:stretch>
        </p:blipFill>
        <p:spPr>
          <a:xfrm>
            <a:off x="1919768" y="15476"/>
            <a:ext cx="772819" cy="8838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3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mph" nodeType="clickEffect" presetSubtype="0" presetID="26" grpId="3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6" dur="1000" fill="hold" tmFilter="0, 0; .2, .5; .8, .5; 1, 0"/>
                                        <p:tgtEl>
                                          <p:spTgt spid="37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37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3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43" grpId="1"/>
      <p:bldP build="whole" bldLvl="1" animBg="1" rev="0" advAuto="0" spid="3706" grpId="4"/>
      <p:bldP build="whole" bldLvl="1" animBg="1" rev="0" advAuto="0" spid="3705" grpId="2"/>
      <p:bldP build="whole" bldLvl="1" animBg="1" rev="0" advAuto="0" spid="3705" grpId="3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6" name="Google Shape;5277;p56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751" name="Google Shape;5278;p56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752" name="Google Shape;5279;p56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753" name="Google Shape;5280;p56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754" name="Google Shape;5281;p56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755" name="Google Shape;5282;p56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757" name="Google Shape;5283;p5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75027"/>
            <a:ext cx="500102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3758" name="Google Shape;5284;p56"/>
          <p:cNvSpPr txBox="1"/>
          <p:nvPr/>
        </p:nvSpPr>
        <p:spPr>
          <a:xfrm>
            <a:off x="8416249" y="1139353"/>
            <a:ext cx="500102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3759" name="Google Shape;5285;p56"/>
          <p:cNvSpPr txBox="1"/>
          <p:nvPr/>
        </p:nvSpPr>
        <p:spPr>
          <a:xfrm>
            <a:off x="8416249" y="1677400"/>
            <a:ext cx="500102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3760" name="Google Shape;5286;p56"/>
          <p:cNvSpPr txBox="1"/>
          <p:nvPr/>
        </p:nvSpPr>
        <p:spPr>
          <a:xfrm>
            <a:off x="8416249" y="2231574"/>
            <a:ext cx="500102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3761" name="Google Shape;5287;p56"/>
          <p:cNvSpPr txBox="1"/>
          <p:nvPr/>
        </p:nvSpPr>
        <p:spPr>
          <a:xfrm>
            <a:off x="8416249" y="2801873"/>
            <a:ext cx="500102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3762" name="Google Shape;5288;p56"/>
          <p:cNvSpPr txBox="1"/>
          <p:nvPr/>
        </p:nvSpPr>
        <p:spPr>
          <a:xfrm>
            <a:off x="8416249" y="3364110"/>
            <a:ext cx="500102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3763" name="Google Shape;478;p6"/>
          <p:cNvSpPr/>
          <p:nvPr/>
        </p:nvSpPr>
        <p:spPr>
          <a:xfrm>
            <a:off x="397128" y="168268"/>
            <a:ext cx="665176" cy="4420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pic>
        <p:nvPicPr>
          <p:cNvPr id="3764" name="IMG_1532.jpeg" descr="IMG_1532.jpeg"/>
          <p:cNvPicPr>
            <a:picLocks noChangeAspect="1"/>
          </p:cNvPicPr>
          <p:nvPr/>
        </p:nvPicPr>
        <p:blipFill>
          <a:blip r:embed="rId3">
            <a:alphaModFix amt="28571"/>
            <a:extLst/>
          </a:blip>
          <a:srcRect l="5878" t="1858" r="7770" b="5946"/>
          <a:stretch>
            <a:fillRect/>
          </a:stretch>
        </p:blipFill>
        <p:spPr>
          <a:xfrm>
            <a:off x="3117079" y="4079267"/>
            <a:ext cx="511720" cy="510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8" y="0"/>
                </a:moveTo>
                <a:cubicBezTo>
                  <a:pt x="8984" y="3"/>
                  <a:pt x="8704" y="37"/>
                  <a:pt x="7746" y="334"/>
                </a:cubicBezTo>
                <a:cubicBezTo>
                  <a:pt x="3591" y="1618"/>
                  <a:pt x="899" y="4710"/>
                  <a:pt x="150" y="9031"/>
                </a:cubicBezTo>
                <a:cubicBezTo>
                  <a:pt x="56" y="9573"/>
                  <a:pt x="3" y="10120"/>
                  <a:pt x="0" y="10670"/>
                </a:cubicBezTo>
                <a:cubicBezTo>
                  <a:pt x="-11" y="12320"/>
                  <a:pt x="380" y="13983"/>
                  <a:pt x="1166" y="15587"/>
                </a:cubicBezTo>
                <a:cubicBezTo>
                  <a:pt x="2216" y="17730"/>
                  <a:pt x="3767" y="19275"/>
                  <a:pt x="5930" y="20353"/>
                </a:cubicBezTo>
                <a:cubicBezTo>
                  <a:pt x="7154" y="20963"/>
                  <a:pt x="8117" y="21274"/>
                  <a:pt x="9412" y="21457"/>
                </a:cubicBezTo>
                <a:cubicBezTo>
                  <a:pt x="10414" y="21598"/>
                  <a:pt x="12347" y="21475"/>
                  <a:pt x="13393" y="21206"/>
                </a:cubicBezTo>
                <a:cubicBezTo>
                  <a:pt x="17166" y="20235"/>
                  <a:pt x="20058" y="17431"/>
                  <a:pt x="21122" y="13714"/>
                </a:cubicBezTo>
                <a:cubicBezTo>
                  <a:pt x="21456" y="12546"/>
                  <a:pt x="21589" y="10053"/>
                  <a:pt x="21372" y="8830"/>
                </a:cubicBezTo>
                <a:cubicBezTo>
                  <a:pt x="20623" y="4611"/>
                  <a:pt x="17659" y="1394"/>
                  <a:pt x="13443" y="217"/>
                </a:cubicBezTo>
                <a:cubicBezTo>
                  <a:pt x="12837" y="47"/>
                  <a:pt x="12219" y="-2"/>
                  <a:pt x="1072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765" name="@Maths0120"/>
          <p:cNvSpPr txBox="1"/>
          <p:nvPr/>
        </p:nvSpPr>
        <p:spPr>
          <a:xfrm>
            <a:off x="3637705" y="3374071"/>
            <a:ext cx="1868588" cy="345629"/>
          </a:xfrm>
          <a:prstGeom prst="rect">
            <a:avLst/>
          </a:prstGeom>
          <a:solidFill>
            <a:srgbClr val="D3E6C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 b="1" sz="24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3766" name="Google Shape;632;p19"/>
          <p:cNvSpPr txBox="1"/>
          <p:nvPr/>
        </p:nvSpPr>
        <p:spPr>
          <a:xfrm>
            <a:off x="3770626" y="4575274"/>
            <a:ext cx="1817880" cy="462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b="1" sz="1800">
                <a:solidFill>
                  <a:srgbClr val="ECACA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3767" name="Google Shape;1105;p42"/>
          <p:cNvSpPr/>
          <p:nvPr/>
        </p:nvSpPr>
        <p:spPr>
          <a:xfrm>
            <a:off x="3308901" y="4677838"/>
            <a:ext cx="365143" cy="269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3768" name="https://linktr.ee/Refa2">
            <a:hlinkClick r:id="rId5" invalidUrl="" action="" tgtFrame="" tooltip="" history="1" highlightClick="0" endSnd="0"/>
          </p:cNvPr>
          <p:cNvSpPr txBox="1"/>
          <p:nvPr/>
        </p:nvSpPr>
        <p:spPr>
          <a:xfrm>
            <a:off x="3729032" y="2677492"/>
            <a:ext cx="1683049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 defTabSz="457200" rtl="0">
              <a:defRPr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3769" name="روابط مجموعة رِفعة التعليمية…"/>
          <p:cNvSpPr txBox="1"/>
          <p:nvPr/>
        </p:nvSpPr>
        <p:spPr>
          <a:xfrm>
            <a:off x="2381372" y="1142224"/>
            <a:ext cx="418434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3000">
                <a:solidFill>
                  <a:schemeClr val="accent6">
                    <a:lumOff val="-9411"/>
                  </a:schemeClr>
                </a:solidFill>
              </a:defRPr>
            </a:pPr>
            <a:r>
              <a:t>روابط مجموعة رِفعة التعليمية</a:t>
            </a:r>
          </a:p>
          <a:p>
            <a:pPr algn="ctr" rtl="0">
              <a:defRPr b="1" sz="3000">
                <a:solidFill>
                  <a:schemeClr val="accent6">
                    <a:lumOff val="-9411"/>
                  </a:schemeClr>
                </a:solidFill>
              </a:defRPr>
            </a:pPr>
            <a:r>
              <a:t>🔻 </a:t>
            </a:r>
          </a:p>
        </p:txBody>
      </p:sp>
      <p:sp>
        <p:nvSpPr>
          <p:cNvPr id="3770" name="Google Shape;1105;p42"/>
          <p:cNvSpPr/>
          <p:nvPr/>
        </p:nvSpPr>
        <p:spPr>
          <a:xfrm>
            <a:off x="3353439" y="3425449"/>
            <a:ext cx="276070" cy="276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3771" name="لاتنسوني من دعواتكم الصادقة"/>
          <p:cNvSpPr txBox="1"/>
          <p:nvPr/>
        </p:nvSpPr>
        <p:spPr>
          <a:xfrm>
            <a:off x="3630024" y="3882535"/>
            <a:ext cx="1447851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لاتنسوني من دعواتكم الصادقة</a:t>
            </a:r>
          </a:p>
        </p:txBody>
      </p:sp>
      <p:sp>
        <p:nvSpPr>
          <p:cNvPr id="3772" name="https://t.me/hasna_math">
            <a:hlinkClick r:id="rId6" invalidUrl="" action="" tgtFrame="" tooltip="" history="1" highlightClick="0" endSnd="0"/>
          </p:cNvPr>
          <p:cNvSpPr txBox="1"/>
          <p:nvPr/>
        </p:nvSpPr>
        <p:spPr>
          <a:xfrm>
            <a:off x="3630893" y="4224942"/>
            <a:ext cx="1647652" cy="17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 sz="1200"/>
            </a:lvl1pPr>
          </a:lstStyle>
          <a:p>
            <a:pPr/>
            <a:r>
              <a:t>https://t.me/hasna_math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5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270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71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72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73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74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276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277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278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279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280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281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282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83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84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285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88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286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8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94" name="تجميع"/>
          <p:cNvGrpSpPr/>
          <p:nvPr/>
        </p:nvGrpSpPr>
        <p:grpSpPr>
          <a:xfrm>
            <a:off x="2076968" y="945615"/>
            <a:ext cx="5156748" cy="3587471"/>
            <a:chOff x="0" y="0"/>
            <a:chExt cx="5156747" cy="3587469"/>
          </a:xfrm>
        </p:grpSpPr>
        <p:grpSp>
          <p:nvGrpSpPr>
            <p:cNvPr id="2291" name="تجميع"/>
            <p:cNvGrpSpPr/>
            <p:nvPr/>
          </p:nvGrpSpPr>
          <p:grpSpPr>
            <a:xfrm>
              <a:off x="79226" y="139055"/>
              <a:ext cx="4806930" cy="3448415"/>
              <a:chOff x="0" y="0"/>
              <a:chExt cx="4806929" cy="3448414"/>
            </a:xfrm>
          </p:grpSpPr>
          <p:sp>
            <p:nvSpPr>
              <p:cNvPr id="2289" name="Google Shape;1765;p26"/>
              <p:cNvSpPr/>
              <p:nvPr/>
            </p:nvSpPr>
            <p:spPr>
              <a:xfrm rot="126755">
                <a:off x="93051" y="86486"/>
                <a:ext cx="4703898" cy="628215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500"/>
                </a:pPr>
              </a:p>
            </p:txBody>
          </p:sp>
          <p:sp>
            <p:nvSpPr>
              <p:cNvPr id="2290" name="Google Shape;158;p6"/>
              <p:cNvSpPr/>
              <p:nvPr/>
            </p:nvSpPr>
            <p:spPr>
              <a:xfrm rot="71739">
                <a:off x="27297" y="733958"/>
                <a:ext cx="4713459" cy="2665571"/>
              </a:xfrm>
              <a:prstGeom prst="rect">
                <a:avLst/>
              </a:prstGeom>
              <a:solidFill>
                <a:srgbClr val="FAF2D4">
                  <a:alpha val="34900"/>
                </a:srgb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292" name="Google Shape;1767;p26"/>
            <p:cNvSpPr/>
            <p:nvPr/>
          </p:nvSpPr>
          <p:spPr>
            <a:xfrm rot="4829594">
              <a:off x="4448795" y="251206"/>
              <a:ext cx="773224" cy="52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2293" name="Google Shape;1766;p26"/>
            <p:cNvSpPr/>
            <p:nvPr/>
          </p:nvSpPr>
          <p:spPr>
            <a:xfrm rot="21464125">
              <a:off x="9734" y="11127"/>
              <a:ext cx="573202" cy="50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2295" name="Google Shape;1770;p26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defTabSz="640079">
              <a:defRPr b="1" sz="259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98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99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305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300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01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02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03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04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306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307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308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309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310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311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312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13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14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315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18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316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1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319" name="Google Shape;1768;p26"/>
          <p:cNvSpPr txBox="1"/>
          <p:nvPr>
            <p:ph type="title"/>
          </p:nvPr>
        </p:nvSpPr>
        <p:spPr>
          <a:xfrm>
            <a:off x="1585719" y="665386"/>
            <a:ext cx="5581501" cy="1480200"/>
          </a:xfrm>
          <a:prstGeom prst="rect">
            <a:avLst/>
          </a:prstGeom>
        </p:spPr>
        <p:txBody>
          <a:bodyPr lIns="121899" tIns="121899" rIns="121899" bIns="121899" anchor="t"/>
          <a:lstStyle>
            <a:lvl1pPr rtl="0">
              <a:defRPr/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2320" name="IMG_0948.png" descr="IMG_0948.png"/>
          <p:cNvPicPr>
            <a:picLocks noChangeAspect="1"/>
          </p:cNvPicPr>
          <p:nvPr/>
        </p:nvPicPr>
        <p:blipFill>
          <a:blip r:embed="rId6">
            <a:extLst/>
          </a:blip>
          <a:srcRect l="14212" t="15552" r="2076" b="7943"/>
          <a:stretch>
            <a:fillRect/>
          </a:stretch>
        </p:blipFill>
        <p:spPr>
          <a:xfrm>
            <a:off x="5989516" y="1292558"/>
            <a:ext cx="1989964" cy="15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21" name="IMG_0530.png" descr="IMG_05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9789" y="2736524"/>
            <a:ext cx="3140069" cy="2263058"/>
          </a:xfrm>
          <a:prstGeom prst="rect">
            <a:avLst/>
          </a:prstGeom>
          <a:ln w="12700">
            <a:miter lim="400000"/>
          </a:ln>
        </p:spPr>
      </p:pic>
      <p:sp>
        <p:nvSpPr>
          <p:cNvPr id="2322" name="تعلمنا في هذا الباب…"/>
          <p:cNvSpPr txBox="1"/>
          <p:nvPr/>
        </p:nvSpPr>
        <p:spPr>
          <a:xfrm>
            <a:off x="312582" y="1622440"/>
            <a:ext cx="3317883" cy="335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2438400" rtl="0">
              <a:lnSpc>
                <a:spcPct val="90000"/>
              </a:lnSpc>
              <a:defRPr sz="2800">
                <a:blipFill rotWithShape="1">
                  <a:blip r:embed="rId8"/>
                  <a:srcRect l="0" t="0" r="0" b="0"/>
                  <a:tile tx="0" ty="0" sx="100000" sy="100000" flip="none" algn="tl"/>
                </a:blip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>
                <a:blipFill rotWithShape="1">
                  <a:blip r:embed="rId9"/>
                  <a:srcRect l="0" t="0" r="0" b="0"/>
                  <a:tile tx="0" ty="0" sx="100000" sy="100000" flip="none" algn="tl"/>
                </a:blipFill>
              </a:rPr>
              <a:t>تعلمنا في هذا الباب </a:t>
            </a:r>
            <a:endParaRPr>
              <a:blipFill rotWithShape="1">
                <a:blip r:embed="rId10"/>
                <a:srcRect l="0" t="0" r="0" b="0"/>
                <a:tile tx="0" ty="0" sx="100000" sy="100000" flip="none" algn="tl"/>
              </a:blipFill>
            </a:endParaRPr>
          </a:p>
          <a:p>
            <a:pPr algn="r" defTabSz="2438400" rtl="0">
              <a:lnSpc>
                <a:spcPct val="90000"/>
              </a:lnSpc>
              <a:defRPr sz="2800">
                <a:blipFill rotWithShape="1">
                  <a:blip r:embed="rId11"/>
                  <a:srcRect l="0" t="0" r="0" b="0"/>
                  <a:tile tx="0" ty="0" sx="100000" sy="100000" flip="none" algn="tl"/>
                </a:blip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>
                <a:blipFill rotWithShape="1">
                  <a:blip r:embed="rId12"/>
                  <a:srcRect l="0" t="0" r="0" b="0"/>
                  <a:tile tx="0" ty="0" sx="100000" sy="100000" flip="none" algn="tl"/>
                </a:blipFill>
              </a:rPr>
              <a:t>العلاقات المتناسبة والغير متناسبة </a:t>
            </a:r>
            <a:endParaRPr>
              <a:blipFill rotWithShape="1">
                <a:blip r:embed="rId13"/>
                <a:srcRect l="0" t="0" r="0" b="0"/>
                <a:tile tx="0" ty="0" sx="100000" sy="100000" flip="none" algn="tl"/>
              </a:blipFill>
            </a:endParaRPr>
          </a:p>
          <a:p>
            <a:pPr algn="r" defTabSz="2438400" rtl="0">
              <a:lnSpc>
                <a:spcPct val="90000"/>
              </a:lnSpc>
              <a:defRPr sz="2800">
                <a:blipFill rotWithShape="1">
                  <a:blip r:embed="rId14"/>
                  <a:srcRect l="0" t="0" r="0" b="0"/>
                  <a:tile tx="0" ty="0" sx="100000" sy="100000" flip="none" algn="tl"/>
                </a:blip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>
                <a:blipFill rotWithShape="1">
                  <a:blip r:embed="rId15"/>
                  <a:srcRect l="0" t="0" r="0" b="0"/>
                  <a:tile tx="0" ty="0" sx="100000" sy="100000" flip="none" algn="tl"/>
                </a:blipFill>
              </a:rPr>
              <a:t>معدل التغير </a:t>
            </a:r>
            <a:endParaRPr>
              <a:blipFill rotWithShape="1">
                <a:blip r:embed="rId16"/>
                <a:srcRect l="0" t="0" r="0" b="0"/>
                <a:tile tx="0" ty="0" sx="100000" sy="100000" flip="none" algn="tl"/>
              </a:blipFill>
            </a:endParaRPr>
          </a:p>
          <a:p>
            <a:pPr algn="r" defTabSz="2438400" rtl="0">
              <a:lnSpc>
                <a:spcPct val="90000"/>
              </a:lnSpc>
              <a:defRPr sz="2800">
                <a:blipFill rotWithShape="1">
                  <a:blip r:embed="rId17"/>
                  <a:srcRect l="0" t="0" r="0" b="0"/>
                  <a:tile tx="0" ty="0" sx="100000" sy="100000" flip="none" algn="tl"/>
                </a:blip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>
                <a:blipFill rotWithShape="1">
                  <a:blip r:embed="rId18"/>
                  <a:srcRect l="0" t="0" r="0" b="0"/>
                  <a:tile tx="0" ty="0" sx="100000" sy="100000" flip="none" algn="tl"/>
                </a:blipFill>
              </a:rPr>
              <a:t>المعدل الثابت للتغير </a:t>
            </a:r>
            <a:endParaRPr>
              <a:blipFill rotWithShape="1">
                <a:blip r:embed="rId19"/>
                <a:srcRect l="0" t="0" r="0" b="0"/>
                <a:tile tx="0" ty="0" sx="100000" sy="100000" flip="none" algn="tl"/>
              </a:blipFill>
            </a:endParaRPr>
          </a:p>
          <a:p>
            <a:pPr algn="r" defTabSz="2438400" rtl="0">
              <a:lnSpc>
                <a:spcPct val="90000"/>
              </a:lnSpc>
              <a:defRPr sz="2800">
                <a:blipFill rotWithShape="1">
                  <a:blip r:embed="rId20"/>
                  <a:srcRect l="0" t="0" r="0" b="0"/>
                  <a:tile tx="0" ty="0" sx="100000" sy="100000" flip="none" algn="tl"/>
                </a:blip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>
                <a:blipFill rotWithShape="1">
                  <a:blip r:embed="rId21"/>
                  <a:srcRect l="0" t="0" r="0" b="0"/>
                  <a:tile tx="0" ty="0" sx="100000" sy="100000" flip="none" algn="tl"/>
                </a:blipFill>
              </a:rPr>
              <a:t>حل التناسب</a:t>
            </a:r>
            <a:endParaRPr>
              <a:blipFill rotWithShape="1">
                <a:blip r:embed="rId22"/>
                <a:srcRect l="0" t="0" r="0" b="0"/>
                <a:tile tx="0" ty="0" sx="100000" sy="100000" flip="none" algn="tl"/>
              </a:blipFill>
            </a:endParaRPr>
          </a:p>
          <a:p>
            <a:pPr algn="r" defTabSz="2438400" rtl="0">
              <a:lnSpc>
                <a:spcPct val="90000"/>
              </a:lnSpc>
              <a:defRPr sz="2800">
                <a:blipFill rotWithShape="1">
                  <a:blip r:embed="rId23"/>
                  <a:srcRect l="0" t="0" r="0" b="0"/>
                  <a:tile tx="0" ty="0" sx="100000" sy="100000" flip="none" algn="tl"/>
                </a:blip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>
                <a:blipFill rotWithShape="1">
                  <a:blip r:embed="rId24"/>
                  <a:srcRect l="0" t="0" r="0" b="0"/>
                  <a:tile tx="0" ty="0" sx="100000" sy="100000" flip="none" algn="tl"/>
                </a:blipFill>
              </a:rPr>
              <a:t>تشابه  المضلعات </a:t>
            </a:r>
            <a:endParaRPr>
              <a:blipFill rotWithShape="1">
                <a:blip r:embed="rId25"/>
                <a:srcRect l="0" t="0" r="0" b="0"/>
                <a:tile tx="0" ty="0" sx="100000" sy="100000" flip="none" algn="tl"/>
              </a:blipFill>
            </a:endParaRPr>
          </a:p>
          <a:p>
            <a:pPr algn="r" defTabSz="2438400" rtl="0">
              <a:lnSpc>
                <a:spcPct val="90000"/>
              </a:lnSpc>
              <a:defRPr sz="2800">
                <a:blipFill rotWithShape="1">
                  <a:blip r:embed="rId26"/>
                  <a:srcRect l="0" t="0" r="0" b="0"/>
                  <a:tile tx="0" ty="0" sx="100000" sy="100000" flip="none" algn="tl"/>
                </a:blip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>
                <a:blipFill rotWithShape="1">
                  <a:blip r:embed="rId27"/>
                  <a:srcRect l="0" t="0" r="0" b="0"/>
                  <a:tile tx="0" ty="0" sx="100000" sy="100000" flip="none" algn="tl"/>
                </a:blipFill>
              </a:rPr>
              <a:t>التكبير والتصغير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25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26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332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327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28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29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30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31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333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334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335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336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337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338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339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40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41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342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45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343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4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346" name="Google Shape;1768;p26"/>
          <p:cNvSpPr txBox="1"/>
          <p:nvPr>
            <p:ph type="title"/>
          </p:nvPr>
        </p:nvSpPr>
        <p:spPr>
          <a:xfrm>
            <a:off x="1585719" y="1130724"/>
            <a:ext cx="5581501" cy="797736"/>
          </a:xfrm>
          <a:prstGeom prst="rect">
            <a:avLst/>
          </a:prstGeom>
        </p:spPr>
        <p:txBody>
          <a:bodyPr lIns="121899" tIns="121899" rIns="121899" bIns="121899" anchor="t"/>
          <a:lstStyle>
            <a:lvl1pPr defTabSz="393192" rtl="0">
              <a:defRPr sz="1849"/>
            </a:lvl1pPr>
          </a:lstStyle>
          <a:p>
            <a:pPr>
              <a:defRPr sz="2107"/>
            </a:pPr>
            <a:r>
              <a:rPr sz="1849"/>
              <a:t>مهارة سابقة </a:t>
            </a:r>
            <a:endParaRPr sz="1849"/>
          </a:p>
        </p:txBody>
      </p:sp>
      <p:pic>
        <p:nvPicPr>
          <p:cNvPr id="2347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0387" y="1642031"/>
            <a:ext cx="1368693" cy="1026521"/>
          </a:xfrm>
          <a:prstGeom prst="rect">
            <a:avLst/>
          </a:prstGeom>
          <a:ln w="12700">
            <a:miter lim="400000"/>
          </a:ln>
        </p:spPr>
      </p:pic>
      <p:sp>
        <p:nvSpPr>
          <p:cNvPr id="2348" name="مستطيل"/>
          <p:cNvSpPr/>
          <p:nvPr/>
        </p:nvSpPr>
        <p:spPr>
          <a:xfrm>
            <a:off x="2812143" y="2149561"/>
            <a:ext cx="3925995" cy="153084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349" name="حل المعادلة التالية"/>
          <p:cNvSpPr txBox="1"/>
          <p:nvPr/>
        </p:nvSpPr>
        <p:spPr>
          <a:xfrm>
            <a:off x="3940195" y="2413000"/>
            <a:ext cx="1852446" cy="317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3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حل المعادلة التالية </a:t>
            </a:r>
          </a:p>
        </p:txBody>
      </p:sp>
      <p:pic>
        <p:nvPicPr>
          <p:cNvPr id="2350" name="IMG_2364.jpeg" descr="IMG_2364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709192" y="2768319"/>
            <a:ext cx="1892301" cy="76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51" name="Google Shape;4325;p45"/>
          <p:cNvSpPr/>
          <p:nvPr/>
        </p:nvSpPr>
        <p:spPr>
          <a:xfrm>
            <a:off x="2831078" y="4095962"/>
            <a:ext cx="1605901" cy="456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 sz="2200"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2352" name="Google Shape;4327;p45"/>
          <p:cNvSpPr/>
          <p:nvPr/>
        </p:nvSpPr>
        <p:spPr>
          <a:xfrm>
            <a:off x="4929059" y="4032396"/>
            <a:ext cx="1605902" cy="456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 sz="2100"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4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55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56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362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357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58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59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60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61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363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364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365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366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367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368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369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70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371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74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372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7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375" name="Google Shape;1768;p26"/>
          <p:cNvSpPr txBox="1"/>
          <p:nvPr>
            <p:ph type="title"/>
          </p:nvPr>
        </p:nvSpPr>
        <p:spPr>
          <a:xfrm>
            <a:off x="1720151" y="924028"/>
            <a:ext cx="5581501" cy="747640"/>
          </a:xfrm>
          <a:prstGeom prst="rect">
            <a:avLst/>
          </a:prstGeom>
        </p:spPr>
        <p:txBody>
          <a:bodyPr lIns="121899" tIns="121899" rIns="121899" bIns="121899" anchor="t"/>
          <a:lstStyle>
            <a:lvl1pPr defTabSz="521208" rtl="0">
              <a:defRPr b="0" sz="3705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اختار بطاقة  </a:t>
            </a:r>
          </a:p>
        </p:txBody>
      </p:sp>
      <p:pic>
        <p:nvPicPr>
          <p:cNvPr id="2376" name="Picture 8" descr="Picture 8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81963" y="1036404"/>
            <a:ext cx="595793" cy="581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7" name="IMG_2031.jpeg" descr="IMG_2031.jpeg">
            <a:hlinkClick r:id="rId7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rcRect l="50296" t="37532" r="25817" b="41458"/>
          <a:stretch>
            <a:fillRect/>
          </a:stretch>
        </p:blipFill>
        <p:spPr>
          <a:xfrm>
            <a:off x="1489224" y="1840993"/>
            <a:ext cx="1594429" cy="1179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8" name="IMG_2031.jpeg" descr="IMG_2031.jpeg">
            <a:hlinkClick r:id="rId9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rcRect l="50026" t="58319" r="25748" b="21147"/>
          <a:stretch>
            <a:fillRect/>
          </a:stretch>
        </p:blipFill>
        <p:spPr>
          <a:xfrm>
            <a:off x="3630304" y="2876273"/>
            <a:ext cx="1480936" cy="1056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9" name="IMG_2031.jpeg" descr="IMG_2031.jpeg">
            <a:hlinkClick r:id="rId10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rcRect l="25541" t="59473" r="49942" b="21724"/>
          <a:stretch>
            <a:fillRect/>
          </a:stretch>
        </p:blipFill>
        <p:spPr>
          <a:xfrm>
            <a:off x="5866436" y="3612370"/>
            <a:ext cx="1498756" cy="9670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5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1118974" y="4355181"/>
            <a:ext cx="2403301" cy="513291"/>
            <a:chOff x="0" y="0"/>
            <a:chExt cx="2403300" cy="513289"/>
          </a:xfrm>
        </p:grpSpPr>
        <p:sp>
          <p:nvSpPr>
            <p:cNvPr id="2380" name="Google Shape;1786;p26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2000">
                  <a:solidFill>
                    <a:schemeClr val="accent1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النهاية  </a:t>
              </a:r>
            </a:p>
          </p:txBody>
        </p:sp>
        <p:grpSp>
          <p:nvGrpSpPr>
            <p:cNvPr id="2384" name="Google Shape;4319;p45"/>
            <p:cNvGrpSpPr/>
            <p:nvPr/>
          </p:nvGrpSpPr>
          <p:grpSpPr>
            <a:xfrm>
              <a:off x="518225" y="89715"/>
              <a:ext cx="335552" cy="333859"/>
              <a:chOff x="0" y="0"/>
              <a:chExt cx="335550" cy="333858"/>
            </a:xfrm>
          </p:grpSpPr>
          <p:sp>
            <p:nvSpPr>
              <p:cNvPr id="2381" name="Google Shape;4320;p45"/>
              <p:cNvSpPr/>
              <p:nvPr/>
            </p:nvSpPr>
            <p:spPr>
              <a:xfrm>
                <a:off x="0" y="0"/>
                <a:ext cx="335551" cy="333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4" h="21600" fill="norm" stroke="1" extrusionOk="0">
                    <a:moveTo>
                      <a:pt x="13272" y="0"/>
                    </a:moveTo>
                    <a:cubicBezTo>
                      <a:pt x="9508" y="0"/>
                      <a:pt x="9048" y="6462"/>
                      <a:pt x="9048" y="6462"/>
                    </a:cubicBezTo>
                    <a:cubicBezTo>
                      <a:pt x="9048" y="6462"/>
                      <a:pt x="7489" y="134"/>
                      <a:pt x="4990" y="134"/>
                    </a:cubicBezTo>
                    <a:cubicBezTo>
                      <a:pt x="4607" y="134"/>
                      <a:pt x="4203" y="283"/>
                      <a:pt x="3777" y="626"/>
                    </a:cubicBezTo>
                    <a:cubicBezTo>
                      <a:pt x="580" y="3224"/>
                      <a:pt x="5692" y="9870"/>
                      <a:pt x="5692" y="9870"/>
                    </a:cubicBezTo>
                    <a:cubicBezTo>
                      <a:pt x="5692" y="9870"/>
                      <a:pt x="3473" y="8956"/>
                      <a:pt x="1805" y="8956"/>
                    </a:cubicBezTo>
                    <a:cubicBezTo>
                      <a:pt x="786" y="8956"/>
                      <a:pt x="-26" y="9297"/>
                      <a:pt x="1" y="10397"/>
                    </a:cubicBezTo>
                    <a:cubicBezTo>
                      <a:pt x="70" y="13296"/>
                      <a:pt x="4779" y="13937"/>
                      <a:pt x="4779" y="13937"/>
                    </a:cubicBezTo>
                    <a:cubicBezTo>
                      <a:pt x="3426" y="14182"/>
                      <a:pt x="1142" y="19622"/>
                      <a:pt x="3918" y="20225"/>
                    </a:cubicBezTo>
                    <a:cubicBezTo>
                      <a:pt x="4118" y="20269"/>
                      <a:pt x="4312" y="20290"/>
                      <a:pt x="4499" y="20290"/>
                    </a:cubicBezTo>
                    <a:cubicBezTo>
                      <a:pt x="6920" y="20290"/>
                      <a:pt x="8327" y="16837"/>
                      <a:pt x="8328" y="16836"/>
                    </a:cubicBezTo>
                    <a:cubicBezTo>
                      <a:pt x="8328" y="16837"/>
                      <a:pt x="8047" y="21525"/>
                      <a:pt x="10822" y="21600"/>
                    </a:cubicBezTo>
                    <a:cubicBezTo>
                      <a:pt x="10847" y="21600"/>
                      <a:pt x="10871" y="21600"/>
                      <a:pt x="10893" y="21600"/>
                    </a:cubicBezTo>
                    <a:cubicBezTo>
                      <a:pt x="13582" y="21600"/>
                      <a:pt x="12667" y="17363"/>
                      <a:pt x="12667" y="17363"/>
                    </a:cubicBezTo>
                    <a:cubicBezTo>
                      <a:pt x="12667" y="17363"/>
                      <a:pt x="15600" y="19889"/>
                      <a:pt x="17586" y="19889"/>
                    </a:cubicBezTo>
                    <a:cubicBezTo>
                      <a:pt x="18333" y="19889"/>
                      <a:pt x="18946" y="19532"/>
                      <a:pt x="19220" y="18550"/>
                    </a:cubicBezTo>
                    <a:cubicBezTo>
                      <a:pt x="20222" y="14972"/>
                      <a:pt x="15443" y="12525"/>
                      <a:pt x="15443" y="12525"/>
                    </a:cubicBezTo>
                    <a:cubicBezTo>
                      <a:pt x="15443" y="12525"/>
                      <a:pt x="21574" y="11696"/>
                      <a:pt x="19993" y="8289"/>
                    </a:cubicBezTo>
                    <a:cubicBezTo>
                      <a:pt x="19472" y="7153"/>
                      <a:pt x="18595" y="6774"/>
                      <a:pt x="17658" y="6774"/>
                    </a:cubicBezTo>
                    <a:cubicBezTo>
                      <a:pt x="15784" y="6774"/>
                      <a:pt x="13668" y="8289"/>
                      <a:pt x="13668" y="8289"/>
                    </a:cubicBezTo>
                    <a:cubicBezTo>
                      <a:pt x="13668" y="8289"/>
                      <a:pt x="17797" y="476"/>
                      <a:pt x="13668" y="24"/>
                    </a:cubicBezTo>
                    <a:cubicBezTo>
                      <a:pt x="13532" y="8"/>
                      <a:pt x="13400" y="0"/>
                      <a:pt x="132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2" name="Google Shape;4321;p45"/>
              <p:cNvSpPr/>
              <p:nvPr/>
            </p:nvSpPr>
            <p:spPr>
              <a:xfrm>
                <a:off x="58717" y="75440"/>
                <a:ext cx="228392" cy="2259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6" h="21600" fill="norm" stroke="1" extrusionOk="0">
                    <a:moveTo>
                      <a:pt x="11696" y="0"/>
                    </a:moveTo>
                    <a:cubicBezTo>
                      <a:pt x="8693" y="0"/>
                      <a:pt x="9686" y="8735"/>
                      <a:pt x="9686" y="8735"/>
                    </a:cubicBezTo>
                    <a:cubicBezTo>
                      <a:pt x="9686" y="8735"/>
                      <a:pt x="5719" y="1104"/>
                      <a:pt x="4522" y="1104"/>
                    </a:cubicBezTo>
                    <a:cubicBezTo>
                      <a:pt x="4283" y="1104"/>
                      <a:pt x="4154" y="1410"/>
                      <a:pt x="4189" y="2141"/>
                    </a:cubicBezTo>
                    <a:cubicBezTo>
                      <a:pt x="4378" y="6537"/>
                      <a:pt x="7942" y="9653"/>
                      <a:pt x="7942" y="9653"/>
                    </a:cubicBezTo>
                    <a:cubicBezTo>
                      <a:pt x="7942" y="9653"/>
                      <a:pt x="4480" y="8785"/>
                      <a:pt x="2127" y="8785"/>
                    </a:cubicBezTo>
                    <a:cubicBezTo>
                      <a:pt x="783" y="8785"/>
                      <a:pt x="-200" y="9069"/>
                      <a:pt x="35" y="9959"/>
                    </a:cubicBezTo>
                    <a:cubicBezTo>
                      <a:pt x="705" y="12380"/>
                      <a:pt x="7272" y="12491"/>
                      <a:pt x="7272" y="12491"/>
                    </a:cubicBezTo>
                    <a:cubicBezTo>
                      <a:pt x="7272" y="12491"/>
                      <a:pt x="329" y="19028"/>
                      <a:pt x="2205" y="19696"/>
                    </a:cubicBezTo>
                    <a:cubicBezTo>
                      <a:pt x="2302" y="19733"/>
                      <a:pt x="2405" y="19748"/>
                      <a:pt x="2515" y="19748"/>
                    </a:cubicBezTo>
                    <a:cubicBezTo>
                      <a:pt x="4568" y="19748"/>
                      <a:pt x="8961" y="13939"/>
                      <a:pt x="8961" y="13937"/>
                    </a:cubicBezTo>
                    <a:cubicBezTo>
                      <a:pt x="8961" y="13939"/>
                      <a:pt x="8881" y="20893"/>
                      <a:pt x="11320" y="21561"/>
                    </a:cubicBezTo>
                    <a:cubicBezTo>
                      <a:pt x="11413" y="21587"/>
                      <a:pt x="11500" y="21600"/>
                      <a:pt x="11584" y="21600"/>
                    </a:cubicBezTo>
                    <a:cubicBezTo>
                      <a:pt x="13690" y="21600"/>
                      <a:pt x="12821" y="13465"/>
                      <a:pt x="12821" y="13465"/>
                    </a:cubicBezTo>
                    <a:cubicBezTo>
                      <a:pt x="12823" y="13465"/>
                      <a:pt x="18065" y="17116"/>
                      <a:pt x="20174" y="17116"/>
                    </a:cubicBezTo>
                    <a:cubicBezTo>
                      <a:pt x="20642" y="17116"/>
                      <a:pt x="20956" y="16936"/>
                      <a:pt x="21024" y="16497"/>
                    </a:cubicBezTo>
                    <a:cubicBezTo>
                      <a:pt x="21400" y="14049"/>
                      <a:pt x="12071" y="10433"/>
                      <a:pt x="12071" y="10433"/>
                    </a:cubicBezTo>
                    <a:cubicBezTo>
                      <a:pt x="12071" y="10433"/>
                      <a:pt x="21293" y="9569"/>
                      <a:pt x="20060" y="6621"/>
                    </a:cubicBezTo>
                    <a:cubicBezTo>
                      <a:pt x="19743" y="5852"/>
                      <a:pt x="19007" y="5569"/>
                      <a:pt x="18096" y="5569"/>
                    </a:cubicBezTo>
                    <a:cubicBezTo>
                      <a:pt x="15545" y="5569"/>
                      <a:pt x="11615" y="7790"/>
                      <a:pt x="11615" y="7790"/>
                    </a:cubicBezTo>
                    <a:cubicBezTo>
                      <a:pt x="11615" y="7790"/>
                      <a:pt x="14697" y="0"/>
                      <a:pt x="116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3" name="Google Shape;4322;p45"/>
              <p:cNvSpPr/>
              <p:nvPr/>
            </p:nvSpPr>
            <p:spPr>
              <a:xfrm>
                <a:off x="120517" y="136544"/>
                <a:ext cx="87167" cy="958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55" h="21600" fill="norm" stroke="1" extrusionOk="0">
                    <a:moveTo>
                      <a:pt x="13359" y="0"/>
                    </a:moveTo>
                    <a:cubicBezTo>
                      <a:pt x="11567" y="0"/>
                      <a:pt x="9578" y="673"/>
                      <a:pt x="7769" y="1510"/>
                    </a:cubicBezTo>
                    <a:cubicBezTo>
                      <a:pt x="3590" y="3477"/>
                      <a:pt x="519" y="7412"/>
                      <a:pt x="63" y="12135"/>
                    </a:cubicBezTo>
                    <a:cubicBezTo>
                      <a:pt x="-331" y="16005"/>
                      <a:pt x="975" y="20203"/>
                      <a:pt x="7701" y="21381"/>
                    </a:cubicBezTo>
                    <a:cubicBezTo>
                      <a:pt x="8555" y="21532"/>
                      <a:pt x="9357" y="21600"/>
                      <a:pt x="10105" y="21600"/>
                    </a:cubicBezTo>
                    <a:cubicBezTo>
                      <a:pt x="21269" y="21600"/>
                      <a:pt x="21021" y="6001"/>
                      <a:pt x="17103" y="1575"/>
                    </a:cubicBezTo>
                    <a:cubicBezTo>
                      <a:pt x="16114" y="434"/>
                      <a:pt x="14801" y="0"/>
                      <a:pt x="13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4238;p45"/>
          <p:cNvSpPr/>
          <p:nvPr/>
        </p:nvSpPr>
        <p:spPr>
          <a:xfrm rot="599">
            <a:off x="2568473" y="1440611"/>
            <a:ext cx="4249463" cy="198215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88" name="Google Shape;4239;p45"/>
          <p:cNvSpPr txBox="1"/>
          <p:nvPr>
            <p:ph type="title"/>
          </p:nvPr>
        </p:nvSpPr>
        <p:spPr>
          <a:xfrm>
            <a:off x="726224" y="441349"/>
            <a:ext cx="7691402" cy="572702"/>
          </a:xfrm>
          <a:prstGeom prst="rect">
            <a:avLst/>
          </a:prstGeom>
        </p:spPr>
        <p:txBody>
          <a:bodyPr/>
          <a:lstStyle>
            <a:lvl1pPr defTabSz="777240" rtl="0">
              <a:defRPr sz="2380"/>
            </a:lvl1pPr>
          </a:lstStyle>
          <a:p>
            <a:pPr/>
            <a:r>
              <a:t>اجيب على التالي:</a:t>
            </a:r>
          </a:p>
        </p:txBody>
      </p:sp>
      <p:grpSp>
        <p:nvGrpSpPr>
          <p:cNvPr id="2394" name="Google Shape;4240;p45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389" name="Google Shape;4241;p45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90" name="Google Shape;4242;p45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91" name="Google Shape;4243;p45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92" name="Google Shape;4244;p45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93" name="Google Shape;4245;p45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395" name="Google Shape;4246;p4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396" name="Google Shape;4247;p45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397" name="Google Shape;4248;p45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398" name="Google Shape;4249;p45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399" name="Google Shape;4250;p45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400" name="Google Shape;4251;p45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401" name="Google Shape;4253;p45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02" name="Google Shape;4254;p45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06" name="Google Shape;4255;p45"/>
          <p:cNvGrpSpPr/>
          <p:nvPr/>
        </p:nvGrpSpPr>
        <p:grpSpPr>
          <a:xfrm>
            <a:off x="7275597" y="1252836"/>
            <a:ext cx="683984" cy="721349"/>
            <a:chOff x="0" y="0"/>
            <a:chExt cx="683983" cy="721348"/>
          </a:xfrm>
        </p:grpSpPr>
        <p:sp>
          <p:nvSpPr>
            <p:cNvPr id="2403" name="Google Shape;4256;p45"/>
            <p:cNvSpPr/>
            <p:nvPr/>
          </p:nvSpPr>
          <p:spPr>
            <a:xfrm>
              <a:off x="0" y="0"/>
              <a:ext cx="683984" cy="721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1" h="21600" fill="norm" stroke="1" extrusionOk="0">
                  <a:moveTo>
                    <a:pt x="7198" y="0"/>
                  </a:moveTo>
                  <a:cubicBezTo>
                    <a:pt x="4306" y="0"/>
                    <a:pt x="7446" y="11298"/>
                    <a:pt x="7446" y="11298"/>
                  </a:cubicBezTo>
                  <a:cubicBezTo>
                    <a:pt x="7446" y="11298"/>
                    <a:pt x="4597" y="6422"/>
                    <a:pt x="2187" y="6422"/>
                  </a:cubicBezTo>
                  <a:cubicBezTo>
                    <a:pt x="1643" y="6422"/>
                    <a:pt x="1121" y="6671"/>
                    <a:pt x="659" y="7282"/>
                  </a:cubicBezTo>
                  <a:cubicBezTo>
                    <a:pt x="-2583" y="11591"/>
                    <a:pt x="7186" y="12277"/>
                    <a:pt x="7186" y="12277"/>
                  </a:cubicBezTo>
                  <a:cubicBezTo>
                    <a:pt x="7186" y="12277"/>
                    <a:pt x="384" y="13043"/>
                    <a:pt x="254" y="17190"/>
                  </a:cubicBezTo>
                  <a:cubicBezTo>
                    <a:pt x="227" y="18034"/>
                    <a:pt x="509" y="18370"/>
                    <a:pt x="974" y="18370"/>
                  </a:cubicBezTo>
                  <a:cubicBezTo>
                    <a:pt x="2786" y="18370"/>
                    <a:pt x="7372" y="13290"/>
                    <a:pt x="7374" y="13288"/>
                  </a:cubicBezTo>
                  <a:cubicBezTo>
                    <a:pt x="7372" y="13290"/>
                    <a:pt x="2772" y="18658"/>
                    <a:pt x="5087" y="21205"/>
                  </a:cubicBezTo>
                  <a:cubicBezTo>
                    <a:pt x="5335" y="21478"/>
                    <a:pt x="5567" y="21600"/>
                    <a:pt x="5786" y="21600"/>
                  </a:cubicBezTo>
                  <a:cubicBezTo>
                    <a:pt x="7603" y="21600"/>
                    <a:pt x="8445" y="13176"/>
                    <a:pt x="8445" y="13174"/>
                  </a:cubicBezTo>
                  <a:cubicBezTo>
                    <a:pt x="8445" y="13176"/>
                    <a:pt x="8272" y="18006"/>
                    <a:pt x="11803" y="20225"/>
                  </a:cubicBezTo>
                  <a:cubicBezTo>
                    <a:pt x="12262" y="20514"/>
                    <a:pt x="12623" y="20643"/>
                    <a:pt x="12893" y="20643"/>
                  </a:cubicBezTo>
                  <a:cubicBezTo>
                    <a:pt x="14548" y="20643"/>
                    <a:pt x="12846" y="15828"/>
                    <a:pt x="9527" y="13040"/>
                  </a:cubicBezTo>
                  <a:cubicBezTo>
                    <a:pt x="10833" y="13942"/>
                    <a:pt x="13177" y="15338"/>
                    <a:pt x="15179" y="15338"/>
                  </a:cubicBezTo>
                  <a:cubicBezTo>
                    <a:pt x="16202" y="15338"/>
                    <a:pt x="17136" y="14973"/>
                    <a:pt x="17795" y="13990"/>
                  </a:cubicBezTo>
                  <a:cubicBezTo>
                    <a:pt x="19017" y="12186"/>
                    <a:pt x="16990" y="11712"/>
                    <a:pt x="14523" y="11712"/>
                  </a:cubicBezTo>
                  <a:cubicBezTo>
                    <a:pt x="11790" y="11712"/>
                    <a:pt x="8517" y="12293"/>
                    <a:pt x="8517" y="12293"/>
                  </a:cubicBezTo>
                  <a:cubicBezTo>
                    <a:pt x="8517" y="12293"/>
                    <a:pt x="17519" y="9127"/>
                    <a:pt x="16101" y="6222"/>
                  </a:cubicBezTo>
                  <a:cubicBezTo>
                    <a:pt x="15695" y="5397"/>
                    <a:pt x="15154" y="5062"/>
                    <a:pt x="14542" y="5062"/>
                  </a:cubicBezTo>
                  <a:cubicBezTo>
                    <a:pt x="11921" y="5062"/>
                    <a:pt x="8011" y="11200"/>
                    <a:pt x="8011" y="11200"/>
                  </a:cubicBezTo>
                  <a:cubicBezTo>
                    <a:pt x="8011" y="11200"/>
                    <a:pt x="12512" y="2648"/>
                    <a:pt x="8112" y="280"/>
                  </a:cubicBezTo>
                  <a:cubicBezTo>
                    <a:pt x="7756" y="88"/>
                    <a:pt x="7453" y="0"/>
                    <a:pt x="7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4257;p45"/>
            <p:cNvSpPr/>
            <p:nvPr/>
          </p:nvSpPr>
          <p:spPr>
            <a:xfrm>
              <a:off x="82005" y="74227"/>
              <a:ext cx="540504" cy="578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2" h="21600" fill="norm" stroke="1" extrusionOk="0">
                  <a:moveTo>
                    <a:pt x="7862" y="0"/>
                  </a:moveTo>
                  <a:cubicBezTo>
                    <a:pt x="7858" y="0"/>
                    <a:pt x="7853" y="0"/>
                    <a:pt x="7849" y="0"/>
                  </a:cubicBezTo>
                  <a:cubicBezTo>
                    <a:pt x="6180" y="61"/>
                    <a:pt x="8013" y="12051"/>
                    <a:pt x="8013" y="12051"/>
                  </a:cubicBezTo>
                  <a:cubicBezTo>
                    <a:pt x="8013" y="12051"/>
                    <a:pt x="1983" y="7937"/>
                    <a:pt x="385" y="7937"/>
                  </a:cubicBezTo>
                  <a:cubicBezTo>
                    <a:pt x="159" y="7937"/>
                    <a:pt x="22" y="8019"/>
                    <a:pt x="3" y="8204"/>
                  </a:cubicBezTo>
                  <a:cubicBezTo>
                    <a:pt x="-162" y="9691"/>
                    <a:pt x="7581" y="12295"/>
                    <a:pt x="7581" y="12295"/>
                  </a:cubicBezTo>
                  <a:cubicBezTo>
                    <a:pt x="7581" y="12295"/>
                    <a:pt x="-986" y="16978"/>
                    <a:pt x="435" y="17365"/>
                  </a:cubicBezTo>
                  <a:cubicBezTo>
                    <a:pt x="489" y="17379"/>
                    <a:pt x="549" y="17385"/>
                    <a:pt x="616" y="17385"/>
                  </a:cubicBezTo>
                  <a:cubicBezTo>
                    <a:pt x="2307" y="17385"/>
                    <a:pt x="8116" y="13131"/>
                    <a:pt x="8116" y="13131"/>
                  </a:cubicBezTo>
                  <a:cubicBezTo>
                    <a:pt x="8116" y="13131"/>
                    <a:pt x="3689" y="21477"/>
                    <a:pt x="5151" y="21599"/>
                  </a:cubicBezTo>
                  <a:cubicBezTo>
                    <a:pt x="5159" y="21599"/>
                    <a:pt x="5168" y="21600"/>
                    <a:pt x="5177" y="21600"/>
                  </a:cubicBezTo>
                  <a:cubicBezTo>
                    <a:pt x="6638" y="21600"/>
                    <a:pt x="8714" y="13131"/>
                    <a:pt x="8714" y="13131"/>
                  </a:cubicBezTo>
                  <a:cubicBezTo>
                    <a:pt x="8714" y="13131"/>
                    <a:pt x="12979" y="20818"/>
                    <a:pt x="14153" y="20818"/>
                  </a:cubicBezTo>
                  <a:cubicBezTo>
                    <a:pt x="14282" y="20818"/>
                    <a:pt x="14373" y="20725"/>
                    <a:pt x="14418" y="20520"/>
                  </a:cubicBezTo>
                  <a:cubicBezTo>
                    <a:pt x="14850" y="18444"/>
                    <a:pt x="9579" y="13069"/>
                    <a:pt x="9579" y="13069"/>
                  </a:cubicBezTo>
                  <a:cubicBezTo>
                    <a:pt x="9579" y="13069"/>
                    <a:pt x="15931" y="14703"/>
                    <a:pt x="18912" y="14703"/>
                  </a:cubicBezTo>
                  <a:cubicBezTo>
                    <a:pt x="19980" y="14703"/>
                    <a:pt x="20614" y="14493"/>
                    <a:pt x="20371" y="13925"/>
                  </a:cubicBezTo>
                  <a:cubicBezTo>
                    <a:pt x="19839" y="12698"/>
                    <a:pt x="16263" y="12436"/>
                    <a:pt x="13310" y="12436"/>
                  </a:cubicBezTo>
                  <a:cubicBezTo>
                    <a:pt x="11118" y="12436"/>
                    <a:pt x="9270" y="12580"/>
                    <a:pt x="9270" y="12580"/>
                  </a:cubicBezTo>
                  <a:cubicBezTo>
                    <a:pt x="9270" y="12580"/>
                    <a:pt x="19279" y="5355"/>
                    <a:pt x="17611" y="5150"/>
                  </a:cubicBezTo>
                  <a:cubicBezTo>
                    <a:pt x="17582" y="5147"/>
                    <a:pt x="17553" y="5145"/>
                    <a:pt x="17521" y="5145"/>
                  </a:cubicBezTo>
                  <a:cubicBezTo>
                    <a:pt x="15683" y="5145"/>
                    <a:pt x="8714" y="11522"/>
                    <a:pt x="8714" y="11522"/>
                  </a:cubicBezTo>
                  <a:cubicBezTo>
                    <a:pt x="8714" y="11522"/>
                    <a:pt x="9533" y="0"/>
                    <a:pt x="786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4258;p45"/>
            <p:cNvSpPr/>
            <p:nvPr/>
          </p:nvSpPr>
          <p:spPr>
            <a:xfrm>
              <a:off x="247865" y="338803"/>
              <a:ext cx="129519" cy="129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70" h="21600" fill="norm" stroke="1" extrusionOk="0">
                  <a:moveTo>
                    <a:pt x="7466" y="0"/>
                  </a:moveTo>
                  <a:cubicBezTo>
                    <a:pt x="3012" y="0"/>
                    <a:pt x="-389" y="5698"/>
                    <a:pt x="265" y="10408"/>
                  </a:cubicBezTo>
                  <a:cubicBezTo>
                    <a:pt x="265" y="10408"/>
                    <a:pt x="-1468" y="16035"/>
                    <a:pt x="3939" y="20484"/>
                  </a:cubicBezTo>
                  <a:cubicBezTo>
                    <a:pt x="4867" y="21250"/>
                    <a:pt x="5989" y="21600"/>
                    <a:pt x="7181" y="21600"/>
                  </a:cubicBezTo>
                  <a:cubicBezTo>
                    <a:pt x="12906" y="21600"/>
                    <a:pt x="20132" y="13500"/>
                    <a:pt x="14335" y="4776"/>
                  </a:cubicBezTo>
                  <a:cubicBezTo>
                    <a:pt x="12025" y="1338"/>
                    <a:pt x="9621" y="0"/>
                    <a:pt x="74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37" name="Google Shape;4259;p45"/>
          <p:cNvGrpSpPr/>
          <p:nvPr/>
        </p:nvGrpSpPr>
        <p:grpSpPr>
          <a:xfrm>
            <a:off x="1208577" y="2945535"/>
            <a:ext cx="758288" cy="663215"/>
            <a:chOff x="0" y="0"/>
            <a:chExt cx="758287" cy="663214"/>
          </a:xfrm>
        </p:grpSpPr>
        <p:sp>
          <p:nvSpPr>
            <p:cNvPr id="2407" name="Google Shape;4260;p45"/>
            <p:cNvSpPr/>
            <p:nvPr/>
          </p:nvSpPr>
          <p:spPr>
            <a:xfrm>
              <a:off x="132387" y="182146"/>
              <a:ext cx="370330" cy="34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8" h="21600" fill="norm" stroke="1" extrusionOk="0">
                  <a:moveTo>
                    <a:pt x="8885" y="0"/>
                  </a:moveTo>
                  <a:cubicBezTo>
                    <a:pt x="8743" y="0"/>
                    <a:pt x="8601" y="5"/>
                    <a:pt x="8458" y="20"/>
                  </a:cubicBezTo>
                  <a:cubicBezTo>
                    <a:pt x="6345" y="190"/>
                    <a:pt x="3879" y="1315"/>
                    <a:pt x="1741" y="4724"/>
                  </a:cubicBezTo>
                  <a:cubicBezTo>
                    <a:pt x="-3168" y="12462"/>
                    <a:pt x="3644" y="19619"/>
                    <a:pt x="5781" y="21085"/>
                  </a:cubicBezTo>
                  <a:cubicBezTo>
                    <a:pt x="6246" y="21403"/>
                    <a:pt x="7039" y="21600"/>
                    <a:pt x="7985" y="21600"/>
                  </a:cubicBezTo>
                  <a:cubicBezTo>
                    <a:pt x="11904" y="21600"/>
                    <a:pt x="18432" y="18213"/>
                    <a:pt x="14988" y="6020"/>
                  </a:cubicBezTo>
                  <a:cubicBezTo>
                    <a:pt x="13963" y="2395"/>
                    <a:pt x="11539" y="0"/>
                    <a:pt x="88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8" name="Google Shape;4261;p45"/>
            <p:cNvSpPr/>
            <p:nvPr/>
          </p:nvSpPr>
          <p:spPr>
            <a:xfrm>
              <a:off x="266427" y="217882"/>
              <a:ext cx="180643" cy="385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8" h="21600" fill="norm" stroke="1" extrusionOk="0">
                  <a:moveTo>
                    <a:pt x="15404" y="0"/>
                  </a:moveTo>
                  <a:cubicBezTo>
                    <a:pt x="15404" y="0"/>
                    <a:pt x="-457" y="8548"/>
                    <a:pt x="10" y="17522"/>
                  </a:cubicBezTo>
                  <a:cubicBezTo>
                    <a:pt x="167" y="20239"/>
                    <a:pt x="2407" y="21600"/>
                    <a:pt x="5222" y="21600"/>
                  </a:cubicBezTo>
                  <a:cubicBezTo>
                    <a:pt x="11676" y="21600"/>
                    <a:pt x="21143" y="14435"/>
                    <a:pt x="1540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9" name="Google Shape;4262;p45"/>
            <p:cNvSpPr/>
            <p:nvPr/>
          </p:nvSpPr>
          <p:spPr>
            <a:xfrm>
              <a:off x="315831" y="217882"/>
              <a:ext cx="162056" cy="398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33" h="21600" fill="norm" stroke="1" extrusionOk="0">
                  <a:moveTo>
                    <a:pt x="9888" y="0"/>
                  </a:moveTo>
                  <a:cubicBezTo>
                    <a:pt x="9888" y="0"/>
                    <a:pt x="-2368" y="9652"/>
                    <a:pt x="409" y="18151"/>
                  </a:cubicBezTo>
                  <a:cubicBezTo>
                    <a:pt x="1172" y="20483"/>
                    <a:pt x="3199" y="21600"/>
                    <a:pt x="5473" y="21600"/>
                  </a:cubicBezTo>
                  <a:cubicBezTo>
                    <a:pt x="11489" y="21600"/>
                    <a:pt x="19232" y="13791"/>
                    <a:pt x="98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0" name="Google Shape;4263;p45"/>
            <p:cNvSpPr/>
            <p:nvPr/>
          </p:nvSpPr>
          <p:spPr>
            <a:xfrm>
              <a:off x="422172" y="217882"/>
              <a:ext cx="191015" cy="379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87" h="21600" fill="norm" stroke="1" extrusionOk="0">
                  <a:moveTo>
                    <a:pt x="487" y="0"/>
                  </a:moveTo>
                  <a:cubicBezTo>
                    <a:pt x="487" y="0"/>
                    <a:pt x="-2358" y="12717"/>
                    <a:pt x="5712" y="19666"/>
                  </a:cubicBezTo>
                  <a:cubicBezTo>
                    <a:pt x="7256" y="21001"/>
                    <a:pt x="8867" y="21600"/>
                    <a:pt x="10300" y="21600"/>
                  </a:cubicBezTo>
                  <a:cubicBezTo>
                    <a:pt x="16359" y="21600"/>
                    <a:pt x="19242" y="10911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1" name="Google Shape;4264;p45"/>
            <p:cNvSpPr/>
            <p:nvPr/>
          </p:nvSpPr>
          <p:spPr>
            <a:xfrm>
              <a:off x="428414" y="217882"/>
              <a:ext cx="268151" cy="32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3" h="21600" fill="norm" stroke="1" extrusionOk="0">
                  <a:moveTo>
                    <a:pt x="0" y="0"/>
                  </a:moveTo>
                  <a:cubicBezTo>
                    <a:pt x="0" y="0"/>
                    <a:pt x="2148" y="14761"/>
                    <a:pt x="11623" y="20456"/>
                  </a:cubicBezTo>
                  <a:cubicBezTo>
                    <a:pt x="12938" y="21246"/>
                    <a:pt x="14142" y="21600"/>
                    <a:pt x="15177" y="21600"/>
                  </a:cubicBezTo>
                  <a:cubicBezTo>
                    <a:pt x="21600" y="21600"/>
                    <a:pt x="21444" y="79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4265;p45"/>
            <p:cNvSpPr/>
            <p:nvPr/>
          </p:nvSpPr>
          <p:spPr>
            <a:xfrm>
              <a:off x="428414" y="217882"/>
              <a:ext cx="329874" cy="265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1" h="21600" fill="norm" stroke="1" extrusionOk="0">
                  <a:moveTo>
                    <a:pt x="0" y="0"/>
                  </a:moveTo>
                  <a:cubicBezTo>
                    <a:pt x="0" y="0"/>
                    <a:pt x="4845" y="17053"/>
                    <a:pt x="13347" y="21094"/>
                  </a:cubicBezTo>
                  <a:cubicBezTo>
                    <a:pt x="14075" y="21440"/>
                    <a:pt x="14737" y="21600"/>
                    <a:pt x="15324" y="21600"/>
                  </a:cubicBezTo>
                  <a:cubicBezTo>
                    <a:pt x="21600" y="21600"/>
                    <a:pt x="19312" y="337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4266;p45"/>
            <p:cNvSpPr/>
            <p:nvPr/>
          </p:nvSpPr>
          <p:spPr>
            <a:xfrm>
              <a:off x="118967" y="217882"/>
              <a:ext cx="309448" cy="28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8603" y="0"/>
                  </a:moveTo>
                  <a:cubicBezTo>
                    <a:pt x="-1386" y="5289"/>
                    <a:pt x="-2997" y="21600"/>
                    <a:pt x="3216" y="21600"/>
                  </a:cubicBezTo>
                  <a:cubicBezTo>
                    <a:pt x="3950" y="21600"/>
                    <a:pt x="4791" y="21373"/>
                    <a:pt x="5726" y="20874"/>
                  </a:cubicBezTo>
                  <a:cubicBezTo>
                    <a:pt x="14572" y="16186"/>
                    <a:pt x="18603" y="0"/>
                    <a:pt x="1860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4" name="Google Shape;4267;p45"/>
            <p:cNvSpPr/>
            <p:nvPr/>
          </p:nvSpPr>
          <p:spPr>
            <a:xfrm>
              <a:off x="83808" y="217882"/>
              <a:ext cx="344608" cy="24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89" h="21600" fill="norm" stroke="1" extrusionOk="0">
                  <a:moveTo>
                    <a:pt x="18289" y="0"/>
                  </a:moveTo>
                  <a:cubicBezTo>
                    <a:pt x="-479" y="1351"/>
                    <a:pt x="-3311" y="21600"/>
                    <a:pt x="3093" y="21600"/>
                  </a:cubicBezTo>
                  <a:cubicBezTo>
                    <a:pt x="3559" y="21600"/>
                    <a:pt x="4074" y="21492"/>
                    <a:pt x="4636" y="21263"/>
                  </a:cubicBezTo>
                  <a:cubicBezTo>
                    <a:pt x="12879" y="17928"/>
                    <a:pt x="18289" y="0"/>
                    <a:pt x="182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4268;p45"/>
            <p:cNvSpPr/>
            <p:nvPr/>
          </p:nvSpPr>
          <p:spPr>
            <a:xfrm>
              <a:off x="27234" y="153676"/>
              <a:ext cx="401181" cy="158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7817" y="0"/>
                  </a:moveTo>
                  <a:cubicBezTo>
                    <a:pt x="-65" y="0"/>
                    <a:pt x="-2480" y="16335"/>
                    <a:pt x="2858" y="20471"/>
                  </a:cubicBezTo>
                  <a:cubicBezTo>
                    <a:pt x="3889" y="21260"/>
                    <a:pt x="4950" y="21600"/>
                    <a:pt x="6010" y="21600"/>
                  </a:cubicBezTo>
                  <a:cubicBezTo>
                    <a:pt x="12545" y="21600"/>
                    <a:pt x="19120" y="8744"/>
                    <a:pt x="19120" y="8744"/>
                  </a:cubicBezTo>
                  <a:cubicBezTo>
                    <a:pt x="14640" y="2385"/>
                    <a:pt x="10829" y="0"/>
                    <a:pt x="7817" y="0"/>
                  </a:cubicBez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6" name="Google Shape;4269;p45"/>
            <p:cNvSpPr/>
            <p:nvPr/>
          </p:nvSpPr>
          <p:spPr>
            <a:xfrm>
              <a:off x="34592" y="74425"/>
              <a:ext cx="393823" cy="168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6" h="21600" fill="norm" stroke="1" extrusionOk="0">
                  <a:moveTo>
                    <a:pt x="5327" y="0"/>
                  </a:moveTo>
                  <a:cubicBezTo>
                    <a:pt x="141" y="0"/>
                    <a:pt x="-1894" y="9693"/>
                    <a:pt x="2116" y="16113"/>
                  </a:cubicBezTo>
                  <a:cubicBezTo>
                    <a:pt x="4737" y="20312"/>
                    <a:pt x="7957" y="21600"/>
                    <a:pt x="10923" y="21600"/>
                  </a:cubicBezTo>
                  <a:cubicBezTo>
                    <a:pt x="15637" y="21600"/>
                    <a:pt x="19706" y="18341"/>
                    <a:pt x="19706" y="18341"/>
                  </a:cubicBezTo>
                  <a:cubicBezTo>
                    <a:pt x="14042" y="4667"/>
                    <a:pt x="8926" y="0"/>
                    <a:pt x="532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7" name="Google Shape;4270;p45"/>
            <p:cNvSpPr/>
            <p:nvPr/>
          </p:nvSpPr>
          <p:spPr>
            <a:xfrm>
              <a:off x="66047" y="0"/>
              <a:ext cx="362369" cy="21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4260" y="0"/>
                  </a:moveTo>
                  <a:cubicBezTo>
                    <a:pt x="307" y="0"/>
                    <a:pt x="-1509" y="5321"/>
                    <a:pt x="1506" y="11052"/>
                  </a:cubicBezTo>
                  <a:cubicBezTo>
                    <a:pt x="6664" y="20858"/>
                    <a:pt x="16463" y="21600"/>
                    <a:pt x="19303" y="21600"/>
                  </a:cubicBezTo>
                  <a:cubicBezTo>
                    <a:pt x="19806" y="21600"/>
                    <a:pt x="20091" y="21575"/>
                    <a:pt x="20091" y="21575"/>
                  </a:cubicBezTo>
                  <a:cubicBezTo>
                    <a:pt x="14488" y="5481"/>
                    <a:pt x="8274" y="0"/>
                    <a:pt x="42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8" name="Google Shape;4271;p45"/>
            <p:cNvSpPr/>
            <p:nvPr/>
          </p:nvSpPr>
          <p:spPr>
            <a:xfrm>
              <a:off x="344480" y="165142"/>
              <a:ext cx="141856" cy="141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1" h="21600" fill="norm" stroke="1" extrusionOk="0">
                  <a:moveTo>
                    <a:pt x="9668" y="0"/>
                  </a:moveTo>
                  <a:cubicBezTo>
                    <a:pt x="4802" y="0"/>
                    <a:pt x="0" y="5238"/>
                    <a:pt x="0" y="5238"/>
                  </a:cubicBezTo>
                  <a:lnTo>
                    <a:pt x="16148" y="21600"/>
                  </a:lnTo>
                  <a:cubicBezTo>
                    <a:pt x="16148" y="21600"/>
                    <a:pt x="21600" y="7829"/>
                    <a:pt x="13596" y="1400"/>
                  </a:cubicBezTo>
                  <a:cubicBezTo>
                    <a:pt x="12345" y="396"/>
                    <a:pt x="11005" y="0"/>
                    <a:pt x="966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9" name="Google Shape;4272;p45"/>
            <p:cNvSpPr/>
            <p:nvPr/>
          </p:nvSpPr>
          <p:spPr>
            <a:xfrm>
              <a:off x="366371" y="208090"/>
              <a:ext cx="190741" cy="45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593" h="21600" fill="norm" stroke="1" extrusionOk="0">
                  <a:moveTo>
                    <a:pt x="3448" y="0"/>
                  </a:moveTo>
                  <a:cubicBezTo>
                    <a:pt x="3448" y="0"/>
                    <a:pt x="-4473" y="10812"/>
                    <a:pt x="3695" y="21600"/>
                  </a:cubicBezTo>
                  <a:cubicBezTo>
                    <a:pt x="3695" y="21600"/>
                    <a:pt x="17127" y="14227"/>
                    <a:pt x="3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4273;p45"/>
            <p:cNvSpPr/>
            <p:nvPr/>
          </p:nvSpPr>
          <p:spPr>
            <a:xfrm>
              <a:off x="377800" y="361654"/>
              <a:ext cx="68787" cy="69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577" y="0"/>
                  </a:moveTo>
                  <a:cubicBezTo>
                    <a:pt x="8515" y="0"/>
                    <a:pt x="7430" y="204"/>
                    <a:pt x="6369" y="640"/>
                  </a:cubicBezTo>
                  <a:cubicBezTo>
                    <a:pt x="1347" y="2692"/>
                    <a:pt x="-1243" y="8832"/>
                    <a:pt x="587" y="14465"/>
                  </a:cubicBezTo>
                  <a:cubicBezTo>
                    <a:pt x="2012" y="18863"/>
                    <a:pt x="5680" y="21600"/>
                    <a:pt x="9608" y="21600"/>
                  </a:cubicBezTo>
                  <a:cubicBezTo>
                    <a:pt x="10702" y="21600"/>
                    <a:pt x="11810" y="21387"/>
                    <a:pt x="12904" y="20942"/>
                  </a:cubicBezTo>
                  <a:cubicBezTo>
                    <a:pt x="17775" y="18899"/>
                    <a:pt x="20357" y="12759"/>
                    <a:pt x="18686" y="7126"/>
                  </a:cubicBezTo>
                  <a:cubicBezTo>
                    <a:pt x="17244" y="2826"/>
                    <a:pt x="13545" y="0"/>
                    <a:pt x="9577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4274;p45"/>
            <p:cNvSpPr/>
            <p:nvPr/>
          </p:nvSpPr>
          <p:spPr>
            <a:xfrm>
              <a:off x="471959" y="337884"/>
              <a:ext cx="33923" cy="3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485" y="0"/>
                  </a:moveTo>
                  <a:cubicBezTo>
                    <a:pt x="8436" y="0"/>
                    <a:pt x="7372" y="195"/>
                    <a:pt x="6338" y="603"/>
                  </a:cubicBezTo>
                  <a:cubicBezTo>
                    <a:pt x="1409" y="2727"/>
                    <a:pt x="-1202" y="8757"/>
                    <a:pt x="541" y="14465"/>
                  </a:cubicBezTo>
                  <a:cubicBezTo>
                    <a:pt x="1915" y="18848"/>
                    <a:pt x="5636" y="21600"/>
                    <a:pt x="9636" y="21600"/>
                  </a:cubicBezTo>
                  <a:cubicBezTo>
                    <a:pt x="10707" y="21600"/>
                    <a:pt x="11794" y="21405"/>
                    <a:pt x="12858" y="20988"/>
                  </a:cubicBezTo>
                  <a:cubicBezTo>
                    <a:pt x="17787" y="18873"/>
                    <a:pt x="20398" y="12834"/>
                    <a:pt x="18655" y="7126"/>
                  </a:cubicBezTo>
                  <a:cubicBezTo>
                    <a:pt x="17168" y="2752"/>
                    <a:pt x="13417" y="0"/>
                    <a:pt x="94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2" name="Google Shape;4275;p45"/>
            <p:cNvSpPr/>
            <p:nvPr/>
          </p:nvSpPr>
          <p:spPr>
            <a:xfrm>
              <a:off x="423731" y="279316"/>
              <a:ext cx="46440" cy="4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9712" y="0"/>
                  </a:moveTo>
                  <a:cubicBezTo>
                    <a:pt x="8622" y="0"/>
                    <a:pt x="7521" y="211"/>
                    <a:pt x="6432" y="660"/>
                  </a:cubicBezTo>
                  <a:cubicBezTo>
                    <a:pt x="1255" y="2680"/>
                    <a:pt x="-1217" y="8767"/>
                    <a:pt x="587" y="14352"/>
                  </a:cubicBezTo>
                  <a:cubicBezTo>
                    <a:pt x="1993" y="18893"/>
                    <a:pt x="5589" y="21600"/>
                    <a:pt x="9454" y="21600"/>
                  </a:cubicBezTo>
                  <a:cubicBezTo>
                    <a:pt x="10544" y="21600"/>
                    <a:pt x="11645" y="21376"/>
                    <a:pt x="12734" y="20940"/>
                  </a:cubicBezTo>
                  <a:cubicBezTo>
                    <a:pt x="17900" y="18907"/>
                    <a:pt x="20383" y="12820"/>
                    <a:pt x="18579" y="7248"/>
                  </a:cubicBezTo>
                  <a:cubicBezTo>
                    <a:pt x="17173" y="2693"/>
                    <a:pt x="13577" y="0"/>
                    <a:pt x="971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3" name="Google Shape;4276;p45"/>
            <p:cNvSpPr/>
            <p:nvPr/>
          </p:nvSpPr>
          <p:spPr>
            <a:xfrm>
              <a:off x="459069" y="401737"/>
              <a:ext cx="78776" cy="78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530" y="0"/>
                  </a:moveTo>
                  <a:cubicBezTo>
                    <a:pt x="8454" y="0"/>
                    <a:pt x="7361" y="203"/>
                    <a:pt x="6292" y="638"/>
                  </a:cubicBezTo>
                  <a:cubicBezTo>
                    <a:pt x="1402" y="2657"/>
                    <a:pt x="-1227" y="8848"/>
                    <a:pt x="563" y="14498"/>
                  </a:cubicBezTo>
                  <a:cubicBezTo>
                    <a:pt x="1973" y="18838"/>
                    <a:pt x="5664" y="21600"/>
                    <a:pt x="9554" y="21600"/>
                  </a:cubicBezTo>
                  <a:cubicBezTo>
                    <a:pt x="10617" y="21600"/>
                    <a:pt x="11692" y="21397"/>
                    <a:pt x="12736" y="20962"/>
                  </a:cubicBezTo>
                  <a:cubicBezTo>
                    <a:pt x="17744" y="18943"/>
                    <a:pt x="20373" y="12752"/>
                    <a:pt x="18583" y="7095"/>
                  </a:cubicBezTo>
                  <a:cubicBezTo>
                    <a:pt x="17173" y="2755"/>
                    <a:pt x="13482" y="0"/>
                    <a:pt x="953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4277;p45"/>
            <p:cNvSpPr/>
            <p:nvPr/>
          </p:nvSpPr>
          <p:spPr>
            <a:xfrm>
              <a:off x="388898" y="458814"/>
              <a:ext cx="46543" cy="4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5" h="21600" fill="norm" stroke="1" extrusionOk="0">
                  <a:moveTo>
                    <a:pt x="9666" y="0"/>
                  </a:moveTo>
                  <a:cubicBezTo>
                    <a:pt x="8581" y="0"/>
                    <a:pt x="7480" y="211"/>
                    <a:pt x="6410" y="643"/>
                  </a:cubicBezTo>
                  <a:cubicBezTo>
                    <a:pt x="1459" y="2678"/>
                    <a:pt x="-1243" y="8765"/>
                    <a:pt x="561" y="14517"/>
                  </a:cubicBezTo>
                  <a:cubicBezTo>
                    <a:pt x="1967" y="18887"/>
                    <a:pt x="5668" y="21600"/>
                    <a:pt x="9588" y="21600"/>
                  </a:cubicBezTo>
                  <a:cubicBezTo>
                    <a:pt x="10674" y="21600"/>
                    <a:pt x="11783" y="21389"/>
                    <a:pt x="12852" y="20948"/>
                  </a:cubicBezTo>
                  <a:cubicBezTo>
                    <a:pt x="17803" y="18913"/>
                    <a:pt x="20357" y="12826"/>
                    <a:pt x="18701" y="7241"/>
                  </a:cubicBezTo>
                  <a:cubicBezTo>
                    <a:pt x="17296" y="2740"/>
                    <a:pt x="13587" y="0"/>
                    <a:pt x="9666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4278;p45"/>
            <p:cNvSpPr/>
            <p:nvPr/>
          </p:nvSpPr>
          <p:spPr>
            <a:xfrm>
              <a:off x="417296" y="511048"/>
              <a:ext cx="98265" cy="9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3" h="21600" fill="norm" stroke="1" extrusionOk="0">
                  <a:moveTo>
                    <a:pt x="9542" y="0"/>
                  </a:moveTo>
                  <a:cubicBezTo>
                    <a:pt x="8473" y="0"/>
                    <a:pt x="7381" y="206"/>
                    <a:pt x="6317" y="643"/>
                  </a:cubicBezTo>
                  <a:cubicBezTo>
                    <a:pt x="1419" y="2677"/>
                    <a:pt x="-1241" y="8785"/>
                    <a:pt x="571" y="14419"/>
                  </a:cubicBezTo>
                  <a:cubicBezTo>
                    <a:pt x="2001" y="18867"/>
                    <a:pt x="5691" y="21600"/>
                    <a:pt x="9648" y="21600"/>
                  </a:cubicBezTo>
                  <a:cubicBezTo>
                    <a:pt x="10695" y="21600"/>
                    <a:pt x="11759" y="21407"/>
                    <a:pt x="12806" y="21007"/>
                  </a:cubicBezTo>
                  <a:cubicBezTo>
                    <a:pt x="17804" y="18973"/>
                    <a:pt x="20359" y="12740"/>
                    <a:pt x="18658" y="7231"/>
                  </a:cubicBezTo>
                  <a:cubicBezTo>
                    <a:pt x="17234" y="2801"/>
                    <a:pt x="13504" y="0"/>
                    <a:pt x="954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4279;p45"/>
            <p:cNvSpPr/>
            <p:nvPr/>
          </p:nvSpPr>
          <p:spPr>
            <a:xfrm>
              <a:off x="428414" y="78370"/>
              <a:ext cx="28358" cy="9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70" y="0"/>
                  </a:moveTo>
                  <a:lnTo>
                    <a:pt x="0" y="21344"/>
                  </a:lnTo>
                  <a:lnTo>
                    <a:pt x="2897" y="21600"/>
                  </a:lnTo>
                  <a:lnTo>
                    <a:pt x="21600" y="256"/>
                  </a:lnTo>
                  <a:lnTo>
                    <a:pt x="18270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4280;p45"/>
            <p:cNvSpPr/>
            <p:nvPr/>
          </p:nvSpPr>
          <p:spPr>
            <a:xfrm>
              <a:off x="445867" y="70196"/>
              <a:ext cx="17423" cy="17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6" h="21600" fill="norm" stroke="1" extrusionOk="0">
                  <a:moveTo>
                    <a:pt x="9818" y="0"/>
                  </a:moveTo>
                  <a:cubicBezTo>
                    <a:pt x="8756" y="0"/>
                    <a:pt x="7662" y="211"/>
                    <a:pt x="6599" y="668"/>
                  </a:cubicBezTo>
                  <a:cubicBezTo>
                    <a:pt x="1191" y="2674"/>
                    <a:pt x="-1216" y="8760"/>
                    <a:pt x="597" y="14846"/>
                  </a:cubicBezTo>
                  <a:cubicBezTo>
                    <a:pt x="1972" y="19032"/>
                    <a:pt x="5536" y="21600"/>
                    <a:pt x="9318" y="21600"/>
                  </a:cubicBezTo>
                  <a:cubicBezTo>
                    <a:pt x="10412" y="21600"/>
                    <a:pt x="11506" y="21389"/>
                    <a:pt x="12600" y="20932"/>
                  </a:cubicBezTo>
                  <a:cubicBezTo>
                    <a:pt x="18008" y="18891"/>
                    <a:pt x="20384" y="12805"/>
                    <a:pt x="18602" y="7423"/>
                  </a:cubicBezTo>
                  <a:cubicBezTo>
                    <a:pt x="17196" y="2674"/>
                    <a:pt x="13601" y="0"/>
                    <a:pt x="9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4281;p45"/>
            <p:cNvSpPr/>
            <p:nvPr/>
          </p:nvSpPr>
          <p:spPr>
            <a:xfrm>
              <a:off x="464378" y="123587"/>
              <a:ext cx="68153" cy="69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6" y="0"/>
                  </a:moveTo>
                  <a:lnTo>
                    <a:pt x="0" y="20750"/>
                  </a:lnTo>
                  <a:lnTo>
                    <a:pt x="864" y="21600"/>
                  </a:lnTo>
                  <a:lnTo>
                    <a:pt x="21600" y="85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4282;p45"/>
            <p:cNvSpPr/>
            <p:nvPr/>
          </p:nvSpPr>
          <p:spPr>
            <a:xfrm>
              <a:off x="522111" y="116292"/>
              <a:ext cx="17704" cy="1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7" h="21600" fill="norm" stroke="1" extrusionOk="0">
                  <a:moveTo>
                    <a:pt x="9644" y="0"/>
                  </a:moveTo>
                  <a:cubicBezTo>
                    <a:pt x="5016" y="0"/>
                    <a:pt x="1126" y="3704"/>
                    <a:pt x="66" y="8896"/>
                  </a:cubicBezTo>
                  <a:cubicBezTo>
                    <a:pt x="-545" y="14885"/>
                    <a:pt x="3151" y="20215"/>
                    <a:pt x="8069" y="21531"/>
                  </a:cubicBezTo>
                  <a:cubicBezTo>
                    <a:pt x="8487" y="21600"/>
                    <a:pt x="8905" y="21600"/>
                    <a:pt x="9291" y="21600"/>
                  </a:cubicBezTo>
                  <a:cubicBezTo>
                    <a:pt x="14434" y="21600"/>
                    <a:pt x="19255" y="17792"/>
                    <a:pt x="19801" y="12219"/>
                  </a:cubicBezTo>
                  <a:cubicBezTo>
                    <a:pt x="21055" y="6923"/>
                    <a:pt x="17359" y="935"/>
                    <a:pt x="11798" y="277"/>
                  </a:cubicBezTo>
                  <a:cubicBezTo>
                    <a:pt x="11059" y="104"/>
                    <a:pt x="10351" y="0"/>
                    <a:pt x="9644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4283;p45"/>
            <p:cNvSpPr/>
            <p:nvPr/>
          </p:nvSpPr>
          <p:spPr>
            <a:xfrm>
              <a:off x="0" y="158188"/>
              <a:ext cx="434944" cy="20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0" y="0"/>
                  </a:moveTo>
                  <a:cubicBezTo>
                    <a:pt x="1999" y="0"/>
                    <a:pt x="0" y="19592"/>
                    <a:pt x="0" y="19592"/>
                  </a:cubicBezTo>
                  <a:cubicBezTo>
                    <a:pt x="2119" y="21008"/>
                    <a:pt x="4113" y="21600"/>
                    <a:pt x="5968" y="21600"/>
                  </a:cubicBezTo>
                  <a:cubicBezTo>
                    <a:pt x="15701" y="21600"/>
                    <a:pt x="21600" y="5252"/>
                    <a:pt x="21600" y="5252"/>
                  </a:cubicBezTo>
                  <a:cubicBezTo>
                    <a:pt x="17645" y="1479"/>
                    <a:pt x="14391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4284;p45"/>
            <p:cNvSpPr/>
            <p:nvPr/>
          </p:nvSpPr>
          <p:spPr>
            <a:xfrm>
              <a:off x="193487" y="252256"/>
              <a:ext cx="68721" cy="68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fill="norm" stroke="1" extrusionOk="0">
                  <a:moveTo>
                    <a:pt x="10663" y="0"/>
                  </a:moveTo>
                  <a:cubicBezTo>
                    <a:pt x="4899" y="0"/>
                    <a:pt x="171" y="4729"/>
                    <a:pt x="4" y="10457"/>
                  </a:cubicBezTo>
                  <a:cubicBezTo>
                    <a:pt x="-163" y="16452"/>
                    <a:pt x="4565" y="21422"/>
                    <a:pt x="10294" y="21591"/>
                  </a:cubicBezTo>
                  <a:cubicBezTo>
                    <a:pt x="10409" y="21591"/>
                    <a:pt x="10514" y="21600"/>
                    <a:pt x="10619" y="21600"/>
                  </a:cubicBezTo>
                  <a:cubicBezTo>
                    <a:pt x="16375" y="21600"/>
                    <a:pt x="21103" y="17032"/>
                    <a:pt x="21270" y="11143"/>
                  </a:cubicBezTo>
                  <a:cubicBezTo>
                    <a:pt x="21437" y="5148"/>
                    <a:pt x="16876" y="178"/>
                    <a:pt x="10971" y="9"/>
                  </a:cubicBezTo>
                  <a:cubicBezTo>
                    <a:pt x="10874" y="0"/>
                    <a:pt x="10769" y="0"/>
                    <a:pt x="1066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4285;p45"/>
            <p:cNvSpPr/>
            <p:nvPr/>
          </p:nvSpPr>
          <p:spPr>
            <a:xfrm>
              <a:off x="248260" y="178841"/>
              <a:ext cx="71984" cy="72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1600" fill="norm" stroke="1" extrusionOk="0">
                  <a:moveTo>
                    <a:pt x="10389" y="0"/>
                  </a:moveTo>
                  <a:cubicBezTo>
                    <a:pt x="4689" y="0"/>
                    <a:pt x="164" y="4632"/>
                    <a:pt x="5" y="10481"/>
                  </a:cubicBezTo>
                  <a:cubicBezTo>
                    <a:pt x="-155" y="16364"/>
                    <a:pt x="4361" y="21438"/>
                    <a:pt x="10322" y="21600"/>
                  </a:cubicBezTo>
                  <a:cubicBezTo>
                    <a:pt x="10423" y="21600"/>
                    <a:pt x="10515" y="21600"/>
                    <a:pt x="10616" y="21600"/>
                  </a:cubicBezTo>
                  <a:cubicBezTo>
                    <a:pt x="16291" y="21600"/>
                    <a:pt x="21126" y="16926"/>
                    <a:pt x="21285" y="11136"/>
                  </a:cubicBezTo>
                  <a:cubicBezTo>
                    <a:pt x="21445" y="5083"/>
                    <a:pt x="16769" y="179"/>
                    <a:pt x="10968" y="17"/>
                  </a:cubicBezTo>
                  <a:cubicBezTo>
                    <a:pt x="10775" y="9"/>
                    <a:pt x="10582" y="0"/>
                    <a:pt x="1038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4286;p45"/>
            <p:cNvSpPr/>
            <p:nvPr/>
          </p:nvSpPr>
          <p:spPr>
            <a:xfrm>
              <a:off x="348876" y="185425"/>
              <a:ext cx="46395" cy="4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0493" y="0"/>
                  </a:moveTo>
                  <a:cubicBezTo>
                    <a:pt x="4728" y="0"/>
                    <a:pt x="10" y="4732"/>
                    <a:pt x="10" y="10417"/>
                  </a:cubicBezTo>
                  <a:cubicBezTo>
                    <a:pt x="-236" y="16511"/>
                    <a:pt x="4237" y="21587"/>
                    <a:pt x="10196" y="21587"/>
                  </a:cubicBezTo>
                  <a:cubicBezTo>
                    <a:pt x="10338" y="21600"/>
                    <a:pt x="10493" y="21600"/>
                    <a:pt x="10635" y="21600"/>
                  </a:cubicBezTo>
                  <a:cubicBezTo>
                    <a:pt x="16387" y="21600"/>
                    <a:pt x="20873" y="16868"/>
                    <a:pt x="21118" y="11183"/>
                  </a:cubicBezTo>
                  <a:cubicBezTo>
                    <a:pt x="21364" y="5089"/>
                    <a:pt x="16646" y="264"/>
                    <a:pt x="10932" y="13"/>
                  </a:cubicBezTo>
                  <a:cubicBezTo>
                    <a:pt x="10790" y="13"/>
                    <a:pt x="10635" y="0"/>
                    <a:pt x="1049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4" name="Google Shape;4287;p45"/>
            <p:cNvSpPr/>
            <p:nvPr/>
          </p:nvSpPr>
          <p:spPr>
            <a:xfrm>
              <a:off x="110346" y="184823"/>
              <a:ext cx="87790" cy="87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fill="norm" stroke="1" extrusionOk="0">
                  <a:moveTo>
                    <a:pt x="10520" y="0"/>
                  </a:moveTo>
                  <a:cubicBezTo>
                    <a:pt x="4785" y="0"/>
                    <a:pt x="265" y="4624"/>
                    <a:pt x="3" y="10399"/>
                  </a:cubicBezTo>
                  <a:cubicBezTo>
                    <a:pt x="-128" y="16471"/>
                    <a:pt x="4509" y="21466"/>
                    <a:pt x="10341" y="21600"/>
                  </a:cubicBezTo>
                  <a:cubicBezTo>
                    <a:pt x="10424" y="21600"/>
                    <a:pt x="10506" y="21600"/>
                    <a:pt x="10589" y="21600"/>
                  </a:cubicBezTo>
                  <a:cubicBezTo>
                    <a:pt x="16310" y="21600"/>
                    <a:pt x="21079" y="17061"/>
                    <a:pt x="21341" y="11074"/>
                  </a:cubicBezTo>
                  <a:cubicBezTo>
                    <a:pt x="21472" y="5136"/>
                    <a:pt x="16835" y="148"/>
                    <a:pt x="11003" y="14"/>
                  </a:cubicBezTo>
                  <a:cubicBezTo>
                    <a:pt x="10845" y="7"/>
                    <a:pt x="10679" y="0"/>
                    <a:pt x="1052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5" name="Google Shape;4288;p45"/>
            <p:cNvSpPr/>
            <p:nvPr/>
          </p:nvSpPr>
          <p:spPr>
            <a:xfrm>
              <a:off x="97004" y="295289"/>
              <a:ext cx="69261" cy="69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fill="norm" stroke="1" extrusionOk="0">
                  <a:moveTo>
                    <a:pt x="10582" y="0"/>
                  </a:moveTo>
                  <a:cubicBezTo>
                    <a:pt x="4862" y="0"/>
                    <a:pt x="170" y="4657"/>
                    <a:pt x="5" y="10466"/>
                  </a:cubicBezTo>
                  <a:cubicBezTo>
                    <a:pt x="-161" y="16371"/>
                    <a:pt x="4356" y="21433"/>
                    <a:pt x="10390" y="21600"/>
                  </a:cubicBezTo>
                  <a:cubicBezTo>
                    <a:pt x="10486" y="21600"/>
                    <a:pt x="10591" y="21600"/>
                    <a:pt x="10687" y="21600"/>
                  </a:cubicBezTo>
                  <a:cubicBezTo>
                    <a:pt x="16416" y="21600"/>
                    <a:pt x="21108" y="16943"/>
                    <a:pt x="21273" y="11134"/>
                  </a:cubicBezTo>
                  <a:cubicBezTo>
                    <a:pt x="21439" y="5229"/>
                    <a:pt x="16913" y="167"/>
                    <a:pt x="10888" y="0"/>
                  </a:cubicBezTo>
                  <a:cubicBezTo>
                    <a:pt x="10792" y="0"/>
                    <a:pt x="10687" y="0"/>
                    <a:pt x="1058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4289;p45"/>
            <p:cNvSpPr/>
            <p:nvPr/>
          </p:nvSpPr>
          <p:spPr>
            <a:xfrm>
              <a:off x="53067" y="256958"/>
              <a:ext cx="38304" cy="3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fill="norm" stroke="1" extrusionOk="0">
                  <a:moveTo>
                    <a:pt x="10818" y="0"/>
                  </a:moveTo>
                  <a:cubicBezTo>
                    <a:pt x="4984" y="0"/>
                    <a:pt x="120" y="4635"/>
                    <a:pt x="2" y="10556"/>
                  </a:cubicBezTo>
                  <a:cubicBezTo>
                    <a:pt x="-115" y="16434"/>
                    <a:pt x="4514" y="21469"/>
                    <a:pt x="10330" y="21588"/>
                  </a:cubicBezTo>
                  <a:cubicBezTo>
                    <a:pt x="10472" y="21594"/>
                    <a:pt x="10620" y="21600"/>
                    <a:pt x="10762" y="21600"/>
                  </a:cubicBezTo>
                  <a:cubicBezTo>
                    <a:pt x="16504" y="21600"/>
                    <a:pt x="21250" y="17003"/>
                    <a:pt x="21368" y="11156"/>
                  </a:cubicBezTo>
                  <a:cubicBezTo>
                    <a:pt x="21485" y="5160"/>
                    <a:pt x="16856" y="237"/>
                    <a:pt x="11040" y="0"/>
                  </a:cubicBezTo>
                  <a:cubicBezTo>
                    <a:pt x="10966" y="0"/>
                    <a:pt x="10892" y="0"/>
                    <a:pt x="10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41" name="Google Shape;4290;p45"/>
          <p:cNvGrpSpPr/>
          <p:nvPr/>
        </p:nvGrpSpPr>
        <p:grpSpPr>
          <a:xfrm>
            <a:off x="7797082" y="2889706"/>
            <a:ext cx="273734" cy="333917"/>
            <a:chOff x="13" y="0"/>
            <a:chExt cx="273733" cy="333915"/>
          </a:xfrm>
        </p:grpSpPr>
        <p:sp>
          <p:nvSpPr>
            <p:cNvPr id="2438" name="Google Shape;4291;p45"/>
            <p:cNvSpPr/>
            <p:nvPr/>
          </p:nvSpPr>
          <p:spPr>
            <a:xfrm>
              <a:off x="13" y="-1"/>
              <a:ext cx="273734" cy="333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35" y="0"/>
                  </a:moveTo>
                  <a:cubicBezTo>
                    <a:pt x="8204" y="4953"/>
                    <a:pt x="9275" y="9342"/>
                    <a:pt x="9275" y="9342"/>
                  </a:cubicBezTo>
                  <a:cubicBezTo>
                    <a:pt x="5851" y="5049"/>
                    <a:pt x="1512" y="4869"/>
                    <a:pt x="806" y="4869"/>
                  </a:cubicBezTo>
                  <a:cubicBezTo>
                    <a:pt x="742" y="4869"/>
                    <a:pt x="707" y="4870"/>
                    <a:pt x="707" y="4870"/>
                  </a:cubicBezTo>
                  <a:cubicBezTo>
                    <a:pt x="1273" y="10933"/>
                    <a:pt x="7698" y="12225"/>
                    <a:pt x="7698" y="12225"/>
                  </a:cubicBezTo>
                  <a:cubicBezTo>
                    <a:pt x="7214" y="12151"/>
                    <a:pt x="6751" y="12118"/>
                    <a:pt x="6312" y="12118"/>
                  </a:cubicBezTo>
                  <a:cubicBezTo>
                    <a:pt x="2193" y="12118"/>
                    <a:pt x="0" y="15024"/>
                    <a:pt x="0" y="15024"/>
                  </a:cubicBezTo>
                  <a:cubicBezTo>
                    <a:pt x="1010" y="15316"/>
                    <a:pt x="1930" y="15434"/>
                    <a:pt x="2756" y="15434"/>
                  </a:cubicBezTo>
                  <a:cubicBezTo>
                    <a:pt x="5953" y="15434"/>
                    <a:pt x="7756" y="13663"/>
                    <a:pt x="8073" y="13324"/>
                  </a:cubicBezTo>
                  <a:cubicBezTo>
                    <a:pt x="3607" y="18295"/>
                    <a:pt x="5011" y="21600"/>
                    <a:pt x="5011" y="21600"/>
                  </a:cubicBezTo>
                  <a:cubicBezTo>
                    <a:pt x="9376" y="19845"/>
                    <a:pt x="10245" y="14080"/>
                    <a:pt x="10245" y="14080"/>
                  </a:cubicBezTo>
                  <a:cubicBezTo>
                    <a:pt x="10406" y="21170"/>
                    <a:pt x="14831" y="21402"/>
                    <a:pt x="14831" y="21402"/>
                  </a:cubicBezTo>
                  <a:cubicBezTo>
                    <a:pt x="15820" y="16489"/>
                    <a:pt x="11731" y="13723"/>
                    <a:pt x="11719" y="13716"/>
                  </a:cubicBezTo>
                  <a:cubicBezTo>
                    <a:pt x="14969" y="15906"/>
                    <a:pt x="17254" y="16528"/>
                    <a:pt x="18803" y="16528"/>
                  </a:cubicBezTo>
                  <a:cubicBezTo>
                    <a:pt x="20838" y="16528"/>
                    <a:pt x="21600" y="15455"/>
                    <a:pt x="21600" y="15455"/>
                  </a:cubicBezTo>
                  <a:cubicBezTo>
                    <a:pt x="18185" y="13186"/>
                    <a:pt x="12710" y="12225"/>
                    <a:pt x="12709" y="12225"/>
                  </a:cubicBezTo>
                  <a:cubicBezTo>
                    <a:pt x="13213" y="12296"/>
                    <a:pt x="13691" y="12329"/>
                    <a:pt x="14144" y="12329"/>
                  </a:cubicBezTo>
                  <a:cubicBezTo>
                    <a:pt x="19821" y="12329"/>
                    <a:pt x="21519" y="7156"/>
                    <a:pt x="21519" y="7156"/>
                  </a:cubicBezTo>
                  <a:cubicBezTo>
                    <a:pt x="21294" y="7147"/>
                    <a:pt x="21072" y="7142"/>
                    <a:pt x="20855" y="7142"/>
                  </a:cubicBezTo>
                  <a:cubicBezTo>
                    <a:pt x="16092" y="7142"/>
                    <a:pt x="13436" y="9248"/>
                    <a:pt x="12488" y="10189"/>
                  </a:cubicBezTo>
                  <a:cubicBezTo>
                    <a:pt x="18324" y="3614"/>
                    <a:pt x="15135" y="1"/>
                    <a:pt x="151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9" name="Google Shape;4292;p45"/>
            <p:cNvSpPr/>
            <p:nvPr/>
          </p:nvSpPr>
          <p:spPr>
            <a:xfrm>
              <a:off x="33044" y="33551"/>
              <a:ext cx="212032" cy="261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69" y="0"/>
                  </a:moveTo>
                  <a:cubicBezTo>
                    <a:pt x="11582" y="2985"/>
                    <a:pt x="8844" y="12134"/>
                    <a:pt x="8844" y="12134"/>
                  </a:cubicBezTo>
                  <a:cubicBezTo>
                    <a:pt x="7852" y="10186"/>
                    <a:pt x="1" y="5125"/>
                    <a:pt x="0" y="5125"/>
                  </a:cubicBezTo>
                  <a:cubicBezTo>
                    <a:pt x="1591" y="8745"/>
                    <a:pt x="8348" y="12791"/>
                    <a:pt x="8348" y="12791"/>
                  </a:cubicBezTo>
                  <a:cubicBezTo>
                    <a:pt x="5687" y="13596"/>
                    <a:pt x="130" y="15607"/>
                    <a:pt x="130" y="15607"/>
                  </a:cubicBezTo>
                  <a:cubicBezTo>
                    <a:pt x="213" y="15609"/>
                    <a:pt x="296" y="15611"/>
                    <a:pt x="379" y="15611"/>
                  </a:cubicBezTo>
                  <a:cubicBezTo>
                    <a:pt x="4258" y="15611"/>
                    <a:pt x="8607" y="13236"/>
                    <a:pt x="8609" y="13235"/>
                  </a:cubicBezTo>
                  <a:cubicBezTo>
                    <a:pt x="7330" y="14611"/>
                    <a:pt x="5088" y="21346"/>
                    <a:pt x="5088" y="21346"/>
                  </a:cubicBezTo>
                  <a:cubicBezTo>
                    <a:pt x="7670" y="18106"/>
                    <a:pt x="9600" y="13362"/>
                    <a:pt x="9600" y="13362"/>
                  </a:cubicBezTo>
                  <a:cubicBezTo>
                    <a:pt x="10304" y="16581"/>
                    <a:pt x="14165" y="21600"/>
                    <a:pt x="14165" y="21600"/>
                  </a:cubicBezTo>
                  <a:cubicBezTo>
                    <a:pt x="13930" y="17746"/>
                    <a:pt x="10069" y="13130"/>
                    <a:pt x="10069" y="13129"/>
                  </a:cubicBezTo>
                  <a:cubicBezTo>
                    <a:pt x="16305" y="15777"/>
                    <a:pt x="21600" y="16857"/>
                    <a:pt x="21600" y="16857"/>
                  </a:cubicBezTo>
                  <a:cubicBezTo>
                    <a:pt x="18443" y="14929"/>
                    <a:pt x="10018" y="12473"/>
                    <a:pt x="10018" y="12473"/>
                  </a:cubicBezTo>
                  <a:cubicBezTo>
                    <a:pt x="15469" y="12240"/>
                    <a:pt x="21025" y="8089"/>
                    <a:pt x="21025" y="8089"/>
                  </a:cubicBezTo>
                  <a:cubicBezTo>
                    <a:pt x="18417" y="8174"/>
                    <a:pt x="10356" y="11732"/>
                    <a:pt x="10356" y="11732"/>
                  </a:cubicBezTo>
                  <a:cubicBezTo>
                    <a:pt x="12938" y="7369"/>
                    <a:pt x="14869" y="0"/>
                    <a:pt x="148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0" name="Google Shape;4293;p45"/>
            <p:cNvSpPr/>
            <p:nvPr/>
          </p:nvSpPr>
          <p:spPr>
            <a:xfrm>
              <a:off x="109081" y="153395"/>
              <a:ext cx="48135" cy="54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8" h="21600" fill="norm" stroke="1" extrusionOk="0">
                  <a:moveTo>
                    <a:pt x="8683" y="0"/>
                  </a:moveTo>
                  <a:cubicBezTo>
                    <a:pt x="4131" y="0"/>
                    <a:pt x="-175" y="3603"/>
                    <a:pt x="5" y="11542"/>
                  </a:cubicBezTo>
                  <a:cubicBezTo>
                    <a:pt x="5" y="11542"/>
                    <a:pt x="699" y="19924"/>
                    <a:pt x="8107" y="21456"/>
                  </a:cubicBezTo>
                  <a:cubicBezTo>
                    <a:pt x="8575" y="21552"/>
                    <a:pt x="9043" y="21600"/>
                    <a:pt x="9501" y="21600"/>
                  </a:cubicBezTo>
                  <a:cubicBezTo>
                    <a:pt x="16260" y="21600"/>
                    <a:pt x="21425" y="11478"/>
                    <a:pt x="16800" y="4491"/>
                  </a:cubicBezTo>
                  <a:cubicBezTo>
                    <a:pt x="14794" y="1570"/>
                    <a:pt x="11682" y="0"/>
                    <a:pt x="86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62" name="Google Shape;4294;p45"/>
          <p:cNvGrpSpPr/>
          <p:nvPr/>
        </p:nvGrpSpPr>
        <p:grpSpPr>
          <a:xfrm>
            <a:off x="7340456" y="3946798"/>
            <a:ext cx="678810" cy="760832"/>
            <a:chOff x="0" y="0"/>
            <a:chExt cx="678809" cy="760831"/>
          </a:xfrm>
        </p:grpSpPr>
        <p:sp>
          <p:nvSpPr>
            <p:cNvPr id="2442" name="Google Shape;4295;p45"/>
            <p:cNvSpPr/>
            <p:nvPr/>
          </p:nvSpPr>
          <p:spPr>
            <a:xfrm>
              <a:off x="468678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3" name="Google Shape;4296;p45"/>
            <p:cNvSpPr/>
            <p:nvPr/>
          </p:nvSpPr>
          <p:spPr>
            <a:xfrm>
              <a:off x="462212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4" name="Google Shape;4297;p45"/>
            <p:cNvSpPr/>
            <p:nvPr/>
          </p:nvSpPr>
          <p:spPr>
            <a:xfrm>
              <a:off x="439791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5" name="Google Shape;4298;p45"/>
            <p:cNvSpPr/>
            <p:nvPr/>
          </p:nvSpPr>
          <p:spPr>
            <a:xfrm>
              <a:off x="433324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6" name="Google Shape;4299;p45"/>
            <p:cNvSpPr/>
            <p:nvPr/>
          </p:nvSpPr>
          <p:spPr>
            <a:xfrm>
              <a:off x="504173" y="275730"/>
              <a:ext cx="38179" cy="117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22" y="0"/>
                  </a:moveTo>
                  <a:lnTo>
                    <a:pt x="0" y="21401"/>
                  </a:lnTo>
                  <a:lnTo>
                    <a:pt x="2778" y="21600"/>
                  </a:lnTo>
                  <a:lnTo>
                    <a:pt x="21600" y="199"/>
                  </a:lnTo>
                  <a:lnTo>
                    <a:pt x="18822" y="0"/>
                  </a:ln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7" name="Google Shape;4300;p45"/>
            <p:cNvSpPr/>
            <p:nvPr/>
          </p:nvSpPr>
          <p:spPr>
            <a:xfrm>
              <a:off x="528305" y="260573"/>
              <a:ext cx="23382" cy="23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8" h="21600" fill="norm" stroke="1" extrusionOk="0">
                  <a:moveTo>
                    <a:pt x="9719" y="0"/>
                  </a:moveTo>
                  <a:cubicBezTo>
                    <a:pt x="5361" y="0"/>
                    <a:pt x="1449" y="2961"/>
                    <a:pt x="348" y="8011"/>
                  </a:cubicBezTo>
                  <a:cubicBezTo>
                    <a:pt x="-1011" y="13589"/>
                    <a:pt x="1683" y="19696"/>
                    <a:pt x="7095" y="21203"/>
                  </a:cubicBezTo>
                  <a:cubicBezTo>
                    <a:pt x="7938" y="21468"/>
                    <a:pt x="8805" y="21600"/>
                    <a:pt x="9648" y="21600"/>
                  </a:cubicBezTo>
                  <a:cubicBezTo>
                    <a:pt x="13772" y="21600"/>
                    <a:pt x="17661" y="18639"/>
                    <a:pt x="18785" y="13589"/>
                  </a:cubicBezTo>
                  <a:cubicBezTo>
                    <a:pt x="20589" y="8011"/>
                    <a:pt x="17426" y="1930"/>
                    <a:pt x="12483" y="397"/>
                  </a:cubicBezTo>
                  <a:cubicBezTo>
                    <a:pt x="11546" y="132"/>
                    <a:pt x="10632" y="0"/>
                    <a:pt x="9719" y="0"/>
                  </a:cubicBezTo>
                  <a:close/>
                </a:path>
              </a:pathLst>
            </a:custGeom>
            <a:solidFill>
              <a:srgbClr val="4D237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8" name="Google Shape;4301;p45"/>
            <p:cNvSpPr/>
            <p:nvPr/>
          </p:nvSpPr>
          <p:spPr>
            <a:xfrm>
              <a:off x="0" y="77320"/>
              <a:ext cx="420780" cy="552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8" h="21600" fill="norm" stroke="1" extrusionOk="0">
                  <a:moveTo>
                    <a:pt x="4621" y="0"/>
                  </a:moveTo>
                  <a:cubicBezTo>
                    <a:pt x="3990" y="0"/>
                    <a:pt x="3313" y="142"/>
                    <a:pt x="2550" y="426"/>
                  </a:cubicBezTo>
                  <a:cubicBezTo>
                    <a:pt x="-1912" y="2108"/>
                    <a:pt x="4285" y="12756"/>
                    <a:pt x="4285" y="12756"/>
                  </a:cubicBezTo>
                  <a:cubicBezTo>
                    <a:pt x="4285" y="12756"/>
                    <a:pt x="0" y="15589"/>
                    <a:pt x="0" y="18634"/>
                  </a:cubicBezTo>
                  <a:cubicBezTo>
                    <a:pt x="0" y="20874"/>
                    <a:pt x="2096" y="21600"/>
                    <a:pt x="4739" y="21600"/>
                  </a:cubicBezTo>
                  <a:cubicBezTo>
                    <a:pt x="9010" y="21600"/>
                    <a:pt x="14713" y="19705"/>
                    <a:pt x="15328" y="19231"/>
                  </a:cubicBezTo>
                  <a:cubicBezTo>
                    <a:pt x="16323" y="18464"/>
                    <a:pt x="19688" y="12821"/>
                    <a:pt x="19688" y="12821"/>
                  </a:cubicBezTo>
                  <a:cubicBezTo>
                    <a:pt x="19688" y="12821"/>
                    <a:pt x="19614" y="12835"/>
                    <a:pt x="19470" y="12835"/>
                  </a:cubicBezTo>
                  <a:cubicBezTo>
                    <a:pt x="18748" y="12835"/>
                    <a:pt x="16291" y="12464"/>
                    <a:pt x="13033" y="7965"/>
                  </a:cubicBezTo>
                  <a:cubicBezTo>
                    <a:pt x="9180" y="2655"/>
                    <a:pt x="7346" y="0"/>
                    <a:pt x="462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9" name="Google Shape;4302;p45"/>
            <p:cNvSpPr/>
            <p:nvPr/>
          </p:nvSpPr>
          <p:spPr>
            <a:xfrm>
              <a:off x="6530" y="0"/>
              <a:ext cx="486206" cy="450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4663" y="0"/>
                  </a:moveTo>
                  <a:cubicBezTo>
                    <a:pt x="4577" y="0"/>
                    <a:pt x="4494" y="7"/>
                    <a:pt x="4416" y="22"/>
                  </a:cubicBezTo>
                  <a:cubicBezTo>
                    <a:pt x="1070" y="665"/>
                    <a:pt x="-654" y="6000"/>
                    <a:pt x="230" y="6000"/>
                  </a:cubicBezTo>
                  <a:cubicBezTo>
                    <a:pt x="389" y="6000"/>
                    <a:pt x="631" y="5829"/>
                    <a:pt x="964" y="5428"/>
                  </a:cubicBezTo>
                  <a:cubicBezTo>
                    <a:pt x="1734" y="4497"/>
                    <a:pt x="2593" y="3937"/>
                    <a:pt x="3501" y="3937"/>
                  </a:cubicBezTo>
                  <a:cubicBezTo>
                    <a:pt x="5168" y="3937"/>
                    <a:pt x="7005" y="5821"/>
                    <a:pt x="8783" y="10756"/>
                  </a:cubicBezTo>
                  <a:cubicBezTo>
                    <a:pt x="12479" y="21057"/>
                    <a:pt x="16590" y="21600"/>
                    <a:pt x="17416" y="21600"/>
                  </a:cubicBezTo>
                  <a:cubicBezTo>
                    <a:pt x="17514" y="21600"/>
                    <a:pt x="17565" y="21593"/>
                    <a:pt x="17565" y="21593"/>
                  </a:cubicBezTo>
                  <a:lnTo>
                    <a:pt x="20946" y="17780"/>
                  </a:lnTo>
                  <a:cubicBezTo>
                    <a:pt x="20946" y="17780"/>
                    <a:pt x="8860" y="0"/>
                    <a:pt x="46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0" name="Google Shape;4303;p45"/>
            <p:cNvSpPr/>
            <p:nvPr/>
          </p:nvSpPr>
          <p:spPr>
            <a:xfrm>
              <a:off x="33805" y="562959"/>
              <a:ext cx="20694" cy="2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5" y="0"/>
                  </a:moveTo>
                  <a:cubicBezTo>
                    <a:pt x="5126" y="0"/>
                    <a:pt x="0" y="4678"/>
                    <a:pt x="0" y="11089"/>
                  </a:cubicBezTo>
                  <a:cubicBezTo>
                    <a:pt x="0" y="16922"/>
                    <a:pt x="5126" y="21600"/>
                    <a:pt x="10815" y="21600"/>
                  </a:cubicBezTo>
                  <a:cubicBezTo>
                    <a:pt x="16504" y="21600"/>
                    <a:pt x="21600" y="16922"/>
                    <a:pt x="21600" y="11089"/>
                  </a:cubicBezTo>
                  <a:cubicBezTo>
                    <a:pt x="21600" y="4678"/>
                    <a:pt x="16504" y="0"/>
                    <a:pt x="1081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4304;p45"/>
            <p:cNvSpPr/>
            <p:nvPr/>
          </p:nvSpPr>
          <p:spPr>
            <a:xfrm>
              <a:off x="78484" y="570055"/>
              <a:ext cx="31083" cy="31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3" y="0"/>
                  </a:moveTo>
                  <a:cubicBezTo>
                    <a:pt x="4932" y="0"/>
                    <a:pt x="0" y="4916"/>
                    <a:pt x="0" y="10622"/>
                  </a:cubicBezTo>
                  <a:cubicBezTo>
                    <a:pt x="0" y="16684"/>
                    <a:pt x="4932" y="21600"/>
                    <a:pt x="10613" y="21600"/>
                  </a:cubicBezTo>
                  <a:cubicBezTo>
                    <a:pt x="16668" y="21600"/>
                    <a:pt x="21600" y="16684"/>
                    <a:pt x="21600" y="10622"/>
                  </a:cubicBezTo>
                  <a:cubicBezTo>
                    <a:pt x="21600" y="4916"/>
                    <a:pt x="16668" y="0"/>
                    <a:pt x="106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2" name="Google Shape;4305;p45"/>
            <p:cNvSpPr/>
            <p:nvPr/>
          </p:nvSpPr>
          <p:spPr>
            <a:xfrm>
              <a:off x="136275" y="556970"/>
              <a:ext cx="44680" cy="44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34" y="0"/>
                    <a:pt x="0" y="4745"/>
                    <a:pt x="0" y="10793"/>
                  </a:cubicBezTo>
                  <a:cubicBezTo>
                    <a:pt x="0" y="16855"/>
                    <a:pt x="4734" y="21600"/>
                    <a:pt x="10800" y="21600"/>
                  </a:cubicBezTo>
                  <a:cubicBezTo>
                    <a:pt x="16866" y="21600"/>
                    <a:pt x="21600" y="16855"/>
                    <a:pt x="21600" y="10793"/>
                  </a:cubicBezTo>
                  <a:cubicBezTo>
                    <a:pt x="21600" y="4745"/>
                    <a:pt x="16866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3" name="Google Shape;4306;p45"/>
            <p:cNvSpPr/>
            <p:nvPr/>
          </p:nvSpPr>
          <p:spPr>
            <a:xfrm>
              <a:off x="215299" y="554244"/>
              <a:ext cx="26712" cy="2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18" y="0"/>
                  </a:moveTo>
                  <a:cubicBezTo>
                    <a:pt x="4843" y="0"/>
                    <a:pt x="0" y="4943"/>
                    <a:pt x="0" y="10800"/>
                  </a:cubicBezTo>
                  <a:cubicBezTo>
                    <a:pt x="0" y="17102"/>
                    <a:pt x="4843" y="21600"/>
                    <a:pt x="11018" y="21600"/>
                  </a:cubicBezTo>
                  <a:cubicBezTo>
                    <a:pt x="16757" y="21600"/>
                    <a:pt x="21600" y="17102"/>
                    <a:pt x="21600" y="10800"/>
                  </a:cubicBezTo>
                  <a:cubicBezTo>
                    <a:pt x="21600" y="4943"/>
                    <a:pt x="16757" y="0"/>
                    <a:pt x="11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4307;p45"/>
            <p:cNvSpPr/>
            <p:nvPr/>
          </p:nvSpPr>
          <p:spPr>
            <a:xfrm>
              <a:off x="267074" y="542266"/>
              <a:ext cx="13626" cy="1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5" y="0"/>
                  </a:moveTo>
                  <a:cubicBezTo>
                    <a:pt x="4320" y="0"/>
                    <a:pt x="0" y="5175"/>
                    <a:pt x="0" y="11205"/>
                  </a:cubicBezTo>
                  <a:cubicBezTo>
                    <a:pt x="0" y="16380"/>
                    <a:pt x="4320" y="21600"/>
                    <a:pt x="10395" y="21600"/>
                  </a:cubicBezTo>
                  <a:cubicBezTo>
                    <a:pt x="16425" y="21600"/>
                    <a:pt x="21600" y="16380"/>
                    <a:pt x="21600" y="11205"/>
                  </a:cubicBezTo>
                  <a:cubicBezTo>
                    <a:pt x="21600" y="5175"/>
                    <a:pt x="16425" y="0"/>
                    <a:pt x="103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5" name="Google Shape;4308;p45"/>
            <p:cNvSpPr/>
            <p:nvPr/>
          </p:nvSpPr>
          <p:spPr>
            <a:xfrm>
              <a:off x="424716" y="144904"/>
              <a:ext cx="254094" cy="49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44" h="21600" fill="norm" stroke="1" extrusionOk="0">
                  <a:moveTo>
                    <a:pt x="13062" y="0"/>
                  </a:moveTo>
                  <a:cubicBezTo>
                    <a:pt x="13049" y="0"/>
                    <a:pt x="13038" y="0"/>
                    <a:pt x="13025" y="0"/>
                  </a:cubicBezTo>
                  <a:cubicBezTo>
                    <a:pt x="10097" y="72"/>
                    <a:pt x="9954" y="2879"/>
                    <a:pt x="9312" y="8158"/>
                  </a:cubicBezTo>
                  <a:cubicBezTo>
                    <a:pt x="8758" y="12703"/>
                    <a:pt x="5668" y="13018"/>
                    <a:pt x="4816" y="13018"/>
                  </a:cubicBezTo>
                  <a:cubicBezTo>
                    <a:pt x="4679" y="13018"/>
                    <a:pt x="4599" y="13011"/>
                    <a:pt x="4599" y="13011"/>
                  </a:cubicBezTo>
                  <a:cubicBezTo>
                    <a:pt x="4599" y="13011"/>
                    <a:pt x="-1578" y="17649"/>
                    <a:pt x="385" y="19124"/>
                  </a:cubicBezTo>
                  <a:cubicBezTo>
                    <a:pt x="1886" y="20251"/>
                    <a:pt x="4368" y="21600"/>
                    <a:pt x="7734" y="21600"/>
                  </a:cubicBezTo>
                  <a:cubicBezTo>
                    <a:pt x="8771" y="21600"/>
                    <a:pt x="9894" y="21471"/>
                    <a:pt x="11097" y="21169"/>
                  </a:cubicBezTo>
                  <a:cubicBezTo>
                    <a:pt x="16203" y="19908"/>
                    <a:pt x="11633" y="15485"/>
                    <a:pt x="11633" y="15485"/>
                  </a:cubicBezTo>
                  <a:cubicBezTo>
                    <a:pt x="20022" y="10819"/>
                    <a:pt x="15987" y="0"/>
                    <a:pt x="1306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6" name="Google Shape;4309;p45"/>
            <p:cNvSpPr/>
            <p:nvPr/>
          </p:nvSpPr>
          <p:spPr>
            <a:xfrm>
              <a:off x="476385" y="53334"/>
              <a:ext cx="174736" cy="41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65" h="21600" fill="norm" stroke="1" extrusionOk="0">
                  <a:moveTo>
                    <a:pt x="7217" y="0"/>
                  </a:moveTo>
                  <a:lnTo>
                    <a:pt x="1778" y="9493"/>
                  </a:lnTo>
                  <a:lnTo>
                    <a:pt x="0" y="21360"/>
                  </a:lnTo>
                  <a:cubicBezTo>
                    <a:pt x="0" y="21360"/>
                    <a:pt x="1198" y="21600"/>
                    <a:pt x="2805" y="21600"/>
                  </a:cubicBezTo>
                  <a:cubicBezTo>
                    <a:pt x="5436" y="21600"/>
                    <a:pt x="9170" y="20958"/>
                    <a:pt x="10564" y="17574"/>
                  </a:cubicBezTo>
                  <a:cubicBezTo>
                    <a:pt x="12814" y="12121"/>
                    <a:pt x="8525" y="5538"/>
                    <a:pt x="15061" y="4747"/>
                  </a:cubicBezTo>
                  <a:cubicBezTo>
                    <a:pt x="21600" y="3927"/>
                    <a:pt x="7217" y="0"/>
                    <a:pt x="721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7" name="Google Shape;4310;p45"/>
            <p:cNvSpPr/>
            <p:nvPr/>
          </p:nvSpPr>
          <p:spPr>
            <a:xfrm>
              <a:off x="467670" y="579848"/>
              <a:ext cx="19076" cy="19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1" y="0"/>
                  </a:moveTo>
                  <a:cubicBezTo>
                    <a:pt x="4918" y="0"/>
                    <a:pt x="0" y="4943"/>
                    <a:pt x="0" y="11105"/>
                  </a:cubicBezTo>
                  <a:cubicBezTo>
                    <a:pt x="0" y="16657"/>
                    <a:pt x="4918" y="21600"/>
                    <a:pt x="11121" y="21600"/>
                  </a:cubicBezTo>
                  <a:cubicBezTo>
                    <a:pt x="16650" y="21600"/>
                    <a:pt x="21600" y="16657"/>
                    <a:pt x="21600" y="11105"/>
                  </a:cubicBezTo>
                  <a:cubicBezTo>
                    <a:pt x="21600" y="4943"/>
                    <a:pt x="16650" y="0"/>
                    <a:pt x="111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4311;p45"/>
            <p:cNvSpPr/>
            <p:nvPr/>
          </p:nvSpPr>
          <p:spPr>
            <a:xfrm>
              <a:off x="501448" y="596227"/>
              <a:ext cx="26712" cy="27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82" y="0"/>
                  </a:moveTo>
                  <a:cubicBezTo>
                    <a:pt x="4866" y="0"/>
                    <a:pt x="0" y="4747"/>
                    <a:pt x="0" y="10800"/>
                  </a:cubicBezTo>
                  <a:cubicBezTo>
                    <a:pt x="0" y="16830"/>
                    <a:pt x="4866" y="21600"/>
                    <a:pt x="10582" y="21600"/>
                  </a:cubicBezTo>
                  <a:cubicBezTo>
                    <a:pt x="16757" y="21600"/>
                    <a:pt x="21600" y="16830"/>
                    <a:pt x="21600" y="10800"/>
                  </a:cubicBezTo>
                  <a:cubicBezTo>
                    <a:pt x="21600" y="4747"/>
                    <a:pt x="16757" y="0"/>
                    <a:pt x="1058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4312;p45"/>
            <p:cNvSpPr/>
            <p:nvPr/>
          </p:nvSpPr>
          <p:spPr>
            <a:xfrm>
              <a:off x="547233" y="596765"/>
              <a:ext cx="28358" cy="28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1" y="0"/>
                  </a:moveTo>
                  <a:cubicBezTo>
                    <a:pt x="4995" y="0"/>
                    <a:pt x="0" y="4978"/>
                    <a:pt x="0" y="10800"/>
                  </a:cubicBezTo>
                  <a:cubicBezTo>
                    <a:pt x="0" y="17033"/>
                    <a:pt x="4995" y="21600"/>
                    <a:pt x="10811" y="21600"/>
                  </a:cubicBezTo>
                  <a:cubicBezTo>
                    <a:pt x="17038" y="21600"/>
                    <a:pt x="21600" y="17033"/>
                    <a:pt x="21600" y="10800"/>
                  </a:cubicBezTo>
                  <a:cubicBezTo>
                    <a:pt x="21600" y="4978"/>
                    <a:pt x="17038" y="0"/>
                    <a:pt x="1081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4313;p45"/>
            <p:cNvSpPr/>
            <p:nvPr/>
          </p:nvSpPr>
          <p:spPr>
            <a:xfrm>
              <a:off x="592479" y="587483"/>
              <a:ext cx="14165" cy="14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2" y="0"/>
                  </a:moveTo>
                  <a:cubicBezTo>
                    <a:pt x="4978" y="0"/>
                    <a:pt x="0" y="5011"/>
                    <a:pt x="0" y="10800"/>
                  </a:cubicBezTo>
                  <a:cubicBezTo>
                    <a:pt x="0" y="16589"/>
                    <a:pt x="4978" y="21600"/>
                    <a:pt x="10822" y="21600"/>
                  </a:cubicBezTo>
                  <a:cubicBezTo>
                    <a:pt x="16622" y="21600"/>
                    <a:pt x="21600" y="16589"/>
                    <a:pt x="21600" y="10800"/>
                  </a:cubicBezTo>
                  <a:cubicBezTo>
                    <a:pt x="21600" y="5011"/>
                    <a:pt x="16622" y="0"/>
                    <a:pt x="1082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4314;p45"/>
            <p:cNvSpPr/>
            <p:nvPr/>
          </p:nvSpPr>
          <p:spPr>
            <a:xfrm>
              <a:off x="242059" y="364888"/>
              <a:ext cx="281411" cy="39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42" h="21600" fill="norm" stroke="1" extrusionOk="0">
                  <a:moveTo>
                    <a:pt x="14779" y="0"/>
                  </a:moveTo>
                  <a:cubicBezTo>
                    <a:pt x="12938" y="0"/>
                    <a:pt x="9551" y="1112"/>
                    <a:pt x="5042" y="7357"/>
                  </a:cubicBezTo>
                  <a:cubicBezTo>
                    <a:pt x="-1957" y="17020"/>
                    <a:pt x="-288" y="21481"/>
                    <a:pt x="1880" y="21600"/>
                  </a:cubicBezTo>
                  <a:cubicBezTo>
                    <a:pt x="1893" y="21600"/>
                    <a:pt x="1906" y="21600"/>
                    <a:pt x="1919" y="21600"/>
                  </a:cubicBezTo>
                  <a:cubicBezTo>
                    <a:pt x="4119" y="21600"/>
                    <a:pt x="13055" y="14221"/>
                    <a:pt x="16339" y="8605"/>
                  </a:cubicBezTo>
                  <a:cubicBezTo>
                    <a:pt x="19643" y="2986"/>
                    <a:pt x="18292" y="636"/>
                    <a:pt x="16339" y="339"/>
                  </a:cubicBezTo>
                  <a:cubicBezTo>
                    <a:pt x="16339" y="339"/>
                    <a:pt x="15795" y="0"/>
                    <a:pt x="1477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66" name="Google Shape;4315;p45"/>
          <p:cNvGrpSpPr/>
          <p:nvPr/>
        </p:nvGrpSpPr>
        <p:grpSpPr>
          <a:xfrm>
            <a:off x="1597803" y="715245"/>
            <a:ext cx="439113" cy="456514"/>
            <a:chOff x="0" y="0"/>
            <a:chExt cx="439111" cy="456512"/>
          </a:xfrm>
        </p:grpSpPr>
        <p:sp>
          <p:nvSpPr>
            <p:cNvPr id="2463" name="Google Shape;4316;p45"/>
            <p:cNvSpPr/>
            <p:nvPr/>
          </p:nvSpPr>
          <p:spPr>
            <a:xfrm>
              <a:off x="-1" y="0"/>
              <a:ext cx="439113" cy="456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6" h="21600" fill="norm" stroke="1" extrusionOk="0">
                  <a:moveTo>
                    <a:pt x="8027" y="0"/>
                  </a:moveTo>
                  <a:cubicBezTo>
                    <a:pt x="7922" y="0"/>
                    <a:pt x="7812" y="7"/>
                    <a:pt x="7699" y="24"/>
                  </a:cubicBezTo>
                  <a:cubicBezTo>
                    <a:pt x="2319" y="795"/>
                    <a:pt x="7879" y="10781"/>
                    <a:pt x="7879" y="10781"/>
                  </a:cubicBezTo>
                  <a:cubicBezTo>
                    <a:pt x="7879" y="10781"/>
                    <a:pt x="6023" y="10374"/>
                    <a:pt x="4113" y="10374"/>
                  </a:cubicBezTo>
                  <a:cubicBezTo>
                    <a:pt x="1921" y="10374"/>
                    <a:pt x="-342" y="10910"/>
                    <a:pt x="43" y="13214"/>
                  </a:cubicBezTo>
                  <a:cubicBezTo>
                    <a:pt x="300" y="14752"/>
                    <a:pt x="1430" y="15247"/>
                    <a:pt x="2781" y="15247"/>
                  </a:cubicBezTo>
                  <a:cubicBezTo>
                    <a:pt x="5235" y="15247"/>
                    <a:pt x="8421" y="13609"/>
                    <a:pt x="8421" y="13609"/>
                  </a:cubicBezTo>
                  <a:cubicBezTo>
                    <a:pt x="8421" y="13609"/>
                    <a:pt x="2048" y="20867"/>
                    <a:pt x="7139" y="21559"/>
                  </a:cubicBezTo>
                  <a:cubicBezTo>
                    <a:pt x="7344" y="21587"/>
                    <a:pt x="7540" y="21600"/>
                    <a:pt x="7725" y="21600"/>
                  </a:cubicBezTo>
                  <a:cubicBezTo>
                    <a:pt x="12155" y="21600"/>
                    <a:pt x="11057" y="13985"/>
                    <a:pt x="11057" y="13985"/>
                  </a:cubicBezTo>
                  <a:cubicBezTo>
                    <a:pt x="11057" y="13985"/>
                    <a:pt x="14868" y="19432"/>
                    <a:pt x="17270" y="19432"/>
                  </a:cubicBezTo>
                  <a:cubicBezTo>
                    <a:pt x="17863" y="19432"/>
                    <a:pt x="18370" y="19102"/>
                    <a:pt x="18712" y="18277"/>
                  </a:cubicBezTo>
                  <a:cubicBezTo>
                    <a:pt x="20464" y="14084"/>
                    <a:pt x="12610" y="11790"/>
                    <a:pt x="12610" y="11790"/>
                  </a:cubicBezTo>
                  <a:cubicBezTo>
                    <a:pt x="12610" y="11790"/>
                    <a:pt x="21258" y="9101"/>
                    <a:pt x="17972" y="5798"/>
                  </a:cubicBezTo>
                  <a:cubicBezTo>
                    <a:pt x="17341" y="5165"/>
                    <a:pt x="16704" y="4909"/>
                    <a:pt x="16084" y="4909"/>
                  </a:cubicBezTo>
                  <a:cubicBezTo>
                    <a:pt x="13495" y="4909"/>
                    <a:pt x="11238" y="9378"/>
                    <a:pt x="11238" y="9378"/>
                  </a:cubicBezTo>
                  <a:cubicBezTo>
                    <a:pt x="11238" y="9378"/>
                    <a:pt x="11698" y="0"/>
                    <a:pt x="802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4317;p45"/>
            <p:cNvSpPr/>
            <p:nvPr/>
          </p:nvSpPr>
          <p:spPr>
            <a:xfrm>
              <a:off x="35901" y="47057"/>
              <a:ext cx="374576" cy="37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fill="norm" stroke="1" extrusionOk="0">
                  <a:moveTo>
                    <a:pt x="7855" y="0"/>
                  </a:moveTo>
                  <a:cubicBezTo>
                    <a:pt x="7776" y="0"/>
                    <a:pt x="7696" y="13"/>
                    <a:pt x="7615" y="39"/>
                  </a:cubicBezTo>
                  <a:cubicBezTo>
                    <a:pt x="5088" y="861"/>
                    <a:pt x="10463" y="11977"/>
                    <a:pt x="10463" y="11977"/>
                  </a:cubicBezTo>
                  <a:cubicBezTo>
                    <a:pt x="10463" y="11977"/>
                    <a:pt x="7720" y="11731"/>
                    <a:pt x="5042" y="11731"/>
                  </a:cubicBezTo>
                  <a:cubicBezTo>
                    <a:pt x="2269" y="11731"/>
                    <a:pt x="-433" y="11994"/>
                    <a:pt x="59" y="13064"/>
                  </a:cubicBezTo>
                  <a:cubicBezTo>
                    <a:pt x="374" y="13754"/>
                    <a:pt x="1566" y="13986"/>
                    <a:pt x="3023" y="13986"/>
                  </a:cubicBezTo>
                  <a:cubicBezTo>
                    <a:pt x="6002" y="13986"/>
                    <a:pt x="10095" y="13016"/>
                    <a:pt x="10095" y="13015"/>
                  </a:cubicBezTo>
                  <a:cubicBezTo>
                    <a:pt x="10095" y="13016"/>
                    <a:pt x="5203" y="21328"/>
                    <a:pt x="7867" y="21594"/>
                  </a:cubicBezTo>
                  <a:cubicBezTo>
                    <a:pt x="7908" y="21597"/>
                    <a:pt x="7947" y="21600"/>
                    <a:pt x="7987" y="21600"/>
                  </a:cubicBezTo>
                  <a:cubicBezTo>
                    <a:pt x="10557" y="21600"/>
                    <a:pt x="11381" y="13136"/>
                    <a:pt x="11381" y="13136"/>
                  </a:cubicBezTo>
                  <a:cubicBezTo>
                    <a:pt x="11381" y="13136"/>
                    <a:pt x="17721" y="18440"/>
                    <a:pt x="19878" y="18440"/>
                  </a:cubicBezTo>
                  <a:cubicBezTo>
                    <a:pt x="20256" y="18440"/>
                    <a:pt x="20504" y="18278"/>
                    <a:pt x="20569" y="17896"/>
                  </a:cubicBezTo>
                  <a:cubicBezTo>
                    <a:pt x="20983" y="15359"/>
                    <a:pt x="11979" y="11977"/>
                    <a:pt x="11979" y="11977"/>
                  </a:cubicBezTo>
                  <a:cubicBezTo>
                    <a:pt x="11979" y="11977"/>
                    <a:pt x="21167" y="5959"/>
                    <a:pt x="18617" y="5162"/>
                  </a:cubicBezTo>
                  <a:cubicBezTo>
                    <a:pt x="18486" y="5121"/>
                    <a:pt x="18349" y="5100"/>
                    <a:pt x="18208" y="5100"/>
                  </a:cubicBezTo>
                  <a:cubicBezTo>
                    <a:pt x="15616" y="5100"/>
                    <a:pt x="11381" y="11662"/>
                    <a:pt x="11381" y="11662"/>
                  </a:cubicBezTo>
                  <a:cubicBezTo>
                    <a:pt x="11381" y="11662"/>
                    <a:pt x="10241" y="0"/>
                    <a:pt x="785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4318;p45"/>
            <p:cNvSpPr/>
            <p:nvPr/>
          </p:nvSpPr>
          <p:spPr>
            <a:xfrm>
              <a:off x="194956" y="208036"/>
              <a:ext cx="86036" cy="92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5" h="21600" fill="norm" stroke="1" extrusionOk="0">
                  <a:moveTo>
                    <a:pt x="10844" y="0"/>
                  </a:moveTo>
                  <a:cubicBezTo>
                    <a:pt x="5728" y="0"/>
                    <a:pt x="711" y="3637"/>
                    <a:pt x="99" y="9228"/>
                  </a:cubicBezTo>
                  <a:cubicBezTo>
                    <a:pt x="0" y="9716"/>
                    <a:pt x="0" y="10301"/>
                    <a:pt x="0" y="10886"/>
                  </a:cubicBezTo>
                  <a:cubicBezTo>
                    <a:pt x="0" y="17179"/>
                    <a:pt x="5880" y="21600"/>
                    <a:pt x="11289" y="21600"/>
                  </a:cubicBezTo>
                  <a:cubicBezTo>
                    <a:pt x="14365" y="21600"/>
                    <a:pt x="17284" y="20171"/>
                    <a:pt x="18885" y="16844"/>
                  </a:cubicBezTo>
                  <a:cubicBezTo>
                    <a:pt x="21600" y="11080"/>
                    <a:pt x="21197" y="5804"/>
                    <a:pt x="17881" y="2778"/>
                  </a:cubicBezTo>
                  <a:cubicBezTo>
                    <a:pt x="15846" y="860"/>
                    <a:pt x="13329" y="0"/>
                    <a:pt x="1084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70" name="Google Shape;4319;p45"/>
          <p:cNvGrpSpPr/>
          <p:nvPr/>
        </p:nvGrpSpPr>
        <p:grpSpPr>
          <a:xfrm>
            <a:off x="1338666" y="1974163"/>
            <a:ext cx="335551" cy="333860"/>
            <a:chOff x="0" y="0"/>
            <a:chExt cx="335550" cy="333858"/>
          </a:xfrm>
        </p:grpSpPr>
        <p:sp>
          <p:nvSpPr>
            <p:cNvPr id="2467" name="Google Shape;4320;p45"/>
            <p:cNvSpPr/>
            <p:nvPr/>
          </p:nvSpPr>
          <p:spPr>
            <a:xfrm>
              <a:off x="0" y="0"/>
              <a:ext cx="335551" cy="33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4" h="21600" fill="norm" stroke="1" extrusionOk="0">
                  <a:moveTo>
                    <a:pt x="13272" y="0"/>
                  </a:moveTo>
                  <a:cubicBezTo>
                    <a:pt x="9508" y="0"/>
                    <a:pt x="9048" y="6462"/>
                    <a:pt x="9048" y="6462"/>
                  </a:cubicBezTo>
                  <a:cubicBezTo>
                    <a:pt x="9048" y="6462"/>
                    <a:pt x="7489" y="134"/>
                    <a:pt x="4990" y="134"/>
                  </a:cubicBezTo>
                  <a:cubicBezTo>
                    <a:pt x="4607" y="134"/>
                    <a:pt x="4203" y="283"/>
                    <a:pt x="3777" y="626"/>
                  </a:cubicBezTo>
                  <a:cubicBezTo>
                    <a:pt x="580" y="3224"/>
                    <a:pt x="5692" y="9870"/>
                    <a:pt x="5692" y="9870"/>
                  </a:cubicBezTo>
                  <a:cubicBezTo>
                    <a:pt x="5692" y="9870"/>
                    <a:pt x="3473" y="8956"/>
                    <a:pt x="1805" y="8956"/>
                  </a:cubicBezTo>
                  <a:cubicBezTo>
                    <a:pt x="786" y="8956"/>
                    <a:pt x="-26" y="9297"/>
                    <a:pt x="1" y="10397"/>
                  </a:cubicBezTo>
                  <a:cubicBezTo>
                    <a:pt x="70" y="13296"/>
                    <a:pt x="4779" y="13937"/>
                    <a:pt x="4779" y="13937"/>
                  </a:cubicBezTo>
                  <a:cubicBezTo>
                    <a:pt x="3426" y="14182"/>
                    <a:pt x="1142" y="19622"/>
                    <a:pt x="3918" y="20225"/>
                  </a:cubicBezTo>
                  <a:cubicBezTo>
                    <a:pt x="4118" y="20269"/>
                    <a:pt x="4312" y="20290"/>
                    <a:pt x="4499" y="20290"/>
                  </a:cubicBezTo>
                  <a:cubicBezTo>
                    <a:pt x="6920" y="20290"/>
                    <a:pt x="8327" y="16837"/>
                    <a:pt x="8328" y="16836"/>
                  </a:cubicBezTo>
                  <a:cubicBezTo>
                    <a:pt x="8328" y="16837"/>
                    <a:pt x="8047" y="21525"/>
                    <a:pt x="10822" y="21600"/>
                  </a:cubicBezTo>
                  <a:cubicBezTo>
                    <a:pt x="10847" y="21600"/>
                    <a:pt x="10871" y="21600"/>
                    <a:pt x="10893" y="21600"/>
                  </a:cubicBezTo>
                  <a:cubicBezTo>
                    <a:pt x="13582" y="21600"/>
                    <a:pt x="12667" y="17363"/>
                    <a:pt x="12667" y="17363"/>
                  </a:cubicBezTo>
                  <a:cubicBezTo>
                    <a:pt x="12667" y="17363"/>
                    <a:pt x="15600" y="19889"/>
                    <a:pt x="17586" y="19889"/>
                  </a:cubicBezTo>
                  <a:cubicBezTo>
                    <a:pt x="18333" y="19889"/>
                    <a:pt x="18946" y="19532"/>
                    <a:pt x="19220" y="18550"/>
                  </a:cubicBezTo>
                  <a:cubicBezTo>
                    <a:pt x="20222" y="14972"/>
                    <a:pt x="15443" y="12525"/>
                    <a:pt x="15443" y="12525"/>
                  </a:cubicBezTo>
                  <a:cubicBezTo>
                    <a:pt x="15443" y="12525"/>
                    <a:pt x="21574" y="11696"/>
                    <a:pt x="19993" y="8289"/>
                  </a:cubicBezTo>
                  <a:cubicBezTo>
                    <a:pt x="19472" y="7153"/>
                    <a:pt x="18595" y="6774"/>
                    <a:pt x="17658" y="6774"/>
                  </a:cubicBezTo>
                  <a:cubicBezTo>
                    <a:pt x="15784" y="6774"/>
                    <a:pt x="13668" y="8289"/>
                    <a:pt x="13668" y="8289"/>
                  </a:cubicBezTo>
                  <a:cubicBezTo>
                    <a:pt x="13668" y="8289"/>
                    <a:pt x="17797" y="476"/>
                    <a:pt x="13668" y="24"/>
                  </a:cubicBezTo>
                  <a:cubicBezTo>
                    <a:pt x="13532" y="8"/>
                    <a:pt x="13400" y="0"/>
                    <a:pt x="132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4321;p45"/>
            <p:cNvSpPr/>
            <p:nvPr/>
          </p:nvSpPr>
          <p:spPr>
            <a:xfrm>
              <a:off x="58717" y="75440"/>
              <a:ext cx="228392" cy="225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1600" fill="norm" stroke="1" extrusionOk="0">
                  <a:moveTo>
                    <a:pt x="11696" y="0"/>
                  </a:moveTo>
                  <a:cubicBezTo>
                    <a:pt x="8693" y="0"/>
                    <a:pt x="9686" y="8735"/>
                    <a:pt x="9686" y="8735"/>
                  </a:cubicBezTo>
                  <a:cubicBezTo>
                    <a:pt x="9686" y="8735"/>
                    <a:pt x="5719" y="1104"/>
                    <a:pt x="4522" y="1104"/>
                  </a:cubicBezTo>
                  <a:cubicBezTo>
                    <a:pt x="4283" y="1104"/>
                    <a:pt x="4154" y="1410"/>
                    <a:pt x="4189" y="2141"/>
                  </a:cubicBezTo>
                  <a:cubicBezTo>
                    <a:pt x="4378" y="6537"/>
                    <a:pt x="7942" y="9653"/>
                    <a:pt x="7942" y="9653"/>
                  </a:cubicBezTo>
                  <a:cubicBezTo>
                    <a:pt x="7942" y="9653"/>
                    <a:pt x="4480" y="8785"/>
                    <a:pt x="2127" y="8785"/>
                  </a:cubicBezTo>
                  <a:cubicBezTo>
                    <a:pt x="783" y="8785"/>
                    <a:pt x="-200" y="9069"/>
                    <a:pt x="35" y="9959"/>
                  </a:cubicBezTo>
                  <a:cubicBezTo>
                    <a:pt x="705" y="12380"/>
                    <a:pt x="7272" y="12491"/>
                    <a:pt x="7272" y="12491"/>
                  </a:cubicBezTo>
                  <a:cubicBezTo>
                    <a:pt x="7272" y="12491"/>
                    <a:pt x="329" y="19028"/>
                    <a:pt x="2205" y="19696"/>
                  </a:cubicBezTo>
                  <a:cubicBezTo>
                    <a:pt x="2302" y="19733"/>
                    <a:pt x="2405" y="19748"/>
                    <a:pt x="2515" y="19748"/>
                  </a:cubicBezTo>
                  <a:cubicBezTo>
                    <a:pt x="4568" y="19748"/>
                    <a:pt x="8961" y="13939"/>
                    <a:pt x="8961" y="13937"/>
                  </a:cubicBezTo>
                  <a:cubicBezTo>
                    <a:pt x="8961" y="13939"/>
                    <a:pt x="8881" y="20893"/>
                    <a:pt x="11320" y="21561"/>
                  </a:cubicBezTo>
                  <a:cubicBezTo>
                    <a:pt x="11413" y="21587"/>
                    <a:pt x="11500" y="21600"/>
                    <a:pt x="11584" y="21600"/>
                  </a:cubicBezTo>
                  <a:cubicBezTo>
                    <a:pt x="13690" y="21600"/>
                    <a:pt x="12821" y="13465"/>
                    <a:pt x="12821" y="13465"/>
                  </a:cubicBezTo>
                  <a:cubicBezTo>
                    <a:pt x="12823" y="13465"/>
                    <a:pt x="18065" y="17116"/>
                    <a:pt x="20174" y="17116"/>
                  </a:cubicBezTo>
                  <a:cubicBezTo>
                    <a:pt x="20642" y="17116"/>
                    <a:pt x="20956" y="16936"/>
                    <a:pt x="21024" y="16497"/>
                  </a:cubicBezTo>
                  <a:cubicBezTo>
                    <a:pt x="21400" y="14049"/>
                    <a:pt x="12071" y="10433"/>
                    <a:pt x="12071" y="10433"/>
                  </a:cubicBezTo>
                  <a:cubicBezTo>
                    <a:pt x="12071" y="10433"/>
                    <a:pt x="21293" y="9569"/>
                    <a:pt x="20060" y="6621"/>
                  </a:cubicBezTo>
                  <a:cubicBezTo>
                    <a:pt x="19743" y="5852"/>
                    <a:pt x="19007" y="5569"/>
                    <a:pt x="18096" y="5569"/>
                  </a:cubicBezTo>
                  <a:cubicBezTo>
                    <a:pt x="15545" y="5569"/>
                    <a:pt x="11615" y="7790"/>
                    <a:pt x="11615" y="7790"/>
                  </a:cubicBezTo>
                  <a:cubicBezTo>
                    <a:pt x="11615" y="7790"/>
                    <a:pt x="14697" y="0"/>
                    <a:pt x="116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9" name="Google Shape;4322;p45"/>
            <p:cNvSpPr/>
            <p:nvPr/>
          </p:nvSpPr>
          <p:spPr>
            <a:xfrm>
              <a:off x="120517" y="136544"/>
              <a:ext cx="87167" cy="9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5" h="21600" fill="norm" stroke="1" extrusionOk="0">
                  <a:moveTo>
                    <a:pt x="13359" y="0"/>
                  </a:moveTo>
                  <a:cubicBezTo>
                    <a:pt x="11567" y="0"/>
                    <a:pt x="9578" y="673"/>
                    <a:pt x="7769" y="1510"/>
                  </a:cubicBezTo>
                  <a:cubicBezTo>
                    <a:pt x="3590" y="3477"/>
                    <a:pt x="519" y="7412"/>
                    <a:pt x="63" y="12135"/>
                  </a:cubicBezTo>
                  <a:cubicBezTo>
                    <a:pt x="-331" y="16005"/>
                    <a:pt x="975" y="20203"/>
                    <a:pt x="7701" y="21381"/>
                  </a:cubicBezTo>
                  <a:cubicBezTo>
                    <a:pt x="8555" y="21532"/>
                    <a:pt x="9357" y="21600"/>
                    <a:pt x="10105" y="21600"/>
                  </a:cubicBezTo>
                  <a:cubicBezTo>
                    <a:pt x="21269" y="21600"/>
                    <a:pt x="21021" y="6001"/>
                    <a:pt x="17103" y="1575"/>
                  </a:cubicBezTo>
                  <a:cubicBezTo>
                    <a:pt x="16114" y="434"/>
                    <a:pt x="14801" y="0"/>
                    <a:pt x="1335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71" name="Google Shape;4324;p45"/>
          <p:cNvSpPr/>
          <p:nvPr/>
        </p:nvSpPr>
        <p:spPr>
          <a:xfrm rot="2153969">
            <a:off x="4027894" y="1044846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72" name="Google Shape;4326;p45"/>
          <p:cNvSpPr/>
          <p:nvPr/>
        </p:nvSpPr>
        <p:spPr>
          <a:xfrm>
            <a:off x="2204456" y="3561952"/>
            <a:ext cx="2063219" cy="68247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سالب </a:t>
            </a:r>
          </a:p>
        </p:txBody>
      </p:sp>
      <p:sp>
        <p:nvSpPr>
          <p:cNvPr id="2473" name="Google Shape;4328;p45"/>
          <p:cNvSpPr/>
          <p:nvPr/>
        </p:nvSpPr>
        <p:spPr>
          <a:xfrm>
            <a:off x="4714528" y="3525050"/>
            <a:ext cx="2412740" cy="686006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موجب </a:t>
            </a:r>
          </a:p>
        </p:txBody>
      </p:sp>
      <p:sp>
        <p:nvSpPr>
          <p:cNvPr id="2474" name="Google Shape;4329;p45"/>
          <p:cNvSpPr txBox="1"/>
          <p:nvPr/>
        </p:nvSpPr>
        <p:spPr>
          <a:xfrm>
            <a:off x="3370350" y="4252438"/>
            <a:ext cx="2403301" cy="51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عودة </a:t>
            </a:r>
          </a:p>
        </p:txBody>
      </p:sp>
      <p:pic>
        <p:nvPicPr>
          <p:cNvPr id="2475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50296" t="37532" r="25817" b="43679"/>
          <a:stretch>
            <a:fillRect/>
          </a:stretch>
        </p:blipFill>
        <p:spPr>
          <a:xfrm>
            <a:off x="790597" y="421932"/>
            <a:ext cx="1895531" cy="12545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81" name="Google Shape;4240;p45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3758414" y="4336192"/>
            <a:ext cx="366815" cy="366828"/>
            <a:chOff x="0" y="0"/>
            <a:chExt cx="366814" cy="366827"/>
          </a:xfrm>
        </p:grpSpPr>
        <p:sp>
          <p:nvSpPr>
            <p:cNvPr id="2476" name="Google Shape;4241;p45"/>
            <p:cNvSpPr/>
            <p:nvPr/>
          </p:nvSpPr>
          <p:spPr>
            <a:xfrm>
              <a:off x="260859" y="21582"/>
              <a:ext cx="63208" cy="59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77" name="Google Shape;4242;p45"/>
            <p:cNvSpPr/>
            <p:nvPr/>
          </p:nvSpPr>
          <p:spPr>
            <a:xfrm>
              <a:off x="141869" y="257943"/>
              <a:ext cx="85970" cy="108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78" name="Google Shape;4243;p45"/>
            <p:cNvSpPr/>
            <p:nvPr/>
          </p:nvSpPr>
          <p:spPr>
            <a:xfrm>
              <a:off x="162614" y="150468"/>
              <a:ext cx="42995" cy="4299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79" name="Google Shape;4244;p45"/>
            <p:cNvSpPr/>
            <p:nvPr/>
          </p:nvSpPr>
          <p:spPr>
            <a:xfrm>
              <a:off x="0" y="0"/>
              <a:ext cx="366815" cy="18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80" name="Google Shape;4245;p45"/>
            <p:cNvSpPr/>
            <p:nvPr/>
          </p:nvSpPr>
          <p:spPr>
            <a:xfrm>
              <a:off x="42444" y="78146"/>
              <a:ext cx="281394" cy="288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482" name="Google Shape;196;p31"/>
          <p:cNvSpPr/>
          <p:nvPr/>
        </p:nvSpPr>
        <p:spPr>
          <a:xfrm>
            <a:off x="5774465" y="345003"/>
            <a:ext cx="885711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85" name="معدل التغير…"/>
          <p:cNvGrpSpPr/>
          <p:nvPr/>
        </p:nvGrpSpPr>
        <p:grpSpPr>
          <a:xfrm>
            <a:off x="4424800" y="2089609"/>
            <a:ext cx="1844996" cy="771915"/>
            <a:chOff x="0" y="0"/>
            <a:chExt cx="1844995" cy="771914"/>
          </a:xfrm>
        </p:grpSpPr>
        <p:sp>
          <p:nvSpPr>
            <p:cNvPr id="2484" name="معدل التغير…"/>
            <p:cNvSpPr txBox="1"/>
            <p:nvPr/>
          </p:nvSpPr>
          <p:spPr>
            <a:xfrm>
              <a:off x="6350" y="6349"/>
              <a:ext cx="1832296" cy="7592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algn="ctr" rtl="0">
                <a:defRPr b="1" i="1" sz="2200"/>
              </a:pPr>
              <a:r>
                <a:t>معدل التغير </a:t>
              </a:r>
            </a:p>
            <a:p>
              <a:pPr algn="ctr" rtl="0">
                <a:defRPr b="1" i="1" sz="2200"/>
              </a:pPr>
              <a:r>
                <a:t>للتمثيل البياني </a:t>
              </a:r>
            </a:p>
          </p:txBody>
        </p:sp>
        <p:pic>
          <p:nvPicPr>
            <p:cNvPr id="2483" name="معدل التغير… معدل التغير للتمثيل البياني " descr="معدل التغير… معدل التغير للتمثيل البياني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1844996" cy="771916"/>
            </a:xfrm>
            <a:prstGeom prst="rect">
              <a:avLst/>
            </a:prstGeom>
            <a:effectLst/>
          </p:spPr>
        </p:pic>
      </p:grpSp>
      <p:pic>
        <p:nvPicPr>
          <p:cNvPr id="2486" name="IMG_2365.png" descr="IMG_2365.png"/>
          <p:cNvPicPr>
            <a:picLocks noChangeAspect="1"/>
          </p:cNvPicPr>
          <p:nvPr/>
        </p:nvPicPr>
        <p:blipFill>
          <a:blip r:embed="rId6">
            <a:extLst/>
          </a:blip>
          <a:srcRect l="48999" t="46055" r="27962" b="24239"/>
          <a:stretch>
            <a:fillRect/>
          </a:stretch>
        </p:blipFill>
        <p:spPr>
          <a:xfrm>
            <a:off x="2662797" y="1919287"/>
            <a:ext cx="1349491" cy="1304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Google Shape;4238;p45"/>
          <p:cNvSpPr/>
          <p:nvPr/>
        </p:nvSpPr>
        <p:spPr>
          <a:xfrm rot="599">
            <a:off x="2850723" y="1491411"/>
            <a:ext cx="3442462" cy="180366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89" name="Google Shape;4239;p45"/>
          <p:cNvSpPr txBox="1"/>
          <p:nvPr>
            <p:ph type="title"/>
          </p:nvPr>
        </p:nvSpPr>
        <p:spPr>
          <a:xfrm>
            <a:off x="726224" y="441349"/>
            <a:ext cx="7691402" cy="572702"/>
          </a:xfrm>
          <a:prstGeom prst="rect">
            <a:avLst/>
          </a:prstGeom>
        </p:spPr>
        <p:txBody>
          <a:bodyPr/>
          <a:lstStyle>
            <a:lvl1pPr defTabSz="777240" rtl="0">
              <a:defRPr sz="2380"/>
            </a:lvl1pPr>
          </a:lstStyle>
          <a:p>
            <a:pPr/>
            <a:r>
              <a:t>ارسل السؤال لغيرك</a:t>
            </a:r>
          </a:p>
        </p:txBody>
      </p:sp>
      <p:grpSp>
        <p:nvGrpSpPr>
          <p:cNvPr id="2495" name="Google Shape;4240;p45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490" name="Google Shape;4241;p45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91" name="Google Shape;4242;p45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92" name="Google Shape;4243;p45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93" name="Google Shape;4244;p45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94" name="Google Shape;4245;p45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496" name="Google Shape;4246;p4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497" name="Google Shape;4247;p45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498" name="Google Shape;4248;p45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499" name="Google Shape;4249;p45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500" name="Google Shape;4250;p45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501" name="Google Shape;4251;p45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502" name="Google Shape;4253;p45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3" name="Google Shape;4254;p45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507" name="Google Shape;4255;p45"/>
          <p:cNvGrpSpPr/>
          <p:nvPr/>
        </p:nvGrpSpPr>
        <p:grpSpPr>
          <a:xfrm>
            <a:off x="7275597" y="1252836"/>
            <a:ext cx="683984" cy="721349"/>
            <a:chOff x="0" y="0"/>
            <a:chExt cx="683983" cy="721348"/>
          </a:xfrm>
        </p:grpSpPr>
        <p:sp>
          <p:nvSpPr>
            <p:cNvPr id="2504" name="Google Shape;4256;p45"/>
            <p:cNvSpPr/>
            <p:nvPr/>
          </p:nvSpPr>
          <p:spPr>
            <a:xfrm>
              <a:off x="0" y="0"/>
              <a:ext cx="683984" cy="721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1" h="21600" fill="norm" stroke="1" extrusionOk="0">
                  <a:moveTo>
                    <a:pt x="7198" y="0"/>
                  </a:moveTo>
                  <a:cubicBezTo>
                    <a:pt x="4306" y="0"/>
                    <a:pt x="7446" y="11298"/>
                    <a:pt x="7446" y="11298"/>
                  </a:cubicBezTo>
                  <a:cubicBezTo>
                    <a:pt x="7446" y="11298"/>
                    <a:pt x="4597" y="6422"/>
                    <a:pt x="2187" y="6422"/>
                  </a:cubicBezTo>
                  <a:cubicBezTo>
                    <a:pt x="1643" y="6422"/>
                    <a:pt x="1121" y="6671"/>
                    <a:pt x="659" y="7282"/>
                  </a:cubicBezTo>
                  <a:cubicBezTo>
                    <a:pt x="-2583" y="11591"/>
                    <a:pt x="7186" y="12277"/>
                    <a:pt x="7186" y="12277"/>
                  </a:cubicBezTo>
                  <a:cubicBezTo>
                    <a:pt x="7186" y="12277"/>
                    <a:pt x="384" y="13043"/>
                    <a:pt x="254" y="17190"/>
                  </a:cubicBezTo>
                  <a:cubicBezTo>
                    <a:pt x="227" y="18034"/>
                    <a:pt x="509" y="18370"/>
                    <a:pt x="974" y="18370"/>
                  </a:cubicBezTo>
                  <a:cubicBezTo>
                    <a:pt x="2786" y="18370"/>
                    <a:pt x="7372" y="13290"/>
                    <a:pt x="7374" y="13288"/>
                  </a:cubicBezTo>
                  <a:cubicBezTo>
                    <a:pt x="7372" y="13290"/>
                    <a:pt x="2772" y="18658"/>
                    <a:pt x="5087" y="21205"/>
                  </a:cubicBezTo>
                  <a:cubicBezTo>
                    <a:pt x="5335" y="21478"/>
                    <a:pt x="5567" y="21600"/>
                    <a:pt x="5786" y="21600"/>
                  </a:cubicBezTo>
                  <a:cubicBezTo>
                    <a:pt x="7603" y="21600"/>
                    <a:pt x="8445" y="13176"/>
                    <a:pt x="8445" y="13174"/>
                  </a:cubicBezTo>
                  <a:cubicBezTo>
                    <a:pt x="8445" y="13176"/>
                    <a:pt x="8272" y="18006"/>
                    <a:pt x="11803" y="20225"/>
                  </a:cubicBezTo>
                  <a:cubicBezTo>
                    <a:pt x="12262" y="20514"/>
                    <a:pt x="12623" y="20643"/>
                    <a:pt x="12893" y="20643"/>
                  </a:cubicBezTo>
                  <a:cubicBezTo>
                    <a:pt x="14548" y="20643"/>
                    <a:pt x="12846" y="15828"/>
                    <a:pt x="9527" y="13040"/>
                  </a:cubicBezTo>
                  <a:cubicBezTo>
                    <a:pt x="10833" y="13942"/>
                    <a:pt x="13177" y="15338"/>
                    <a:pt x="15179" y="15338"/>
                  </a:cubicBezTo>
                  <a:cubicBezTo>
                    <a:pt x="16202" y="15338"/>
                    <a:pt x="17136" y="14973"/>
                    <a:pt x="17795" y="13990"/>
                  </a:cubicBezTo>
                  <a:cubicBezTo>
                    <a:pt x="19017" y="12186"/>
                    <a:pt x="16990" y="11712"/>
                    <a:pt x="14523" y="11712"/>
                  </a:cubicBezTo>
                  <a:cubicBezTo>
                    <a:pt x="11790" y="11712"/>
                    <a:pt x="8517" y="12293"/>
                    <a:pt x="8517" y="12293"/>
                  </a:cubicBezTo>
                  <a:cubicBezTo>
                    <a:pt x="8517" y="12293"/>
                    <a:pt x="17519" y="9127"/>
                    <a:pt x="16101" y="6222"/>
                  </a:cubicBezTo>
                  <a:cubicBezTo>
                    <a:pt x="15695" y="5397"/>
                    <a:pt x="15154" y="5062"/>
                    <a:pt x="14542" y="5062"/>
                  </a:cubicBezTo>
                  <a:cubicBezTo>
                    <a:pt x="11921" y="5062"/>
                    <a:pt x="8011" y="11200"/>
                    <a:pt x="8011" y="11200"/>
                  </a:cubicBezTo>
                  <a:cubicBezTo>
                    <a:pt x="8011" y="11200"/>
                    <a:pt x="12512" y="2648"/>
                    <a:pt x="8112" y="280"/>
                  </a:cubicBezTo>
                  <a:cubicBezTo>
                    <a:pt x="7756" y="88"/>
                    <a:pt x="7453" y="0"/>
                    <a:pt x="7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5" name="Google Shape;4257;p45"/>
            <p:cNvSpPr/>
            <p:nvPr/>
          </p:nvSpPr>
          <p:spPr>
            <a:xfrm>
              <a:off x="82005" y="74227"/>
              <a:ext cx="540504" cy="578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2" h="21600" fill="norm" stroke="1" extrusionOk="0">
                  <a:moveTo>
                    <a:pt x="7862" y="0"/>
                  </a:moveTo>
                  <a:cubicBezTo>
                    <a:pt x="7858" y="0"/>
                    <a:pt x="7853" y="0"/>
                    <a:pt x="7849" y="0"/>
                  </a:cubicBezTo>
                  <a:cubicBezTo>
                    <a:pt x="6180" y="61"/>
                    <a:pt x="8013" y="12051"/>
                    <a:pt x="8013" y="12051"/>
                  </a:cubicBezTo>
                  <a:cubicBezTo>
                    <a:pt x="8013" y="12051"/>
                    <a:pt x="1983" y="7937"/>
                    <a:pt x="385" y="7937"/>
                  </a:cubicBezTo>
                  <a:cubicBezTo>
                    <a:pt x="159" y="7937"/>
                    <a:pt x="22" y="8019"/>
                    <a:pt x="3" y="8204"/>
                  </a:cubicBezTo>
                  <a:cubicBezTo>
                    <a:pt x="-162" y="9691"/>
                    <a:pt x="7581" y="12295"/>
                    <a:pt x="7581" y="12295"/>
                  </a:cubicBezTo>
                  <a:cubicBezTo>
                    <a:pt x="7581" y="12295"/>
                    <a:pt x="-986" y="16978"/>
                    <a:pt x="435" y="17365"/>
                  </a:cubicBezTo>
                  <a:cubicBezTo>
                    <a:pt x="489" y="17379"/>
                    <a:pt x="549" y="17385"/>
                    <a:pt x="616" y="17385"/>
                  </a:cubicBezTo>
                  <a:cubicBezTo>
                    <a:pt x="2307" y="17385"/>
                    <a:pt x="8116" y="13131"/>
                    <a:pt x="8116" y="13131"/>
                  </a:cubicBezTo>
                  <a:cubicBezTo>
                    <a:pt x="8116" y="13131"/>
                    <a:pt x="3689" y="21477"/>
                    <a:pt x="5151" y="21599"/>
                  </a:cubicBezTo>
                  <a:cubicBezTo>
                    <a:pt x="5159" y="21599"/>
                    <a:pt x="5168" y="21600"/>
                    <a:pt x="5177" y="21600"/>
                  </a:cubicBezTo>
                  <a:cubicBezTo>
                    <a:pt x="6638" y="21600"/>
                    <a:pt x="8714" y="13131"/>
                    <a:pt x="8714" y="13131"/>
                  </a:cubicBezTo>
                  <a:cubicBezTo>
                    <a:pt x="8714" y="13131"/>
                    <a:pt x="12979" y="20818"/>
                    <a:pt x="14153" y="20818"/>
                  </a:cubicBezTo>
                  <a:cubicBezTo>
                    <a:pt x="14282" y="20818"/>
                    <a:pt x="14373" y="20725"/>
                    <a:pt x="14418" y="20520"/>
                  </a:cubicBezTo>
                  <a:cubicBezTo>
                    <a:pt x="14850" y="18444"/>
                    <a:pt x="9579" y="13069"/>
                    <a:pt x="9579" y="13069"/>
                  </a:cubicBezTo>
                  <a:cubicBezTo>
                    <a:pt x="9579" y="13069"/>
                    <a:pt x="15931" y="14703"/>
                    <a:pt x="18912" y="14703"/>
                  </a:cubicBezTo>
                  <a:cubicBezTo>
                    <a:pt x="19980" y="14703"/>
                    <a:pt x="20614" y="14493"/>
                    <a:pt x="20371" y="13925"/>
                  </a:cubicBezTo>
                  <a:cubicBezTo>
                    <a:pt x="19839" y="12698"/>
                    <a:pt x="16263" y="12436"/>
                    <a:pt x="13310" y="12436"/>
                  </a:cubicBezTo>
                  <a:cubicBezTo>
                    <a:pt x="11118" y="12436"/>
                    <a:pt x="9270" y="12580"/>
                    <a:pt x="9270" y="12580"/>
                  </a:cubicBezTo>
                  <a:cubicBezTo>
                    <a:pt x="9270" y="12580"/>
                    <a:pt x="19279" y="5355"/>
                    <a:pt x="17611" y="5150"/>
                  </a:cubicBezTo>
                  <a:cubicBezTo>
                    <a:pt x="17582" y="5147"/>
                    <a:pt x="17553" y="5145"/>
                    <a:pt x="17521" y="5145"/>
                  </a:cubicBezTo>
                  <a:cubicBezTo>
                    <a:pt x="15683" y="5145"/>
                    <a:pt x="8714" y="11522"/>
                    <a:pt x="8714" y="11522"/>
                  </a:cubicBezTo>
                  <a:cubicBezTo>
                    <a:pt x="8714" y="11522"/>
                    <a:pt x="9533" y="0"/>
                    <a:pt x="786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6" name="Google Shape;4258;p45"/>
            <p:cNvSpPr/>
            <p:nvPr/>
          </p:nvSpPr>
          <p:spPr>
            <a:xfrm>
              <a:off x="247865" y="338803"/>
              <a:ext cx="129519" cy="129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70" h="21600" fill="norm" stroke="1" extrusionOk="0">
                  <a:moveTo>
                    <a:pt x="7466" y="0"/>
                  </a:moveTo>
                  <a:cubicBezTo>
                    <a:pt x="3012" y="0"/>
                    <a:pt x="-389" y="5698"/>
                    <a:pt x="265" y="10408"/>
                  </a:cubicBezTo>
                  <a:cubicBezTo>
                    <a:pt x="265" y="10408"/>
                    <a:pt x="-1468" y="16035"/>
                    <a:pt x="3939" y="20484"/>
                  </a:cubicBezTo>
                  <a:cubicBezTo>
                    <a:pt x="4867" y="21250"/>
                    <a:pt x="5989" y="21600"/>
                    <a:pt x="7181" y="21600"/>
                  </a:cubicBezTo>
                  <a:cubicBezTo>
                    <a:pt x="12906" y="21600"/>
                    <a:pt x="20132" y="13500"/>
                    <a:pt x="14335" y="4776"/>
                  </a:cubicBezTo>
                  <a:cubicBezTo>
                    <a:pt x="12025" y="1338"/>
                    <a:pt x="9621" y="0"/>
                    <a:pt x="74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38" name="Google Shape;4259;p45"/>
          <p:cNvGrpSpPr/>
          <p:nvPr/>
        </p:nvGrpSpPr>
        <p:grpSpPr>
          <a:xfrm>
            <a:off x="1208577" y="2945535"/>
            <a:ext cx="758288" cy="663215"/>
            <a:chOff x="0" y="0"/>
            <a:chExt cx="758287" cy="663214"/>
          </a:xfrm>
        </p:grpSpPr>
        <p:sp>
          <p:nvSpPr>
            <p:cNvPr id="2508" name="Google Shape;4260;p45"/>
            <p:cNvSpPr/>
            <p:nvPr/>
          </p:nvSpPr>
          <p:spPr>
            <a:xfrm>
              <a:off x="132387" y="182146"/>
              <a:ext cx="370330" cy="34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8" h="21600" fill="norm" stroke="1" extrusionOk="0">
                  <a:moveTo>
                    <a:pt x="8885" y="0"/>
                  </a:moveTo>
                  <a:cubicBezTo>
                    <a:pt x="8743" y="0"/>
                    <a:pt x="8601" y="5"/>
                    <a:pt x="8458" y="20"/>
                  </a:cubicBezTo>
                  <a:cubicBezTo>
                    <a:pt x="6345" y="190"/>
                    <a:pt x="3879" y="1315"/>
                    <a:pt x="1741" y="4724"/>
                  </a:cubicBezTo>
                  <a:cubicBezTo>
                    <a:pt x="-3168" y="12462"/>
                    <a:pt x="3644" y="19619"/>
                    <a:pt x="5781" y="21085"/>
                  </a:cubicBezTo>
                  <a:cubicBezTo>
                    <a:pt x="6246" y="21403"/>
                    <a:pt x="7039" y="21600"/>
                    <a:pt x="7985" y="21600"/>
                  </a:cubicBezTo>
                  <a:cubicBezTo>
                    <a:pt x="11904" y="21600"/>
                    <a:pt x="18432" y="18213"/>
                    <a:pt x="14988" y="6020"/>
                  </a:cubicBezTo>
                  <a:cubicBezTo>
                    <a:pt x="13963" y="2395"/>
                    <a:pt x="11539" y="0"/>
                    <a:pt x="88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9" name="Google Shape;4261;p45"/>
            <p:cNvSpPr/>
            <p:nvPr/>
          </p:nvSpPr>
          <p:spPr>
            <a:xfrm>
              <a:off x="266427" y="217882"/>
              <a:ext cx="180643" cy="385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8" h="21600" fill="norm" stroke="1" extrusionOk="0">
                  <a:moveTo>
                    <a:pt x="15404" y="0"/>
                  </a:moveTo>
                  <a:cubicBezTo>
                    <a:pt x="15404" y="0"/>
                    <a:pt x="-457" y="8548"/>
                    <a:pt x="10" y="17522"/>
                  </a:cubicBezTo>
                  <a:cubicBezTo>
                    <a:pt x="167" y="20239"/>
                    <a:pt x="2407" y="21600"/>
                    <a:pt x="5222" y="21600"/>
                  </a:cubicBezTo>
                  <a:cubicBezTo>
                    <a:pt x="11676" y="21600"/>
                    <a:pt x="21143" y="14435"/>
                    <a:pt x="1540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0" name="Google Shape;4262;p45"/>
            <p:cNvSpPr/>
            <p:nvPr/>
          </p:nvSpPr>
          <p:spPr>
            <a:xfrm>
              <a:off x="315831" y="217882"/>
              <a:ext cx="162056" cy="398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33" h="21600" fill="norm" stroke="1" extrusionOk="0">
                  <a:moveTo>
                    <a:pt x="9888" y="0"/>
                  </a:moveTo>
                  <a:cubicBezTo>
                    <a:pt x="9888" y="0"/>
                    <a:pt x="-2368" y="9652"/>
                    <a:pt x="409" y="18151"/>
                  </a:cubicBezTo>
                  <a:cubicBezTo>
                    <a:pt x="1172" y="20483"/>
                    <a:pt x="3199" y="21600"/>
                    <a:pt x="5473" y="21600"/>
                  </a:cubicBezTo>
                  <a:cubicBezTo>
                    <a:pt x="11489" y="21600"/>
                    <a:pt x="19232" y="13791"/>
                    <a:pt x="98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1" name="Google Shape;4263;p45"/>
            <p:cNvSpPr/>
            <p:nvPr/>
          </p:nvSpPr>
          <p:spPr>
            <a:xfrm>
              <a:off x="422172" y="217882"/>
              <a:ext cx="191015" cy="379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87" h="21600" fill="norm" stroke="1" extrusionOk="0">
                  <a:moveTo>
                    <a:pt x="487" y="0"/>
                  </a:moveTo>
                  <a:cubicBezTo>
                    <a:pt x="487" y="0"/>
                    <a:pt x="-2358" y="12717"/>
                    <a:pt x="5712" y="19666"/>
                  </a:cubicBezTo>
                  <a:cubicBezTo>
                    <a:pt x="7256" y="21001"/>
                    <a:pt x="8867" y="21600"/>
                    <a:pt x="10300" y="21600"/>
                  </a:cubicBezTo>
                  <a:cubicBezTo>
                    <a:pt x="16359" y="21600"/>
                    <a:pt x="19242" y="10911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2" name="Google Shape;4264;p45"/>
            <p:cNvSpPr/>
            <p:nvPr/>
          </p:nvSpPr>
          <p:spPr>
            <a:xfrm>
              <a:off x="428414" y="217882"/>
              <a:ext cx="268151" cy="32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3" h="21600" fill="norm" stroke="1" extrusionOk="0">
                  <a:moveTo>
                    <a:pt x="0" y="0"/>
                  </a:moveTo>
                  <a:cubicBezTo>
                    <a:pt x="0" y="0"/>
                    <a:pt x="2148" y="14761"/>
                    <a:pt x="11623" y="20456"/>
                  </a:cubicBezTo>
                  <a:cubicBezTo>
                    <a:pt x="12938" y="21246"/>
                    <a:pt x="14142" y="21600"/>
                    <a:pt x="15177" y="21600"/>
                  </a:cubicBezTo>
                  <a:cubicBezTo>
                    <a:pt x="21600" y="21600"/>
                    <a:pt x="21444" y="79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3" name="Google Shape;4265;p45"/>
            <p:cNvSpPr/>
            <p:nvPr/>
          </p:nvSpPr>
          <p:spPr>
            <a:xfrm>
              <a:off x="428414" y="217882"/>
              <a:ext cx="329874" cy="265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1" h="21600" fill="norm" stroke="1" extrusionOk="0">
                  <a:moveTo>
                    <a:pt x="0" y="0"/>
                  </a:moveTo>
                  <a:cubicBezTo>
                    <a:pt x="0" y="0"/>
                    <a:pt x="4845" y="17053"/>
                    <a:pt x="13347" y="21094"/>
                  </a:cubicBezTo>
                  <a:cubicBezTo>
                    <a:pt x="14075" y="21440"/>
                    <a:pt x="14737" y="21600"/>
                    <a:pt x="15324" y="21600"/>
                  </a:cubicBezTo>
                  <a:cubicBezTo>
                    <a:pt x="21600" y="21600"/>
                    <a:pt x="19312" y="337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4" name="Google Shape;4266;p45"/>
            <p:cNvSpPr/>
            <p:nvPr/>
          </p:nvSpPr>
          <p:spPr>
            <a:xfrm>
              <a:off x="118967" y="217882"/>
              <a:ext cx="309448" cy="28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8603" y="0"/>
                  </a:moveTo>
                  <a:cubicBezTo>
                    <a:pt x="-1386" y="5289"/>
                    <a:pt x="-2997" y="21600"/>
                    <a:pt x="3216" y="21600"/>
                  </a:cubicBezTo>
                  <a:cubicBezTo>
                    <a:pt x="3950" y="21600"/>
                    <a:pt x="4791" y="21373"/>
                    <a:pt x="5726" y="20874"/>
                  </a:cubicBezTo>
                  <a:cubicBezTo>
                    <a:pt x="14572" y="16186"/>
                    <a:pt x="18603" y="0"/>
                    <a:pt x="1860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5" name="Google Shape;4267;p45"/>
            <p:cNvSpPr/>
            <p:nvPr/>
          </p:nvSpPr>
          <p:spPr>
            <a:xfrm>
              <a:off x="83808" y="217882"/>
              <a:ext cx="344608" cy="24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89" h="21600" fill="norm" stroke="1" extrusionOk="0">
                  <a:moveTo>
                    <a:pt x="18289" y="0"/>
                  </a:moveTo>
                  <a:cubicBezTo>
                    <a:pt x="-479" y="1351"/>
                    <a:pt x="-3311" y="21600"/>
                    <a:pt x="3093" y="21600"/>
                  </a:cubicBezTo>
                  <a:cubicBezTo>
                    <a:pt x="3559" y="21600"/>
                    <a:pt x="4074" y="21492"/>
                    <a:pt x="4636" y="21263"/>
                  </a:cubicBezTo>
                  <a:cubicBezTo>
                    <a:pt x="12879" y="17928"/>
                    <a:pt x="18289" y="0"/>
                    <a:pt x="182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6" name="Google Shape;4268;p45"/>
            <p:cNvSpPr/>
            <p:nvPr/>
          </p:nvSpPr>
          <p:spPr>
            <a:xfrm>
              <a:off x="27234" y="153676"/>
              <a:ext cx="401181" cy="158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7817" y="0"/>
                  </a:moveTo>
                  <a:cubicBezTo>
                    <a:pt x="-65" y="0"/>
                    <a:pt x="-2480" y="16335"/>
                    <a:pt x="2858" y="20471"/>
                  </a:cubicBezTo>
                  <a:cubicBezTo>
                    <a:pt x="3889" y="21260"/>
                    <a:pt x="4950" y="21600"/>
                    <a:pt x="6010" y="21600"/>
                  </a:cubicBezTo>
                  <a:cubicBezTo>
                    <a:pt x="12545" y="21600"/>
                    <a:pt x="19120" y="8744"/>
                    <a:pt x="19120" y="8744"/>
                  </a:cubicBezTo>
                  <a:cubicBezTo>
                    <a:pt x="14640" y="2385"/>
                    <a:pt x="10829" y="0"/>
                    <a:pt x="7817" y="0"/>
                  </a:cubicBez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7" name="Google Shape;4269;p45"/>
            <p:cNvSpPr/>
            <p:nvPr/>
          </p:nvSpPr>
          <p:spPr>
            <a:xfrm>
              <a:off x="34592" y="74425"/>
              <a:ext cx="393823" cy="168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6" h="21600" fill="norm" stroke="1" extrusionOk="0">
                  <a:moveTo>
                    <a:pt x="5327" y="0"/>
                  </a:moveTo>
                  <a:cubicBezTo>
                    <a:pt x="141" y="0"/>
                    <a:pt x="-1894" y="9693"/>
                    <a:pt x="2116" y="16113"/>
                  </a:cubicBezTo>
                  <a:cubicBezTo>
                    <a:pt x="4737" y="20312"/>
                    <a:pt x="7957" y="21600"/>
                    <a:pt x="10923" y="21600"/>
                  </a:cubicBezTo>
                  <a:cubicBezTo>
                    <a:pt x="15637" y="21600"/>
                    <a:pt x="19706" y="18341"/>
                    <a:pt x="19706" y="18341"/>
                  </a:cubicBezTo>
                  <a:cubicBezTo>
                    <a:pt x="14042" y="4667"/>
                    <a:pt x="8926" y="0"/>
                    <a:pt x="532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8" name="Google Shape;4270;p45"/>
            <p:cNvSpPr/>
            <p:nvPr/>
          </p:nvSpPr>
          <p:spPr>
            <a:xfrm>
              <a:off x="66047" y="0"/>
              <a:ext cx="362369" cy="21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4260" y="0"/>
                  </a:moveTo>
                  <a:cubicBezTo>
                    <a:pt x="307" y="0"/>
                    <a:pt x="-1509" y="5321"/>
                    <a:pt x="1506" y="11052"/>
                  </a:cubicBezTo>
                  <a:cubicBezTo>
                    <a:pt x="6664" y="20858"/>
                    <a:pt x="16463" y="21600"/>
                    <a:pt x="19303" y="21600"/>
                  </a:cubicBezTo>
                  <a:cubicBezTo>
                    <a:pt x="19806" y="21600"/>
                    <a:pt x="20091" y="21575"/>
                    <a:pt x="20091" y="21575"/>
                  </a:cubicBezTo>
                  <a:cubicBezTo>
                    <a:pt x="14488" y="5481"/>
                    <a:pt x="8274" y="0"/>
                    <a:pt x="42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9" name="Google Shape;4271;p45"/>
            <p:cNvSpPr/>
            <p:nvPr/>
          </p:nvSpPr>
          <p:spPr>
            <a:xfrm>
              <a:off x="344480" y="165142"/>
              <a:ext cx="141856" cy="141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1" h="21600" fill="norm" stroke="1" extrusionOk="0">
                  <a:moveTo>
                    <a:pt x="9668" y="0"/>
                  </a:moveTo>
                  <a:cubicBezTo>
                    <a:pt x="4802" y="0"/>
                    <a:pt x="0" y="5238"/>
                    <a:pt x="0" y="5238"/>
                  </a:cubicBezTo>
                  <a:lnTo>
                    <a:pt x="16148" y="21600"/>
                  </a:lnTo>
                  <a:cubicBezTo>
                    <a:pt x="16148" y="21600"/>
                    <a:pt x="21600" y="7829"/>
                    <a:pt x="13596" y="1400"/>
                  </a:cubicBezTo>
                  <a:cubicBezTo>
                    <a:pt x="12345" y="396"/>
                    <a:pt x="11005" y="0"/>
                    <a:pt x="966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0" name="Google Shape;4272;p45"/>
            <p:cNvSpPr/>
            <p:nvPr/>
          </p:nvSpPr>
          <p:spPr>
            <a:xfrm>
              <a:off x="366371" y="208090"/>
              <a:ext cx="190741" cy="45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593" h="21600" fill="norm" stroke="1" extrusionOk="0">
                  <a:moveTo>
                    <a:pt x="3448" y="0"/>
                  </a:moveTo>
                  <a:cubicBezTo>
                    <a:pt x="3448" y="0"/>
                    <a:pt x="-4473" y="10812"/>
                    <a:pt x="3695" y="21600"/>
                  </a:cubicBezTo>
                  <a:cubicBezTo>
                    <a:pt x="3695" y="21600"/>
                    <a:pt x="17127" y="14227"/>
                    <a:pt x="3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1" name="Google Shape;4273;p45"/>
            <p:cNvSpPr/>
            <p:nvPr/>
          </p:nvSpPr>
          <p:spPr>
            <a:xfrm>
              <a:off x="377800" y="361654"/>
              <a:ext cx="68787" cy="69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577" y="0"/>
                  </a:moveTo>
                  <a:cubicBezTo>
                    <a:pt x="8515" y="0"/>
                    <a:pt x="7430" y="204"/>
                    <a:pt x="6369" y="640"/>
                  </a:cubicBezTo>
                  <a:cubicBezTo>
                    <a:pt x="1347" y="2692"/>
                    <a:pt x="-1243" y="8832"/>
                    <a:pt x="587" y="14465"/>
                  </a:cubicBezTo>
                  <a:cubicBezTo>
                    <a:pt x="2012" y="18863"/>
                    <a:pt x="5680" y="21600"/>
                    <a:pt x="9608" y="21600"/>
                  </a:cubicBezTo>
                  <a:cubicBezTo>
                    <a:pt x="10702" y="21600"/>
                    <a:pt x="11810" y="21387"/>
                    <a:pt x="12904" y="20942"/>
                  </a:cubicBezTo>
                  <a:cubicBezTo>
                    <a:pt x="17775" y="18899"/>
                    <a:pt x="20357" y="12759"/>
                    <a:pt x="18686" y="7126"/>
                  </a:cubicBezTo>
                  <a:cubicBezTo>
                    <a:pt x="17244" y="2826"/>
                    <a:pt x="13545" y="0"/>
                    <a:pt x="9577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2" name="Google Shape;4274;p45"/>
            <p:cNvSpPr/>
            <p:nvPr/>
          </p:nvSpPr>
          <p:spPr>
            <a:xfrm>
              <a:off x="471959" y="337884"/>
              <a:ext cx="33923" cy="3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485" y="0"/>
                  </a:moveTo>
                  <a:cubicBezTo>
                    <a:pt x="8436" y="0"/>
                    <a:pt x="7372" y="195"/>
                    <a:pt x="6338" y="603"/>
                  </a:cubicBezTo>
                  <a:cubicBezTo>
                    <a:pt x="1409" y="2727"/>
                    <a:pt x="-1202" y="8757"/>
                    <a:pt x="541" y="14465"/>
                  </a:cubicBezTo>
                  <a:cubicBezTo>
                    <a:pt x="1915" y="18848"/>
                    <a:pt x="5636" y="21600"/>
                    <a:pt x="9636" y="21600"/>
                  </a:cubicBezTo>
                  <a:cubicBezTo>
                    <a:pt x="10707" y="21600"/>
                    <a:pt x="11794" y="21405"/>
                    <a:pt x="12858" y="20988"/>
                  </a:cubicBezTo>
                  <a:cubicBezTo>
                    <a:pt x="17787" y="18873"/>
                    <a:pt x="20398" y="12834"/>
                    <a:pt x="18655" y="7126"/>
                  </a:cubicBezTo>
                  <a:cubicBezTo>
                    <a:pt x="17168" y="2752"/>
                    <a:pt x="13417" y="0"/>
                    <a:pt x="94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3" name="Google Shape;4275;p45"/>
            <p:cNvSpPr/>
            <p:nvPr/>
          </p:nvSpPr>
          <p:spPr>
            <a:xfrm>
              <a:off x="423731" y="279316"/>
              <a:ext cx="46440" cy="4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9712" y="0"/>
                  </a:moveTo>
                  <a:cubicBezTo>
                    <a:pt x="8622" y="0"/>
                    <a:pt x="7521" y="211"/>
                    <a:pt x="6432" y="660"/>
                  </a:cubicBezTo>
                  <a:cubicBezTo>
                    <a:pt x="1255" y="2680"/>
                    <a:pt x="-1217" y="8767"/>
                    <a:pt x="587" y="14352"/>
                  </a:cubicBezTo>
                  <a:cubicBezTo>
                    <a:pt x="1993" y="18893"/>
                    <a:pt x="5589" y="21600"/>
                    <a:pt x="9454" y="21600"/>
                  </a:cubicBezTo>
                  <a:cubicBezTo>
                    <a:pt x="10544" y="21600"/>
                    <a:pt x="11645" y="21376"/>
                    <a:pt x="12734" y="20940"/>
                  </a:cubicBezTo>
                  <a:cubicBezTo>
                    <a:pt x="17900" y="18907"/>
                    <a:pt x="20383" y="12820"/>
                    <a:pt x="18579" y="7248"/>
                  </a:cubicBezTo>
                  <a:cubicBezTo>
                    <a:pt x="17173" y="2693"/>
                    <a:pt x="13577" y="0"/>
                    <a:pt x="971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4" name="Google Shape;4276;p45"/>
            <p:cNvSpPr/>
            <p:nvPr/>
          </p:nvSpPr>
          <p:spPr>
            <a:xfrm>
              <a:off x="459069" y="401737"/>
              <a:ext cx="78776" cy="78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530" y="0"/>
                  </a:moveTo>
                  <a:cubicBezTo>
                    <a:pt x="8454" y="0"/>
                    <a:pt x="7361" y="203"/>
                    <a:pt x="6292" y="638"/>
                  </a:cubicBezTo>
                  <a:cubicBezTo>
                    <a:pt x="1402" y="2657"/>
                    <a:pt x="-1227" y="8848"/>
                    <a:pt x="563" y="14498"/>
                  </a:cubicBezTo>
                  <a:cubicBezTo>
                    <a:pt x="1973" y="18838"/>
                    <a:pt x="5664" y="21600"/>
                    <a:pt x="9554" y="21600"/>
                  </a:cubicBezTo>
                  <a:cubicBezTo>
                    <a:pt x="10617" y="21600"/>
                    <a:pt x="11692" y="21397"/>
                    <a:pt x="12736" y="20962"/>
                  </a:cubicBezTo>
                  <a:cubicBezTo>
                    <a:pt x="17744" y="18943"/>
                    <a:pt x="20373" y="12752"/>
                    <a:pt x="18583" y="7095"/>
                  </a:cubicBezTo>
                  <a:cubicBezTo>
                    <a:pt x="17173" y="2755"/>
                    <a:pt x="13482" y="0"/>
                    <a:pt x="953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5" name="Google Shape;4277;p45"/>
            <p:cNvSpPr/>
            <p:nvPr/>
          </p:nvSpPr>
          <p:spPr>
            <a:xfrm>
              <a:off x="388898" y="458814"/>
              <a:ext cx="46543" cy="4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5" h="21600" fill="norm" stroke="1" extrusionOk="0">
                  <a:moveTo>
                    <a:pt x="9666" y="0"/>
                  </a:moveTo>
                  <a:cubicBezTo>
                    <a:pt x="8581" y="0"/>
                    <a:pt x="7480" y="211"/>
                    <a:pt x="6410" y="643"/>
                  </a:cubicBezTo>
                  <a:cubicBezTo>
                    <a:pt x="1459" y="2678"/>
                    <a:pt x="-1243" y="8765"/>
                    <a:pt x="561" y="14517"/>
                  </a:cubicBezTo>
                  <a:cubicBezTo>
                    <a:pt x="1967" y="18887"/>
                    <a:pt x="5668" y="21600"/>
                    <a:pt x="9588" y="21600"/>
                  </a:cubicBezTo>
                  <a:cubicBezTo>
                    <a:pt x="10674" y="21600"/>
                    <a:pt x="11783" y="21389"/>
                    <a:pt x="12852" y="20948"/>
                  </a:cubicBezTo>
                  <a:cubicBezTo>
                    <a:pt x="17803" y="18913"/>
                    <a:pt x="20357" y="12826"/>
                    <a:pt x="18701" y="7241"/>
                  </a:cubicBezTo>
                  <a:cubicBezTo>
                    <a:pt x="17296" y="2740"/>
                    <a:pt x="13587" y="0"/>
                    <a:pt x="9666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6" name="Google Shape;4278;p45"/>
            <p:cNvSpPr/>
            <p:nvPr/>
          </p:nvSpPr>
          <p:spPr>
            <a:xfrm>
              <a:off x="417296" y="511048"/>
              <a:ext cx="98265" cy="9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3" h="21600" fill="norm" stroke="1" extrusionOk="0">
                  <a:moveTo>
                    <a:pt x="9542" y="0"/>
                  </a:moveTo>
                  <a:cubicBezTo>
                    <a:pt x="8473" y="0"/>
                    <a:pt x="7381" y="206"/>
                    <a:pt x="6317" y="643"/>
                  </a:cubicBezTo>
                  <a:cubicBezTo>
                    <a:pt x="1419" y="2677"/>
                    <a:pt x="-1241" y="8785"/>
                    <a:pt x="571" y="14419"/>
                  </a:cubicBezTo>
                  <a:cubicBezTo>
                    <a:pt x="2001" y="18867"/>
                    <a:pt x="5691" y="21600"/>
                    <a:pt x="9648" y="21600"/>
                  </a:cubicBezTo>
                  <a:cubicBezTo>
                    <a:pt x="10695" y="21600"/>
                    <a:pt x="11759" y="21407"/>
                    <a:pt x="12806" y="21007"/>
                  </a:cubicBezTo>
                  <a:cubicBezTo>
                    <a:pt x="17804" y="18973"/>
                    <a:pt x="20359" y="12740"/>
                    <a:pt x="18658" y="7231"/>
                  </a:cubicBezTo>
                  <a:cubicBezTo>
                    <a:pt x="17234" y="2801"/>
                    <a:pt x="13504" y="0"/>
                    <a:pt x="954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7" name="Google Shape;4279;p45"/>
            <p:cNvSpPr/>
            <p:nvPr/>
          </p:nvSpPr>
          <p:spPr>
            <a:xfrm>
              <a:off x="428414" y="78370"/>
              <a:ext cx="28358" cy="9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70" y="0"/>
                  </a:moveTo>
                  <a:lnTo>
                    <a:pt x="0" y="21344"/>
                  </a:lnTo>
                  <a:lnTo>
                    <a:pt x="2897" y="21600"/>
                  </a:lnTo>
                  <a:lnTo>
                    <a:pt x="21600" y="256"/>
                  </a:lnTo>
                  <a:lnTo>
                    <a:pt x="18270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8" name="Google Shape;4280;p45"/>
            <p:cNvSpPr/>
            <p:nvPr/>
          </p:nvSpPr>
          <p:spPr>
            <a:xfrm>
              <a:off x="445867" y="70196"/>
              <a:ext cx="17423" cy="17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6" h="21600" fill="norm" stroke="1" extrusionOk="0">
                  <a:moveTo>
                    <a:pt x="9818" y="0"/>
                  </a:moveTo>
                  <a:cubicBezTo>
                    <a:pt x="8756" y="0"/>
                    <a:pt x="7662" y="211"/>
                    <a:pt x="6599" y="668"/>
                  </a:cubicBezTo>
                  <a:cubicBezTo>
                    <a:pt x="1191" y="2674"/>
                    <a:pt x="-1216" y="8760"/>
                    <a:pt x="597" y="14846"/>
                  </a:cubicBezTo>
                  <a:cubicBezTo>
                    <a:pt x="1972" y="19032"/>
                    <a:pt x="5536" y="21600"/>
                    <a:pt x="9318" y="21600"/>
                  </a:cubicBezTo>
                  <a:cubicBezTo>
                    <a:pt x="10412" y="21600"/>
                    <a:pt x="11506" y="21389"/>
                    <a:pt x="12600" y="20932"/>
                  </a:cubicBezTo>
                  <a:cubicBezTo>
                    <a:pt x="18008" y="18891"/>
                    <a:pt x="20384" y="12805"/>
                    <a:pt x="18602" y="7423"/>
                  </a:cubicBezTo>
                  <a:cubicBezTo>
                    <a:pt x="17196" y="2674"/>
                    <a:pt x="13601" y="0"/>
                    <a:pt x="9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9" name="Google Shape;4281;p45"/>
            <p:cNvSpPr/>
            <p:nvPr/>
          </p:nvSpPr>
          <p:spPr>
            <a:xfrm>
              <a:off x="464378" y="123587"/>
              <a:ext cx="68153" cy="69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6" y="0"/>
                  </a:moveTo>
                  <a:lnTo>
                    <a:pt x="0" y="20750"/>
                  </a:lnTo>
                  <a:lnTo>
                    <a:pt x="864" y="21600"/>
                  </a:lnTo>
                  <a:lnTo>
                    <a:pt x="21600" y="85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0" name="Google Shape;4282;p45"/>
            <p:cNvSpPr/>
            <p:nvPr/>
          </p:nvSpPr>
          <p:spPr>
            <a:xfrm>
              <a:off x="522111" y="116292"/>
              <a:ext cx="17704" cy="1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7" h="21600" fill="norm" stroke="1" extrusionOk="0">
                  <a:moveTo>
                    <a:pt x="9644" y="0"/>
                  </a:moveTo>
                  <a:cubicBezTo>
                    <a:pt x="5016" y="0"/>
                    <a:pt x="1126" y="3704"/>
                    <a:pt x="66" y="8896"/>
                  </a:cubicBezTo>
                  <a:cubicBezTo>
                    <a:pt x="-545" y="14885"/>
                    <a:pt x="3151" y="20215"/>
                    <a:pt x="8069" y="21531"/>
                  </a:cubicBezTo>
                  <a:cubicBezTo>
                    <a:pt x="8487" y="21600"/>
                    <a:pt x="8905" y="21600"/>
                    <a:pt x="9291" y="21600"/>
                  </a:cubicBezTo>
                  <a:cubicBezTo>
                    <a:pt x="14434" y="21600"/>
                    <a:pt x="19255" y="17792"/>
                    <a:pt x="19801" y="12219"/>
                  </a:cubicBezTo>
                  <a:cubicBezTo>
                    <a:pt x="21055" y="6923"/>
                    <a:pt x="17359" y="935"/>
                    <a:pt x="11798" y="277"/>
                  </a:cubicBezTo>
                  <a:cubicBezTo>
                    <a:pt x="11059" y="104"/>
                    <a:pt x="10351" y="0"/>
                    <a:pt x="9644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1" name="Google Shape;4283;p45"/>
            <p:cNvSpPr/>
            <p:nvPr/>
          </p:nvSpPr>
          <p:spPr>
            <a:xfrm>
              <a:off x="0" y="158188"/>
              <a:ext cx="434944" cy="20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0" y="0"/>
                  </a:moveTo>
                  <a:cubicBezTo>
                    <a:pt x="1999" y="0"/>
                    <a:pt x="0" y="19592"/>
                    <a:pt x="0" y="19592"/>
                  </a:cubicBezTo>
                  <a:cubicBezTo>
                    <a:pt x="2119" y="21008"/>
                    <a:pt x="4113" y="21600"/>
                    <a:pt x="5968" y="21600"/>
                  </a:cubicBezTo>
                  <a:cubicBezTo>
                    <a:pt x="15701" y="21600"/>
                    <a:pt x="21600" y="5252"/>
                    <a:pt x="21600" y="5252"/>
                  </a:cubicBezTo>
                  <a:cubicBezTo>
                    <a:pt x="17645" y="1479"/>
                    <a:pt x="14391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2" name="Google Shape;4284;p45"/>
            <p:cNvSpPr/>
            <p:nvPr/>
          </p:nvSpPr>
          <p:spPr>
            <a:xfrm>
              <a:off x="193487" y="252256"/>
              <a:ext cx="68721" cy="68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fill="norm" stroke="1" extrusionOk="0">
                  <a:moveTo>
                    <a:pt x="10663" y="0"/>
                  </a:moveTo>
                  <a:cubicBezTo>
                    <a:pt x="4899" y="0"/>
                    <a:pt x="171" y="4729"/>
                    <a:pt x="4" y="10457"/>
                  </a:cubicBezTo>
                  <a:cubicBezTo>
                    <a:pt x="-163" y="16452"/>
                    <a:pt x="4565" y="21422"/>
                    <a:pt x="10294" y="21591"/>
                  </a:cubicBezTo>
                  <a:cubicBezTo>
                    <a:pt x="10409" y="21591"/>
                    <a:pt x="10514" y="21600"/>
                    <a:pt x="10619" y="21600"/>
                  </a:cubicBezTo>
                  <a:cubicBezTo>
                    <a:pt x="16375" y="21600"/>
                    <a:pt x="21103" y="17032"/>
                    <a:pt x="21270" y="11143"/>
                  </a:cubicBezTo>
                  <a:cubicBezTo>
                    <a:pt x="21437" y="5148"/>
                    <a:pt x="16876" y="178"/>
                    <a:pt x="10971" y="9"/>
                  </a:cubicBezTo>
                  <a:cubicBezTo>
                    <a:pt x="10874" y="0"/>
                    <a:pt x="10769" y="0"/>
                    <a:pt x="1066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3" name="Google Shape;4285;p45"/>
            <p:cNvSpPr/>
            <p:nvPr/>
          </p:nvSpPr>
          <p:spPr>
            <a:xfrm>
              <a:off x="248260" y="178841"/>
              <a:ext cx="71984" cy="72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1600" fill="norm" stroke="1" extrusionOk="0">
                  <a:moveTo>
                    <a:pt x="10389" y="0"/>
                  </a:moveTo>
                  <a:cubicBezTo>
                    <a:pt x="4689" y="0"/>
                    <a:pt x="164" y="4632"/>
                    <a:pt x="5" y="10481"/>
                  </a:cubicBezTo>
                  <a:cubicBezTo>
                    <a:pt x="-155" y="16364"/>
                    <a:pt x="4361" y="21438"/>
                    <a:pt x="10322" y="21600"/>
                  </a:cubicBezTo>
                  <a:cubicBezTo>
                    <a:pt x="10423" y="21600"/>
                    <a:pt x="10515" y="21600"/>
                    <a:pt x="10616" y="21600"/>
                  </a:cubicBezTo>
                  <a:cubicBezTo>
                    <a:pt x="16291" y="21600"/>
                    <a:pt x="21126" y="16926"/>
                    <a:pt x="21285" y="11136"/>
                  </a:cubicBezTo>
                  <a:cubicBezTo>
                    <a:pt x="21445" y="5083"/>
                    <a:pt x="16769" y="179"/>
                    <a:pt x="10968" y="17"/>
                  </a:cubicBezTo>
                  <a:cubicBezTo>
                    <a:pt x="10775" y="9"/>
                    <a:pt x="10582" y="0"/>
                    <a:pt x="1038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4" name="Google Shape;4286;p45"/>
            <p:cNvSpPr/>
            <p:nvPr/>
          </p:nvSpPr>
          <p:spPr>
            <a:xfrm>
              <a:off x="348876" y="185425"/>
              <a:ext cx="46395" cy="4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0493" y="0"/>
                  </a:moveTo>
                  <a:cubicBezTo>
                    <a:pt x="4728" y="0"/>
                    <a:pt x="10" y="4732"/>
                    <a:pt x="10" y="10417"/>
                  </a:cubicBezTo>
                  <a:cubicBezTo>
                    <a:pt x="-236" y="16511"/>
                    <a:pt x="4237" y="21587"/>
                    <a:pt x="10196" y="21587"/>
                  </a:cubicBezTo>
                  <a:cubicBezTo>
                    <a:pt x="10338" y="21600"/>
                    <a:pt x="10493" y="21600"/>
                    <a:pt x="10635" y="21600"/>
                  </a:cubicBezTo>
                  <a:cubicBezTo>
                    <a:pt x="16387" y="21600"/>
                    <a:pt x="20873" y="16868"/>
                    <a:pt x="21118" y="11183"/>
                  </a:cubicBezTo>
                  <a:cubicBezTo>
                    <a:pt x="21364" y="5089"/>
                    <a:pt x="16646" y="264"/>
                    <a:pt x="10932" y="13"/>
                  </a:cubicBezTo>
                  <a:cubicBezTo>
                    <a:pt x="10790" y="13"/>
                    <a:pt x="10635" y="0"/>
                    <a:pt x="1049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5" name="Google Shape;4287;p45"/>
            <p:cNvSpPr/>
            <p:nvPr/>
          </p:nvSpPr>
          <p:spPr>
            <a:xfrm>
              <a:off x="110346" y="184823"/>
              <a:ext cx="87790" cy="87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fill="norm" stroke="1" extrusionOk="0">
                  <a:moveTo>
                    <a:pt x="10520" y="0"/>
                  </a:moveTo>
                  <a:cubicBezTo>
                    <a:pt x="4785" y="0"/>
                    <a:pt x="265" y="4624"/>
                    <a:pt x="3" y="10399"/>
                  </a:cubicBezTo>
                  <a:cubicBezTo>
                    <a:pt x="-128" y="16471"/>
                    <a:pt x="4509" y="21466"/>
                    <a:pt x="10341" y="21600"/>
                  </a:cubicBezTo>
                  <a:cubicBezTo>
                    <a:pt x="10424" y="21600"/>
                    <a:pt x="10506" y="21600"/>
                    <a:pt x="10589" y="21600"/>
                  </a:cubicBezTo>
                  <a:cubicBezTo>
                    <a:pt x="16310" y="21600"/>
                    <a:pt x="21079" y="17061"/>
                    <a:pt x="21341" y="11074"/>
                  </a:cubicBezTo>
                  <a:cubicBezTo>
                    <a:pt x="21472" y="5136"/>
                    <a:pt x="16835" y="148"/>
                    <a:pt x="11003" y="14"/>
                  </a:cubicBezTo>
                  <a:cubicBezTo>
                    <a:pt x="10845" y="7"/>
                    <a:pt x="10679" y="0"/>
                    <a:pt x="1052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6" name="Google Shape;4288;p45"/>
            <p:cNvSpPr/>
            <p:nvPr/>
          </p:nvSpPr>
          <p:spPr>
            <a:xfrm>
              <a:off x="97004" y="295289"/>
              <a:ext cx="69261" cy="69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fill="norm" stroke="1" extrusionOk="0">
                  <a:moveTo>
                    <a:pt x="10582" y="0"/>
                  </a:moveTo>
                  <a:cubicBezTo>
                    <a:pt x="4862" y="0"/>
                    <a:pt x="170" y="4657"/>
                    <a:pt x="5" y="10466"/>
                  </a:cubicBezTo>
                  <a:cubicBezTo>
                    <a:pt x="-161" y="16371"/>
                    <a:pt x="4356" y="21433"/>
                    <a:pt x="10390" y="21600"/>
                  </a:cubicBezTo>
                  <a:cubicBezTo>
                    <a:pt x="10486" y="21600"/>
                    <a:pt x="10591" y="21600"/>
                    <a:pt x="10687" y="21600"/>
                  </a:cubicBezTo>
                  <a:cubicBezTo>
                    <a:pt x="16416" y="21600"/>
                    <a:pt x="21108" y="16943"/>
                    <a:pt x="21273" y="11134"/>
                  </a:cubicBezTo>
                  <a:cubicBezTo>
                    <a:pt x="21439" y="5229"/>
                    <a:pt x="16913" y="167"/>
                    <a:pt x="10888" y="0"/>
                  </a:cubicBezTo>
                  <a:cubicBezTo>
                    <a:pt x="10792" y="0"/>
                    <a:pt x="10687" y="0"/>
                    <a:pt x="1058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7" name="Google Shape;4289;p45"/>
            <p:cNvSpPr/>
            <p:nvPr/>
          </p:nvSpPr>
          <p:spPr>
            <a:xfrm>
              <a:off x="53067" y="256958"/>
              <a:ext cx="38304" cy="3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fill="norm" stroke="1" extrusionOk="0">
                  <a:moveTo>
                    <a:pt x="10818" y="0"/>
                  </a:moveTo>
                  <a:cubicBezTo>
                    <a:pt x="4984" y="0"/>
                    <a:pt x="120" y="4635"/>
                    <a:pt x="2" y="10556"/>
                  </a:cubicBezTo>
                  <a:cubicBezTo>
                    <a:pt x="-115" y="16434"/>
                    <a:pt x="4514" y="21469"/>
                    <a:pt x="10330" y="21588"/>
                  </a:cubicBezTo>
                  <a:cubicBezTo>
                    <a:pt x="10472" y="21594"/>
                    <a:pt x="10620" y="21600"/>
                    <a:pt x="10762" y="21600"/>
                  </a:cubicBezTo>
                  <a:cubicBezTo>
                    <a:pt x="16504" y="21600"/>
                    <a:pt x="21250" y="17003"/>
                    <a:pt x="21368" y="11156"/>
                  </a:cubicBezTo>
                  <a:cubicBezTo>
                    <a:pt x="21485" y="5160"/>
                    <a:pt x="16856" y="237"/>
                    <a:pt x="11040" y="0"/>
                  </a:cubicBezTo>
                  <a:cubicBezTo>
                    <a:pt x="10966" y="0"/>
                    <a:pt x="10892" y="0"/>
                    <a:pt x="10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42" name="Google Shape;4290;p45"/>
          <p:cNvGrpSpPr/>
          <p:nvPr/>
        </p:nvGrpSpPr>
        <p:grpSpPr>
          <a:xfrm>
            <a:off x="7797082" y="2889706"/>
            <a:ext cx="273734" cy="333917"/>
            <a:chOff x="13" y="0"/>
            <a:chExt cx="273733" cy="333915"/>
          </a:xfrm>
        </p:grpSpPr>
        <p:sp>
          <p:nvSpPr>
            <p:cNvPr id="2539" name="Google Shape;4291;p45"/>
            <p:cNvSpPr/>
            <p:nvPr/>
          </p:nvSpPr>
          <p:spPr>
            <a:xfrm>
              <a:off x="13" y="-1"/>
              <a:ext cx="273734" cy="333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35" y="0"/>
                  </a:moveTo>
                  <a:cubicBezTo>
                    <a:pt x="8204" y="4953"/>
                    <a:pt x="9275" y="9342"/>
                    <a:pt x="9275" y="9342"/>
                  </a:cubicBezTo>
                  <a:cubicBezTo>
                    <a:pt x="5851" y="5049"/>
                    <a:pt x="1512" y="4869"/>
                    <a:pt x="806" y="4869"/>
                  </a:cubicBezTo>
                  <a:cubicBezTo>
                    <a:pt x="742" y="4869"/>
                    <a:pt x="707" y="4870"/>
                    <a:pt x="707" y="4870"/>
                  </a:cubicBezTo>
                  <a:cubicBezTo>
                    <a:pt x="1273" y="10933"/>
                    <a:pt x="7698" y="12225"/>
                    <a:pt x="7698" y="12225"/>
                  </a:cubicBezTo>
                  <a:cubicBezTo>
                    <a:pt x="7214" y="12151"/>
                    <a:pt x="6751" y="12118"/>
                    <a:pt x="6312" y="12118"/>
                  </a:cubicBezTo>
                  <a:cubicBezTo>
                    <a:pt x="2193" y="12118"/>
                    <a:pt x="0" y="15024"/>
                    <a:pt x="0" y="15024"/>
                  </a:cubicBezTo>
                  <a:cubicBezTo>
                    <a:pt x="1010" y="15316"/>
                    <a:pt x="1930" y="15434"/>
                    <a:pt x="2756" y="15434"/>
                  </a:cubicBezTo>
                  <a:cubicBezTo>
                    <a:pt x="5953" y="15434"/>
                    <a:pt x="7756" y="13663"/>
                    <a:pt x="8073" y="13324"/>
                  </a:cubicBezTo>
                  <a:cubicBezTo>
                    <a:pt x="3607" y="18295"/>
                    <a:pt x="5011" y="21600"/>
                    <a:pt x="5011" y="21600"/>
                  </a:cubicBezTo>
                  <a:cubicBezTo>
                    <a:pt x="9376" y="19845"/>
                    <a:pt x="10245" y="14080"/>
                    <a:pt x="10245" y="14080"/>
                  </a:cubicBezTo>
                  <a:cubicBezTo>
                    <a:pt x="10406" y="21170"/>
                    <a:pt x="14831" y="21402"/>
                    <a:pt x="14831" y="21402"/>
                  </a:cubicBezTo>
                  <a:cubicBezTo>
                    <a:pt x="15820" y="16489"/>
                    <a:pt x="11731" y="13723"/>
                    <a:pt x="11719" y="13716"/>
                  </a:cubicBezTo>
                  <a:cubicBezTo>
                    <a:pt x="14969" y="15906"/>
                    <a:pt x="17254" y="16528"/>
                    <a:pt x="18803" y="16528"/>
                  </a:cubicBezTo>
                  <a:cubicBezTo>
                    <a:pt x="20838" y="16528"/>
                    <a:pt x="21600" y="15455"/>
                    <a:pt x="21600" y="15455"/>
                  </a:cubicBezTo>
                  <a:cubicBezTo>
                    <a:pt x="18185" y="13186"/>
                    <a:pt x="12710" y="12225"/>
                    <a:pt x="12709" y="12225"/>
                  </a:cubicBezTo>
                  <a:cubicBezTo>
                    <a:pt x="13213" y="12296"/>
                    <a:pt x="13691" y="12329"/>
                    <a:pt x="14144" y="12329"/>
                  </a:cubicBezTo>
                  <a:cubicBezTo>
                    <a:pt x="19821" y="12329"/>
                    <a:pt x="21519" y="7156"/>
                    <a:pt x="21519" y="7156"/>
                  </a:cubicBezTo>
                  <a:cubicBezTo>
                    <a:pt x="21294" y="7147"/>
                    <a:pt x="21072" y="7142"/>
                    <a:pt x="20855" y="7142"/>
                  </a:cubicBezTo>
                  <a:cubicBezTo>
                    <a:pt x="16092" y="7142"/>
                    <a:pt x="13436" y="9248"/>
                    <a:pt x="12488" y="10189"/>
                  </a:cubicBezTo>
                  <a:cubicBezTo>
                    <a:pt x="18324" y="3614"/>
                    <a:pt x="15135" y="1"/>
                    <a:pt x="151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0" name="Google Shape;4292;p45"/>
            <p:cNvSpPr/>
            <p:nvPr/>
          </p:nvSpPr>
          <p:spPr>
            <a:xfrm>
              <a:off x="33044" y="33551"/>
              <a:ext cx="212032" cy="261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69" y="0"/>
                  </a:moveTo>
                  <a:cubicBezTo>
                    <a:pt x="11582" y="2985"/>
                    <a:pt x="8844" y="12134"/>
                    <a:pt x="8844" y="12134"/>
                  </a:cubicBezTo>
                  <a:cubicBezTo>
                    <a:pt x="7852" y="10186"/>
                    <a:pt x="1" y="5125"/>
                    <a:pt x="0" y="5125"/>
                  </a:cubicBezTo>
                  <a:cubicBezTo>
                    <a:pt x="1591" y="8745"/>
                    <a:pt x="8348" y="12791"/>
                    <a:pt x="8348" y="12791"/>
                  </a:cubicBezTo>
                  <a:cubicBezTo>
                    <a:pt x="5687" y="13596"/>
                    <a:pt x="130" y="15607"/>
                    <a:pt x="130" y="15607"/>
                  </a:cubicBezTo>
                  <a:cubicBezTo>
                    <a:pt x="213" y="15609"/>
                    <a:pt x="296" y="15611"/>
                    <a:pt x="379" y="15611"/>
                  </a:cubicBezTo>
                  <a:cubicBezTo>
                    <a:pt x="4258" y="15611"/>
                    <a:pt x="8607" y="13236"/>
                    <a:pt x="8609" y="13235"/>
                  </a:cubicBezTo>
                  <a:cubicBezTo>
                    <a:pt x="7330" y="14611"/>
                    <a:pt x="5088" y="21346"/>
                    <a:pt x="5088" y="21346"/>
                  </a:cubicBezTo>
                  <a:cubicBezTo>
                    <a:pt x="7670" y="18106"/>
                    <a:pt x="9600" y="13362"/>
                    <a:pt x="9600" y="13362"/>
                  </a:cubicBezTo>
                  <a:cubicBezTo>
                    <a:pt x="10304" y="16581"/>
                    <a:pt x="14165" y="21600"/>
                    <a:pt x="14165" y="21600"/>
                  </a:cubicBezTo>
                  <a:cubicBezTo>
                    <a:pt x="13930" y="17746"/>
                    <a:pt x="10069" y="13130"/>
                    <a:pt x="10069" y="13129"/>
                  </a:cubicBezTo>
                  <a:cubicBezTo>
                    <a:pt x="16305" y="15777"/>
                    <a:pt x="21600" y="16857"/>
                    <a:pt x="21600" y="16857"/>
                  </a:cubicBezTo>
                  <a:cubicBezTo>
                    <a:pt x="18443" y="14929"/>
                    <a:pt x="10018" y="12473"/>
                    <a:pt x="10018" y="12473"/>
                  </a:cubicBezTo>
                  <a:cubicBezTo>
                    <a:pt x="15469" y="12240"/>
                    <a:pt x="21025" y="8089"/>
                    <a:pt x="21025" y="8089"/>
                  </a:cubicBezTo>
                  <a:cubicBezTo>
                    <a:pt x="18417" y="8174"/>
                    <a:pt x="10356" y="11732"/>
                    <a:pt x="10356" y="11732"/>
                  </a:cubicBezTo>
                  <a:cubicBezTo>
                    <a:pt x="12938" y="7369"/>
                    <a:pt x="14869" y="0"/>
                    <a:pt x="148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1" name="Google Shape;4293;p45"/>
            <p:cNvSpPr/>
            <p:nvPr/>
          </p:nvSpPr>
          <p:spPr>
            <a:xfrm>
              <a:off x="109081" y="153395"/>
              <a:ext cx="48135" cy="54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8" h="21600" fill="norm" stroke="1" extrusionOk="0">
                  <a:moveTo>
                    <a:pt x="8683" y="0"/>
                  </a:moveTo>
                  <a:cubicBezTo>
                    <a:pt x="4131" y="0"/>
                    <a:pt x="-175" y="3603"/>
                    <a:pt x="5" y="11542"/>
                  </a:cubicBezTo>
                  <a:cubicBezTo>
                    <a:pt x="5" y="11542"/>
                    <a:pt x="699" y="19924"/>
                    <a:pt x="8107" y="21456"/>
                  </a:cubicBezTo>
                  <a:cubicBezTo>
                    <a:pt x="8575" y="21552"/>
                    <a:pt x="9043" y="21600"/>
                    <a:pt x="9501" y="21600"/>
                  </a:cubicBezTo>
                  <a:cubicBezTo>
                    <a:pt x="16260" y="21600"/>
                    <a:pt x="21425" y="11478"/>
                    <a:pt x="16800" y="4491"/>
                  </a:cubicBezTo>
                  <a:cubicBezTo>
                    <a:pt x="14794" y="1570"/>
                    <a:pt x="11682" y="0"/>
                    <a:pt x="86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63" name="Google Shape;4294;p45"/>
          <p:cNvGrpSpPr/>
          <p:nvPr/>
        </p:nvGrpSpPr>
        <p:grpSpPr>
          <a:xfrm>
            <a:off x="7340456" y="3946798"/>
            <a:ext cx="678810" cy="760832"/>
            <a:chOff x="0" y="0"/>
            <a:chExt cx="678809" cy="760831"/>
          </a:xfrm>
        </p:grpSpPr>
        <p:sp>
          <p:nvSpPr>
            <p:cNvPr id="2543" name="Google Shape;4295;p45"/>
            <p:cNvSpPr/>
            <p:nvPr/>
          </p:nvSpPr>
          <p:spPr>
            <a:xfrm>
              <a:off x="468678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4296;p45"/>
            <p:cNvSpPr/>
            <p:nvPr/>
          </p:nvSpPr>
          <p:spPr>
            <a:xfrm>
              <a:off x="462212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4297;p45"/>
            <p:cNvSpPr/>
            <p:nvPr/>
          </p:nvSpPr>
          <p:spPr>
            <a:xfrm>
              <a:off x="439791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4298;p45"/>
            <p:cNvSpPr/>
            <p:nvPr/>
          </p:nvSpPr>
          <p:spPr>
            <a:xfrm>
              <a:off x="433324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4299;p45"/>
            <p:cNvSpPr/>
            <p:nvPr/>
          </p:nvSpPr>
          <p:spPr>
            <a:xfrm>
              <a:off x="504173" y="275730"/>
              <a:ext cx="38179" cy="117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22" y="0"/>
                  </a:moveTo>
                  <a:lnTo>
                    <a:pt x="0" y="21401"/>
                  </a:lnTo>
                  <a:lnTo>
                    <a:pt x="2778" y="21600"/>
                  </a:lnTo>
                  <a:lnTo>
                    <a:pt x="21600" y="199"/>
                  </a:lnTo>
                  <a:lnTo>
                    <a:pt x="18822" y="0"/>
                  </a:ln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4300;p45"/>
            <p:cNvSpPr/>
            <p:nvPr/>
          </p:nvSpPr>
          <p:spPr>
            <a:xfrm>
              <a:off x="528305" y="260573"/>
              <a:ext cx="23382" cy="23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8" h="21600" fill="norm" stroke="1" extrusionOk="0">
                  <a:moveTo>
                    <a:pt x="9719" y="0"/>
                  </a:moveTo>
                  <a:cubicBezTo>
                    <a:pt x="5361" y="0"/>
                    <a:pt x="1449" y="2961"/>
                    <a:pt x="348" y="8011"/>
                  </a:cubicBezTo>
                  <a:cubicBezTo>
                    <a:pt x="-1011" y="13589"/>
                    <a:pt x="1683" y="19696"/>
                    <a:pt x="7095" y="21203"/>
                  </a:cubicBezTo>
                  <a:cubicBezTo>
                    <a:pt x="7938" y="21468"/>
                    <a:pt x="8805" y="21600"/>
                    <a:pt x="9648" y="21600"/>
                  </a:cubicBezTo>
                  <a:cubicBezTo>
                    <a:pt x="13772" y="21600"/>
                    <a:pt x="17661" y="18639"/>
                    <a:pt x="18785" y="13589"/>
                  </a:cubicBezTo>
                  <a:cubicBezTo>
                    <a:pt x="20589" y="8011"/>
                    <a:pt x="17426" y="1930"/>
                    <a:pt x="12483" y="397"/>
                  </a:cubicBezTo>
                  <a:cubicBezTo>
                    <a:pt x="11546" y="132"/>
                    <a:pt x="10632" y="0"/>
                    <a:pt x="9719" y="0"/>
                  </a:cubicBezTo>
                  <a:close/>
                </a:path>
              </a:pathLst>
            </a:custGeom>
            <a:solidFill>
              <a:srgbClr val="4D237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4301;p45"/>
            <p:cNvSpPr/>
            <p:nvPr/>
          </p:nvSpPr>
          <p:spPr>
            <a:xfrm>
              <a:off x="0" y="77320"/>
              <a:ext cx="420780" cy="552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8" h="21600" fill="norm" stroke="1" extrusionOk="0">
                  <a:moveTo>
                    <a:pt x="4621" y="0"/>
                  </a:moveTo>
                  <a:cubicBezTo>
                    <a:pt x="3990" y="0"/>
                    <a:pt x="3313" y="142"/>
                    <a:pt x="2550" y="426"/>
                  </a:cubicBezTo>
                  <a:cubicBezTo>
                    <a:pt x="-1912" y="2108"/>
                    <a:pt x="4285" y="12756"/>
                    <a:pt x="4285" y="12756"/>
                  </a:cubicBezTo>
                  <a:cubicBezTo>
                    <a:pt x="4285" y="12756"/>
                    <a:pt x="0" y="15589"/>
                    <a:pt x="0" y="18634"/>
                  </a:cubicBezTo>
                  <a:cubicBezTo>
                    <a:pt x="0" y="20874"/>
                    <a:pt x="2096" y="21600"/>
                    <a:pt x="4739" y="21600"/>
                  </a:cubicBezTo>
                  <a:cubicBezTo>
                    <a:pt x="9010" y="21600"/>
                    <a:pt x="14713" y="19705"/>
                    <a:pt x="15328" y="19231"/>
                  </a:cubicBezTo>
                  <a:cubicBezTo>
                    <a:pt x="16323" y="18464"/>
                    <a:pt x="19688" y="12821"/>
                    <a:pt x="19688" y="12821"/>
                  </a:cubicBezTo>
                  <a:cubicBezTo>
                    <a:pt x="19688" y="12821"/>
                    <a:pt x="19614" y="12835"/>
                    <a:pt x="19470" y="12835"/>
                  </a:cubicBezTo>
                  <a:cubicBezTo>
                    <a:pt x="18748" y="12835"/>
                    <a:pt x="16291" y="12464"/>
                    <a:pt x="13033" y="7965"/>
                  </a:cubicBezTo>
                  <a:cubicBezTo>
                    <a:pt x="9180" y="2655"/>
                    <a:pt x="7346" y="0"/>
                    <a:pt x="462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4302;p45"/>
            <p:cNvSpPr/>
            <p:nvPr/>
          </p:nvSpPr>
          <p:spPr>
            <a:xfrm>
              <a:off x="6530" y="0"/>
              <a:ext cx="486206" cy="450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4663" y="0"/>
                  </a:moveTo>
                  <a:cubicBezTo>
                    <a:pt x="4577" y="0"/>
                    <a:pt x="4494" y="7"/>
                    <a:pt x="4416" y="22"/>
                  </a:cubicBezTo>
                  <a:cubicBezTo>
                    <a:pt x="1070" y="665"/>
                    <a:pt x="-654" y="6000"/>
                    <a:pt x="230" y="6000"/>
                  </a:cubicBezTo>
                  <a:cubicBezTo>
                    <a:pt x="389" y="6000"/>
                    <a:pt x="631" y="5829"/>
                    <a:pt x="964" y="5428"/>
                  </a:cubicBezTo>
                  <a:cubicBezTo>
                    <a:pt x="1734" y="4497"/>
                    <a:pt x="2593" y="3937"/>
                    <a:pt x="3501" y="3937"/>
                  </a:cubicBezTo>
                  <a:cubicBezTo>
                    <a:pt x="5168" y="3937"/>
                    <a:pt x="7005" y="5821"/>
                    <a:pt x="8783" y="10756"/>
                  </a:cubicBezTo>
                  <a:cubicBezTo>
                    <a:pt x="12479" y="21057"/>
                    <a:pt x="16590" y="21600"/>
                    <a:pt x="17416" y="21600"/>
                  </a:cubicBezTo>
                  <a:cubicBezTo>
                    <a:pt x="17514" y="21600"/>
                    <a:pt x="17565" y="21593"/>
                    <a:pt x="17565" y="21593"/>
                  </a:cubicBezTo>
                  <a:lnTo>
                    <a:pt x="20946" y="17780"/>
                  </a:lnTo>
                  <a:cubicBezTo>
                    <a:pt x="20946" y="17780"/>
                    <a:pt x="8860" y="0"/>
                    <a:pt x="46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4303;p45"/>
            <p:cNvSpPr/>
            <p:nvPr/>
          </p:nvSpPr>
          <p:spPr>
            <a:xfrm>
              <a:off x="33805" y="562959"/>
              <a:ext cx="20694" cy="2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5" y="0"/>
                  </a:moveTo>
                  <a:cubicBezTo>
                    <a:pt x="5126" y="0"/>
                    <a:pt x="0" y="4678"/>
                    <a:pt x="0" y="11089"/>
                  </a:cubicBezTo>
                  <a:cubicBezTo>
                    <a:pt x="0" y="16922"/>
                    <a:pt x="5126" y="21600"/>
                    <a:pt x="10815" y="21600"/>
                  </a:cubicBezTo>
                  <a:cubicBezTo>
                    <a:pt x="16504" y="21600"/>
                    <a:pt x="21600" y="16922"/>
                    <a:pt x="21600" y="11089"/>
                  </a:cubicBezTo>
                  <a:cubicBezTo>
                    <a:pt x="21600" y="4678"/>
                    <a:pt x="16504" y="0"/>
                    <a:pt x="1081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4304;p45"/>
            <p:cNvSpPr/>
            <p:nvPr/>
          </p:nvSpPr>
          <p:spPr>
            <a:xfrm>
              <a:off x="78484" y="570055"/>
              <a:ext cx="31083" cy="31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3" y="0"/>
                  </a:moveTo>
                  <a:cubicBezTo>
                    <a:pt x="4932" y="0"/>
                    <a:pt x="0" y="4916"/>
                    <a:pt x="0" y="10622"/>
                  </a:cubicBezTo>
                  <a:cubicBezTo>
                    <a:pt x="0" y="16684"/>
                    <a:pt x="4932" y="21600"/>
                    <a:pt x="10613" y="21600"/>
                  </a:cubicBezTo>
                  <a:cubicBezTo>
                    <a:pt x="16668" y="21600"/>
                    <a:pt x="21600" y="16684"/>
                    <a:pt x="21600" y="10622"/>
                  </a:cubicBezTo>
                  <a:cubicBezTo>
                    <a:pt x="21600" y="4916"/>
                    <a:pt x="16668" y="0"/>
                    <a:pt x="106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4305;p45"/>
            <p:cNvSpPr/>
            <p:nvPr/>
          </p:nvSpPr>
          <p:spPr>
            <a:xfrm>
              <a:off x="136275" y="556970"/>
              <a:ext cx="44680" cy="44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34" y="0"/>
                    <a:pt x="0" y="4745"/>
                    <a:pt x="0" y="10793"/>
                  </a:cubicBezTo>
                  <a:cubicBezTo>
                    <a:pt x="0" y="16855"/>
                    <a:pt x="4734" y="21600"/>
                    <a:pt x="10800" y="21600"/>
                  </a:cubicBezTo>
                  <a:cubicBezTo>
                    <a:pt x="16866" y="21600"/>
                    <a:pt x="21600" y="16855"/>
                    <a:pt x="21600" y="10793"/>
                  </a:cubicBezTo>
                  <a:cubicBezTo>
                    <a:pt x="21600" y="4745"/>
                    <a:pt x="16866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4306;p45"/>
            <p:cNvSpPr/>
            <p:nvPr/>
          </p:nvSpPr>
          <p:spPr>
            <a:xfrm>
              <a:off x="215299" y="554244"/>
              <a:ext cx="26712" cy="2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18" y="0"/>
                  </a:moveTo>
                  <a:cubicBezTo>
                    <a:pt x="4843" y="0"/>
                    <a:pt x="0" y="4943"/>
                    <a:pt x="0" y="10800"/>
                  </a:cubicBezTo>
                  <a:cubicBezTo>
                    <a:pt x="0" y="17102"/>
                    <a:pt x="4843" y="21600"/>
                    <a:pt x="11018" y="21600"/>
                  </a:cubicBezTo>
                  <a:cubicBezTo>
                    <a:pt x="16757" y="21600"/>
                    <a:pt x="21600" y="17102"/>
                    <a:pt x="21600" y="10800"/>
                  </a:cubicBezTo>
                  <a:cubicBezTo>
                    <a:pt x="21600" y="4943"/>
                    <a:pt x="16757" y="0"/>
                    <a:pt x="11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4307;p45"/>
            <p:cNvSpPr/>
            <p:nvPr/>
          </p:nvSpPr>
          <p:spPr>
            <a:xfrm>
              <a:off x="267074" y="542266"/>
              <a:ext cx="13626" cy="1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5" y="0"/>
                  </a:moveTo>
                  <a:cubicBezTo>
                    <a:pt x="4320" y="0"/>
                    <a:pt x="0" y="5175"/>
                    <a:pt x="0" y="11205"/>
                  </a:cubicBezTo>
                  <a:cubicBezTo>
                    <a:pt x="0" y="16380"/>
                    <a:pt x="4320" y="21600"/>
                    <a:pt x="10395" y="21600"/>
                  </a:cubicBezTo>
                  <a:cubicBezTo>
                    <a:pt x="16425" y="21600"/>
                    <a:pt x="21600" y="16380"/>
                    <a:pt x="21600" y="11205"/>
                  </a:cubicBezTo>
                  <a:cubicBezTo>
                    <a:pt x="21600" y="5175"/>
                    <a:pt x="16425" y="0"/>
                    <a:pt x="103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4308;p45"/>
            <p:cNvSpPr/>
            <p:nvPr/>
          </p:nvSpPr>
          <p:spPr>
            <a:xfrm>
              <a:off x="424716" y="144904"/>
              <a:ext cx="254094" cy="49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44" h="21600" fill="norm" stroke="1" extrusionOk="0">
                  <a:moveTo>
                    <a:pt x="13062" y="0"/>
                  </a:moveTo>
                  <a:cubicBezTo>
                    <a:pt x="13049" y="0"/>
                    <a:pt x="13038" y="0"/>
                    <a:pt x="13025" y="0"/>
                  </a:cubicBezTo>
                  <a:cubicBezTo>
                    <a:pt x="10097" y="72"/>
                    <a:pt x="9954" y="2879"/>
                    <a:pt x="9312" y="8158"/>
                  </a:cubicBezTo>
                  <a:cubicBezTo>
                    <a:pt x="8758" y="12703"/>
                    <a:pt x="5668" y="13018"/>
                    <a:pt x="4816" y="13018"/>
                  </a:cubicBezTo>
                  <a:cubicBezTo>
                    <a:pt x="4679" y="13018"/>
                    <a:pt x="4599" y="13011"/>
                    <a:pt x="4599" y="13011"/>
                  </a:cubicBezTo>
                  <a:cubicBezTo>
                    <a:pt x="4599" y="13011"/>
                    <a:pt x="-1578" y="17649"/>
                    <a:pt x="385" y="19124"/>
                  </a:cubicBezTo>
                  <a:cubicBezTo>
                    <a:pt x="1886" y="20251"/>
                    <a:pt x="4368" y="21600"/>
                    <a:pt x="7734" y="21600"/>
                  </a:cubicBezTo>
                  <a:cubicBezTo>
                    <a:pt x="8771" y="21600"/>
                    <a:pt x="9894" y="21471"/>
                    <a:pt x="11097" y="21169"/>
                  </a:cubicBezTo>
                  <a:cubicBezTo>
                    <a:pt x="16203" y="19908"/>
                    <a:pt x="11633" y="15485"/>
                    <a:pt x="11633" y="15485"/>
                  </a:cubicBezTo>
                  <a:cubicBezTo>
                    <a:pt x="20022" y="10819"/>
                    <a:pt x="15987" y="0"/>
                    <a:pt x="1306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4309;p45"/>
            <p:cNvSpPr/>
            <p:nvPr/>
          </p:nvSpPr>
          <p:spPr>
            <a:xfrm>
              <a:off x="476385" y="53334"/>
              <a:ext cx="174736" cy="41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65" h="21600" fill="norm" stroke="1" extrusionOk="0">
                  <a:moveTo>
                    <a:pt x="7217" y="0"/>
                  </a:moveTo>
                  <a:lnTo>
                    <a:pt x="1778" y="9493"/>
                  </a:lnTo>
                  <a:lnTo>
                    <a:pt x="0" y="21360"/>
                  </a:lnTo>
                  <a:cubicBezTo>
                    <a:pt x="0" y="21360"/>
                    <a:pt x="1198" y="21600"/>
                    <a:pt x="2805" y="21600"/>
                  </a:cubicBezTo>
                  <a:cubicBezTo>
                    <a:pt x="5436" y="21600"/>
                    <a:pt x="9170" y="20958"/>
                    <a:pt x="10564" y="17574"/>
                  </a:cubicBezTo>
                  <a:cubicBezTo>
                    <a:pt x="12814" y="12121"/>
                    <a:pt x="8525" y="5538"/>
                    <a:pt x="15061" y="4747"/>
                  </a:cubicBezTo>
                  <a:cubicBezTo>
                    <a:pt x="21600" y="3927"/>
                    <a:pt x="7217" y="0"/>
                    <a:pt x="721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8" name="Google Shape;4310;p45"/>
            <p:cNvSpPr/>
            <p:nvPr/>
          </p:nvSpPr>
          <p:spPr>
            <a:xfrm>
              <a:off x="467670" y="579848"/>
              <a:ext cx="19076" cy="19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1" y="0"/>
                  </a:moveTo>
                  <a:cubicBezTo>
                    <a:pt x="4918" y="0"/>
                    <a:pt x="0" y="4943"/>
                    <a:pt x="0" y="11105"/>
                  </a:cubicBezTo>
                  <a:cubicBezTo>
                    <a:pt x="0" y="16657"/>
                    <a:pt x="4918" y="21600"/>
                    <a:pt x="11121" y="21600"/>
                  </a:cubicBezTo>
                  <a:cubicBezTo>
                    <a:pt x="16650" y="21600"/>
                    <a:pt x="21600" y="16657"/>
                    <a:pt x="21600" y="11105"/>
                  </a:cubicBezTo>
                  <a:cubicBezTo>
                    <a:pt x="21600" y="4943"/>
                    <a:pt x="16650" y="0"/>
                    <a:pt x="111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4311;p45"/>
            <p:cNvSpPr/>
            <p:nvPr/>
          </p:nvSpPr>
          <p:spPr>
            <a:xfrm>
              <a:off x="501448" y="596227"/>
              <a:ext cx="26712" cy="27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82" y="0"/>
                  </a:moveTo>
                  <a:cubicBezTo>
                    <a:pt x="4866" y="0"/>
                    <a:pt x="0" y="4747"/>
                    <a:pt x="0" y="10800"/>
                  </a:cubicBezTo>
                  <a:cubicBezTo>
                    <a:pt x="0" y="16830"/>
                    <a:pt x="4866" y="21600"/>
                    <a:pt x="10582" y="21600"/>
                  </a:cubicBezTo>
                  <a:cubicBezTo>
                    <a:pt x="16757" y="21600"/>
                    <a:pt x="21600" y="16830"/>
                    <a:pt x="21600" y="10800"/>
                  </a:cubicBezTo>
                  <a:cubicBezTo>
                    <a:pt x="21600" y="4747"/>
                    <a:pt x="16757" y="0"/>
                    <a:pt x="1058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4312;p45"/>
            <p:cNvSpPr/>
            <p:nvPr/>
          </p:nvSpPr>
          <p:spPr>
            <a:xfrm>
              <a:off x="547233" y="596765"/>
              <a:ext cx="28358" cy="28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1" y="0"/>
                  </a:moveTo>
                  <a:cubicBezTo>
                    <a:pt x="4995" y="0"/>
                    <a:pt x="0" y="4978"/>
                    <a:pt x="0" y="10800"/>
                  </a:cubicBezTo>
                  <a:cubicBezTo>
                    <a:pt x="0" y="17033"/>
                    <a:pt x="4995" y="21600"/>
                    <a:pt x="10811" y="21600"/>
                  </a:cubicBezTo>
                  <a:cubicBezTo>
                    <a:pt x="17038" y="21600"/>
                    <a:pt x="21600" y="17033"/>
                    <a:pt x="21600" y="10800"/>
                  </a:cubicBezTo>
                  <a:cubicBezTo>
                    <a:pt x="21600" y="4978"/>
                    <a:pt x="17038" y="0"/>
                    <a:pt x="1081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4313;p45"/>
            <p:cNvSpPr/>
            <p:nvPr/>
          </p:nvSpPr>
          <p:spPr>
            <a:xfrm>
              <a:off x="592479" y="587483"/>
              <a:ext cx="14165" cy="14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2" y="0"/>
                  </a:moveTo>
                  <a:cubicBezTo>
                    <a:pt x="4978" y="0"/>
                    <a:pt x="0" y="5011"/>
                    <a:pt x="0" y="10800"/>
                  </a:cubicBezTo>
                  <a:cubicBezTo>
                    <a:pt x="0" y="16589"/>
                    <a:pt x="4978" y="21600"/>
                    <a:pt x="10822" y="21600"/>
                  </a:cubicBezTo>
                  <a:cubicBezTo>
                    <a:pt x="16622" y="21600"/>
                    <a:pt x="21600" y="16589"/>
                    <a:pt x="21600" y="10800"/>
                  </a:cubicBezTo>
                  <a:cubicBezTo>
                    <a:pt x="21600" y="5011"/>
                    <a:pt x="16622" y="0"/>
                    <a:pt x="1082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4314;p45"/>
            <p:cNvSpPr/>
            <p:nvPr/>
          </p:nvSpPr>
          <p:spPr>
            <a:xfrm>
              <a:off x="242059" y="364888"/>
              <a:ext cx="281411" cy="39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42" h="21600" fill="norm" stroke="1" extrusionOk="0">
                  <a:moveTo>
                    <a:pt x="14779" y="0"/>
                  </a:moveTo>
                  <a:cubicBezTo>
                    <a:pt x="12938" y="0"/>
                    <a:pt x="9551" y="1112"/>
                    <a:pt x="5042" y="7357"/>
                  </a:cubicBezTo>
                  <a:cubicBezTo>
                    <a:pt x="-1957" y="17020"/>
                    <a:pt x="-288" y="21481"/>
                    <a:pt x="1880" y="21600"/>
                  </a:cubicBezTo>
                  <a:cubicBezTo>
                    <a:pt x="1893" y="21600"/>
                    <a:pt x="1906" y="21600"/>
                    <a:pt x="1919" y="21600"/>
                  </a:cubicBezTo>
                  <a:cubicBezTo>
                    <a:pt x="4119" y="21600"/>
                    <a:pt x="13055" y="14221"/>
                    <a:pt x="16339" y="8605"/>
                  </a:cubicBezTo>
                  <a:cubicBezTo>
                    <a:pt x="19643" y="2986"/>
                    <a:pt x="18292" y="636"/>
                    <a:pt x="16339" y="339"/>
                  </a:cubicBezTo>
                  <a:cubicBezTo>
                    <a:pt x="16339" y="339"/>
                    <a:pt x="15795" y="0"/>
                    <a:pt x="1477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67" name="Google Shape;4315;p45"/>
          <p:cNvGrpSpPr/>
          <p:nvPr/>
        </p:nvGrpSpPr>
        <p:grpSpPr>
          <a:xfrm>
            <a:off x="1597803" y="715245"/>
            <a:ext cx="439113" cy="456514"/>
            <a:chOff x="0" y="0"/>
            <a:chExt cx="439111" cy="456512"/>
          </a:xfrm>
        </p:grpSpPr>
        <p:sp>
          <p:nvSpPr>
            <p:cNvPr id="2564" name="Google Shape;4316;p45"/>
            <p:cNvSpPr/>
            <p:nvPr/>
          </p:nvSpPr>
          <p:spPr>
            <a:xfrm>
              <a:off x="-1" y="0"/>
              <a:ext cx="439113" cy="456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6" h="21600" fill="norm" stroke="1" extrusionOk="0">
                  <a:moveTo>
                    <a:pt x="8027" y="0"/>
                  </a:moveTo>
                  <a:cubicBezTo>
                    <a:pt x="7922" y="0"/>
                    <a:pt x="7812" y="7"/>
                    <a:pt x="7699" y="24"/>
                  </a:cubicBezTo>
                  <a:cubicBezTo>
                    <a:pt x="2319" y="795"/>
                    <a:pt x="7879" y="10781"/>
                    <a:pt x="7879" y="10781"/>
                  </a:cubicBezTo>
                  <a:cubicBezTo>
                    <a:pt x="7879" y="10781"/>
                    <a:pt x="6023" y="10374"/>
                    <a:pt x="4113" y="10374"/>
                  </a:cubicBezTo>
                  <a:cubicBezTo>
                    <a:pt x="1921" y="10374"/>
                    <a:pt x="-342" y="10910"/>
                    <a:pt x="43" y="13214"/>
                  </a:cubicBezTo>
                  <a:cubicBezTo>
                    <a:pt x="300" y="14752"/>
                    <a:pt x="1430" y="15247"/>
                    <a:pt x="2781" y="15247"/>
                  </a:cubicBezTo>
                  <a:cubicBezTo>
                    <a:pt x="5235" y="15247"/>
                    <a:pt x="8421" y="13609"/>
                    <a:pt x="8421" y="13609"/>
                  </a:cubicBezTo>
                  <a:cubicBezTo>
                    <a:pt x="8421" y="13609"/>
                    <a:pt x="2048" y="20867"/>
                    <a:pt x="7139" y="21559"/>
                  </a:cubicBezTo>
                  <a:cubicBezTo>
                    <a:pt x="7344" y="21587"/>
                    <a:pt x="7540" y="21600"/>
                    <a:pt x="7725" y="21600"/>
                  </a:cubicBezTo>
                  <a:cubicBezTo>
                    <a:pt x="12155" y="21600"/>
                    <a:pt x="11057" y="13985"/>
                    <a:pt x="11057" y="13985"/>
                  </a:cubicBezTo>
                  <a:cubicBezTo>
                    <a:pt x="11057" y="13985"/>
                    <a:pt x="14868" y="19432"/>
                    <a:pt x="17270" y="19432"/>
                  </a:cubicBezTo>
                  <a:cubicBezTo>
                    <a:pt x="17863" y="19432"/>
                    <a:pt x="18370" y="19102"/>
                    <a:pt x="18712" y="18277"/>
                  </a:cubicBezTo>
                  <a:cubicBezTo>
                    <a:pt x="20464" y="14084"/>
                    <a:pt x="12610" y="11790"/>
                    <a:pt x="12610" y="11790"/>
                  </a:cubicBezTo>
                  <a:cubicBezTo>
                    <a:pt x="12610" y="11790"/>
                    <a:pt x="21258" y="9101"/>
                    <a:pt x="17972" y="5798"/>
                  </a:cubicBezTo>
                  <a:cubicBezTo>
                    <a:pt x="17341" y="5165"/>
                    <a:pt x="16704" y="4909"/>
                    <a:pt x="16084" y="4909"/>
                  </a:cubicBezTo>
                  <a:cubicBezTo>
                    <a:pt x="13495" y="4909"/>
                    <a:pt x="11238" y="9378"/>
                    <a:pt x="11238" y="9378"/>
                  </a:cubicBezTo>
                  <a:cubicBezTo>
                    <a:pt x="11238" y="9378"/>
                    <a:pt x="11698" y="0"/>
                    <a:pt x="802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4317;p45"/>
            <p:cNvSpPr/>
            <p:nvPr/>
          </p:nvSpPr>
          <p:spPr>
            <a:xfrm>
              <a:off x="35901" y="47057"/>
              <a:ext cx="374576" cy="37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fill="norm" stroke="1" extrusionOk="0">
                  <a:moveTo>
                    <a:pt x="7855" y="0"/>
                  </a:moveTo>
                  <a:cubicBezTo>
                    <a:pt x="7776" y="0"/>
                    <a:pt x="7696" y="13"/>
                    <a:pt x="7615" y="39"/>
                  </a:cubicBezTo>
                  <a:cubicBezTo>
                    <a:pt x="5088" y="861"/>
                    <a:pt x="10463" y="11977"/>
                    <a:pt x="10463" y="11977"/>
                  </a:cubicBezTo>
                  <a:cubicBezTo>
                    <a:pt x="10463" y="11977"/>
                    <a:pt x="7720" y="11731"/>
                    <a:pt x="5042" y="11731"/>
                  </a:cubicBezTo>
                  <a:cubicBezTo>
                    <a:pt x="2269" y="11731"/>
                    <a:pt x="-433" y="11994"/>
                    <a:pt x="59" y="13064"/>
                  </a:cubicBezTo>
                  <a:cubicBezTo>
                    <a:pt x="374" y="13754"/>
                    <a:pt x="1566" y="13986"/>
                    <a:pt x="3023" y="13986"/>
                  </a:cubicBezTo>
                  <a:cubicBezTo>
                    <a:pt x="6002" y="13986"/>
                    <a:pt x="10095" y="13016"/>
                    <a:pt x="10095" y="13015"/>
                  </a:cubicBezTo>
                  <a:cubicBezTo>
                    <a:pt x="10095" y="13016"/>
                    <a:pt x="5203" y="21328"/>
                    <a:pt x="7867" y="21594"/>
                  </a:cubicBezTo>
                  <a:cubicBezTo>
                    <a:pt x="7908" y="21597"/>
                    <a:pt x="7947" y="21600"/>
                    <a:pt x="7987" y="21600"/>
                  </a:cubicBezTo>
                  <a:cubicBezTo>
                    <a:pt x="10557" y="21600"/>
                    <a:pt x="11381" y="13136"/>
                    <a:pt x="11381" y="13136"/>
                  </a:cubicBezTo>
                  <a:cubicBezTo>
                    <a:pt x="11381" y="13136"/>
                    <a:pt x="17721" y="18440"/>
                    <a:pt x="19878" y="18440"/>
                  </a:cubicBezTo>
                  <a:cubicBezTo>
                    <a:pt x="20256" y="18440"/>
                    <a:pt x="20504" y="18278"/>
                    <a:pt x="20569" y="17896"/>
                  </a:cubicBezTo>
                  <a:cubicBezTo>
                    <a:pt x="20983" y="15359"/>
                    <a:pt x="11979" y="11977"/>
                    <a:pt x="11979" y="11977"/>
                  </a:cubicBezTo>
                  <a:cubicBezTo>
                    <a:pt x="11979" y="11977"/>
                    <a:pt x="21167" y="5959"/>
                    <a:pt x="18617" y="5162"/>
                  </a:cubicBezTo>
                  <a:cubicBezTo>
                    <a:pt x="18486" y="5121"/>
                    <a:pt x="18349" y="5100"/>
                    <a:pt x="18208" y="5100"/>
                  </a:cubicBezTo>
                  <a:cubicBezTo>
                    <a:pt x="15616" y="5100"/>
                    <a:pt x="11381" y="11662"/>
                    <a:pt x="11381" y="11662"/>
                  </a:cubicBezTo>
                  <a:cubicBezTo>
                    <a:pt x="11381" y="11662"/>
                    <a:pt x="10241" y="0"/>
                    <a:pt x="785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4318;p45"/>
            <p:cNvSpPr/>
            <p:nvPr/>
          </p:nvSpPr>
          <p:spPr>
            <a:xfrm>
              <a:off x="194956" y="208036"/>
              <a:ext cx="86036" cy="92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5" h="21600" fill="norm" stroke="1" extrusionOk="0">
                  <a:moveTo>
                    <a:pt x="10844" y="0"/>
                  </a:moveTo>
                  <a:cubicBezTo>
                    <a:pt x="5728" y="0"/>
                    <a:pt x="711" y="3637"/>
                    <a:pt x="99" y="9228"/>
                  </a:cubicBezTo>
                  <a:cubicBezTo>
                    <a:pt x="0" y="9716"/>
                    <a:pt x="0" y="10301"/>
                    <a:pt x="0" y="10886"/>
                  </a:cubicBezTo>
                  <a:cubicBezTo>
                    <a:pt x="0" y="17179"/>
                    <a:pt x="5880" y="21600"/>
                    <a:pt x="11289" y="21600"/>
                  </a:cubicBezTo>
                  <a:cubicBezTo>
                    <a:pt x="14365" y="21600"/>
                    <a:pt x="17284" y="20171"/>
                    <a:pt x="18885" y="16844"/>
                  </a:cubicBezTo>
                  <a:cubicBezTo>
                    <a:pt x="21600" y="11080"/>
                    <a:pt x="21197" y="5804"/>
                    <a:pt x="17881" y="2778"/>
                  </a:cubicBezTo>
                  <a:cubicBezTo>
                    <a:pt x="15846" y="860"/>
                    <a:pt x="13329" y="0"/>
                    <a:pt x="1084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71" name="Google Shape;4319;p45"/>
          <p:cNvGrpSpPr/>
          <p:nvPr/>
        </p:nvGrpSpPr>
        <p:grpSpPr>
          <a:xfrm>
            <a:off x="1338666" y="1974163"/>
            <a:ext cx="335551" cy="333860"/>
            <a:chOff x="0" y="0"/>
            <a:chExt cx="335550" cy="333858"/>
          </a:xfrm>
        </p:grpSpPr>
        <p:sp>
          <p:nvSpPr>
            <p:cNvPr id="2568" name="Google Shape;4320;p45"/>
            <p:cNvSpPr/>
            <p:nvPr/>
          </p:nvSpPr>
          <p:spPr>
            <a:xfrm>
              <a:off x="0" y="0"/>
              <a:ext cx="335551" cy="33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4" h="21600" fill="norm" stroke="1" extrusionOk="0">
                  <a:moveTo>
                    <a:pt x="13272" y="0"/>
                  </a:moveTo>
                  <a:cubicBezTo>
                    <a:pt x="9508" y="0"/>
                    <a:pt x="9048" y="6462"/>
                    <a:pt x="9048" y="6462"/>
                  </a:cubicBezTo>
                  <a:cubicBezTo>
                    <a:pt x="9048" y="6462"/>
                    <a:pt x="7489" y="134"/>
                    <a:pt x="4990" y="134"/>
                  </a:cubicBezTo>
                  <a:cubicBezTo>
                    <a:pt x="4607" y="134"/>
                    <a:pt x="4203" y="283"/>
                    <a:pt x="3777" y="626"/>
                  </a:cubicBezTo>
                  <a:cubicBezTo>
                    <a:pt x="580" y="3224"/>
                    <a:pt x="5692" y="9870"/>
                    <a:pt x="5692" y="9870"/>
                  </a:cubicBezTo>
                  <a:cubicBezTo>
                    <a:pt x="5692" y="9870"/>
                    <a:pt x="3473" y="8956"/>
                    <a:pt x="1805" y="8956"/>
                  </a:cubicBezTo>
                  <a:cubicBezTo>
                    <a:pt x="786" y="8956"/>
                    <a:pt x="-26" y="9297"/>
                    <a:pt x="1" y="10397"/>
                  </a:cubicBezTo>
                  <a:cubicBezTo>
                    <a:pt x="70" y="13296"/>
                    <a:pt x="4779" y="13937"/>
                    <a:pt x="4779" y="13937"/>
                  </a:cubicBezTo>
                  <a:cubicBezTo>
                    <a:pt x="3426" y="14182"/>
                    <a:pt x="1142" y="19622"/>
                    <a:pt x="3918" y="20225"/>
                  </a:cubicBezTo>
                  <a:cubicBezTo>
                    <a:pt x="4118" y="20269"/>
                    <a:pt x="4312" y="20290"/>
                    <a:pt x="4499" y="20290"/>
                  </a:cubicBezTo>
                  <a:cubicBezTo>
                    <a:pt x="6920" y="20290"/>
                    <a:pt x="8327" y="16837"/>
                    <a:pt x="8328" y="16836"/>
                  </a:cubicBezTo>
                  <a:cubicBezTo>
                    <a:pt x="8328" y="16837"/>
                    <a:pt x="8047" y="21525"/>
                    <a:pt x="10822" y="21600"/>
                  </a:cubicBezTo>
                  <a:cubicBezTo>
                    <a:pt x="10847" y="21600"/>
                    <a:pt x="10871" y="21600"/>
                    <a:pt x="10893" y="21600"/>
                  </a:cubicBezTo>
                  <a:cubicBezTo>
                    <a:pt x="13582" y="21600"/>
                    <a:pt x="12667" y="17363"/>
                    <a:pt x="12667" y="17363"/>
                  </a:cubicBezTo>
                  <a:cubicBezTo>
                    <a:pt x="12667" y="17363"/>
                    <a:pt x="15600" y="19889"/>
                    <a:pt x="17586" y="19889"/>
                  </a:cubicBezTo>
                  <a:cubicBezTo>
                    <a:pt x="18333" y="19889"/>
                    <a:pt x="18946" y="19532"/>
                    <a:pt x="19220" y="18550"/>
                  </a:cubicBezTo>
                  <a:cubicBezTo>
                    <a:pt x="20222" y="14972"/>
                    <a:pt x="15443" y="12525"/>
                    <a:pt x="15443" y="12525"/>
                  </a:cubicBezTo>
                  <a:cubicBezTo>
                    <a:pt x="15443" y="12525"/>
                    <a:pt x="21574" y="11696"/>
                    <a:pt x="19993" y="8289"/>
                  </a:cubicBezTo>
                  <a:cubicBezTo>
                    <a:pt x="19472" y="7153"/>
                    <a:pt x="18595" y="6774"/>
                    <a:pt x="17658" y="6774"/>
                  </a:cubicBezTo>
                  <a:cubicBezTo>
                    <a:pt x="15784" y="6774"/>
                    <a:pt x="13668" y="8289"/>
                    <a:pt x="13668" y="8289"/>
                  </a:cubicBezTo>
                  <a:cubicBezTo>
                    <a:pt x="13668" y="8289"/>
                    <a:pt x="17797" y="476"/>
                    <a:pt x="13668" y="24"/>
                  </a:cubicBezTo>
                  <a:cubicBezTo>
                    <a:pt x="13532" y="8"/>
                    <a:pt x="13400" y="0"/>
                    <a:pt x="132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9" name="Google Shape;4321;p45"/>
            <p:cNvSpPr/>
            <p:nvPr/>
          </p:nvSpPr>
          <p:spPr>
            <a:xfrm>
              <a:off x="58717" y="75440"/>
              <a:ext cx="228392" cy="225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1600" fill="norm" stroke="1" extrusionOk="0">
                  <a:moveTo>
                    <a:pt x="11696" y="0"/>
                  </a:moveTo>
                  <a:cubicBezTo>
                    <a:pt x="8693" y="0"/>
                    <a:pt x="9686" y="8735"/>
                    <a:pt x="9686" y="8735"/>
                  </a:cubicBezTo>
                  <a:cubicBezTo>
                    <a:pt x="9686" y="8735"/>
                    <a:pt x="5719" y="1104"/>
                    <a:pt x="4522" y="1104"/>
                  </a:cubicBezTo>
                  <a:cubicBezTo>
                    <a:pt x="4283" y="1104"/>
                    <a:pt x="4154" y="1410"/>
                    <a:pt x="4189" y="2141"/>
                  </a:cubicBezTo>
                  <a:cubicBezTo>
                    <a:pt x="4378" y="6537"/>
                    <a:pt x="7942" y="9653"/>
                    <a:pt x="7942" y="9653"/>
                  </a:cubicBezTo>
                  <a:cubicBezTo>
                    <a:pt x="7942" y="9653"/>
                    <a:pt x="4480" y="8785"/>
                    <a:pt x="2127" y="8785"/>
                  </a:cubicBezTo>
                  <a:cubicBezTo>
                    <a:pt x="783" y="8785"/>
                    <a:pt x="-200" y="9069"/>
                    <a:pt x="35" y="9959"/>
                  </a:cubicBezTo>
                  <a:cubicBezTo>
                    <a:pt x="705" y="12380"/>
                    <a:pt x="7272" y="12491"/>
                    <a:pt x="7272" y="12491"/>
                  </a:cubicBezTo>
                  <a:cubicBezTo>
                    <a:pt x="7272" y="12491"/>
                    <a:pt x="329" y="19028"/>
                    <a:pt x="2205" y="19696"/>
                  </a:cubicBezTo>
                  <a:cubicBezTo>
                    <a:pt x="2302" y="19733"/>
                    <a:pt x="2405" y="19748"/>
                    <a:pt x="2515" y="19748"/>
                  </a:cubicBezTo>
                  <a:cubicBezTo>
                    <a:pt x="4568" y="19748"/>
                    <a:pt x="8961" y="13939"/>
                    <a:pt x="8961" y="13937"/>
                  </a:cubicBezTo>
                  <a:cubicBezTo>
                    <a:pt x="8961" y="13939"/>
                    <a:pt x="8881" y="20893"/>
                    <a:pt x="11320" y="21561"/>
                  </a:cubicBezTo>
                  <a:cubicBezTo>
                    <a:pt x="11413" y="21587"/>
                    <a:pt x="11500" y="21600"/>
                    <a:pt x="11584" y="21600"/>
                  </a:cubicBezTo>
                  <a:cubicBezTo>
                    <a:pt x="13690" y="21600"/>
                    <a:pt x="12821" y="13465"/>
                    <a:pt x="12821" y="13465"/>
                  </a:cubicBezTo>
                  <a:cubicBezTo>
                    <a:pt x="12823" y="13465"/>
                    <a:pt x="18065" y="17116"/>
                    <a:pt x="20174" y="17116"/>
                  </a:cubicBezTo>
                  <a:cubicBezTo>
                    <a:pt x="20642" y="17116"/>
                    <a:pt x="20956" y="16936"/>
                    <a:pt x="21024" y="16497"/>
                  </a:cubicBezTo>
                  <a:cubicBezTo>
                    <a:pt x="21400" y="14049"/>
                    <a:pt x="12071" y="10433"/>
                    <a:pt x="12071" y="10433"/>
                  </a:cubicBezTo>
                  <a:cubicBezTo>
                    <a:pt x="12071" y="10433"/>
                    <a:pt x="21293" y="9569"/>
                    <a:pt x="20060" y="6621"/>
                  </a:cubicBezTo>
                  <a:cubicBezTo>
                    <a:pt x="19743" y="5852"/>
                    <a:pt x="19007" y="5569"/>
                    <a:pt x="18096" y="5569"/>
                  </a:cubicBezTo>
                  <a:cubicBezTo>
                    <a:pt x="15545" y="5569"/>
                    <a:pt x="11615" y="7790"/>
                    <a:pt x="11615" y="7790"/>
                  </a:cubicBezTo>
                  <a:cubicBezTo>
                    <a:pt x="11615" y="7790"/>
                    <a:pt x="14697" y="0"/>
                    <a:pt x="116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4322;p45"/>
            <p:cNvSpPr/>
            <p:nvPr/>
          </p:nvSpPr>
          <p:spPr>
            <a:xfrm>
              <a:off x="120517" y="136544"/>
              <a:ext cx="87167" cy="9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5" h="21600" fill="norm" stroke="1" extrusionOk="0">
                  <a:moveTo>
                    <a:pt x="13359" y="0"/>
                  </a:moveTo>
                  <a:cubicBezTo>
                    <a:pt x="11567" y="0"/>
                    <a:pt x="9578" y="673"/>
                    <a:pt x="7769" y="1510"/>
                  </a:cubicBezTo>
                  <a:cubicBezTo>
                    <a:pt x="3590" y="3477"/>
                    <a:pt x="519" y="7412"/>
                    <a:pt x="63" y="12135"/>
                  </a:cubicBezTo>
                  <a:cubicBezTo>
                    <a:pt x="-331" y="16005"/>
                    <a:pt x="975" y="20203"/>
                    <a:pt x="7701" y="21381"/>
                  </a:cubicBezTo>
                  <a:cubicBezTo>
                    <a:pt x="8555" y="21532"/>
                    <a:pt x="9357" y="21600"/>
                    <a:pt x="10105" y="21600"/>
                  </a:cubicBezTo>
                  <a:cubicBezTo>
                    <a:pt x="21269" y="21600"/>
                    <a:pt x="21021" y="6001"/>
                    <a:pt x="17103" y="1575"/>
                  </a:cubicBezTo>
                  <a:cubicBezTo>
                    <a:pt x="16114" y="434"/>
                    <a:pt x="14801" y="0"/>
                    <a:pt x="1335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72" name="Google Shape;4324;p45"/>
          <p:cNvSpPr/>
          <p:nvPr/>
        </p:nvSpPr>
        <p:spPr>
          <a:xfrm rot="2153969">
            <a:off x="4027894" y="1044846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73" name="Google Shape;4325;p45"/>
          <p:cNvSpPr/>
          <p:nvPr/>
        </p:nvSpPr>
        <p:spPr>
          <a:xfrm>
            <a:off x="2851362" y="3671413"/>
            <a:ext cx="1605901" cy="456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 sz="2200"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تصغير </a:t>
            </a:r>
          </a:p>
        </p:txBody>
      </p:sp>
      <p:sp>
        <p:nvSpPr>
          <p:cNvPr id="2574" name="Google Shape;4327;p45"/>
          <p:cNvSpPr/>
          <p:nvPr/>
        </p:nvSpPr>
        <p:spPr>
          <a:xfrm>
            <a:off x="4858066" y="3674888"/>
            <a:ext cx="1605901" cy="456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 sz="2100"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تكبير </a:t>
            </a:r>
          </a:p>
        </p:txBody>
      </p:sp>
      <p:sp>
        <p:nvSpPr>
          <p:cNvPr id="2575" name="Google Shape;4329;p45"/>
          <p:cNvSpPr txBox="1"/>
          <p:nvPr/>
        </p:nvSpPr>
        <p:spPr>
          <a:xfrm>
            <a:off x="3370350" y="4252438"/>
            <a:ext cx="2403301" cy="504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عودة</a:t>
            </a:r>
          </a:p>
        </p:txBody>
      </p:sp>
      <p:grpSp>
        <p:nvGrpSpPr>
          <p:cNvPr id="2581" name="Google Shape;4240;p45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824988" y="4313897"/>
            <a:ext cx="411404" cy="411418"/>
            <a:chOff x="0" y="0"/>
            <a:chExt cx="411402" cy="411416"/>
          </a:xfrm>
        </p:grpSpPr>
        <p:sp>
          <p:nvSpPr>
            <p:cNvPr id="2576" name="Google Shape;4241;p45"/>
            <p:cNvSpPr/>
            <p:nvPr/>
          </p:nvSpPr>
          <p:spPr>
            <a:xfrm>
              <a:off x="292568" y="24206"/>
              <a:ext cx="70890" cy="66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77" name="Google Shape;4242;p45"/>
            <p:cNvSpPr/>
            <p:nvPr/>
          </p:nvSpPr>
          <p:spPr>
            <a:xfrm>
              <a:off x="159114" y="289298"/>
              <a:ext cx="96420" cy="122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78" name="Google Shape;4243;p45"/>
            <p:cNvSpPr/>
            <p:nvPr/>
          </p:nvSpPr>
          <p:spPr>
            <a:xfrm>
              <a:off x="182381" y="168758"/>
              <a:ext cx="48221" cy="48221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79" name="Google Shape;4244;p45"/>
            <p:cNvSpPr/>
            <p:nvPr/>
          </p:nvSpPr>
          <p:spPr>
            <a:xfrm>
              <a:off x="0" y="0"/>
              <a:ext cx="411403" cy="20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80" name="Google Shape;4245;p45"/>
            <p:cNvSpPr/>
            <p:nvPr/>
          </p:nvSpPr>
          <p:spPr>
            <a:xfrm>
              <a:off x="47603" y="87645"/>
              <a:ext cx="315599" cy="323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582" name="Google Shape;196;p31"/>
          <p:cNvSpPr/>
          <p:nvPr/>
        </p:nvSpPr>
        <p:spPr>
          <a:xfrm>
            <a:off x="5774465" y="345003"/>
            <a:ext cx="885711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583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5541" t="59473" r="49942" b="21724"/>
          <a:stretch>
            <a:fillRect/>
          </a:stretch>
        </p:blipFill>
        <p:spPr>
          <a:xfrm>
            <a:off x="761261" y="400899"/>
            <a:ext cx="1881306" cy="1213882"/>
          </a:xfrm>
          <a:prstGeom prst="rect">
            <a:avLst/>
          </a:prstGeom>
          <a:ln w="12700">
            <a:miter lim="400000"/>
          </a:ln>
        </p:spPr>
      </p:pic>
      <p:sp>
        <p:nvSpPr>
          <p:cNvPr id="2584" name="اذا كان عامل المقياس أكبر من واحد…"/>
          <p:cNvSpPr txBox="1"/>
          <p:nvPr/>
        </p:nvSpPr>
        <p:spPr>
          <a:xfrm>
            <a:off x="2887358" y="2158066"/>
            <a:ext cx="3369284" cy="63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rtl="0">
              <a:defRPr sz="2300">
                <a:latin typeface="Muna Bold"/>
                <a:ea typeface="Muna Bold"/>
                <a:cs typeface="Muna Bold"/>
                <a:sym typeface="Muna Bold"/>
              </a:defRPr>
            </a:pPr>
            <a:r>
              <a:t>اذا كان عامل المقياس أكبر من واحد </a:t>
            </a:r>
          </a:p>
          <a:p>
            <a:pPr algn="ctr" rtl="0">
              <a:defRPr sz="2300">
                <a:latin typeface="Muna Bold"/>
                <a:ea typeface="Muna Bold"/>
                <a:cs typeface="Muna Bold"/>
                <a:sym typeface="Muna Bold"/>
              </a:defRPr>
            </a:pPr>
            <a:r>
              <a:t>فان نوع التمدد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2CC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