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87" r:id="rId6"/>
    <p:sldId id="263" r:id="rId7"/>
    <p:sldId id="261" r:id="rId8"/>
    <p:sldId id="306" r:id="rId9"/>
    <p:sldId id="265" r:id="rId10"/>
    <p:sldId id="266" r:id="rId11"/>
    <p:sldId id="958" r:id="rId12"/>
    <p:sldId id="955" r:id="rId13"/>
    <p:sldId id="957" r:id="rId14"/>
    <p:sldId id="956" r:id="rId15"/>
    <p:sldId id="264" r:id="rId16"/>
    <p:sldId id="267" r:id="rId17"/>
    <p:sldId id="288" r:id="rId18"/>
    <p:sldId id="286" r:id="rId19"/>
  </p:sldIdLst>
  <p:sldSz cx="12192000" cy="6858000"/>
  <p:notesSz cx="6858000" cy="9144000"/>
  <p:custDataLst>
    <p:tags r:id="rId21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DD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80EFF298-3277-4E7B-9844-8129D13DD0FF}"/>
    <pc:docChg chg="undo redo custSel addSld delSld modSld sldOrd modMainMaster replTag">
      <pc:chgData name="حصه بنت العتيبي" userId="c1fe605c-1aaf-4791-a440-af891effc177" providerId="ADAL" clId="{80EFF298-3277-4E7B-9844-8129D13DD0FF}" dt="2021-09-14T19:38:34.439" v="1829" actId="2696"/>
      <pc:docMkLst>
        <pc:docMk/>
      </pc:docMkLst>
      <pc:sldChg chg="addSp delSp modSp new mod modAnim">
        <pc:chgData name="حصه بنت العتيبي" userId="c1fe605c-1aaf-4791-a440-af891effc177" providerId="ADAL" clId="{80EFF298-3277-4E7B-9844-8129D13DD0FF}" dt="2021-09-13T19:32:54.668" v="634"/>
        <pc:sldMkLst>
          <pc:docMk/>
          <pc:sldMk cId="3815227920" sldId="256"/>
        </pc:sldMkLst>
        <pc:spChg chg="add del mod">
          <ac:chgData name="حصه بنت العتيبي" userId="c1fe605c-1aaf-4791-a440-af891effc177" providerId="ADAL" clId="{80EFF298-3277-4E7B-9844-8129D13DD0FF}" dt="2021-09-13T19:32:54.668" v="634"/>
          <ac:spMkLst>
            <pc:docMk/>
            <pc:sldMk cId="3815227920" sldId="256"/>
            <ac:spMk id="2" creationId="{7EDCBCCB-61B9-42E2-8E56-FFDCF8AA3884}"/>
          </ac:spMkLst>
        </pc:spChg>
        <pc:spChg chg="add del mod">
          <ac:chgData name="حصه بنت العتيبي" userId="c1fe605c-1aaf-4791-a440-af891effc177" providerId="ADAL" clId="{80EFF298-3277-4E7B-9844-8129D13DD0FF}" dt="2021-09-13T19:32:54.668" v="634"/>
          <ac:spMkLst>
            <pc:docMk/>
            <pc:sldMk cId="3815227920" sldId="256"/>
            <ac:spMk id="3" creationId="{F86F172A-981C-4C87-850C-1DBF81CCF7DA}"/>
          </ac:spMkLst>
        </pc:spChg>
        <pc:spChg chg="add mod">
          <ac:chgData name="حصه بنت العتيبي" userId="c1fe605c-1aaf-4791-a440-af891effc177" providerId="ADAL" clId="{80EFF298-3277-4E7B-9844-8129D13DD0FF}" dt="2021-09-13T07:53:35.282" v="2"/>
          <ac:spMkLst>
            <pc:docMk/>
            <pc:sldMk cId="3815227920" sldId="256"/>
            <ac:spMk id="6" creationId="{1E6B3D39-257A-4506-83CC-89D38A4C9544}"/>
          </ac:spMkLst>
        </pc:spChg>
        <pc:spChg chg="add del mod ord">
          <ac:chgData name="حصه بنت العتيبي" userId="c1fe605c-1aaf-4791-a440-af891effc177" providerId="ADAL" clId="{80EFF298-3277-4E7B-9844-8129D13DD0FF}" dt="2021-09-13T17:32:12.237" v="167"/>
          <ac:spMkLst>
            <pc:docMk/>
            <pc:sldMk cId="3815227920" sldId="256"/>
            <ac:spMk id="8" creationId="{31DB9117-5D93-472C-BB3A-998F5BD165FA}"/>
          </ac:spMkLst>
        </pc:spChg>
        <pc:picChg chg="add del mod">
          <ac:chgData name="حصه بنت العتيبي" userId="c1fe605c-1aaf-4791-a440-af891effc177" providerId="ADAL" clId="{80EFF298-3277-4E7B-9844-8129D13DD0FF}" dt="2021-09-13T17:32:12.725" v="168" actId="478"/>
          <ac:picMkLst>
            <pc:docMk/>
            <pc:sldMk cId="3815227920" sldId="256"/>
            <ac:picMk id="4" creationId="{821218B2-11DA-4663-B383-77A90D80AFF8}"/>
          </ac:picMkLst>
        </pc:picChg>
        <pc:picChg chg="add del mod">
          <ac:chgData name="حصه بنت العتيبي" userId="c1fe605c-1aaf-4791-a440-af891effc177" providerId="ADAL" clId="{80EFF298-3277-4E7B-9844-8129D13DD0FF}" dt="2021-09-13T07:53:42.507" v="4" actId="478"/>
          <ac:picMkLst>
            <pc:docMk/>
            <pc:sldMk cId="3815227920" sldId="256"/>
            <ac:picMk id="5" creationId="{9DC800FF-CABC-4EE1-818A-945F7969BD2F}"/>
          </ac:picMkLst>
        </pc:picChg>
        <pc:picChg chg="add mod">
          <ac:chgData name="حصه بنت العتيبي" userId="c1fe605c-1aaf-4791-a440-af891effc177" providerId="ADAL" clId="{80EFF298-3277-4E7B-9844-8129D13DD0FF}" dt="2021-09-13T17:32:11.699" v="163" actId="1076"/>
          <ac:picMkLst>
            <pc:docMk/>
            <pc:sldMk cId="3815227920" sldId="256"/>
            <ac:picMk id="7" creationId="{434F4302-0CA3-419F-AD9F-E5A41BCF44F3}"/>
          </ac:picMkLst>
        </pc:picChg>
      </pc:sldChg>
      <pc:sldChg chg="addSp delSp modSp add mod">
        <pc:chgData name="حصه بنت العتيبي" userId="c1fe605c-1aaf-4791-a440-af891effc177" providerId="ADAL" clId="{80EFF298-3277-4E7B-9844-8129D13DD0FF}" dt="2021-09-14T19:20:42.886" v="1672" actId="1076"/>
        <pc:sldMkLst>
          <pc:docMk/>
          <pc:sldMk cId="2273819989" sldId="257"/>
        </pc:sldMkLst>
        <pc:spChg chg="add del">
          <ac:chgData name="حصه بنت العتيبي" userId="c1fe605c-1aaf-4791-a440-af891effc177" providerId="ADAL" clId="{80EFF298-3277-4E7B-9844-8129D13DD0FF}" dt="2021-09-13T07:55:38.139" v="35"/>
          <ac:spMkLst>
            <pc:docMk/>
            <pc:sldMk cId="2273819989" sldId="257"/>
            <ac:spMk id="2" creationId="{67321751-69E0-4EF5-A967-383A463A4BC9}"/>
          </ac:spMkLst>
        </pc:spChg>
        <pc:spChg chg="add del mod">
          <ac:chgData name="حصه بنت العتيبي" userId="c1fe605c-1aaf-4791-a440-af891effc177" providerId="ADAL" clId="{80EFF298-3277-4E7B-9844-8129D13DD0FF}" dt="2021-09-14T19:20:42.886" v="1672" actId="1076"/>
          <ac:spMkLst>
            <pc:docMk/>
            <pc:sldMk cId="2273819989" sldId="257"/>
            <ac:spMk id="6" creationId="{CE86FD87-993C-4B81-B0CB-837477EFB115}"/>
          </ac:spMkLst>
        </pc:spChg>
        <pc:spChg chg="add del mod">
          <ac:chgData name="حصه بنت العتيبي" userId="c1fe605c-1aaf-4791-a440-af891effc177" providerId="ADAL" clId="{80EFF298-3277-4E7B-9844-8129D13DD0FF}" dt="2021-09-13T17:32:13.328" v="169"/>
          <ac:spMkLst>
            <pc:docMk/>
            <pc:sldMk cId="2273819989" sldId="257"/>
            <ac:spMk id="7" creationId="{B7D2E4B4-045F-4FCD-A669-0D37BE36D0DB}"/>
          </ac:spMkLst>
        </pc:spChg>
        <pc:spChg chg="add del mod">
          <ac:chgData name="حصه بنت العتيبي" userId="c1fe605c-1aaf-4791-a440-af891effc177" providerId="ADAL" clId="{80EFF298-3277-4E7B-9844-8129D13DD0FF}" dt="2021-09-13T17:32:31.005" v="172"/>
          <ac:spMkLst>
            <pc:docMk/>
            <pc:sldMk cId="2273819989" sldId="257"/>
            <ac:spMk id="8" creationId="{FD078CC7-754E-45D3-B901-7023BE89C976}"/>
          </ac:spMkLst>
        </pc:spChg>
        <pc:spChg chg="mod">
          <ac:chgData name="حصه بنت العتيبي" userId="c1fe605c-1aaf-4791-a440-af891effc177" providerId="ADAL" clId="{80EFF298-3277-4E7B-9844-8129D13DD0FF}" dt="2021-09-14T19:20:35.628" v="1671" actId="20577"/>
          <ac:spMkLst>
            <pc:docMk/>
            <pc:sldMk cId="2273819989" sldId="257"/>
            <ac:spMk id="10" creationId="{721C43B2-F0C4-4898-870F-1A1BCB0F9485}"/>
          </ac:spMkLst>
        </pc:spChg>
        <pc:picChg chg="add del mod">
          <ac:chgData name="حصه بنت العتيبي" userId="c1fe605c-1aaf-4791-a440-af891effc177" providerId="ADAL" clId="{80EFF298-3277-4E7B-9844-8129D13DD0FF}" dt="2021-09-13T17:32:14.270" v="170" actId="478"/>
          <ac:picMkLst>
            <pc:docMk/>
            <pc:sldMk cId="2273819989" sldId="257"/>
            <ac:picMk id="1026" creationId="{12051562-507E-4717-B7A0-07FAB0064D0E}"/>
          </ac:picMkLst>
        </pc:picChg>
      </pc:sldChg>
      <pc:sldChg chg="addSp delSp modSp new mod ord setBg">
        <pc:chgData name="حصه بنت العتيبي" userId="c1fe605c-1aaf-4791-a440-af891effc177" providerId="ADAL" clId="{80EFF298-3277-4E7B-9844-8129D13DD0FF}" dt="2021-09-13T17:51:08.695" v="270"/>
        <pc:sldMkLst>
          <pc:docMk/>
          <pc:sldMk cId="3510973753" sldId="258"/>
        </pc:sldMkLst>
        <pc:spChg chg="del">
          <ac:chgData name="حصه بنت العتيبي" userId="c1fe605c-1aaf-4791-a440-af891effc177" providerId="ADAL" clId="{80EFF298-3277-4E7B-9844-8129D13DD0FF}" dt="2021-09-13T07:57:15.255" v="43" actId="478"/>
          <ac:spMkLst>
            <pc:docMk/>
            <pc:sldMk cId="3510973753" sldId="258"/>
            <ac:spMk id="2" creationId="{398FA340-FAF9-4B86-A69E-65142EF3F64B}"/>
          </ac:spMkLst>
        </pc:spChg>
        <pc:spChg chg="del">
          <ac:chgData name="حصه بنت العتيبي" userId="c1fe605c-1aaf-4791-a440-af891effc177" providerId="ADAL" clId="{80EFF298-3277-4E7B-9844-8129D13DD0FF}" dt="2021-09-13T07:57:15.255" v="43" actId="478"/>
          <ac:spMkLst>
            <pc:docMk/>
            <pc:sldMk cId="3510973753" sldId="258"/>
            <ac:spMk id="3" creationId="{6182E00D-1F51-4485-8F68-34764A429428}"/>
          </ac:spMkLst>
        </pc:spChg>
        <pc:spChg chg="add del">
          <ac:chgData name="حصه بنت العتيبي" userId="c1fe605c-1aaf-4791-a440-af891effc177" providerId="ADAL" clId="{80EFF298-3277-4E7B-9844-8129D13DD0FF}" dt="2021-09-13T07:55:45.349" v="38"/>
          <ac:spMkLst>
            <pc:docMk/>
            <pc:sldMk cId="3510973753" sldId="258"/>
            <ac:spMk id="4" creationId="{A2CC9E9B-3D67-441A-A5E7-6D837A4C5723}"/>
          </ac:spMkLst>
        </pc:spChg>
        <pc:spChg chg="add mod ord">
          <ac:chgData name="حصه بنت العتيبي" userId="c1fe605c-1aaf-4791-a440-af891effc177" providerId="ADAL" clId="{80EFF298-3277-4E7B-9844-8129D13DD0FF}" dt="2021-09-13T08:09:19.831" v="145" actId="167"/>
          <ac:spMkLst>
            <pc:docMk/>
            <pc:sldMk cId="3510973753" sldId="258"/>
            <ac:spMk id="5" creationId="{15EFE42D-BE79-40F1-A607-A51D81CB80FA}"/>
          </ac:spMkLst>
        </pc:spChg>
        <pc:picChg chg="add mod">
          <ac:chgData name="حصه بنت العتيبي" userId="c1fe605c-1aaf-4791-a440-af891effc177" providerId="ADAL" clId="{80EFF298-3277-4E7B-9844-8129D13DD0FF}" dt="2021-09-13T08:09:38.514" v="146" actId="14861"/>
          <ac:picMkLst>
            <pc:docMk/>
            <pc:sldMk cId="3510973753" sldId="258"/>
            <ac:picMk id="2052" creationId="{09928A43-D685-4BBB-AC29-CEC30BB71685}"/>
          </ac:picMkLst>
        </pc:picChg>
        <pc:picChg chg="add del mod">
          <ac:chgData name="حصه بنت العتيبي" userId="c1fe605c-1aaf-4791-a440-af891effc177" providerId="ADAL" clId="{80EFF298-3277-4E7B-9844-8129D13DD0FF}" dt="2021-09-13T08:04:03.127" v="113" actId="21"/>
          <ac:picMkLst>
            <pc:docMk/>
            <pc:sldMk cId="3510973753" sldId="258"/>
            <ac:picMk id="2054" creationId="{BA02765A-C75B-4F57-ADBA-981F54C4CD35}"/>
          </ac:picMkLst>
        </pc:picChg>
      </pc:sldChg>
      <pc:sldChg chg="addSp delSp modSp add del mod ord">
        <pc:chgData name="حصه بنت العتيبي" userId="c1fe605c-1aaf-4791-a440-af891effc177" providerId="ADAL" clId="{80EFF298-3277-4E7B-9844-8129D13DD0FF}" dt="2021-09-13T19:44:02.770" v="673" actId="2696"/>
        <pc:sldMkLst>
          <pc:docMk/>
          <pc:sldMk cId="497094194" sldId="259"/>
        </pc:sldMkLst>
        <pc:spChg chg="ord">
          <ac:chgData name="حصه بنت العتيبي" userId="c1fe605c-1aaf-4791-a440-af891effc177" providerId="ADAL" clId="{80EFF298-3277-4E7B-9844-8129D13DD0FF}" dt="2021-09-13T08:06:15.466" v="124" actId="167"/>
          <ac:spMkLst>
            <pc:docMk/>
            <pc:sldMk cId="497094194" sldId="259"/>
            <ac:spMk id="5" creationId="{15EFE42D-BE79-40F1-A607-A51D81CB80FA}"/>
          </ac:spMkLst>
        </pc:spChg>
        <pc:picChg chg="add mod">
          <ac:chgData name="حصه بنت العتيبي" userId="c1fe605c-1aaf-4791-a440-af891effc177" providerId="ADAL" clId="{80EFF298-3277-4E7B-9844-8129D13DD0FF}" dt="2021-09-13T18:57:18.773" v="624"/>
          <ac:picMkLst>
            <pc:docMk/>
            <pc:sldMk cId="497094194" sldId="259"/>
            <ac:picMk id="4" creationId="{543DB889-73FA-4D47-8F91-865D4A0A1000}"/>
          </ac:picMkLst>
        </pc:picChg>
        <pc:picChg chg="add del mod">
          <ac:chgData name="حصه بنت العتيبي" userId="c1fe605c-1aaf-4791-a440-af891effc177" providerId="ADAL" clId="{80EFF298-3277-4E7B-9844-8129D13DD0FF}" dt="2021-09-13T18:57:24.002" v="626"/>
          <ac:picMkLst>
            <pc:docMk/>
            <pc:sldMk cId="497094194" sldId="259"/>
            <ac:picMk id="6" creationId="{4EDF99A6-4825-47BD-8468-C35A81CE5841}"/>
          </ac:picMkLst>
        </pc:picChg>
        <pc:picChg chg="del">
          <ac:chgData name="حصه بنت العتيبي" userId="c1fe605c-1aaf-4791-a440-af891effc177" providerId="ADAL" clId="{80EFF298-3277-4E7B-9844-8129D13DD0FF}" dt="2021-09-13T08:06:17.407" v="125" actId="478"/>
          <ac:picMkLst>
            <pc:docMk/>
            <pc:sldMk cId="497094194" sldId="259"/>
            <ac:picMk id="2052" creationId="{09928A43-D685-4BBB-AC29-CEC30BB71685}"/>
          </ac:picMkLst>
        </pc:picChg>
      </pc:sldChg>
      <pc:sldChg chg="addSp modSp add del mod ord">
        <pc:chgData name="حصه بنت العتيبي" userId="c1fe605c-1aaf-4791-a440-af891effc177" providerId="ADAL" clId="{80EFF298-3277-4E7B-9844-8129D13DD0FF}" dt="2021-09-13T19:43:58.796" v="670"/>
        <pc:sldMkLst>
          <pc:docMk/>
          <pc:sldMk cId="1450100490" sldId="260"/>
        </pc:sldMkLst>
        <pc:spChg chg="add mod">
          <ac:chgData name="حصه بنت العتيبي" userId="c1fe605c-1aaf-4791-a440-af891effc177" providerId="ADAL" clId="{80EFF298-3277-4E7B-9844-8129D13DD0FF}" dt="2021-09-13T19:43:13.165" v="660" actId="1076"/>
          <ac:spMkLst>
            <pc:docMk/>
            <pc:sldMk cId="1450100490" sldId="260"/>
            <ac:spMk id="2" creationId="{4CC66A94-C5C6-41AC-8F8B-FC7BE506F635}"/>
          </ac:spMkLst>
        </pc:spChg>
        <pc:spChg chg="add mod">
          <ac:chgData name="حصه بنت العتيبي" userId="c1fe605c-1aaf-4791-a440-af891effc177" providerId="ADAL" clId="{80EFF298-3277-4E7B-9844-8129D13DD0FF}" dt="2021-09-13T19:43:16.197" v="661" actId="1076"/>
          <ac:spMkLst>
            <pc:docMk/>
            <pc:sldMk cId="1450100490" sldId="260"/>
            <ac:spMk id="4" creationId="{7BB4A282-F018-407C-8956-3723102A348A}"/>
          </ac:spMkLst>
        </pc:spChg>
        <pc:spChg chg="mod">
          <ac:chgData name="حصه بنت العتيبي" userId="c1fe605c-1aaf-4791-a440-af891effc177" providerId="ADAL" clId="{80EFF298-3277-4E7B-9844-8129D13DD0FF}" dt="2021-09-13T19:43:47.681" v="668" actId="1076"/>
          <ac:spMkLst>
            <pc:docMk/>
            <pc:sldMk cId="1450100490" sldId="260"/>
            <ac:spMk id="5" creationId="{15EFE42D-BE79-40F1-A607-A51D81CB80FA}"/>
          </ac:spMkLst>
        </pc:spChg>
        <pc:spChg chg="add mod">
          <ac:chgData name="حصه بنت العتيبي" userId="c1fe605c-1aaf-4791-a440-af891effc177" providerId="ADAL" clId="{80EFF298-3277-4E7B-9844-8129D13DD0FF}" dt="2021-09-13T19:43:18.473" v="662" actId="1076"/>
          <ac:spMkLst>
            <pc:docMk/>
            <pc:sldMk cId="1450100490" sldId="260"/>
            <ac:spMk id="6" creationId="{68A73E6A-EF30-4DC4-AD3E-5E5858C1CBEB}"/>
          </ac:spMkLst>
        </pc:spChg>
        <pc:spChg chg="add mod">
          <ac:chgData name="حصه بنت العتيبي" userId="c1fe605c-1aaf-4791-a440-af891effc177" providerId="ADAL" clId="{80EFF298-3277-4E7B-9844-8129D13DD0FF}" dt="2021-09-13T19:43:22.194" v="663" actId="1076"/>
          <ac:spMkLst>
            <pc:docMk/>
            <pc:sldMk cId="1450100490" sldId="260"/>
            <ac:spMk id="7" creationId="{18AAD967-A559-47EB-9450-6EC40CC5A5EE}"/>
          </ac:spMkLst>
        </pc:spChg>
        <pc:spChg chg="add mod">
          <ac:chgData name="حصه بنت العتيبي" userId="c1fe605c-1aaf-4791-a440-af891effc177" providerId="ADAL" clId="{80EFF298-3277-4E7B-9844-8129D13DD0FF}" dt="2021-09-13T19:43:30.866" v="665" actId="1076"/>
          <ac:spMkLst>
            <pc:docMk/>
            <pc:sldMk cId="1450100490" sldId="260"/>
            <ac:spMk id="8" creationId="{C40DD9C7-21F1-4946-A5C5-6A19CB39BD70}"/>
          </ac:spMkLst>
        </pc:spChg>
        <pc:spChg chg="add mod">
          <ac:chgData name="حصه بنت العتيبي" userId="c1fe605c-1aaf-4791-a440-af891effc177" providerId="ADAL" clId="{80EFF298-3277-4E7B-9844-8129D13DD0FF}" dt="2021-09-13T19:43:37.545" v="667" actId="1076"/>
          <ac:spMkLst>
            <pc:docMk/>
            <pc:sldMk cId="1450100490" sldId="260"/>
            <ac:spMk id="9" creationId="{A61B1211-AB4B-44B0-AF5D-21EB7A6CEE8D}"/>
          </ac:spMkLst>
        </pc:spChg>
      </pc:sldChg>
      <pc:sldChg chg="addSp delSp modSp add mod ord delAnim modAnim">
        <pc:chgData name="حصه بنت العتيبي" userId="c1fe605c-1aaf-4791-a440-af891effc177" providerId="ADAL" clId="{80EFF298-3277-4E7B-9844-8129D13DD0FF}" dt="2021-09-13T21:44:40.450" v="1362" actId="14861"/>
        <pc:sldMkLst>
          <pc:docMk/>
          <pc:sldMk cId="3796405730" sldId="261"/>
        </pc:sldMkLst>
        <pc:spChg chg="add mod">
          <ac:chgData name="حصه بنت العتيبي" userId="c1fe605c-1aaf-4791-a440-af891effc177" providerId="ADAL" clId="{80EFF298-3277-4E7B-9844-8129D13DD0FF}" dt="2021-09-13T21:21:37.376" v="1099" actId="1076"/>
          <ac:spMkLst>
            <pc:docMk/>
            <pc:sldMk cId="3796405730" sldId="261"/>
            <ac:spMk id="3" creationId="{52427F70-9DBE-4762-93AB-4E66AA874E3D}"/>
          </ac:spMkLst>
        </pc:spChg>
        <pc:spChg chg="del mod">
          <ac:chgData name="حصه بنت العتيبي" userId="c1fe605c-1aaf-4791-a440-af891effc177" providerId="ADAL" clId="{80EFF298-3277-4E7B-9844-8129D13DD0FF}" dt="2021-09-13T21:15:03.372" v="1061" actId="478"/>
          <ac:spMkLst>
            <pc:docMk/>
            <pc:sldMk cId="3796405730" sldId="261"/>
            <ac:spMk id="5" creationId="{15EFE42D-BE79-40F1-A607-A51D81CB80FA}"/>
          </ac:spMkLst>
        </pc:spChg>
        <pc:spChg chg="mod">
          <ac:chgData name="حصه بنت العتيبي" userId="c1fe605c-1aaf-4791-a440-af891effc177" providerId="ADAL" clId="{80EFF298-3277-4E7B-9844-8129D13DD0FF}" dt="2021-09-13T19:33:22.620" v="636"/>
          <ac:spMkLst>
            <pc:docMk/>
            <pc:sldMk cId="3796405730" sldId="261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1:15:39.543" v="1067" actId="1076"/>
          <ac:spMkLst>
            <pc:docMk/>
            <pc:sldMk cId="3796405730" sldId="261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1:16:01.568" v="1073" actId="115"/>
          <ac:spMkLst>
            <pc:docMk/>
            <pc:sldMk cId="3796405730" sldId="261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19:33:22.620" v="636"/>
          <ac:spMkLst>
            <pc:docMk/>
            <pc:sldMk cId="3796405730" sldId="261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19:33:22.620" v="636"/>
          <ac:spMkLst>
            <pc:docMk/>
            <pc:sldMk cId="3796405730" sldId="261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19:33:34.701" v="637"/>
          <ac:spMkLst>
            <pc:docMk/>
            <pc:sldMk cId="3796405730" sldId="261"/>
            <ac:spMk id="13" creationId="{A3D33F60-1176-4129-9FB8-A4C7D3DA7A64}"/>
          </ac:spMkLst>
        </pc:spChg>
        <pc:spChg chg="mod">
          <ac:chgData name="حصه بنت العتيبي" userId="c1fe605c-1aaf-4791-a440-af891effc177" providerId="ADAL" clId="{80EFF298-3277-4E7B-9844-8129D13DD0FF}" dt="2021-09-13T19:33:34.701" v="637"/>
          <ac:spMkLst>
            <pc:docMk/>
            <pc:sldMk cId="3796405730" sldId="261"/>
            <ac:spMk id="14" creationId="{FB8CF81E-F8E4-4C88-976C-54639AB9919D}"/>
          </ac:spMkLst>
        </pc:spChg>
        <pc:spChg chg="mod">
          <ac:chgData name="حصه بنت العتيبي" userId="c1fe605c-1aaf-4791-a440-af891effc177" providerId="ADAL" clId="{80EFF298-3277-4E7B-9844-8129D13DD0FF}" dt="2021-09-13T21:18:56.768" v="1082" actId="1076"/>
          <ac:spMkLst>
            <pc:docMk/>
            <pc:sldMk cId="3796405730" sldId="261"/>
            <ac:spMk id="16" creationId="{B424BE5E-A721-49B3-A4B1-56CB3C14AF67}"/>
          </ac:spMkLst>
        </pc:spChg>
        <pc:spChg chg="mod">
          <ac:chgData name="حصه بنت العتيبي" userId="c1fe605c-1aaf-4791-a440-af891effc177" providerId="ADAL" clId="{80EFF298-3277-4E7B-9844-8129D13DD0FF}" dt="2021-09-13T19:33:34.701" v="637"/>
          <ac:spMkLst>
            <pc:docMk/>
            <pc:sldMk cId="3796405730" sldId="261"/>
            <ac:spMk id="17" creationId="{769025A6-C80B-42ED-8865-916724F2D7C6}"/>
          </ac:spMkLst>
        </pc:spChg>
        <pc:spChg chg="mod">
          <ac:chgData name="حصه بنت العتيبي" userId="c1fe605c-1aaf-4791-a440-af891effc177" providerId="ADAL" clId="{80EFF298-3277-4E7B-9844-8129D13DD0FF}" dt="2021-09-13T19:33:34.701" v="637"/>
          <ac:spMkLst>
            <pc:docMk/>
            <pc:sldMk cId="3796405730" sldId="261"/>
            <ac:spMk id="18" creationId="{ABD7E314-C9BC-497B-B9D6-24129DE43866}"/>
          </ac:spMkLst>
        </pc:spChg>
        <pc:spChg chg="mod">
          <ac:chgData name="حصه بنت العتيبي" userId="c1fe605c-1aaf-4791-a440-af891effc177" providerId="ADAL" clId="{80EFF298-3277-4E7B-9844-8129D13DD0FF}" dt="2021-09-13T19:33:42.420" v="638"/>
          <ac:spMkLst>
            <pc:docMk/>
            <pc:sldMk cId="3796405730" sldId="261"/>
            <ac:spMk id="20" creationId="{465CD745-A945-439B-85D5-36056A0AAF90}"/>
          </ac:spMkLst>
        </pc:spChg>
        <pc:spChg chg="mod">
          <ac:chgData name="حصه بنت العتيبي" userId="c1fe605c-1aaf-4791-a440-af891effc177" providerId="ADAL" clId="{80EFF298-3277-4E7B-9844-8129D13DD0FF}" dt="2021-09-13T19:33:42.420" v="638"/>
          <ac:spMkLst>
            <pc:docMk/>
            <pc:sldMk cId="3796405730" sldId="261"/>
            <ac:spMk id="21" creationId="{0F3209C3-36FC-45C9-9580-037CD48E963B}"/>
          </ac:spMkLst>
        </pc:spChg>
        <pc:spChg chg="mod">
          <ac:chgData name="حصه بنت العتيبي" userId="c1fe605c-1aaf-4791-a440-af891effc177" providerId="ADAL" clId="{80EFF298-3277-4E7B-9844-8129D13DD0FF}" dt="2021-09-13T21:20:19.798" v="1088" actId="1076"/>
          <ac:spMkLst>
            <pc:docMk/>
            <pc:sldMk cId="3796405730" sldId="261"/>
            <ac:spMk id="23" creationId="{ECC71D14-B152-4B14-9377-A393406981E1}"/>
          </ac:spMkLst>
        </pc:spChg>
        <pc:spChg chg="mod">
          <ac:chgData name="حصه بنت العتيبي" userId="c1fe605c-1aaf-4791-a440-af891effc177" providerId="ADAL" clId="{80EFF298-3277-4E7B-9844-8129D13DD0FF}" dt="2021-09-13T19:33:42.420" v="638"/>
          <ac:spMkLst>
            <pc:docMk/>
            <pc:sldMk cId="3796405730" sldId="261"/>
            <ac:spMk id="24" creationId="{87D32409-C5C8-4413-AF9F-212A05B2E7BF}"/>
          </ac:spMkLst>
        </pc:spChg>
        <pc:spChg chg="mod">
          <ac:chgData name="حصه بنت العتيبي" userId="c1fe605c-1aaf-4791-a440-af891effc177" providerId="ADAL" clId="{80EFF298-3277-4E7B-9844-8129D13DD0FF}" dt="2021-09-13T21:22:23.892" v="1108" actId="14100"/>
          <ac:spMkLst>
            <pc:docMk/>
            <pc:sldMk cId="3796405730" sldId="261"/>
            <ac:spMk id="25" creationId="{28795F95-8250-44F2-8B88-1423E65BA622}"/>
          </ac:spMkLst>
        </pc:spChg>
        <pc:spChg chg="mod">
          <ac:chgData name="حصه بنت العتيبي" userId="c1fe605c-1aaf-4791-a440-af891effc177" providerId="ADAL" clId="{80EFF298-3277-4E7B-9844-8129D13DD0FF}" dt="2021-09-13T19:33:53.188" v="639"/>
          <ac:spMkLst>
            <pc:docMk/>
            <pc:sldMk cId="3796405730" sldId="261"/>
            <ac:spMk id="27" creationId="{7B7CF445-7C91-42B7-B574-CC72A10234C4}"/>
          </ac:spMkLst>
        </pc:spChg>
        <pc:spChg chg="mod">
          <ac:chgData name="حصه بنت العتيبي" userId="c1fe605c-1aaf-4791-a440-af891effc177" providerId="ADAL" clId="{80EFF298-3277-4E7B-9844-8129D13DD0FF}" dt="2021-09-13T19:33:53.188" v="639"/>
          <ac:spMkLst>
            <pc:docMk/>
            <pc:sldMk cId="3796405730" sldId="261"/>
            <ac:spMk id="28" creationId="{2C9E7BC7-FAF4-4460-B990-6E71076E9548}"/>
          </ac:spMkLst>
        </pc:spChg>
        <pc:spChg chg="mod">
          <ac:chgData name="حصه بنت العتيبي" userId="c1fe605c-1aaf-4791-a440-af891effc177" providerId="ADAL" clId="{80EFF298-3277-4E7B-9844-8129D13DD0FF}" dt="2021-09-13T19:33:53.188" v="639"/>
          <ac:spMkLst>
            <pc:docMk/>
            <pc:sldMk cId="3796405730" sldId="261"/>
            <ac:spMk id="30" creationId="{764AEE9C-B4E6-4502-B720-04E4A04E6237}"/>
          </ac:spMkLst>
        </pc:spChg>
        <pc:spChg chg="mod">
          <ac:chgData name="حصه بنت العتيبي" userId="c1fe605c-1aaf-4791-a440-af891effc177" providerId="ADAL" clId="{80EFF298-3277-4E7B-9844-8129D13DD0FF}" dt="2021-09-13T19:33:53.188" v="639"/>
          <ac:spMkLst>
            <pc:docMk/>
            <pc:sldMk cId="3796405730" sldId="261"/>
            <ac:spMk id="31" creationId="{8C0C08EE-F2B6-42CA-B4A6-1A60A1814A99}"/>
          </ac:spMkLst>
        </pc:spChg>
        <pc:spChg chg="mod">
          <ac:chgData name="حصه بنت العتيبي" userId="c1fe605c-1aaf-4791-a440-af891effc177" providerId="ADAL" clId="{80EFF298-3277-4E7B-9844-8129D13DD0FF}" dt="2021-09-13T19:33:53.188" v="639"/>
          <ac:spMkLst>
            <pc:docMk/>
            <pc:sldMk cId="3796405730" sldId="261"/>
            <ac:spMk id="32" creationId="{295D14C7-FA15-44E2-877D-FF46BE024237}"/>
          </ac:spMkLst>
        </pc:spChg>
        <pc:spChg chg="mod topLvl">
          <ac:chgData name="حصه بنت العتيبي" userId="c1fe605c-1aaf-4791-a440-af891effc177" providerId="ADAL" clId="{80EFF298-3277-4E7B-9844-8129D13DD0FF}" dt="2021-09-13T21:33:41.246" v="1244" actId="164"/>
          <ac:spMkLst>
            <pc:docMk/>
            <pc:sldMk cId="3796405730" sldId="261"/>
            <ac:spMk id="34" creationId="{DC9F1320-260D-4E4E-B5EA-3C7E3F0C1107}"/>
          </ac:spMkLst>
        </pc:spChg>
        <pc:spChg chg="mod ord topLvl">
          <ac:chgData name="حصه بنت العتيبي" userId="c1fe605c-1aaf-4791-a440-af891effc177" providerId="ADAL" clId="{80EFF298-3277-4E7B-9844-8129D13DD0FF}" dt="2021-09-13T21:34:48.932" v="1251" actId="1076"/>
          <ac:spMkLst>
            <pc:docMk/>
            <pc:sldMk cId="3796405730" sldId="261"/>
            <ac:spMk id="35" creationId="{8699A932-DE7F-4B56-85F3-5FFE1813E145}"/>
          </ac:spMkLst>
        </pc:spChg>
        <pc:spChg chg="mod topLvl">
          <ac:chgData name="حصه بنت العتيبي" userId="c1fe605c-1aaf-4791-a440-af891effc177" providerId="ADAL" clId="{80EFF298-3277-4E7B-9844-8129D13DD0FF}" dt="2021-09-13T21:33:41.246" v="1244" actId="164"/>
          <ac:spMkLst>
            <pc:docMk/>
            <pc:sldMk cId="3796405730" sldId="261"/>
            <ac:spMk id="36" creationId="{FFDED4AA-8ABB-4EF7-80DB-4B3977DAE9E1}"/>
          </ac:spMkLst>
        </pc:spChg>
        <pc:spChg chg="add mod">
          <ac:chgData name="حصه بنت العتيبي" userId="c1fe605c-1aaf-4791-a440-af891effc177" providerId="ADAL" clId="{80EFF298-3277-4E7B-9844-8129D13DD0FF}" dt="2021-09-13T21:21:59.683" v="1104" actId="1076"/>
          <ac:spMkLst>
            <pc:docMk/>
            <pc:sldMk cId="3796405730" sldId="261"/>
            <ac:spMk id="37" creationId="{E12A342B-D96B-4DD2-9006-A8A49228CF3B}"/>
          </ac:spMkLst>
        </pc:spChg>
        <pc:spChg chg="add mod">
          <ac:chgData name="حصه بنت العتيبي" userId="c1fe605c-1aaf-4791-a440-af891effc177" providerId="ADAL" clId="{80EFF298-3277-4E7B-9844-8129D13DD0FF}" dt="2021-09-13T21:23:20.207" v="1116" actId="1076"/>
          <ac:spMkLst>
            <pc:docMk/>
            <pc:sldMk cId="3796405730" sldId="261"/>
            <ac:spMk id="38" creationId="{13C2D79F-43CD-4665-A6FB-444E218FDF09}"/>
          </ac:spMkLst>
        </pc:spChg>
        <pc:spChg chg="add mod">
          <ac:chgData name="حصه بنت العتيبي" userId="c1fe605c-1aaf-4791-a440-af891effc177" providerId="ADAL" clId="{80EFF298-3277-4E7B-9844-8129D13DD0FF}" dt="2021-09-13T21:21:41.804" v="1100" actId="1076"/>
          <ac:spMkLst>
            <pc:docMk/>
            <pc:sldMk cId="3796405730" sldId="261"/>
            <ac:spMk id="39" creationId="{BBACD9D0-F2A6-458C-9990-A23ACFC261FB}"/>
          </ac:spMkLst>
        </pc:spChg>
        <pc:spChg chg="add mod">
          <ac:chgData name="حصه بنت العتيبي" userId="c1fe605c-1aaf-4791-a440-af891effc177" providerId="ADAL" clId="{80EFF298-3277-4E7B-9844-8129D13DD0FF}" dt="2021-09-13T21:38:56.460" v="1307"/>
          <ac:spMkLst>
            <pc:docMk/>
            <pc:sldMk cId="3796405730" sldId="261"/>
            <ac:spMk id="40" creationId="{50FDB873-1B5F-4C7E-945E-F5DB1289AC97}"/>
          </ac:spMkLst>
        </pc:spChg>
        <pc:grpChg chg="add mod">
          <ac:chgData name="حصه بنت العتيبي" userId="c1fe605c-1aaf-4791-a440-af891effc177" providerId="ADAL" clId="{80EFF298-3277-4E7B-9844-8129D13DD0FF}" dt="2021-09-13T21:33:41.246" v="1244" actId="164"/>
          <ac:grpSpMkLst>
            <pc:docMk/>
            <pc:sldMk cId="3796405730" sldId="261"/>
            <ac:grpSpMk id="2" creationId="{9C83FEA5-D9A0-4159-8CFF-EDC6BF745738}"/>
          </ac:grpSpMkLst>
        </pc:grpChg>
        <pc:grpChg chg="add mod">
          <ac:chgData name="حصه بنت العتيبي" userId="c1fe605c-1aaf-4791-a440-af891effc177" providerId="ADAL" clId="{80EFF298-3277-4E7B-9844-8129D13DD0FF}" dt="2021-09-13T21:22:41.220" v="1110" actId="14100"/>
          <ac:grpSpMkLst>
            <pc:docMk/>
            <pc:sldMk cId="3796405730" sldId="261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19:33:22.620" v="636"/>
          <ac:grpSpMkLst>
            <pc:docMk/>
            <pc:sldMk cId="3796405730" sldId="261"/>
            <ac:grpSpMk id="8" creationId="{BEE785F5-46B6-4492-809B-841A396D3F31}"/>
          </ac:grpSpMkLst>
        </pc:grpChg>
        <pc:grpChg chg="add mod">
          <ac:chgData name="حصه بنت العتيبي" userId="c1fe605c-1aaf-4791-a440-af891effc177" providerId="ADAL" clId="{80EFF298-3277-4E7B-9844-8129D13DD0FF}" dt="2021-09-13T21:23:16.281" v="1114" actId="1076"/>
          <ac:grpSpMkLst>
            <pc:docMk/>
            <pc:sldMk cId="3796405730" sldId="261"/>
            <ac:grpSpMk id="12" creationId="{120D70EE-9378-4ECC-B814-47133282FCF9}"/>
          </ac:grpSpMkLst>
        </pc:grpChg>
        <pc:grpChg chg="mod">
          <ac:chgData name="حصه بنت العتيبي" userId="c1fe605c-1aaf-4791-a440-af891effc177" providerId="ADAL" clId="{80EFF298-3277-4E7B-9844-8129D13DD0FF}" dt="2021-09-13T19:33:34.701" v="637"/>
          <ac:grpSpMkLst>
            <pc:docMk/>
            <pc:sldMk cId="3796405730" sldId="261"/>
            <ac:grpSpMk id="15" creationId="{98166346-5CAA-4CEE-8974-F4E3258235F7}"/>
          </ac:grpSpMkLst>
        </pc:grpChg>
        <pc:grpChg chg="add mod">
          <ac:chgData name="حصه بنت العتيبي" userId="c1fe605c-1aaf-4791-a440-af891effc177" providerId="ADAL" clId="{80EFF298-3277-4E7B-9844-8129D13DD0FF}" dt="2021-09-13T21:21:46.085" v="1101" actId="1076"/>
          <ac:grpSpMkLst>
            <pc:docMk/>
            <pc:sldMk cId="3796405730" sldId="261"/>
            <ac:grpSpMk id="19" creationId="{2B3C5EEA-5E5F-491A-B063-B2BBE9DE6831}"/>
          </ac:grpSpMkLst>
        </pc:grpChg>
        <pc:grpChg chg="mod">
          <ac:chgData name="حصه بنت العتيبي" userId="c1fe605c-1aaf-4791-a440-af891effc177" providerId="ADAL" clId="{80EFF298-3277-4E7B-9844-8129D13DD0FF}" dt="2021-09-13T19:33:42.420" v="638"/>
          <ac:grpSpMkLst>
            <pc:docMk/>
            <pc:sldMk cId="3796405730" sldId="261"/>
            <ac:grpSpMk id="22" creationId="{3E379C93-E906-4109-8A27-B8F79C53944E}"/>
          </ac:grpSpMkLst>
        </pc:grpChg>
        <pc:grpChg chg="add del mod">
          <ac:chgData name="حصه بنت العتيبي" userId="c1fe605c-1aaf-4791-a440-af891effc177" providerId="ADAL" clId="{80EFF298-3277-4E7B-9844-8129D13DD0FF}" dt="2021-09-13T21:21:22.176" v="1095" actId="21"/>
          <ac:grpSpMkLst>
            <pc:docMk/>
            <pc:sldMk cId="3796405730" sldId="261"/>
            <ac:grpSpMk id="26" creationId="{ABEA2C97-5A6E-48BD-878A-CD5AFE3A2D9C}"/>
          </ac:grpSpMkLst>
        </pc:grpChg>
        <pc:grpChg chg="mod">
          <ac:chgData name="حصه بنت العتيبي" userId="c1fe605c-1aaf-4791-a440-af891effc177" providerId="ADAL" clId="{80EFF298-3277-4E7B-9844-8129D13DD0FF}" dt="2021-09-13T19:33:53.188" v="639"/>
          <ac:grpSpMkLst>
            <pc:docMk/>
            <pc:sldMk cId="3796405730" sldId="261"/>
            <ac:grpSpMk id="29" creationId="{34966B81-E170-4EAD-AC13-0ADC0A4B6E82}"/>
          </ac:grpSpMkLst>
        </pc:grpChg>
        <pc:grpChg chg="add del mod">
          <ac:chgData name="حصه بنت العتيبي" userId="c1fe605c-1aaf-4791-a440-af891effc177" providerId="ADAL" clId="{80EFF298-3277-4E7B-9844-8129D13DD0FF}" dt="2021-09-13T21:33:10.865" v="1242" actId="165"/>
          <ac:grpSpMkLst>
            <pc:docMk/>
            <pc:sldMk cId="3796405730" sldId="261"/>
            <ac:grpSpMk id="33" creationId="{B848BC22-B031-4199-B1A1-E508FDD23B49}"/>
          </ac:grpSpMkLst>
        </pc:grpChg>
        <pc:picChg chg="add mod">
          <ac:chgData name="حصه بنت العتيبي" userId="c1fe605c-1aaf-4791-a440-af891effc177" providerId="ADAL" clId="{80EFF298-3277-4E7B-9844-8129D13DD0FF}" dt="2021-09-13T21:44:40.450" v="1362" actId="14861"/>
          <ac:picMkLst>
            <pc:docMk/>
            <pc:sldMk cId="3796405730" sldId="261"/>
            <ac:picMk id="41" creationId="{2286C050-14BA-4243-B794-6869647D7A73}"/>
          </ac:picMkLst>
        </pc:picChg>
      </pc:sldChg>
      <pc:sldChg chg="addSp modSp add del">
        <pc:chgData name="حصه بنت العتيبي" userId="c1fe605c-1aaf-4791-a440-af891effc177" providerId="ADAL" clId="{80EFF298-3277-4E7B-9844-8129D13DD0FF}" dt="2021-09-13T20:00:57.676" v="680" actId="47"/>
        <pc:sldMkLst>
          <pc:docMk/>
          <pc:sldMk cId="2331777163" sldId="262"/>
        </pc:sldMkLst>
        <pc:picChg chg="add mod">
          <ac:chgData name="حصه بنت العتيبي" userId="c1fe605c-1aaf-4791-a440-af891effc177" providerId="ADAL" clId="{80EFF298-3277-4E7B-9844-8129D13DD0FF}" dt="2021-09-13T20:00:40.540" v="678"/>
          <ac:picMkLst>
            <pc:docMk/>
            <pc:sldMk cId="2331777163" sldId="262"/>
            <ac:picMk id="3074" creationId="{F5F80A35-4321-4CE4-8329-A8F8E0921A9A}"/>
          </ac:picMkLst>
        </pc:picChg>
      </pc:sldChg>
      <pc:sldChg chg="addSp delSp modSp add mod ord modAnim">
        <pc:chgData name="حصه بنت العتيبي" userId="c1fe605c-1aaf-4791-a440-af891effc177" providerId="ADAL" clId="{80EFF298-3277-4E7B-9844-8129D13DD0FF}" dt="2021-09-13T21:01:09.939" v="972" actId="1076"/>
        <pc:sldMkLst>
          <pc:docMk/>
          <pc:sldMk cId="163244938" sldId="263"/>
        </pc:sldMkLst>
        <pc:spChg chg="add mod">
          <ac:chgData name="حصه بنت العتيبي" userId="c1fe605c-1aaf-4791-a440-af891effc177" providerId="ADAL" clId="{80EFF298-3277-4E7B-9844-8129D13DD0FF}" dt="2021-09-13T20:52:48.152" v="910" actId="1076"/>
          <ac:spMkLst>
            <pc:docMk/>
            <pc:sldMk cId="163244938" sldId="263"/>
            <ac:spMk id="4" creationId="{76DB9B78-F2BD-4140-B009-CC5F2C0F038A}"/>
          </ac:spMkLst>
        </pc:spChg>
        <pc:spChg chg="add de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5" creationId="{15EFE42D-BE79-40F1-A607-A51D81CB80FA}"/>
          </ac:spMkLst>
        </pc:spChg>
        <pc:spChg chg="mod topLvl">
          <ac:chgData name="حصه بنت العتيبي" userId="c1fe605c-1aaf-4791-a440-af891effc177" providerId="ADAL" clId="{80EFF298-3277-4E7B-9844-8129D13DD0FF}" dt="2021-09-13T20:19:07.590" v="720" actId="165"/>
          <ac:spMkLst>
            <pc:docMk/>
            <pc:sldMk cId="163244938" sldId="263"/>
            <ac:spMk id="10" creationId="{DFA1EBFA-6A21-431E-8748-A86DFA7A9159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11" creationId="{D74DD875-E3D3-476D-ACB2-DE41E08978F6}"/>
          </ac:spMkLst>
        </pc:spChg>
        <pc:spChg chg="add del mod topLvl">
          <ac:chgData name="حصه بنت العتيبي" userId="c1fe605c-1aaf-4791-a440-af891effc177" providerId="ADAL" clId="{80EFF298-3277-4E7B-9844-8129D13DD0FF}" dt="2021-09-13T20:23:25.775" v="752" actId="478"/>
          <ac:spMkLst>
            <pc:docMk/>
            <pc:sldMk cId="163244938" sldId="263"/>
            <ac:spMk id="12" creationId="{D411ECF2-FFFA-491E-ACAD-198FA17CA1DD}"/>
          </ac:spMkLst>
        </pc:spChg>
        <pc:spChg chg="add del mod topLvl">
          <ac:chgData name="حصه بنت العتيبي" userId="c1fe605c-1aaf-4791-a440-af891effc177" providerId="ADAL" clId="{80EFF298-3277-4E7B-9844-8129D13DD0FF}" dt="2021-09-13T20:23:25.775" v="752" actId="478"/>
          <ac:spMkLst>
            <pc:docMk/>
            <pc:sldMk cId="163244938" sldId="263"/>
            <ac:spMk id="13" creationId="{52DBC768-6555-4BF4-B39A-A69DF76B4876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14" creationId="{5783D98D-E061-400A-9A60-5A53407A577A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15" creationId="{2EAB28DA-DDDE-461A-992C-DA8A30BDB947}"/>
          </ac:spMkLst>
        </pc:spChg>
        <pc:spChg chg="add del mod topLvl">
          <ac:chgData name="حصه بنت العتيبي" userId="c1fe605c-1aaf-4791-a440-af891effc177" providerId="ADAL" clId="{80EFF298-3277-4E7B-9844-8129D13DD0FF}" dt="2021-09-13T20:23:25.775" v="752" actId="478"/>
          <ac:spMkLst>
            <pc:docMk/>
            <pc:sldMk cId="163244938" sldId="263"/>
            <ac:spMk id="16" creationId="{D2AC13DB-60B0-4393-BC59-3EDC6309D68C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17" creationId="{14B75EFC-1182-4303-BBAC-C13B89C0AA27}"/>
          </ac:spMkLst>
        </pc:spChg>
        <pc:spChg chg="del mod topLvl">
          <ac:chgData name="حصه بنت العتيبي" userId="c1fe605c-1aaf-4791-a440-af891effc177" providerId="ADAL" clId="{80EFF298-3277-4E7B-9844-8129D13DD0FF}" dt="2021-09-13T20:22:26.161" v="739" actId="478"/>
          <ac:spMkLst>
            <pc:docMk/>
            <pc:sldMk cId="163244938" sldId="263"/>
            <ac:spMk id="18" creationId="{26A397A4-4983-4F95-A2E3-37D3731958C5}"/>
          </ac:spMkLst>
        </pc:spChg>
        <pc:spChg chg="mod topLvl">
          <ac:chgData name="حصه بنت العتيبي" userId="c1fe605c-1aaf-4791-a440-af891effc177" providerId="ADAL" clId="{80EFF298-3277-4E7B-9844-8129D13DD0FF}" dt="2021-09-13T20:19:07.590" v="720" actId="165"/>
          <ac:spMkLst>
            <pc:docMk/>
            <pc:sldMk cId="163244938" sldId="263"/>
            <ac:spMk id="19" creationId="{ADCD4E1C-DDC1-400A-B064-73BB2CDA8EBA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20" creationId="{F50B3E0F-10DD-47FB-8170-D2D49F731185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21" creationId="{58001AFA-B414-49DC-9010-D5FDF0D3020D}"/>
          </ac:spMkLst>
        </pc:spChg>
        <pc:spChg chg="add del mod topLvl">
          <ac:chgData name="حصه بنت العتيبي" userId="c1fe605c-1aaf-4791-a440-af891effc177" providerId="ADAL" clId="{80EFF298-3277-4E7B-9844-8129D13DD0FF}" dt="2021-09-13T20:23:25.775" v="752" actId="478"/>
          <ac:spMkLst>
            <pc:docMk/>
            <pc:sldMk cId="163244938" sldId="263"/>
            <ac:spMk id="22" creationId="{EA8C6BAD-FDF1-43E3-A289-F91D25F5D607}"/>
          </ac:spMkLst>
        </pc:spChg>
        <pc:spChg chg="add del mod topLvl">
          <ac:chgData name="حصه بنت العتيبي" userId="c1fe605c-1aaf-4791-a440-af891effc177" providerId="ADAL" clId="{80EFF298-3277-4E7B-9844-8129D13DD0FF}" dt="2021-09-13T20:23:25.775" v="752" actId="478"/>
          <ac:spMkLst>
            <pc:docMk/>
            <pc:sldMk cId="163244938" sldId="263"/>
            <ac:spMk id="23" creationId="{FBF00044-BCF1-4866-842B-76BC34B911E8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24" creationId="{C1FF9903-45F9-4205-95E0-5F668522E96D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25" creationId="{ED61E884-2979-4FEE-8003-D8541EA5872D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26" creationId="{B7947D61-C012-42D5-BDCD-7B59798C1610}"/>
          </ac:spMkLst>
        </pc:spChg>
        <pc:spChg chg="del mod topLvl">
          <ac:chgData name="حصه بنت العتيبي" userId="c1fe605c-1aaf-4791-a440-af891effc177" providerId="ADAL" clId="{80EFF298-3277-4E7B-9844-8129D13DD0FF}" dt="2021-09-13T20:22:27.709" v="740" actId="478"/>
          <ac:spMkLst>
            <pc:docMk/>
            <pc:sldMk cId="163244938" sldId="263"/>
            <ac:spMk id="27" creationId="{F91F704E-11EC-41A4-859A-44482A08EADF}"/>
          </ac:spMkLst>
        </pc:spChg>
        <pc:spChg chg="mod topLvl">
          <ac:chgData name="حصه بنت العتيبي" userId="c1fe605c-1aaf-4791-a440-af891effc177" providerId="ADAL" clId="{80EFF298-3277-4E7B-9844-8129D13DD0FF}" dt="2021-09-13T20:19:07.590" v="720" actId="165"/>
          <ac:spMkLst>
            <pc:docMk/>
            <pc:sldMk cId="163244938" sldId="263"/>
            <ac:spMk id="28" creationId="{05A3E249-774A-4BCB-8573-343416D9AC7C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29" creationId="{E593E185-1B96-4BD1-B9D6-B23E22C30D1E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30" creationId="{BE3437CF-67EF-4CE6-9AEE-6ED0560B2412}"/>
          </ac:spMkLst>
        </pc:spChg>
        <pc:spChg chg="add del mod topLvl">
          <ac:chgData name="حصه بنت العتيبي" userId="c1fe605c-1aaf-4791-a440-af891effc177" providerId="ADAL" clId="{80EFF298-3277-4E7B-9844-8129D13DD0FF}" dt="2021-09-13T20:23:25.775" v="752" actId="478"/>
          <ac:spMkLst>
            <pc:docMk/>
            <pc:sldMk cId="163244938" sldId="263"/>
            <ac:spMk id="31" creationId="{8E7DD5C3-744E-4853-8106-781C5A9DBBD9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32" creationId="{72C8ECD9-615B-4FA6-A3BD-22BDC03EF012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33" creationId="{811DB736-9E15-4DF6-BF2C-25885787C6A8}"/>
          </ac:spMkLst>
        </pc:spChg>
        <pc:spChg chg="del mod topLvl">
          <ac:chgData name="حصه بنت العتيبي" userId="c1fe605c-1aaf-4791-a440-af891effc177" providerId="ADAL" clId="{80EFF298-3277-4E7B-9844-8129D13DD0FF}" dt="2021-09-13T20:22:39.089" v="744" actId="478"/>
          <ac:spMkLst>
            <pc:docMk/>
            <pc:sldMk cId="163244938" sldId="263"/>
            <ac:spMk id="34" creationId="{48FB8AD2-0220-4A56-9FA1-0A8EADDCD114}"/>
          </ac:spMkLst>
        </pc:spChg>
        <pc:spChg chg="del mod topLvl">
          <ac:chgData name="حصه بنت العتيبي" userId="c1fe605c-1aaf-4791-a440-af891effc177" providerId="ADAL" clId="{80EFF298-3277-4E7B-9844-8129D13DD0FF}" dt="2021-09-13T20:23:00.667" v="745" actId="478"/>
          <ac:spMkLst>
            <pc:docMk/>
            <pc:sldMk cId="163244938" sldId="263"/>
            <ac:spMk id="35" creationId="{F064A6CD-B4F6-4E29-88F6-E9DF7FB41C5C}"/>
          </ac:spMkLst>
        </pc:spChg>
        <pc:spChg chg="del mod topLvl">
          <ac:chgData name="حصه بنت العتيبي" userId="c1fe605c-1aaf-4791-a440-af891effc177" providerId="ADAL" clId="{80EFF298-3277-4E7B-9844-8129D13DD0FF}" dt="2021-09-13T20:22:36.760" v="743" actId="478"/>
          <ac:spMkLst>
            <pc:docMk/>
            <pc:sldMk cId="163244938" sldId="263"/>
            <ac:spMk id="36" creationId="{4738D7E0-82FF-4295-90A4-5874D8804C7B}"/>
          </ac:spMkLst>
        </pc:spChg>
        <pc:spChg chg="add del mod">
          <ac:chgData name="حصه بنت العتيبي" userId="c1fe605c-1aaf-4791-a440-af891effc177" providerId="ADAL" clId="{80EFF298-3277-4E7B-9844-8129D13DD0FF}" dt="2021-09-13T20:48:23.380" v="849" actId="478"/>
          <ac:spMkLst>
            <pc:docMk/>
            <pc:sldMk cId="163244938" sldId="263"/>
            <ac:spMk id="41" creationId="{5DFB160F-3D6B-41B4-9EFA-10EAD66FE69F}"/>
          </ac:spMkLst>
        </pc:spChg>
        <pc:spChg chg="add mod">
          <ac:chgData name="حصه بنت العتيبي" userId="c1fe605c-1aaf-4791-a440-af891effc177" providerId="ADAL" clId="{80EFF298-3277-4E7B-9844-8129D13DD0FF}" dt="2021-09-13T20:53:09.428" v="915" actId="1076"/>
          <ac:spMkLst>
            <pc:docMk/>
            <pc:sldMk cId="163244938" sldId="263"/>
            <ac:spMk id="42" creationId="{50E3431E-BE1F-4A31-9786-9A3CAFEA1975}"/>
          </ac:spMkLst>
        </pc:spChg>
        <pc:spChg chg="add mod">
          <ac:chgData name="حصه بنت العتيبي" userId="c1fe605c-1aaf-4791-a440-af891effc177" providerId="ADAL" clId="{80EFF298-3277-4E7B-9844-8129D13DD0FF}" dt="2021-09-13T20:53:13.411" v="916" actId="1076"/>
          <ac:spMkLst>
            <pc:docMk/>
            <pc:sldMk cId="163244938" sldId="263"/>
            <ac:spMk id="43" creationId="{F0E2C63B-A958-4924-A742-C2C2CEF694B2}"/>
          </ac:spMkLst>
        </pc:spChg>
        <pc:spChg chg="add mod">
          <ac:chgData name="حصه بنت العتيبي" userId="c1fe605c-1aaf-4791-a440-af891effc177" providerId="ADAL" clId="{80EFF298-3277-4E7B-9844-8129D13DD0FF}" dt="2021-09-13T20:52:53.402" v="911" actId="1076"/>
          <ac:spMkLst>
            <pc:docMk/>
            <pc:sldMk cId="163244938" sldId="263"/>
            <ac:spMk id="46" creationId="{FBEBA25F-FF94-4C1F-9FFB-B577B3A2C477}"/>
          </ac:spMkLst>
        </pc:spChg>
        <pc:spChg chg="add mod">
          <ac:chgData name="حصه بنت العتيبي" userId="c1fe605c-1aaf-4791-a440-af891effc177" providerId="ADAL" clId="{80EFF298-3277-4E7B-9844-8129D13DD0FF}" dt="2021-09-13T21:01:09.939" v="972" actId="1076"/>
          <ac:spMkLst>
            <pc:docMk/>
            <pc:sldMk cId="163244938" sldId="263"/>
            <ac:spMk id="47" creationId="{0AD4FDEA-2675-4668-9929-1F5ED1C69296}"/>
          </ac:spMkLst>
        </pc:spChg>
        <pc:spChg chg="add mod">
          <ac:chgData name="حصه بنت العتيبي" userId="c1fe605c-1aaf-4791-a440-af891effc177" providerId="ADAL" clId="{80EFF298-3277-4E7B-9844-8129D13DD0FF}" dt="2021-09-13T20:57:50.873" v="958" actId="1076"/>
          <ac:spMkLst>
            <pc:docMk/>
            <pc:sldMk cId="163244938" sldId="263"/>
            <ac:spMk id="50" creationId="{2488D886-99EA-4D2D-9869-FB84BD77AD0C}"/>
          </ac:spMkLst>
        </pc:spChg>
        <pc:spChg chg="add mod">
          <ac:chgData name="حصه بنت العتيبي" userId="c1fe605c-1aaf-4791-a440-af891effc177" providerId="ADAL" clId="{80EFF298-3277-4E7B-9844-8129D13DD0FF}" dt="2021-09-13T20:57:55.321" v="959" actId="1076"/>
          <ac:spMkLst>
            <pc:docMk/>
            <pc:sldMk cId="163244938" sldId="263"/>
            <ac:spMk id="51" creationId="{7EFF105E-93BC-4F5B-896F-6FB539D83B13}"/>
          </ac:spMkLst>
        </pc:spChg>
        <pc:spChg chg="add mod">
          <ac:chgData name="حصه بنت العتيبي" userId="c1fe605c-1aaf-4791-a440-af891effc177" providerId="ADAL" clId="{80EFF298-3277-4E7B-9844-8129D13DD0FF}" dt="2021-09-13T20:57:41.316" v="956" actId="14100"/>
          <ac:spMkLst>
            <pc:docMk/>
            <pc:sldMk cId="163244938" sldId="263"/>
            <ac:spMk id="52" creationId="{5D894B3D-5EEA-42A7-A4C5-D7A14AAA4815}"/>
          </ac:spMkLst>
        </pc:spChg>
        <pc:grpChg chg="add mod">
          <ac:chgData name="حصه بنت العتيبي" userId="c1fe605c-1aaf-4791-a440-af891effc177" providerId="ADAL" clId="{80EFF298-3277-4E7B-9844-8129D13DD0FF}" dt="2021-09-13T20:52:40.651" v="909" actId="14861"/>
          <ac:grpSpMkLst>
            <pc:docMk/>
            <pc:sldMk cId="163244938" sldId="263"/>
            <ac:grpSpMk id="6" creationId="{13118A9A-C8BC-4364-A6BC-52C1DE325E21}"/>
          </ac:grpSpMkLst>
        </pc:grpChg>
        <pc:grpChg chg="del mod">
          <ac:chgData name="حصه بنت العتيبي" userId="c1fe605c-1aaf-4791-a440-af891effc177" providerId="ADAL" clId="{80EFF298-3277-4E7B-9844-8129D13DD0FF}" dt="2021-09-13T20:19:07.590" v="720" actId="165"/>
          <ac:grpSpMkLst>
            <pc:docMk/>
            <pc:sldMk cId="163244938" sldId="263"/>
            <ac:grpSpMk id="9" creationId="{3E501184-77CD-4B33-9565-739E79A0AC67}"/>
          </ac:grpSpMkLst>
        </pc:grpChg>
        <pc:graphicFrameChg chg="add del modGraphic">
          <ac:chgData name="حصه بنت العتيبي" userId="c1fe605c-1aaf-4791-a440-af891effc177" providerId="ADAL" clId="{80EFF298-3277-4E7B-9844-8129D13DD0FF}" dt="2021-09-13T20:18:19.701" v="715" actId="1032"/>
          <ac:graphicFrameMkLst>
            <pc:docMk/>
            <pc:sldMk cId="163244938" sldId="263"/>
            <ac:graphicFrameMk id="7" creationId="{6FB23020-0426-4F73-AAB3-086FAFAD35DC}"/>
          </ac:graphicFrameMkLst>
        </pc:graphicFrameChg>
        <pc:graphicFrameChg chg="add del modGraphic">
          <ac:chgData name="حصه بنت العتيبي" userId="c1fe605c-1aaf-4791-a440-af891effc177" providerId="ADAL" clId="{80EFF298-3277-4E7B-9844-8129D13DD0FF}" dt="2021-09-13T20:18:55.659" v="717" actId="18245"/>
          <ac:graphicFrameMkLst>
            <pc:docMk/>
            <pc:sldMk cId="163244938" sldId="263"/>
            <ac:graphicFrameMk id="8" creationId="{FB351CC9-1CEA-4E42-94F7-6520EF0627F6}"/>
          </ac:graphicFrameMkLst>
        </pc:graphicFrameChg>
        <pc:picChg chg="add mod modCrop">
          <ac:chgData name="حصه بنت العتيبي" userId="c1fe605c-1aaf-4791-a440-af891effc177" providerId="ADAL" clId="{80EFF298-3277-4E7B-9844-8129D13DD0FF}" dt="2021-09-13T20:52:15.671" v="907" actId="1076"/>
          <ac:picMkLst>
            <pc:docMk/>
            <pc:sldMk cId="163244938" sldId="263"/>
            <ac:picMk id="3" creationId="{9F57CA51-91E3-4C1C-801D-991C8C0EACF2}"/>
          </ac:picMkLst>
        </pc:picChg>
        <pc:picChg chg="add del mod modCrop">
          <ac:chgData name="حصه بنت العتيبي" userId="c1fe605c-1aaf-4791-a440-af891effc177" providerId="ADAL" clId="{80EFF298-3277-4E7B-9844-8129D13DD0FF}" dt="2021-09-13T20:22:19.305" v="738" actId="478"/>
          <ac:picMkLst>
            <pc:docMk/>
            <pc:sldMk cId="163244938" sldId="263"/>
            <ac:picMk id="38" creationId="{E57AB0B3-E688-473B-BEC1-D00146610E3F}"/>
          </ac:picMkLst>
        </pc:picChg>
        <pc:picChg chg="add del mod modCrop">
          <ac:chgData name="حصه بنت العتيبي" userId="c1fe605c-1aaf-4791-a440-af891effc177" providerId="ADAL" clId="{80EFF298-3277-4E7B-9844-8129D13DD0FF}" dt="2021-09-13T20:53:02.184" v="913" actId="1076"/>
          <ac:picMkLst>
            <pc:docMk/>
            <pc:sldMk cId="163244938" sldId="263"/>
            <ac:picMk id="40" creationId="{A077C051-25D4-4995-9338-58EE4B12583E}"/>
          </ac:picMkLst>
        </pc:picChg>
        <pc:picChg chg="add mod modCrop">
          <ac:chgData name="حصه بنت العتيبي" userId="c1fe605c-1aaf-4791-a440-af891effc177" providerId="ADAL" clId="{80EFF298-3277-4E7B-9844-8129D13DD0FF}" dt="2021-09-13T20:52:58.119" v="912" actId="1076"/>
          <ac:picMkLst>
            <pc:docMk/>
            <pc:sldMk cId="163244938" sldId="263"/>
            <ac:picMk id="45" creationId="{A8F9DAA4-D9D2-43B9-9BBF-84AF713E3E34}"/>
          </ac:picMkLst>
        </pc:picChg>
        <pc:picChg chg="add mod modCrop">
          <ac:chgData name="حصه بنت العتيبي" userId="c1fe605c-1aaf-4791-a440-af891effc177" providerId="ADAL" clId="{80EFF298-3277-4E7B-9844-8129D13DD0FF}" dt="2021-09-13T20:57:27.969" v="953" actId="1076"/>
          <ac:picMkLst>
            <pc:docMk/>
            <pc:sldMk cId="163244938" sldId="263"/>
            <ac:picMk id="49" creationId="{BCF181E9-7D58-480F-930C-E9B801A3D1EB}"/>
          </ac:picMkLst>
        </pc:picChg>
      </pc:sldChg>
      <pc:sldChg chg="addSp delSp modSp add mod ord modAnim">
        <pc:chgData name="حصه بنت العتيبي" userId="c1fe605c-1aaf-4791-a440-af891effc177" providerId="ADAL" clId="{80EFF298-3277-4E7B-9844-8129D13DD0FF}" dt="2021-09-14T06:48:00.392" v="1581" actId="14100"/>
        <pc:sldMkLst>
          <pc:docMk/>
          <pc:sldMk cId="2966764192" sldId="264"/>
        </pc:sldMkLst>
        <pc:spChg chg="del mod">
          <ac:chgData name="حصه بنت العتيبي" userId="c1fe605c-1aaf-4791-a440-af891effc177" providerId="ADAL" clId="{80EFF298-3277-4E7B-9844-8129D13DD0FF}" dt="2021-09-13T21:06:39.303" v="998" actId="478"/>
          <ac:spMkLst>
            <pc:docMk/>
            <pc:sldMk cId="2966764192" sldId="264"/>
            <ac:spMk id="2" creationId="{2401F506-F697-43E0-B594-290412C4DF3E}"/>
          </ac:spMkLst>
        </pc:spChg>
        <pc:spChg chg="mod">
          <ac:chgData name="حصه بنت العتيبي" userId="c1fe605c-1aaf-4791-a440-af891effc177" providerId="ADAL" clId="{80EFF298-3277-4E7B-9844-8129D13DD0FF}" dt="2021-09-14T06:35:56.916" v="1544" actId="1076"/>
          <ac:spMkLst>
            <pc:docMk/>
            <pc:sldMk cId="2966764192" sldId="264"/>
            <ac:spMk id="5" creationId="{15EFE42D-BE79-40F1-A607-A51D81CB80FA}"/>
          </ac:spMkLst>
        </pc:spChg>
        <pc:spChg chg="mod ord topLvl">
          <ac:chgData name="حصه بنت العتيبي" userId="c1fe605c-1aaf-4791-a440-af891effc177" providerId="ADAL" clId="{80EFF298-3277-4E7B-9844-8129D13DD0FF}" dt="2021-09-14T06:30:13.681" v="1503" actId="207"/>
          <ac:spMkLst>
            <pc:docMk/>
            <pc:sldMk cId="2966764192" sldId="264"/>
            <ac:spMk id="6" creationId="{52F697B7-15B1-4B39-AFE6-05E9F5E94426}"/>
          </ac:spMkLst>
        </pc:spChg>
        <pc:spChg chg="add del mod">
          <ac:chgData name="حصه بنت العتيبي" userId="c1fe605c-1aaf-4791-a440-af891effc177" providerId="ADAL" clId="{80EFF298-3277-4E7B-9844-8129D13DD0FF}" dt="2021-09-13T21:04:17.870" v="987" actId="21"/>
          <ac:spMkLst>
            <pc:docMk/>
            <pc:sldMk cId="2966764192" sldId="264"/>
            <ac:spMk id="7" creationId="{627E4E14-21FD-4FEA-ADDC-FE61E0270FC6}"/>
          </ac:spMkLst>
        </pc:spChg>
        <pc:spChg chg="del mod topLvl">
          <ac:chgData name="حصه بنت العتيبي" userId="c1fe605c-1aaf-4791-a440-af891effc177" providerId="ADAL" clId="{80EFF298-3277-4E7B-9844-8129D13DD0FF}" dt="2021-09-13T21:06:58.422" v="1003" actId="478"/>
          <ac:spMkLst>
            <pc:docMk/>
            <pc:sldMk cId="2966764192" sldId="264"/>
            <ac:spMk id="10" creationId="{E9FBE2A8-C5BD-4DF5-A5D9-3660B4C63E3B}"/>
          </ac:spMkLst>
        </pc:spChg>
        <pc:spChg chg="mod topLvl">
          <ac:chgData name="حصه بنت العتيبي" userId="c1fe605c-1aaf-4791-a440-af891effc177" providerId="ADAL" clId="{80EFF298-3277-4E7B-9844-8129D13DD0FF}" dt="2021-09-13T21:07:37.309" v="1012" actId="164"/>
          <ac:spMkLst>
            <pc:docMk/>
            <pc:sldMk cId="2966764192" sldId="264"/>
            <ac:spMk id="11" creationId="{A688398E-0B3D-4B92-9645-32877143D7D6}"/>
          </ac:spMkLst>
        </pc:spChg>
        <pc:spChg chg="del mod topLvl">
          <ac:chgData name="حصه بنت العتيبي" userId="c1fe605c-1aaf-4791-a440-af891effc177" providerId="ADAL" clId="{80EFF298-3277-4E7B-9844-8129D13DD0FF}" dt="2021-09-13T21:07:00.857" v="1004" actId="478"/>
          <ac:spMkLst>
            <pc:docMk/>
            <pc:sldMk cId="2966764192" sldId="264"/>
            <ac:spMk id="12" creationId="{2380176E-22EC-4FA6-8FD2-4EA418610F45}"/>
          </ac:spMkLst>
        </pc:spChg>
        <pc:spChg chg="add mod">
          <ac:chgData name="حصه بنت العتيبي" userId="c1fe605c-1aaf-4791-a440-af891effc177" providerId="ADAL" clId="{80EFF298-3277-4E7B-9844-8129D13DD0FF}" dt="2021-09-14T06:41:16.729" v="1575" actId="1076"/>
          <ac:spMkLst>
            <pc:docMk/>
            <pc:sldMk cId="2966764192" sldId="264"/>
            <ac:spMk id="12" creationId="{B66477BF-6260-4248-9723-80390CFAE819}"/>
          </ac:spMkLst>
        </pc:spChg>
        <pc:spChg chg="mod topLvl">
          <ac:chgData name="حصه بنت العتيبي" userId="c1fe605c-1aaf-4791-a440-af891effc177" providerId="ADAL" clId="{80EFF298-3277-4E7B-9844-8129D13DD0FF}" dt="2021-09-14T06:32:25.121" v="1519" actId="1076"/>
          <ac:spMkLst>
            <pc:docMk/>
            <pc:sldMk cId="2966764192" sldId="264"/>
            <ac:spMk id="13" creationId="{A01C017F-B477-4A10-A9C2-8C78559E9CF1}"/>
          </ac:spMkLst>
        </pc:spChg>
        <pc:spChg chg="del mod topLvl">
          <ac:chgData name="حصه بنت العتيبي" userId="c1fe605c-1aaf-4791-a440-af891effc177" providerId="ADAL" clId="{80EFF298-3277-4E7B-9844-8129D13DD0FF}" dt="2021-09-13T21:07:08.454" v="1006" actId="478"/>
          <ac:spMkLst>
            <pc:docMk/>
            <pc:sldMk cId="2966764192" sldId="264"/>
            <ac:spMk id="14" creationId="{E4ADEF85-01F0-4480-B339-6FB09375A5CC}"/>
          </ac:spMkLst>
        </pc:spChg>
        <pc:grpChg chg="add del mod">
          <ac:chgData name="حصه بنت العتيبي" userId="c1fe605c-1aaf-4791-a440-af891effc177" providerId="ADAL" clId="{80EFF298-3277-4E7B-9844-8129D13DD0FF}" dt="2021-09-13T21:01:29.342" v="975" actId="165"/>
          <ac:grpSpMkLst>
            <pc:docMk/>
            <pc:sldMk cId="2966764192" sldId="264"/>
            <ac:grpSpMk id="3" creationId="{34BFE2ED-7336-4A77-853F-5BDDB4A0A850}"/>
          </ac:grpSpMkLst>
        </pc:grpChg>
        <pc:grpChg chg="del mod">
          <ac:chgData name="حصه بنت العتيبي" userId="c1fe605c-1aaf-4791-a440-af891effc177" providerId="ADAL" clId="{80EFF298-3277-4E7B-9844-8129D13DD0FF}" dt="2021-09-13T21:06:16.106" v="992" actId="165"/>
          <ac:grpSpMkLst>
            <pc:docMk/>
            <pc:sldMk cId="2966764192" sldId="264"/>
            <ac:grpSpMk id="9" creationId="{30F6D340-ABC4-4104-A69E-A039A4186E77}"/>
          </ac:grpSpMkLst>
        </pc:grpChg>
        <pc:grpChg chg="add mod">
          <ac:chgData name="حصه بنت العتيبي" userId="c1fe605c-1aaf-4791-a440-af891effc177" providerId="ADAL" clId="{80EFF298-3277-4E7B-9844-8129D13DD0FF}" dt="2021-09-14T06:29:49.374" v="1501" actId="14100"/>
          <ac:grpSpMkLst>
            <pc:docMk/>
            <pc:sldMk cId="2966764192" sldId="264"/>
            <ac:grpSpMk id="15" creationId="{3539CA33-9441-40D4-906F-142849C2F71C}"/>
          </ac:grpSpMkLst>
        </pc:grpChg>
        <pc:graphicFrameChg chg="add del mod modGraphic">
          <ac:chgData name="حصه بنت العتيبي" userId="c1fe605c-1aaf-4791-a440-af891effc177" providerId="ADAL" clId="{80EFF298-3277-4E7B-9844-8129D13DD0FF}" dt="2021-09-13T21:06:04.551" v="991" actId="18245"/>
          <ac:graphicFrameMkLst>
            <pc:docMk/>
            <pc:sldMk cId="2966764192" sldId="264"/>
            <ac:graphicFrameMk id="8" creationId="{0835632F-8B1E-495F-B944-2CB2E6F79B2C}"/>
          </ac:graphicFrameMkLst>
        </pc:graphicFrameChg>
        <pc:picChg chg="del mod topLvl">
          <ac:chgData name="حصه بنت العتيبي" userId="c1fe605c-1aaf-4791-a440-af891effc177" providerId="ADAL" clId="{80EFF298-3277-4E7B-9844-8129D13DD0FF}" dt="2021-09-13T21:01:50.403" v="981" actId="27803"/>
          <ac:picMkLst>
            <pc:docMk/>
            <pc:sldMk cId="2966764192" sldId="264"/>
            <ac:picMk id="4" creationId="{2401F506-F697-43E0-B594-290412C4DF3E}"/>
          </ac:picMkLst>
        </pc:picChg>
        <pc:picChg chg="add mod modCrop">
          <ac:chgData name="حصه بنت العتيبي" userId="c1fe605c-1aaf-4791-a440-af891effc177" providerId="ADAL" clId="{80EFF298-3277-4E7B-9844-8129D13DD0FF}" dt="2021-09-14T06:41:08.279" v="1572" actId="1076"/>
          <ac:picMkLst>
            <pc:docMk/>
            <pc:sldMk cId="2966764192" sldId="264"/>
            <ac:picMk id="7" creationId="{AD103798-4FBF-4FD4-9426-7682451BD195}"/>
          </ac:picMkLst>
        </pc:picChg>
        <pc:picChg chg="add del mod">
          <ac:chgData name="حصه بنت العتيبي" userId="c1fe605c-1aaf-4791-a440-af891effc177" providerId="ADAL" clId="{80EFF298-3277-4E7B-9844-8129D13DD0FF}" dt="2021-09-14T06:35:39.036" v="1539" actId="21"/>
          <ac:picMkLst>
            <pc:docMk/>
            <pc:sldMk cId="2966764192" sldId="264"/>
            <ac:picMk id="9" creationId="{0B5C5E13-A65C-4FF3-B419-689ECBA14671}"/>
          </ac:picMkLst>
        </pc:picChg>
        <pc:picChg chg="add del mod modCrop">
          <ac:chgData name="حصه بنت العتيبي" userId="c1fe605c-1aaf-4791-a440-af891effc177" providerId="ADAL" clId="{80EFF298-3277-4E7B-9844-8129D13DD0FF}" dt="2021-09-14T06:35:29.927" v="1537" actId="478"/>
          <ac:picMkLst>
            <pc:docMk/>
            <pc:sldMk cId="2966764192" sldId="264"/>
            <ac:picMk id="14" creationId="{34A72BD0-67DA-4FAE-A961-56215039007A}"/>
          </ac:picMkLst>
        </pc:picChg>
        <pc:picChg chg="add del mod modCrop">
          <ac:chgData name="حصه بنت العتيبي" userId="c1fe605c-1aaf-4791-a440-af891effc177" providerId="ADAL" clId="{80EFF298-3277-4E7B-9844-8129D13DD0FF}" dt="2021-09-14T06:41:02.537" v="1571" actId="478"/>
          <ac:picMkLst>
            <pc:docMk/>
            <pc:sldMk cId="2966764192" sldId="264"/>
            <ac:picMk id="18" creationId="{0D7E74CE-04C1-4783-A165-8B52683B7B24}"/>
          </ac:picMkLst>
        </pc:picChg>
        <pc:picChg chg="add mod">
          <ac:chgData name="حصه بنت العتيبي" userId="c1fe605c-1aaf-4791-a440-af891effc177" providerId="ADAL" clId="{80EFF298-3277-4E7B-9844-8129D13DD0FF}" dt="2021-09-14T06:48:00.392" v="1581" actId="14100"/>
          <ac:picMkLst>
            <pc:docMk/>
            <pc:sldMk cId="2966764192" sldId="264"/>
            <ac:picMk id="20" creationId="{767E25FA-6CF8-4831-A2DA-B795DBE4372E}"/>
          </ac:picMkLst>
        </pc:picChg>
        <pc:cxnChg chg="add mod">
          <ac:chgData name="حصه بنت العتيبي" userId="c1fe605c-1aaf-4791-a440-af891effc177" providerId="ADAL" clId="{80EFF298-3277-4E7B-9844-8129D13DD0FF}" dt="2021-09-14T06:41:13.646" v="1574" actId="1076"/>
          <ac:cxnSpMkLst>
            <pc:docMk/>
            <pc:sldMk cId="2966764192" sldId="264"/>
            <ac:cxnSpMk id="3" creationId="{789D2553-61B2-4A03-8CF0-3F623A97CC00}"/>
          </ac:cxnSpMkLst>
        </pc:cxnChg>
      </pc:sldChg>
      <pc:sldChg chg="addSp delSp modSp add mod ord modAnim">
        <pc:chgData name="حصه بنت العتيبي" userId="c1fe605c-1aaf-4791-a440-af891effc177" providerId="ADAL" clId="{80EFF298-3277-4E7B-9844-8129D13DD0FF}" dt="2021-09-14T19:23:40.378" v="1681" actId="207"/>
        <pc:sldMkLst>
          <pc:docMk/>
          <pc:sldMk cId="1004895508" sldId="265"/>
        </pc:sldMkLst>
        <pc:spChg chg="add mod">
          <ac:chgData name="حصه بنت العتيبي" userId="c1fe605c-1aaf-4791-a440-af891effc177" providerId="ADAL" clId="{80EFF298-3277-4E7B-9844-8129D13DD0FF}" dt="2021-09-13T21:48:27.936" v="1384" actId="1076"/>
          <ac:spMkLst>
            <pc:docMk/>
            <pc:sldMk cId="1004895508" sldId="265"/>
            <ac:spMk id="2" creationId="{1564AF74-9703-4047-8C01-B71A38909A84}"/>
          </ac:spMkLst>
        </pc:spChg>
        <pc:spChg chg="add mod">
          <ac:chgData name="حصه بنت العتيبي" userId="c1fe605c-1aaf-4791-a440-af891effc177" providerId="ADAL" clId="{80EFF298-3277-4E7B-9844-8129D13DD0FF}" dt="2021-09-14T19:23:40.378" v="1681" actId="207"/>
          <ac:spMkLst>
            <pc:docMk/>
            <pc:sldMk cId="1004895508" sldId="265"/>
            <ac:spMk id="3" creationId="{33FFC044-E8AC-461D-B681-B80BB439B27B}"/>
          </ac:spMkLst>
        </pc:spChg>
        <pc:spChg chg="mod">
          <ac:chgData name="حصه بنت العتيبي" userId="c1fe605c-1aaf-4791-a440-af891effc177" providerId="ADAL" clId="{80EFF298-3277-4E7B-9844-8129D13DD0FF}" dt="2021-09-13T21:50:53.120" v="1393" actId="1076"/>
          <ac:spMkLst>
            <pc:docMk/>
            <pc:sldMk cId="1004895508" sldId="265"/>
            <ac:spMk id="5" creationId="{15EFE42D-BE79-40F1-A607-A51D81CB80FA}"/>
          </ac:spMkLst>
        </pc:spChg>
        <pc:grpChg chg="add del mod">
          <ac:chgData name="حصه بنت العتيبي" userId="c1fe605c-1aaf-4791-a440-af891effc177" providerId="ADAL" clId="{80EFF298-3277-4E7B-9844-8129D13DD0FF}" dt="2021-09-13T21:50:11.511" v="1390" actId="21"/>
          <ac:grpSpMkLst>
            <pc:docMk/>
            <pc:sldMk cId="1004895508" sldId="265"/>
            <ac:grpSpMk id="6" creationId="{EAE2DCF0-616C-4FF7-B07E-8FC3E3A29733}"/>
          </ac:grpSpMkLst>
        </pc:grpChg>
        <pc:picChg chg="add mod">
          <ac:chgData name="حصه بنت العتيبي" userId="c1fe605c-1aaf-4791-a440-af891effc177" providerId="ADAL" clId="{80EFF298-3277-4E7B-9844-8129D13DD0FF}" dt="2021-09-13T21:48:24.301" v="1383" actId="1076"/>
          <ac:picMkLst>
            <pc:docMk/>
            <pc:sldMk cId="1004895508" sldId="265"/>
            <ac:picMk id="4" creationId="{DC276334-40A9-4617-88D1-9C0EB09F9B24}"/>
          </ac:picMkLst>
        </pc:picChg>
        <pc:picChg chg="mod">
          <ac:chgData name="حصه بنت العتيبي" userId="c1fe605c-1aaf-4791-a440-af891effc177" providerId="ADAL" clId="{80EFF298-3277-4E7B-9844-8129D13DD0FF}" dt="2021-09-13T21:49:52.043" v="1387" actId="1076"/>
          <ac:picMkLst>
            <pc:docMk/>
            <pc:sldMk cId="1004895508" sldId="265"/>
            <ac:picMk id="7" creationId="{D762C10E-DBBB-4888-AF98-AC3CA17C4C72}"/>
          </ac:picMkLst>
        </pc:picChg>
        <pc:picChg chg="mod">
          <ac:chgData name="حصه بنت العتيبي" userId="c1fe605c-1aaf-4791-a440-af891effc177" providerId="ADAL" clId="{80EFF298-3277-4E7B-9844-8129D13DD0FF}" dt="2021-09-13T21:49:52.043" v="1387" actId="1076"/>
          <ac:picMkLst>
            <pc:docMk/>
            <pc:sldMk cId="1004895508" sldId="265"/>
            <ac:picMk id="8" creationId="{B3FF3E63-09B7-413B-9E07-A6D9BCF16723}"/>
          </ac:picMkLst>
        </pc:picChg>
        <pc:picChg chg="add mod">
          <ac:chgData name="حصه بنت العتيبي" userId="c1fe605c-1aaf-4791-a440-af891effc177" providerId="ADAL" clId="{80EFF298-3277-4E7B-9844-8129D13DD0FF}" dt="2021-09-13T21:51:09.082" v="1395" actId="14861"/>
          <ac:picMkLst>
            <pc:docMk/>
            <pc:sldMk cId="1004895508" sldId="265"/>
            <ac:picMk id="10" creationId="{1311DBB8-E8D8-4321-A29A-3E39C116FA98}"/>
          </ac:picMkLst>
        </pc:picChg>
      </pc:sldChg>
      <pc:sldChg chg="addSp modSp add mod ord modAnim">
        <pc:chgData name="حصه بنت العتيبي" userId="c1fe605c-1aaf-4791-a440-af891effc177" providerId="ADAL" clId="{80EFF298-3277-4E7B-9844-8129D13DD0FF}" dt="2021-09-13T22:03:20.047" v="1475" actId="1440"/>
        <pc:sldMkLst>
          <pc:docMk/>
          <pc:sldMk cId="2454027883" sldId="266"/>
        </pc:sldMkLst>
        <pc:spChg chg="add mod">
          <ac:chgData name="حصه بنت العتيبي" userId="c1fe605c-1aaf-4791-a440-af891effc177" providerId="ADAL" clId="{80EFF298-3277-4E7B-9844-8129D13DD0FF}" dt="2021-09-13T21:56:05.081" v="1444" actId="207"/>
          <ac:spMkLst>
            <pc:docMk/>
            <pc:sldMk cId="2454027883" sldId="266"/>
            <ac:spMk id="2" creationId="{A822B3A1-93D0-441D-9008-B5BD0294A559}"/>
          </ac:spMkLst>
        </pc:spChg>
        <pc:picChg chg="add mod modCrop">
          <ac:chgData name="حصه بنت العتيبي" userId="c1fe605c-1aaf-4791-a440-af891effc177" providerId="ADAL" clId="{80EFF298-3277-4E7B-9844-8129D13DD0FF}" dt="2021-09-13T22:03:20.047" v="1475" actId="1440"/>
          <ac:picMkLst>
            <pc:docMk/>
            <pc:sldMk cId="2454027883" sldId="266"/>
            <ac:picMk id="6" creationId="{89C02FDD-A6C3-47E6-843E-7F6C179EA3A7}"/>
          </ac:picMkLst>
        </pc:picChg>
        <pc:picChg chg="add mod">
          <ac:chgData name="حصه بنت العتيبي" userId="c1fe605c-1aaf-4791-a440-af891effc177" providerId="ADAL" clId="{80EFF298-3277-4E7B-9844-8129D13DD0FF}" dt="2021-09-13T21:54:37.590" v="1431" actId="14861"/>
          <ac:picMkLst>
            <pc:docMk/>
            <pc:sldMk cId="2454027883" sldId="266"/>
            <ac:picMk id="6146" creationId="{5308182A-E60F-4B78-9F5D-B3EDF6D1FE3A}"/>
          </ac:picMkLst>
        </pc:picChg>
      </pc:sldChg>
      <pc:sldChg chg="addSp delSp modSp add mod delAnim modAnim">
        <pc:chgData name="حصه بنت العتيبي" userId="c1fe605c-1aaf-4791-a440-af891effc177" providerId="ADAL" clId="{80EFF298-3277-4E7B-9844-8129D13DD0FF}" dt="2021-09-14T07:00:38.175" v="1660"/>
        <pc:sldMkLst>
          <pc:docMk/>
          <pc:sldMk cId="1992775361" sldId="267"/>
        </pc:sldMkLst>
        <pc:spChg chg="add mod">
          <ac:chgData name="حصه بنت العتيبي" userId="c1fe605c-1aaf-4791-a440-af891effc177" providerId="ADAL" clId="{80EFF298-3277-4E7B-9844-8129D13DD0FF}" dt="2021-09-14T06:49:37.048" v="1591" actId="20577"/>
          <ac:spMkLst>
            <pc:docMk/>
            <pc:sldMk cId="1992775361" sldId="267"/>
            <ac:spMk id="4" creationId="{3DA07E01-3B8A-47D6-839E-2D019B64C48C}"/>
          </ac:spMkLst>
        </pc:spChg>
        <pc:spChg chg="mod">
          <ac:chgData name="حصه بنت العتيبي" userId="c1fe605c-1aaf-4791-a440-af891effc177" providerId="ADAL" clId="{80EFF298-3277-4E7B-9844-8129D13DD0FF}" dt="2021-09-14T06:59:26.855" v="1655" actId="1076"/>
          <ac:spMkLst>
            <pc:docMk/>
            <pc:sldMk cId="1992775361" sldId="267"/>
            <ac:spMk id="5" creationId="{15EFE42D-BE79-40F1-A607-A51D81CB80FA}"/>
          </ac:spMkLst>
        </pc:spChg>
        <pc:spChg chg="add mod">
          <ac:chgData name="حصه بنت العتيبي" userId="c1fe605c-1aaf-4791-a440-af891effc177" providerId="ADAL" clId="{80EFF298-3277-4E7B-9844-8129D13DD0FF}" dt="2021-09-14T06:52:43.493" v="1614" actId="1076"/>
          <ac:spMkLst>
            <pc:docMk/>
            <pc:sldMk cId="1992775361" sldId="267"/>
            <ac:spMk id="7" creationId="{5D05E6D9-0D5B-42A4-BE1A-A9C5F975BCF7}"/>
          </ac:spMkLst>
        </pc:spChg>
        <pc:spChg chg="add mod">
          <ac:chgData name="حصه بنت العتيبي" userId="c1fe605c-1aaf-4791-a440-af891effc177" providerId="ADAL" clId="{80EFF298-3277-4E7B-9844-8129D13DD0FF}" dt="2021-09-14T06:52:38.108" v="1613" actId="403"/>
          <ac:spMkLst>
            <pc:docMk/>
            <pc:sldMk cId="1992775361" sldId="267"/>
            <ac:spMk id="10" creationId="{9A53D565-F8D9-45D0-B9FB-454D193231E9}"/>
          </ac:spMkLst>
        </pc:spChg>
        <pc:spChg chg="add mod">
          <ac:chgData name="حصه بنت العتيبي" userId="c1fe605c-1aaf-4791-a440-af891effc177" providerId="ADAL" clId="{80EFF298-3277-4E7B-9844-8129D13DD0FF}" dt="2021-09-14T06:59:55.750" v="1656" actId="20577"/>
          <ac:spMkLst>
            <pc:docMk/>
            <pc:sldMk cId="1992775361" sldId="267"/>
            <ac:spMk id="12" creationId="{1C3AEFD0-B3BF-45C0-811E-C206DF715808}"/>
          </ac:spMkLst>
        </pc:spChg>
        <pc:spChg chg="add mod">
          <ac:chgData name="حصه بنت العتيبي" userId="c1fe605c-1aaf-4791-a440-af891effc177" providerId="ADAL" clId="{80EFF298-3277-4E7B-9844-8129D13DD0FF}" dt="2021-09-14T06:56:15.532" v="1629"/>
          <ac:spMkLst>
            <pc:docMk/>
            <pc:sldMk cId="1992775361" sldId="267"/>
            <ac:spMk id="13" creationId="{4BD22F97-E491-4D84-BB1F-B4CAECF18B6F}"/>
          </ac:spMkLst>
        </pc:spChg>
        <pc:spChg chg="add del mod">
          <ac:chgData name="حصه بنت العتيبي" userId="c1fe605c-1aaf-4791-a440-af891effc177" providerId="ADAL" clId="{80EFF298-3277-4E7B-9844-8129D13DD0FF}" dt="2021-09-14T06:59:09.356" v="1652" actId="478"/>
          <ac:spMkLst>
            <pc:docMk/>
            <pc:sldMk cId="1992775361" sldId="267"/>
            <ac:spMk id="14" creationId="{2BDE4A29-0EBE-4BBD-8BD6-D69B1227C9AA}"/>
          </ac:spMkLst>
        </pc:spChg>
        <pc:picChg chg="add del mod modCrop">
          <ac:chgData name="حصه بنت العتيبي" userId="c1fe605c-1aaf-4791-a440-af891effc177" providerId="ADAL" clId="{80EFF298-3277-4E7B-9844-8129D13DD0FF}" dt="2021-09-14T06:28:48.798" v="1491" actId="21"/>
          <ac:picMkLst>
            <pc:docMk/>
            <pc:sldMk cId="1992775361" sldId="267"/>
            <ac:picMk id="3" creationId="{445E5D51-0148-46F3-B2C4-12B94B9B3488}"/>
          </ac:picMkLst>
        </pc:picChg>
        <pc:picChg chg="add mod">
          <ac:chgData name="حصه بنت العتيبي" userId="c1fe605c-1aaf-4791-a440-af891effc177" providerId="ADAL" clId="{80EFF298-3277-4E7B-9844-8129D13DD0FF}" dt="2021-09-14T06:54:11.141" v="1615" actId="1076"/>
          <ac:picMkLst>
            <pc:docMk/>
            <pc:sldMk cId="1992775361" sldId="267"/>
            <ac:picMk id="6" creationId="{997E71A2-6D88-4F94-8E77-2C4D06CA2F34}"/>
          </ac:picMkLst>
        </pc:picChg>
        <pc:picChg chg="add mod">
          <ac:chgData name="حصه بنت العتيبي" userId="c1fe605c-1aaf-4791-a440-af891effc177" providerId="ADAL" clId="{80EFF298-3277-4E7B-9844-8129D13DD0FF}" dt="2021-09-14T06:51:58.074" v="1609" actId="14100"/>
          <ac:picMkLst>
            <pc:docMk/>
            <pc:sldMk cId="1992775361" sldId="267"/>
            <ac:picMk id="11" creationId="{31256D29-F9BD-4248-8665-CC204C820118}"/>
          </ac:picMkLst>
        </pc:picChg>
        <pc:cxnChg chg="add del">
          <ac:chgData name="حصه بنت العتيبي" userId="c1fe605c-1aaf-4791-a440-af891effc177" providerId="ADAL" clId="{80EFF298-3277-4E7B-9844-8129D13DD0FF}" dt="2021-09-14T06:51:06.246" v="1600" actId="11529"/>
          <ac:cxnSpMkLst>
            <pc:docMk/>
            <pc:sldMk cId="1992775361" sldId="267"/>
            <ac:cxnSpMk id="9" creationId="{BF643FFC-1D70-4DAD-8108-3B7E8106AB87}"/>
          </ac:cxnSpMkLst>
        </pc:cxnChg>
      </pc:sldChg>
      <pc:sldChg chg="add del">
        <pc:chgData name="حصه بنت العتيبي" userId="c1fe605c-1aaf-4791-a440-af891effc177" providerId="ADAL" clId="{80EFF298-3277-4E7B-9844-8129D13DD0FF}" dt="2021-09-14T07:01:21.326" v="1669" actId="47"/>
        <pc:sldMkLst>
          <pc:docMk/>
          <pc:sldMk cId="4050926666" sldId="268"/>
        </pc:sldMkLst>
      </pc:sldChg>
      <pc:sldChg chg="add del">
        <pc:chgData name="حصه بنت العتيبي" userId="c1fe605c-1aaf-4791-a440-af891effc177" providerId="ADAL" clId="{80EFF298-3277-4E7B-9844-8129D13DD0FF}" dt="2021-09-14T07:01:20.189" v="1668" actId="47"/>
        <pc:sldMkLst>
          <pc:docMk/>
          <pc:sldMk cId="4030133277" sldId="269"/>
        </pc:sldMkLst>
      </pc:sldChg>
      <pc:sldChg chg="add del">
        <pc:chgData name="حصه بنت العتيبي" userId="c1fe605c-1aaf-4791-a440-af891effc177" providerId="ADAL" clId="{80EFF298-3277-4E7B-9844-8129D13DD0FF}" dt="2021-09-14T07:01:18.237" v="1667" actId="47"/>
        <pc:sldMkLst>
          <pc:docMk/>
          <pc:sldMk cId="2969521479" sldId="270"/>
        </pc:sldMkLst>
      </pc:sldChg>
      <pc:sldChg chg="add del">
        <pc:chgData name="حصه بنت العتيبي" userId="c1fe605c-1aaf-4791-a440-af891effc177" providerId="ADAL" clId="{80EFF298-3277-4E7B-9844-8129D13DD0FF}" dt="2021-09-14T07:01:17.064" v="1666" actId="47"/>
        <pc:sldMkLst>
          <pc:docMk/>
          <pc:sldMk cId="3216356252" sldId="271"/>
        </pc:sldMkLst>
      </pc:sldChg>
      <pc:sldChg chg="add del">
        <pc:chgData name="حصه بنت العتيبي" userId="c1fe605c-1aaf-4791-a440-af891effc177" providerId="ADAL" clId="{80EFF298-3277-4E7B-9844-8129D13DD0FF}" dt="2021-09-14T07:01:15.891" v="1665" actId="47"/>
        <pc:sldMkLst>
          <pc:docMk/>
          <pc:sldMk cId="2789946734" sldId="272"/>
        </pc:sldMkLst>
      </pc:sldChg>
      <pc:sldChg chg="addSp modSp add mod ord">
        <pc:chgData name="حصه بنت العتيبي" userId="c1fe605c-1aaf-4791-a440-af891effc177" providerId="ADAL" clId="{80EFF298-3277-4E7B-9844-8129D13DD0FF}" dt="2021-09-14T07:01:06.435" v="1662"/>
        <pc:sldMkLst>
          <pc:docMk/>
          <pc:sldMk cId="3854042235" sldId="286"/>
        </pc:sldMkLst>
        <pc:spChg chg="mod">
          <ac:chgData name="حصه بنت العتيبي" userId="c1fe605c-1aaf-4791-a440-af891effc177" providerId="ADAL" clId="{80EFF298-3277-4E7B-9844-8129D13DD0FF}" dt="2021-09-13T08:07:11.604" v="142" actId="207"/>
          <ac:spMkLst>
            <pc:docMk/>
            <pc:sldMk cId="3854042235" sldId="286"/>
            <ac:spMk id="4" creationId="{68CF8C61-E760-467F-A8D9-E6A0A03A3D52}"/>
          </ac:spMkLst>
        </pc:spChg>
        <pc:spChg chg="mod">
          <ac:chgData name="حصه بنت العتيبي" userId="c1fe605c-1aaf-4791-a440-af891effc177" providerId="ADAL" clId="{80EFF298-3277-4E7B-9844-8129D13DD0FF}" dt="2021-09-13T08:07:19.444" v="144" actId="207"/>
          <ac:spMkLst>
            <pc:docMk/>
            <pc:sldMk cId="3854042235" sldId="286"/>
            <ac:spMk id="6" creationId="{DCE9A77D-22A2-48C1-A526-BA0102A02A6E}"/>
          </ac:spMkLst>
        </pc:spChg>
        <pc:spChg chg="add mod">
          <ac:chgData name="حصه بنت العتيبي" userId="c1fe605c-1aaf-4791-a440-af891effc177" providerId="ADAL" clId="{80EFF298-3277-4E7B-9844-8129D13DD0FF}" dt="2021-09-13T22:03:43.266" v="1478"/>
          <ac:spMkLst>
            <pc:docMk/>
            <pc:sldMk cId="3854042235" sldId="286"/>
            <ac:spMk id="11" creationId="{F7FDF440-32AC-42A1-9027-52324AF7D9E6}"/>
          </ac:spMkLst>
        </pc:spChg>
        <pc:spChg chg="mod">
          <ac:chgData name="حصه بنت العتيبي" userId="c1fe605c-1aaf-4791-a440-af891effc177" providerId="ADAL" clId="{80EFF298-3277-4E7B-9844-8129D13DD0FF}" dt="2021-09-13T08:07:16.204" v="143" actId="207"/>
          <ac:spMkLst>
            <pc:docMk/>
            <pc:sldMk cId="3854042235" sldId="286"/>
            <ac:spMk id="12" creationId="{DA228813-514A-4DD5-BEBF-AC95222F78D7}"/>
          </ac:spMkLst>
        </pc:spChg>
      </pc:sldChg>
      <pc:sldChg chg="addSp delSp modSp add mod ord modAnim">
        <pc:chgData name="حصه بنت العتيبي" userId="c1fe605c-1aaf-4791-a440-af891effc177" providerId="ADAL" clId="{80EFF298-3277-4E7B-9844-8129D13DD0FF}" dt="2021-09-13T18:48:38.114" v="583"/>
        <pc:sldMkLst>
          <pc:docMk/>
          <pc:sldMk cId="0" sldId="287"/>
        </pc:sldMkLst>
        <pc:spChg chg="add del mod ord">
          <ac:chgData name="حصه بنت العتيبي" userId="c1fe605c-1aaf-4791-a440-af891effc177" providerId="ADAL" clId="{80EFF298-3277-4E7B-9844-8129D13DD0FF}" dt="2021-09-13T17:38:30.575" v="192" actId="21"/>
          <ac:spMkLst>
            <pc:docMk/>
            <pc:sldMk cId="0" sldId="287"/>
            <ac:spMk id="59" creationId="{DC7BF995-B64B-4CF7-93F7-CF1C9F89E6E4}"/>
          </ac:spMkLst>
        </pc:spChg>
        <pc:spChg chg="add mod">
          <ac:chgData name="حصه بنت العتيبي" userId="c1fe605c-1aaf-4791-a440-af891effc177" providerId="ADAL" clId="{80EFF298-3277-4E7B-9844-8129D13DD0FF}" dt="2021-09-13T18:48:38.114" v="583"/>
          <ac:spMkLst>
            <pc:docMk/>
            <pc:sldMk cId="0" sldId="287"/>
            <ac:spMk id="60" creationId="{E1BFE923-BA8D-488D-ADE5-342C4A30480B}"/>
          </ac:spMkLst>
        </pc:spChg>
        <pc:spChg chg="mod">
          <ac:chgData name="حصه بنت العتيبي" userId="c1fe605c-1aaf-4791-a440-af891effc177" providerId="ADAL" clId="{80EFF298-3277-4E7B-9844-8129D13DD0FF}" dt="2021-09-13T17:41:47.688" v="222" actId="14100"/>
          <ac:spMkLst>
            <pc:docMk/>
            <pc:sldMk cId="0" sldId="287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7:37:34.488" v="183" actId="207"/>
          <ac:spMkLst>
            <pc:docMk/>
            <pc:sldMk cId="0" sldId="287"/>
            <ac:spMk id="336" creationId="{00000000-0000-0000-0000-000000000000}"/>
          </ac:spMkLst>
        </pc:spChg>
        <pc:spChg chg="del mod">
          <ac:chgData name="حصه بنت العتيبي" userId="c1fe605c-1aaf-4791-a440-af891effc177" providerId="ADAL" clId="{80EFF298-3277-4E7B-9844-8129D13DD0FF}" dt="2021-09-13T17:38:38.537" v="194" actId="21"/>
          <ac:spMkLst>
            <pc:docMk/>
            <pc:sldMk cId="0" sldId="287"/>
            <ac:spMk id="33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8:20.191" v="582" actId="20577"/>
          <ac:spMkLst>
            <pc:docMk/>
            <pc:sldMk cId="0" sldId="287"/>
            <ac:spMk id="34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02:52.710" v="287" actId="21"/>
          <ac:spMkLst>
            <pc:docMk/>
            <pc:sldMk cId="0" sldId="287"/>
            <ac:spMk id="34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6:16.562" v="524" actId="20577"/>
          <ac:spMkLst>
            <pc:docMk/>
            <pc:sldMk cId="0" sldId="287"/>
            <ac:spMk id="35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02:47.956" v="286" actId="21"/>
          <ac:spMkLst>
            <pc:docMk/>
            <pc:sldMk cId="0" sldId="287"/>
            <ac:spMk id="35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45.542" v="405" actId="1076"/>
          <ac:spMkLst>
            <pc:docMk/>
            <pc:sldMk cId="0" sldId="287"/>
            <ac:spMk id="35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49.884" v="410" actId="1076"/>
          <ac:spMkLst>
            <pc:docMk/>
            <pc:sldMk cId="0" sldId="287"/>
            <ac:spMk id="35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46.405" v="406" actId="1076"/>
          <ac:spMkLst>
            <pc:docMk/>
            <pc:sldMk cId="0" sldId="287"/>
            <ac:spMk id="36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7:53:34.205" v="279" actId="120"/>
          <ac:spMkLst>
            <pc:docMk/>
            <pc:sldMk cId="0" sldId="287"/>
            <ac:spMk id="36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46.922" v="407" actId="1076"/>
          <ac:spMkLst>
            <pc:docMk/>
            <pc:sldMk cId="0" sldId="287"/>
            <ac:spMk id="36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03:38.966" v="289" actId="1076"/>
          <ac:spMkLst>
            <pc:docMk/>
            <pc:sldMk cId="0" sldId="287"/>
            <ac:spMk id="36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7:52:28.615" v="274" actId="120"/>
          <ac:spMkLst>
            <pc:docMk/>
            <pc:sldMk cId="0" sldId="287"/>
            <ac:spMk id="37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02:19.580" v="280" actId="21"/>
          <ac:spMkLst>
            <pc:docMk/>
            <pc:sldMk cId="0" sldId="287"/>
            <ac:spMk id="37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7:52:50.560" v="276" actId="120"/>
          <ac:spMkLst>
            <pc:docMk/>
            <pc:sldMk cId="0" sldId="287"/>
            <ac:spMk id="38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02:31.382" v="283" actId="21"/>
          <ac:spMkLst>
            <pc:docMk/>
            <pc:sldMk cId="0" sldId="287"/>
            <ac:spMk id="38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7:53:12.199" v="277"/>
          <ac:spMkLst>
            <pc:docMk/>
            <pc:sldMk cId="0" sldId="287"/>
            <ac:spMk id="39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02:36.060" v="284" actId="21"/>
          <ac:spMkLst>
            <pc:docMk/>
            <pc:sldMk cId="0" sldId="287"/>
            <ac:spMk id="391" creationId="{00000000-0000-0000-0000-000000000000}"/>
          </ac:spMkLst>
        </pc:spChg>
        <pc:grpChg chg="mod">
          <ac:chgData name="حصه بنت العتيبي" userId="c1fe605c-1aaf-4791-a440-af891effc177" providerId="ADAL" clId="{80EFF298-3277-4E7B-9844-8129D13DD0FF}" dt="2021-09-13T18:34:46.443" v="358" actId="1076"/>
          <ac:grpSpMkLst>
            <pc:docMk/>
            <pc:sldMk cId="0" sldId="287"/>
            <ac:grpSpMk id="338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4:32.346" v="355" actId="1076"/>
          <ac:grpSpMkLst>
            <pc:docMk/>
            <pc:sldMk cId="0" sldId="287"/>
            <ac:grpSpMk id="347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2:47.251" v="408" actId="1076"/>
          <ac:grpSpMkLst>
            <pc:docMk/>
            <pc:sldMk cId="0" sldId="287"/>
            <ac:grpSpMk id="356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4:07.049" v="348" actId="1076"/>
          <ac:grpSpMkLst>
            <pc:docMk/>
            <pc:sldMk cId="0" sldId="287"/>
            <ac:grpSpMk id="365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4:36.442" v="356" actId="1076"/>
          <ac:grpSpMkLst>
            <pc:docMk/>
            <pc:sldMk cId="0" sldId="287"/>
            <ac:grpSpMk id="374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4:41.737" v="357" actId="1076"/>
          <ac:grpSpMkLst>
            <pc:docMk/>
            <pc:sldMk cId="0" sldId="287"/>
            <ac:grpSpMk id="383" creationId="{00000000-0000-0000-0000-000000000000}"/>
          </ac:grpSpMkLst>
        </pc:grpChg>
      </pc:sldChg>
      <pc:sldChg chg="addSp modSp add ord setBg">
        <pc:chgData name="حصه بنت العتيبي" userId="c1fe605c-1aaf-4791-a440-af891effc177" providerId="ADAL" clId="{80EFF298-3277-4E7B-9844-8129D13DD0FF}" dt="2021-09-14T07:01:12.316" v="1664"/>
        <pc:sldMkLst>
          <pc:docMk/>
          <pc:sldMk cId="2559242653" sldId="288"/>
        </pc:sldMkLst>
        <pc:spChg chg="add mod">
          <ac:chgData name="حصه بنت العتيبي" userId="c1fe605c-1aaf-4791-a440-af891effc177" providerId="ADAL" clId="{80EFF298-3277-4E7B-9844-8129D13DD0FF}" dt="2021-09-13T19:25:17.767" v="632"/>
          <ac:spMkLst>
            <pc:docMk/>
            <pc:sldMk cId="2559242653" sldId="288"/>
            <ac:spMk id="3" creationId="{6D333DFC-CEE9-4558-925A-404336FE465E}"/>
          </ac:spMkLst>
        </pc:spChg>
      </pc:sldChg>
      <pc:sldChg chg="modSp add del mod ord modTransition">
        <pc:chgData name="حصه بنت العتيبي" userId="c1fe605c-1aaf-4791-a440-af891effc177" providerId="ADAL" clId="{80EFF298-3277-4E7B-9844-8129D13DD0FF}" dt="2021-09-13T17:42:53.520" v="260" actId="2696"/>
        <pc:sldMkLst>
          <pc:docMk/>
          <pc:sldMk cId="2766689118" sldId="288"/>
        </pc:sldMkLst>
        <pc:spChg chg="mod">
          <ac:chgData name="حصه بنت العتيبي" userId="c1fe605c-1aaf-4791-a440-af891effc177" providerId="ADAL" clId="{80EFF298-3277-4E7B-9844-8129D13DD0FF}" dt="2021-09-13T17:42:52.945" v="259"/>
          <ac:spMkLst>
            <pc:docMk/>
            <pc:sldMk cId="2766689118" sldId="288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7:42:52.942" v="257"/>
          <ac:spMkLst>
            <pc:docMk/>
            <pc:sldMk cId="2766689118" sldId="288"/>
            <ac:spMk id="336" creationId="{00000000-0000-0000-0000-000000000000}"/>
          </ac:spMkLst>
        </pc:spChg>
      </pc:sldChg>
      <pc:sldChg chg="modSp add del mod ord modTransition">
        <pc:chgData name="حصه بنت العتيبي" userId="c1fe605c-1aaf-4791-a440-af891effc177" providerId="ADAL" clId="{80EFF298-3277-4E7B-9844-8129D13DD0FF}" dt="2021-09-13T18:42:52.646" v="429"/>
        <pc:sldMkLst>
          <pc:docMk/>
          <pc:sldMk cId="3025962265" sldId="288"/>
        </pc:sldMkLst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3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3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4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5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6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7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8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9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2:52.646" v="429"/>
          <ac:spMkLst>
            <pc:docMk/>
            <pc:sldMk cId="3025962265" sldId="288"/>
            <ac:spMk id="391" creationId="{00000000-0000-0000-0000-000000000000}"/>
          </ac:spMkLst>
        </pc:spChg>
        <pc:grpChg chg="mod">
          <ac:chgData name="حصه بنت العتيبي" userId="c1fe605c-1aaf-4791-a440-af891effc177" providerId="ADAL" clId="{80EFF298-3277-4E7B-9844-8129D13DD0FF}" dt="2021-09-13T18:42:52.646" v="429"/>
          <ac:grpSpMkLst>
            <pc:docMk/>
            <pc:sldMk cId="3025962265" sldId="288"/>
            <ac:grpSpMk id="338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2:52.646" v="429"/>
          <ac:grpSpMkLst>
            <pc:docMk/>
            <pc:sldMk cId="3025962265" sldId="288"/>
            <ac:grpSpMk id="347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2:52.646" v="429"/>
          <ac:grpSpMkLst>
            <pc:docMk/>
            <pc:sldMk cId="3025962265" sldId="288"/>
            <ac:grpSpMk id="356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2:52.646" v="429"/>
          <ac:grpSpMkLst>
            <pc:docMk/>
            <pc:sldMk cId="3025962265" sldId="288"/>
            <ac:grpSpMk id="365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2:52.646" v="429"/>
          <ac:grpSpMkLst>
            <pc:docMk/>
            <pc:sldMk cId="3025962265" sldId="288"/>
            <ac:grpSpMk id="374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2:52.646" v="429"/>
          <ac:grpSpMkLst>
            <pc:docMk/>
            <pc:sldMk cId="3025962265" sldId="288"/>
            <ac:grpSpMk id="383" creationId="{00000000-0000-0000-0000-000000000000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18:43:26.945" v="468" actId="2696"/>
        <pc:sldMkLst>
          <pc:docMk/>
          <pc:sldMk cId="3198431616" sldId="288"/>
        </pc:sldMkLst>
        <pc:spChg chg="mod">
          <ac:chgData name="حصه بنت العتيبي" userId="c1fe605c-1aaf-4791-a440-af891effc177" providerId="ADAL" clId="{80EFF298-3277-4E7B-9844-8129D13DD0FF}" dt="2021-09-13T18:43:15.060" v="455"/>
          <ac:spMkLst>
            <pc:docMk/>
            <pc:sldMk cId="3198431616" sldId="288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5.057" v="453"/>
          <ac:spMkLst>
            <pc:docMk/>
            <pc:sldMk cId="3198431616" sldId="288"/>
            <ac:spMk id="33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3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4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4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4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4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4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4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6.285" v="467"/>
          <ac:spMkLst>
            <pc:docMk/>
            <pc:sldMk cId="3198431616" sldId="288"/>
            <ac:spMk id="34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4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4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5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5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5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5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5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2.025" v="463"/>
          <ac:spMkLst>
            <pc:docMk/>
            <pc:sldMk cId="3198431616" sldId="288"/>
            <ac:spMk id="35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5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5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5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6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6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6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6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8.672" v="459"/>
          <ac:spMkLst>
            <pc:docMk/>
            <pc:sldMk cId="3198431616" sldId="288"/>
            <ac:spMk id="36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6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6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6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6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7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7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7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16.567" v="457"/>
          <ac:spMkLst>
            <pc:docMk/>
            <pc:sldMk cId="3198431616" sldId="288"/>
            <ac:spMk id="37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7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7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7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7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7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8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8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0.257" v="461"/>
          <ac:spMkLst>
            <pc:docMk/>
            <pc:sldMk cId="3198431616" sldId="288"/>
            <ac:spMk id="38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8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8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8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8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8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8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9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3:23.757" v="465"/>
          <ac:spMkLst>
            <pc:docMk/>
            <pc:sldMk cId="3198431616" sldId="288"/>
            <ac:spMk id="391" creationId="{00000000-0000-0000-0000-000000000000}"/>
          </ac:spMkLst>
        </pc:spChg>
        <pc:grpChg chg="mod">
          <ac:chgData name="حصه بنت العتيبي" userId="c1fe605c-1aaf-4791-a440-af891effc177" providerId="ADAL" clId="{80EFF298-3277-4E7B-9844-8129D13DD0FF}" dt="2021-09-13T18:43:26.285" v="467"/>
          <ac:grpSpMkLst>
            <pc:docMk/>
            <pc:sldMk cId="3198431616" sldId="288"/>
            <ac:grpSpMk id="338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3:22.025" v="463"/>
          <ac:grpSpMkLst>
            <pc:docMk/>
            <pc:sldMk cId="3198431616" sldId="288"/>
            <ac:grpSpMk id="347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3:18.672" v="459"/>
          <ac:grpSpMkLst>
            <pc:docMk/>
            <pc:sldMk cId="3198431616" sldId="288"/>
            <ac:grpSpMk id="356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3:16.567" v="457"/>
          <ac:grpSpMkLst>
            <pc:docMk/>
            <pc:sldMk cId="3198431616" sldId="288"/>
            <ac:grpSpMk id="365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3:20.257" v="461"/>
          <ac:grpSpMkLst>
            <pc:docMk/>
            <pc:sldMk cId="3198431616" sldId="288"/>
            <ac:grpSpMk id="374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3:23.757" v="465"/>
          <ac:grpSpMkLst>
            <pc:docMk/>
            <pc:sldMk cId="3198431616" sldId="288"/>
            <ac:grpSpMk id="383" creationId="{00000000-0000-0000-0000-000000000000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17:42:16.221" v="239" actId="2696"/>
        <pc:sldMkLst>
          <pc:docMk/>
          <pc:sldMk cId="3352839042" sldId="288"/>
        </pc:sldMkLst>
        <pc:spChg chg="mod">
          <ac:chgData name="حصه بنت العتيبي" userId="c1fe605c-1aaf-4791-a440-af891effc177" providerId="ADAL" clId="{80EFF298-3277-4E7B-9844-8129D13DD0FF}" dt="2021-09-13T17:42:15.638" v="238"/>
          <ac:spMkLst>
            <pc:docMk/>
            <pc:sldMk cId="3352839042" sldId="288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7:42:13.620" v="236"/>
          <ac:spMkLst>
            <pc:docMk/>
            <pc:sldMk cId="3352839042" sldId="288"/>
            <ac:spMk id="336" creationId="{00000000-0000-0000-0000-000000000000}"/>
          </ac:spMkLst>
        </pc:spChg>
      </pc:sldChg>
      <pc:sldChg chg="modSp add del mod ord modTransition">
        <pc:chgData name="حصه بنت العتيبي" userId="c1fe605c-1aaf-4791-a440-af891effc177" providerId="ADAL" clId="{80EFF298-3277-4E7B-9844-8129D13DD0FF}" dt="2021-09-13T18:33:56.595" v="346" actId="2696"/>
        <pc:sldMkLst>
          <pc:docMk/>
          <pc:sldMk cId="4066095835" sldId="288"/>
        </pc:sldMkLst>
        <pc:spChg chg="mod">
          <ac:chgData name="حصه بنت العتيبي" userId="c1fe605c-1aaf-4791-a440-af891effc177" providerId="ADAL" clId="{80EFF298-3277-4E7B-9844-8129D13DD0FF}" dt="2021-09-13T18:33:50.071" v="333"/>
          <ac:spMkLst>
            <pc:docMk/>
            <pc:sldMk cId="4066095835" sldId="288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063" v="331"/>
          <ac:spMkLst>
            <pc:docMk/>
            <pc:sldMk cId="4066095835" sldId="288"/>
            <ac:spMk id="33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3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4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4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4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4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4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4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5.876" v="345"/>
          <ac:spMkLst>
            <pc:docMk/>
            <pc:sldMk cId="4066095835" sldId="288"/>
            <ac:spMk id="34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4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4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5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5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5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5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5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2.537" v="341"/>
          <ac:spMkLst>
            <pc:docMk/>
            <pc:sldMk cId="4066095835" sldId="288"/>
            <ac:spMk id="35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5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5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5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6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6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6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6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058" v="337"/>
          <ac:spMkLst>
            <pc:docMk/>
            <pc:sldMk cId="4066095835" sldId="288"/>
            <ac:spMk id="36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6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6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6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6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7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7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7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0.604" v="335"/>
          <ac:spMkLst>
            <pc:docMk/>
            <pc:sldMk cId="4066095835" sldId="288"/>
            <ac:spMk id="37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7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7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7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7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7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8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8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1.497" v="339"/>
          <ac:spMkLst>
            <pc:docMk/>
            <pc:sldMk cId="4066095835" sldId="288"/>
            <ac:spMk id="38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8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8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8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8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8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8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9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33:54.158" v="343"/>
          <ac:spMkLst>
            <pc:docMk/>
            <pc:sldMk cId="4066095835" sldId="288"/>
            <ac:spMk id="391" creationId="{00000000-0000-0000-0000-000000000000}"/>
          </ac:spMkLst>
        </pc:spChg>
        <pc:grpChg chg="mod">
          <ac:chgData name="حصه بنت العتيبي" userId="c1fe605c-1aaf-4791-a440-af891effc177" providerId="ADAL" clId="{80EFF298-3277-4E7B-9844-8129D13DD0FF}" dt="2021-09-13T18:33:55.876" v="345"/>
          <ac:grpSpMkLst>
            <pc:docMk/>
            <pc:sldMk cId="4066095835" sldId="288"/>
            <ac:grpSpMk id="338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3:52.537" v="341"/>
          <ac:grpSpMkLst>
            <pc:docMk/>
            <pc:sldMk cId="4066095835" sldId="288"/>
            <ac:grpSpMk id="347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3:51.058" v="337"/>
          <ac:grpSpMkLst>
            <pc:docMk/>
            <pc:sldMk cId="4066095835" sldId="288"/>
            <ac:grpSpMk id="356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3:50.604" v="335"/>
          <ac:grpSpMkLst>
            <pc:docMk/>
            <pc:sldMk cId="4066095835" sldId="288"/>
            <ac:grpSpMk id="365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3:51.497" v="339"/>
          <ac:grpSpMkLst>
            <pc:docMk/>
            <pc:sldMk cId="4066095835" sldId="288"/>
            <ac:grpSpMk id="374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33:54.158" v="343"/>
          <ac:grpSpMkLst>
            <pc:docMk/>
            <pc:sldMk cId="4066095835" sldId="288"/>
            <ac:grpSpMk id="383" creationId="{00000000-0000-0000-0000-000000000000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18:49:27.795" v="622" actId="2696"/>
        <pc:sldMkLst>
          <pc:docMk/>
          <pc:sldMk cId="4169441940" sldId="288"/>
        </pc:sldMkLst>
        <pc:spChg chg="mod">
          <ac:chgData name="حصه بنت العتيبي" userId="c1fe605c-1aaf-4791-a440-af891effc177" providerId="ADAL" clId="{80EFF298-3277-4E7B-9844-8129D13DD0FF}" dt="2021-09-13T18:48:54.554" v="609"/>
          <ac:spMkLst>
            <pc:docMk/>
            <pc:sldMk cId="4169441940" sldId="288"/>
            <ac:spMk id="33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8:54.550" v="607"/>
          <ac:spMkLst>
            <pc:docMk/>
            <pc:sldMk cId="4169441940" sldId="288"/>
            <ac:spMk id="33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3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4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4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4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4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4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4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5.880" v="621"/>
          <ac:spMkLst>
            <pc:docMk/>
            <pc:sldMk cId="4169441940" sldId="288"/>
            <ac:spMk id="34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4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4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5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5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5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5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5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0.282" v="617"/>
          <ac:spMkLst>
            <pc:docMk/>
            <pc:sldMk cId="4169441940" sldId="288"/>
            <ac:spMk id="35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5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5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5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6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6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6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6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2.092" v="613"/>
          <ac:spMkLst>
            <pc:docMk/>
            <pc:sldMk cId="4169441940" sldId="288"/>
            <ac:spMk id="36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6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6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6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6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7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7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7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06.403" v="611"/>
          <ac:spMkLst>
            <pc:docMk/>
            <pc:sldMk cId="4169441940" sldId="288"/>
            <ac:spMk id="373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7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7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7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7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7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8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8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16.918" v="615"/>
          <ac:spMkLst>
            <pc:docMk/>
            <pc:sldMk cId="4169441940" sldId="288"/>
            <ac:spMk id="38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8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85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8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87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8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8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9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3T18:49:23.146" v="619"/>
          <ac:spMkLst>
            <pc:docMk/>
            <pc:sldMk cId="4169441940" sldId="288"/>
            <ac:spMk id="391" creationId="{00000000-0000-0000-0000-000000000000}"/>
          </ac:spMkLst>
        </pc:spChg>
        <pc:grpChg chg="mod">
          <ac:chgData name="حصه بنت العتيبي" userId="c1fe605c-1aaf-4791-a440-af891effc177" providerId="ADAL" clId="{80EFF298-3277-4E7B-9844-8129D13DD0FF}" dt="2021-09-13T18:49:25.880" v="621"/>
          <ac:grpSpMkLst>
            <pc:docMk/>
            <pc:sldMk cId="4169441940" sldId="288"/>
            <ac:grpSpMk id="338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9:20.282" v="617"/>
          <ac:grpSpMkLst>
            <pc:docMk/>
            <pc:sldMk cId="4169441940" sldId="288"/>
            <ac:grpSpMk id="347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9:12.092" v="613"/>
          <ac:grpSpMkLst>
            <pc:docMk/>
            <pc:sldMk cId="4169441940" sldId="288"/>
            <ac:grpSpMk id="356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9:06.403" v="611"/>
          <ac:grpSpMkLst>
            <pc:docMk/>
            <pc:sldMk cId="4169441940" sldId="288"/>
            <ac:grpSpMk id="365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9:16.918" v="615"/>
          <ac:grpSpMkLst>
            <pc:docMk/>
            <pc:sldMk cId="4169441940" sldId="288"/>
            <ac:grpSpMk id="374" creationId="{00000000-0000-0000-0000-000000000000}"/>
          </ac:grpSpMkLst>
        </pc:grpChg>
        <pc:grpChg chg="mod">
          <ac:chgData name="حصه بنت العتيبي" userId="c1fe605c-1aaf-4791-a440-af891effc177" providerId="ADAL" clId="{80EFF298-3277-4E7B-9844-8129D13DD0FF}" dt="2021-09-13T18:49:23.146" v="619"/>
          <ac:grpSpMkLst>
            <pc:docMk/>
            <pc:sldMk cId="4169441940" sldId="288"/>
            <ac:grpSpMk id="383" creationId="{00000000-0000-0000-0000-000000000000}"/>
          </ac:grpSpMkLst>
        </pc:grpChg>
      </pc:sldChg>
      <pc:sldChg chg="add del ord modTransition">
        <pc:chgData name="حصه بنت العتيبي" userId="c1fe605c-1aaf-4791-a440-af891effc177" providerId="ADAL" clId="{80EFF298-3277-4E7B-9844-8129D13DD0FF}" dt="2021-09-13T18:33:56.661" v="347" actId="2696"/>
        <pc:sldMkLst>
          <pc:docMk/>
          <pc:sldMk cId="117293424" sldId="289"/>
        </pc:sldMkLst>
      </pc:sldChg>
      <pc:sldChg chg="add del ord modTransition">
        <pc:chgData name="حصه بنت العتيبي" userId="c1fe605c-1aaf-4791-a440-af891effc177" providerId="ADAL" clId="{80EFF298-3277-4E7B-9844-8129D13DD0FF}" dt="2021-09-13T18:49:27.851" v="623" actId="2696"/>
        <pc:sldMkLst>
          <pc:docMk/>
          <pc:sldMk cId="764532282" sldId="289"/>
        </pc:sldMkLst>
      </pc:sldChg>
      <pc:sldChg chg="add del ord modTransition">
        <pc:chgData name="حصه بنت العتيبي" userId="c1fe605c-1aaf-4791-a440-af891effc177" providerId="ADAL" clId="{80EFF298-3277-4E7B-9844-8129D13DD0FF}" dt="2021-09-13T18:43:26.984" v="469" actId="2696"/>
        <pc:sldMkLst>
          <pc:docMk/>
          <pc:sldMk cId="1677454223" sldId="289"/>
        </pc:sldMkLst>
      </pc:sldChg>
      <pc:sldChg chg="add del setBg">
        <pc:chgData name="حصه بنت العتيبي" userId="c1fe605c-1aaf-4791-a440-af891effc177" providerId="ADAL" clId="{80EFF298-3277-4E7B-9844-8129D13DD0FF}" dt="2021-09-13T19:25:05.765" v="631"/>
        <pc:sldMkLst>
          <pc:docMk/>
          <pc:sldMk cId="1880186379" sldId="289"/>
        </pc:sldMkLst>
      </pc:sldChg>
      <pc:sldChg chg="add del ord modTransition">
        <pc:chgData name="حصه بنت العتيبي" userId="c1fe605c-1aaf-4791-a440-af891effc177" providerId="ADAL" clId="{80EFF298-3277-4E7B-9844-8129D13DD0FF}" dt="2021-09-13T17:42:16.287" v="240" actId="2696"/>
        <pc:sldMkLst>
          <pc:docMk/>
          <pc:sldMk cId="2104549096" sldId="289"/>
        </pc:sldMkLst>
      </pc:sldChg>
      <pc:sldChg chg="add del ord modTransition">
        <pc:chgData name="حصه بنت العتيبي" userId="c1fe605c-1aaf-4791-a440-af891effc177" providerId="ADAL" clId="{80EFF298-3277-4E7B-9844-8129D13DD0FF}" dt="2021-09-13T17:42:53.554" v="261" actId="2696"/>
        <pc:sldMkLst>
          <pc:docMk/>
          <pc:sldMk cId="2986409804" sldId="289"/>
        </pc:sldMkLst>
      </pc:sldChg>
      <pc:sldChg chg="add del ord modTransition">
        <pc:chgData name="حصه بنت العتيبي" userId="c1fe605c-1aaf-4791-a440-af891effc177" providerId="ADAL" clId="{80EFF298-3277-4E7B-9844-8129D13DD0FF}" dt="2021-09-13T18:42:52.646" v="429"/>
        <pc:sldMkLst>
          <pc:docMk/>
          <pc:sldMk cId="3880075844" sldId="289"/>
        </pc:sldMkLst>
      </pc:sldChg>
      <pc:sldChg chg="addSp modSp add ord">
        <pc:chgData name="حصه بنت العتيبي" userId="c1fe605c-1aaf-4791-a440-af891effc177" providerId="ADAL" clId="{80EFF298-3277-4E7B-9844-8129D13DD0FF}" dt="2021-09-13T20:59:55.901" v="965"/>
        <pc:sldMkLst>
          <pc:docMk/>
          <pc:sldMk cId="1785600047" sldId="306"/>
        </pc:sldMkLst>
        <pc:spChg chg="add mod">
          <ac:chgData name="حصه بنت العتيبي" userId="c1fe605c-1aaf-4791-a440-af891effc177" providerId="ADAL" clId="{80EFF298-3277-4E7B-9844-8129D13DD0FF}" dt="2021-09-13T20:01:07.540" v="681"/>
          <ac:spMkLst>
            <pc:docMk/>
            <pc:sldMk cId="1785600047" sldId="306"/>
            <ac:spMk id="6" creationId="{60993E7E-770D-4392-9472-1B40F7A2CC21}"/>
          </ac:spMkLst>
        </pc:spChg>
      </pc:sldChg>
      <pc:sldChg chg="add del setBg">
        <pc:chgData name="حصه بنت العتيبي" userId="c1fe605c-1aaf-4791-a440-af891effc177" providerId="ADAL" clId="{80EFF298-3277-4E7B-9844-8129D13DD0FF}" dt="2021-09-14T06:27:24.878" v="1484" actId="47"/>
        <pc:sldMkLst>
          <pc:docMk/>
          <pc:sldMk cId="51799345" sldId="954"/>
        </pc:sldMkLst>
      </pc:sldChg>
      <pc:sldChg chg="add">
        <pc:chgData name="حصه بنت العتيبي" userId="c1fe605c-1aaf-4791-a440-af891effc177" providerId="ADAL" clId="{80EFF298-3277-4E7B-9844-8129D13DD0FF}" dt="2021-09-14T06:25:15.938" v="1479"/>
        <pc:sldMkLst>
          <pc:docMk/>
          <pc:sldMk cId="552348565" sldId="955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26:48.030" v="1128" actId="2696"/>
        <pc:sldMkLst>
          <pc:docMk/>
          <pc:sldMk cId="1578031818" sldId="955"/>
        </pc:sldMkLst>
      </pc:sldChg>
      <pc:sldChg chg="modSp add del mod ord modTransition">
        <pc:chgData name="حصه بنت العتيبي" userId="c1fe605c-1aaf-4791-a440-af891effc177" providerId="ADAL" clId="{80EFF298-3277-4E7B-9844-8129D13DD0FF}" dt="2021-09-13T20:36:35.527" v="846" actId="2696"/>
        <pc:sldMkLst>
          <pc:docMk/>
          <pc:sldMk cId="1691982122" sldId="955"/>
        </pc:sldMkLst>
        <pc:spChg chg="mod">
          <ac:chgData name="حصه بنت العتيبي" userId="c1fe605c-1aaf-4791-a440-af891effc177" providerId="ADAL" clId="{80EFF298-3277-4E7B-9844-8129D13DD0FF}" dt="2021-09-13T20:36:24.681" v="839"/>
          <ac:spMkLst>
            <pc:docMk/>
            <pc:sldMk cId="1691982122" sldId="955"/>
            <ac:spMk id="4" creationId="{76DB9B78-F2BD-4140-B009-CC5F2C0F038A}"/>
          </ac:spMkLst>
        </pc:spChg>
        <pc:spChg chg="mod">
          <ac:chgData name="حصه بنت العتيبي" userId="c1fe605c-1aaf-4791-a440-af891effc177" providerId="ADAL" clId="{80EFF298-3277-4E7B-9844-8129D13DD0FF}" dt="2021-09-13T20:36:29.385" v="841"/>
          <ac:spMkLst>
            <pc:docMk/>
            <pc:sldMk cId="1691982122" sldId="955"/>
            <ac:spMk id="42" creationId="{50E3431E-BE1F-4A31-9786-9A3CAFEA1975}"/>
          </ac:spMkLst>
        </pc:spChg>
        <pc:spChg chg="mod">
          <ac:chgData name="حصه بنت العتيبي" userId="c1fe605c-1aaf-4791-a440-af891effc177" providerId="ADAL" clId="{80EFF298-3277-4E7B-9844-8129D13DD0FF}" dt="2021-09-13T20:36:31.435" v="843"/>
          <ac:spMkLst>
            <pc:docMk/>
            <pc:sldMk cId="1691982122" sldId="955"/>
            <ac:spMk id="43" creationId="{F0E2C63B-A958-4924-A742-C2C2CEF694B2}"/>
          </ac:spMkLst>
        </pc:spChg>
        <pc:spChg chg="mod">
          <ac:chgData name="حصه بنت العتيبي" userId="c1fe605c-1aaf-4791-a440-af891effc177" providerId="ADAL" clId="{80EFF298-3277-4E7B-9844-8129D13DD0FF}" dt="2021-09-13T20:36:33.442" v="845"/>
          <ac:spMkLst>
            <pc:docMk/>
            <pc:sldMk cId="1691982122" sldId="955"/>
            <ac:spMk id="46" creationId="{FBEBA25F-FF94-4C1F-9FFB-B577B3A2C477}"/>
          </ac:spMkLst>
        </pc:spChg>
        <pc:grpChg chg="mod">
          <ac:chgData name="حصه بنت العتيبي" userId="c1fe605c-1aaf-4791-a440-af891effc177" providerId="ADAL" clId="{80EFF298-3277-4E7B-9844-8129D13DD0FF}" dt="2021-09-13T20:36:24.681" v="839"/>
          <ac:grpSpMkLst>
            <pc:docMk/>
            <pc:sldMk cId="1691982122" sldId="955"/>
            <ac:grpSpMk id="6" creationId="{13118A9A-C8BC-4364-A6BC-52C1DE325E21}"/>
          </ac:grpSpMkLst>
        </pc:grpChg>
        <pc:picChg chg="mod">
          <ac:chgData name="حصه بنت العتيبي" userId="c1fe605c-1aaf-4791-a440-af891effc177" providerId="ADAL" clId="{80EFF298-3277-4E7B-9844-8129D13DD0FF}" dt="2021-09-13T20:36:24.681" v="839"/>
          <ac:picMkLst>
            <pc:docMk/>
            <pc:sldMk cId="1691982122" sldId="955"/>
            <ac:picMk id="3" creationId="{9F57CA51-91E3-4C1C-801D-991C8C0EACF2}"/>
          </ac:picMkLst>
        </pc:picChg>
      </pc:sldChg>
      <pc:sldChg chg="modSp add del mod ord modTransition">
        <pc:chgData name="حصه بنت العتيبي" userId="c1fe605c-1aaf-4791-a440-af891effc177" providerId="ADAL" clId="{80EFF298-3277-4E7B-9844-8129D13DD0FF}" dt="2021-09-13T21:27:25.513" v="1142" actId="2696"/>
        <pc:sldMkLst>
          <pc:docMk/>
          <pc:sldMk cId="1909719125" sldId="955"/>
        </pc:sldMkLst>
        <pc:spChg chg="mod">
          <ac:chgData name="حصه بنت العتيبي" userId="c1fe605c-1aaf-4791-a440-af891effc177" providerId="ADAL" clId="{80EFF298-3277-4E7B-9844-8129D13DD0FF}" dt="2021-09-13T21:27:24.525" v="1139"/>
          <ac:spMkLst>
            <pc:docMk/>
            <pc:sldMk cId="1909719125" sldId="955"/>
            <ac:spMk id="3" creationId="{52427F70-9DBE-4762-93AB-4E66AA874E3D}"/>
          </ac:spMkLst>
        </pc:spChg>
        <pc:spChg chg="mod">
          <ac:chgData name="حصه بنت العتيبي" userId="c1fe605c-1aaf-4791-a440-af891effc177" providerId="ADAL" clId="{80EFF298-3277-4E7B-9844-8129D13DD0FF}" dt="2021-09-13T21:27:25.089" v="1141"/>
          <ac:spMkLst>
            <pc:docMk/>
            <pc:sldMk cId="1909719125" sldId="955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1:27:25.089" v="1141"/>
          <ac:spMkLst>
            <pc:docMk/>
            <pc:sldMk cId="1909719125" sldId="955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1:27:25.089" v="1141"/>
          <ac:spMkLst>
            <pc:docMk/>
            <pc:sldMk cId="1909719125" sldId="955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21:27:25.089" v="1141"/>
          <ac:spMkLst>
            <pc:docMk/>
            <pc:sldMk cId="1909719125" sldId="955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21:27:25.089" v="1141"/>
          <ac:spMkLst>
            <pc:docMk/>
            <pc:sldMk cId="1909719125" sldId="955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21:27:24.322" v="1137"/>
          <ac:spMkLst>
            <pc:docMk/>
            <pc:sldMk cId="1909719125" sldId="955"/>
            <ac:spMk id="34" creationId="{DC9F1320-260D-4E4E-B5EA-3C7E3F0C1107}"/>
          </ac:spMkLst>
        </pc:spChg>
        <pc:spChg chg="mod">
          <ac:chgData name="حصه بنت العتيبي" userId="c1fe605c-1aaf-4791-a440-af891effc177" providerId="ADAL" clId="{80EFF298-3277-4E7B-9844-8129D13DD0FF}" dt="2021-09-13T21:27:24.322" v="1137"/>
          <ac:spMkLst>
            <pc:docMk/>
            <pc:sldMk cId="1909719125" sldId="955"/>
            <ac:spMk id="35" creationId="{8699A932-DE7F-4B56-85F3-5FFE1813E145}"/>
          </ac:spMkLst>
        </pc:spChg>
        <pc:spChg chg="mod">
          <ac:chgData name="حصه بنت العتيبي" userId="c1fe605c-1aaf-4791-a440-af891effc177" providerId="ADAL" clId="{80EFF298-3277-4E7B-9844-8129D13DD0FF}" dt="2021-09-13T21:27:24.322" v="1137"/>
          <ac:spMkLst>
            <pc:docMk/>
            <pc:sldMk cId="1909719125" sldId="955"/>
            <ac:spMk id="36" creationId="{FFDED4AA-8ABB-4EF7-80DB-4B3977DAE9E1}"/>
          </ac:spMkLst>
        </pc:spChg>
        <pc:grpChg chg="mod">
          <ac:chgData name="حصه بنت العتيبي" userId="c1fe605c-1aaf-4791-a440-af891effc177" providerId="ADAL" clId="{80EFF298-3277-4E7B-9844-8129D13DD0FF}" dt="2021-09-13T21:27:25.089" v="1141"/>
          <ac:grpSpMkLst>
            <pc:docMk/>
            <pc:sldMk cId="1909719125" sldId="955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21:27:25.089" v="1141"/>
          <ac:grpSpMkLst>
            <pc:docMk/>
            <pc:sldMk cId="1909719125" sldId="955"/>
            <ac:grpSpMk id="8" creationId="{BEE785F5-46B6-4492-809B-841A396D3F31}"/>
          </ac:grpSpMkLst>
        </pc:grpChg>
        <pc:grpChg chg="mod">
          <ac:chgData name="حصه بنت العتيبي" userId="c1fe605c-1aaf-4791-a440-af891effc177" providerId="ADAL" clId="{80EFF298-3277-4E7B-9844-8129D13DD0FF}" dt="2021-09-13T21:27:24.322" v="1137"/>
          <ac:grpSpMkLst>
            <pc:docMk/>
            <pc:sldMk cId="1909719125" sldId="955"/>
            <ac:grpSpMk id="33" creationId="{B848BC22-B031-4199-B1A1-E508FDD23B49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21:36:21.010" v="1281" actId="2696"/>
        <pc:sldMkLst>
          <pc:docMk/>
          <pc:sldMk cId="2474489817" sldId="955"/>
        </pc:sldMkLst>
        <pc:spChg chg="mod">
          <ac:chgData name="حصه بنت العتيبي" userId="c1fe605c-1aaf-4791-a440-af891effc177" providerId="ADAL" clId="{80EFF298-3277-4E7B-9844-8129D13DD0FF}" dt="2021-09-13T21:36:18.938" v="1274"/>
          <ac:spMkLst>
            <pc:docMk/>
            <pc:sldMk cId="2474489817" sldId="955"/>
            <ac:spMk id="3" creationId="{52427F70-9DBE-4762-93AB-4E66AA874E3D}"/>
          </ac:spMkLst>
        </pc:spChg>
        <pc:spChg chg="mod">
          <ac:chgData name="حصه بنت العتيبي" userId="c1fe605c-1aaf-4791-a440-af891effc177" providerId="ADAL" clId="{80EFF298-3277-4E7B-9844-8129D13DD0FF}" dt="2021-09-13T21:36:19.316" v="1276"/>
          <ac:spMkLst>
            <pc:docMk/>
            <pc:sldMk cId="2474489817" sldId="955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1:36:19.316" v="1276"/>
          <ac:spMkLst>
            <pc:docMk/>
            <pc:sldMk cId="2474489817" sldId="955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1:36:19.316" v="1276"/>
          <ac:spMkLst>
            <pc:docMk/>
            <pc:sldMk cId="2474489817" sldId="955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21:36:19.316" v="1276"/>
          <ac:spMkLst>
            <pc:docMk/>
            <pc:sldMk cId="2474489817" sldId="955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21:36:19.316" v="1276"/>
          <ac:spMkLst>
            <pc:docMk/>
            <pc:sldMk cId="2474489817" sldId="955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21:36:20.573" v="1280"/>
          <ac:spMkLst>
            <pc:docMk/>
            <pc:sldMk cId="2474489817" sldId="955"/>
            <ac:spMk id="13" creationId="{A3D33F60-1176-4129-9FB8-A4C7D3DA7A64}"/>
          </ac:spMkLst>
        </pc:spChg>
        <pc:spChg chg="mod">
          <ac:chgData name="حصه بنت العتيبي" userId="c1fe605c-1aaf-4791-a440-af891effc177" providerId="ADAL" clId="{80EFF298-3277-4E7B-9844-8129D13DD0FF}" dt="2021-09-13T21:36:20.573" v="1280"/>
          <ac:spMkLst>
            <pc:docMk/>
            <pc:sldMk cId="2474489817" sldId="955"/>
            <ac:spMk id="14" creationId="{FB8CF81E-F8E4-4C88-976C-54639AB9919D}"/>
          </ac:spMkLst>
        </pc:spChg>
        <pc:spChg chg="mod">
          <ac:chgData name="حصه بنت العتيبي" userId="c1fe605c-1aaf-4791-a440-af891effc177" providerId="ADAL" clId="{80EFF298-3277-4E7B-9844-8129D13DD0FF}" dt="2021-09-13T21:36:20.573" v="1280"/>
          <ac:spMkLst>
            <pc:docMk/>
            <pc:sldMk cId="2474489817" sldId="955"/>
            <ac:spMk id="16" creationId="{B424BE5E-A721-49B3-A4B1-56CB3C14AF67}"/>
          </ac:spMkLst>
        </pc:spChg>
        <pc:spChg chg="mod">
          <ac:chgData name="حصه بنت العتيبي" userId="c1fe605c-1aaf-4791-a440-af891effc177" providerId="ADAL" clId="{80EFF298-3277-4E7B-9844-8129D13DD0FF}" dt="2021-09-13T21:36:20.573" v="1280"/>
          <ac:spMkLst>
            <pc:docMk/>
            <pc:sldMk cId="2474489817" sldId="955"/>
            <ac:spMk id="17" creationId="{769025A6-C80B-42ED-8865-916724F2D7C6}"/>
          </ac:spMkLst>
        </pc:spChg>
        <pc:spChg chg="mod">
          <ac:chgData name="حصه بنت العتيبي" userId="c1fe605c-1aaf-4791-a440-af891effc177" providerId="ADAL" clId="{80EFF298-3277-4E7B-9844-8129D13DD0FF}" dt="2021-09-13T21:36:20.573" v="1280"/>
          <ac:spMkLst>
            <pc:docMk/>
            <pc:sldMk cId="2474489817" sldId="955"/>
            <ac:spMk id="18" creationId="{ABD7E314-C9BC-497B-B9D6-24129DE43866}"/>
          </ac:spMkLst>
        </pc:spChg>
        <pc:spChg chg="mod">
          <ac:chgData name="حصه بنت العتيبي" userId="c1fe605c-1aaf-4791-a440-af891effc177" providerId="ADAL" clId="{80EFF298-3277-4E7B-9844-8129D13DD0FF}" dt="2021-09-13T21:36:18.368" v="1272"/>
          <ac:spMkLst>
            <pc:docMk/>
            <pc:sldMk cId="2474489817" sldId="955"/>
            <ac:spMk id="34" creationId="{DC9F1320-260D-4E4E-B5EA-3C7E3F0C1107}"/>
          </ac:spMkLst>
        </pc:spChg>
        <pc:spChg chg="mod">
          <ac:chgData name="حصه بنت العتيبي" userId="c1fe605c-1aaf-4791-a440-af891effc177" providerId="ADAL" clId="{80EFF298-3277-4E7B-9844-8129D13DD0FF}" dt="2021-09-13T21:36:18.368" v="1272"/>
          <ac:spMkLst>
            <pc:docMk/>
            <pc:sldMk cId="2474489817" sldId="955"/>
            <ac:spMk id="36" creationId="{FFDED4AA-8ABB-4EF7-80DB-4B3977DAE9E1}"/>
          </ac:spMkLst>
        </pc:spChg>
        <pc:spChg chg="mod">
          <ac:chgData name="حصه بنت العتيبي" userId="c1fe605c-1aaf-4791-a440-af891effc177" providerId="ADAL" clId="{80EFF298-3277-4E7B-9844-8129D13DD0FF}" dt="2021-09-13T21:36:19.807" v="1278"/>
          <ac:spMkLst>
            <pc:docMk/>
            <pc:sldMk cId="2474489817" sldId="955"/>
            <ac:spMk id="37" creationId="{E12A342B-D96B-4DD2-9006-A8A49228CF3B}"/>
          </ac:spMkLst>
        </pc:spChg>
        <pc:grpChg chg="mod">
          <ac:chgData name="حصه بنت العتيبي" userId="c1fe605c-1aaf-4791-a440-af891effc177" providerId="ADAL" clId="{80EFF298-3277-4E7B-9844-8129D13DD0FF}" dt="2021-09-13T21:36:18.368" v="1272"/>
          <ac:grpSpMkLst>
            <pc:docMk/>
            <pc:sldMk cId="2474489817" sldId="955"/>
            <ac:grpSpMk id="2" creationId="{9C83FEA5-D9A0-4159-8CFF-EDC6BF745738}"/>
          </ac:grpSpMkLst>
        </pc:grpChg>
        <pc:grpChg chg="mod">
          <ac:chgData name="حصه بنت العتيبي" userId="c1fe605c-1aaf-4791-a440-af891effc177" providerId="ADAL" clId="{80EFF298-3277-4E7B-9844-8129D13DD0FF}" dt="2021-09-13T21:36:19.316" v="1276"/>
          <ac:grpSpMkLst>
            <pc:docMk/>
            <pc:sldMk cId="2474489817" sldId="955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21:36:19.316" v="1276"/>
          <ac:grpSpMkLst>
            <pc:docMk/>
            <pc:sldMk cId="2474489817" sldId="955"/>
            <ac:grpSpMk id="8" creationId="{BEE785F5-46B6-4492-809B-841A396D3F31}"/>
          </ac:grpSpMkLst>
        </pc:grpChg>
        <pc:grpChg chg="mod">
          <ac:chgData name="حصه بنت العتيبي" userId="c1fe605c-1aaf-4791-a440-af891effc177" providerId="ADAL" clId="{80EFF298-3277-4E7B-9844-8129D13DD0FF}" dt="2021-09-13T21:36:20.573" v="1280"/>
          <ac:grpSpMkLst>
            <pc:docMk/>
            <pc:sldMk cId="2474489817" sldId="955"/>
            <ac:grpSpMk id="12" creationId="{120D70EE-9378-4ECC-B814-47133282FCF9}"/>
          </ac:grpSpMkLst>
        </pc:grpChg>
        <pc:grpChg chg="mod">
          <ac:chgData name="حصه بنت العتيبي" userId="c1fe605c-1aaf-4791-a440-af891effc177" providerId="ADAL" clId="{80EFF298-3277-4E7B-9844-8129D13DD0FF}" dt="2021-09-13T21:36:20.573" v="1280"/>
          <ac:grpSpMkLst>
            <pc:docMk/>
            <pc:sldMk cId="2474489817" sldId="955"/>
            <ac:grpSpMk id="15" creationId="{98166346-5CAA-4CEE-8974-F4E3258235F7}"/>
          </ac:grpSpMkLst>
        </pc:grpChg>
      </pc:sldChg>
      <pc:sldChg chg="modSp add del ord modTransition">
        <pc:chgData name="حصه بنت العتيبي" userId="c1fe605c-1aaf-4791-a440-af891effc177" providerId="ADAL" clId="{80EFF298-3277-4E7B-9844-8129D13DD0FF}" dt="2021-09-13T21:52:09.943" v="1420" actId="2696"/>
        <pc:sldMkLst>
          <pc:docMk/>
          <pc:sldMk cId="3119031839" sldId="955"/>
        </pc:sldMkLst>
        <pc:spChg chg="mod">
          <ac:chgData name="حصه بنت العتيبي" userId="c1fe605c-1aaf-4791-a440-af891effc177" providerId="ADAL" clId="{80EFF298-3277-4E7B-9844-8129D13DD0FF}" dt="2021-09-13T21:52:08.944" v="1419"/>
          <ac:spMkLst>
            <pc:docMk/>
            <pc:sldMk cId="3119031839" sldId="955"/>
            <ac:spMk id="3" creationId="{33FFC044-E8AC-461D-B681-B80BB439B27B}"/>
          </ac:spMkLst>
        </pc:spChg>
        <pc:picChg chg="mod">
          <ac:chgData name="حصه بنت العتيبي" userId="c1fe605c-1aaf-4791-a440-af891effc177" providerId="ADAL" clId="{80EFF298-3277-4E7B-9844-8129D13DD0FF}" dt="2021-09-13T21:52:02.547" v="1403"/>
          <ac:picMkLst>
            <pc:docMk/>
            <pc:sldMk cId="3119031839" sldId="955"/>
            <ac:picMk id="4" creationId="{DC276334-40A9-4617-88D1-9C0EB09F9B24}"/>
          </ac:picMkLst>
        </pc:picChg>
      </pc:sldChg>
      <pc:sldChg chg="modSp add del mod ord modTransition">
        <pc:chgData name="حصه بنت العتيبي" userId="c1fe605c-1aaf-4791-a440-af891effc177" providerId="ADAL" clId="{80EFF298-3277-4E7B-9844-8129D13DD0FF}" dt="2021-09-13T20:36:08.049" v="822" actId="2696"/>
        <pc:sldMkLst>
          <pc:docMk/>
          <pc:sldMk cId="3135753025" sldId="955"/>
        </pc:sldMkLst>
        <pc:spChg chg="mod">
          <ac:chgData name="حصه بنت العتيبي" userId="c1fe605c-1aaf-4791-a440-af891effc177" providerId="ADAL" clId="{80EFF298-3277-4E7B-9844-8129D13DD0FF}" dt="2021-09-13T20:35:57.997" v="815"/>
          <ac:spMkLst>
            <pc:docMk/>
            <pc:sldMk cId="3135753025" sldId="955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0:35:57.997" v="815"/>
          <ac:spMkLst>
            <pc:docMk/>
            <pc:sldMk cId="3135753025" sldId="955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0:35:57.997" v="815"/>
          <ac:spMkLst>
            <pc:docMk/>
            <pc:sldMk cId="3135753025" sldId="955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20:35:57.997" v="815"/>
          <ac:spMkLst>
            <pc:docMk/>
            <pc:sldMk cId="3135753025" sldId="955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20:35:57.997" v="815"/>
          <ac:spMkLst>
            <pc:docMk/>
            <pc:sldMk cId="3135753025" sldId="955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20:36:00.671" v="817"/>
          <ac:spMkLst>
            <pc:docMk/>
            <pc:sldMk cId="3135753025" sldId="955"/>
            <ac:spMk id="13" creationId="{A3D33F60-1176-4129-9FB8-A4C7D3DA7A64}"/>
          </ac:spMkLst>
        </pc:spChg>
        <pc:spChg chg="mod">
          <ac:chgData name="حصه بنت العتيبي" userId="c1fe605c-1aaf-4791-a440-af891effc177" providerId="ADAL" clId="{80EFF298-3277-4E7B-9844-8129D13DD0FF}" dt="2021-09-13T20:36:00.671" v="817"/>
          <ac:spMkLst>
            <pc:docMk/>
            <pc:sldMk cId="3135753025" sldId="955"/>
            <ac:spMk id="14" creationId="{FB8CF81E-F8E4-4C88-976C-54639AB9919D}"/>
          </ac:spMkLst>
        </pc:spChg>
        <pc:spChg chg="mod">
          <ac:chgData name="حصه بنت العتيبي" userId="c1fe605c-1aaf-4791-a440-af891effc177" providerId="ADAL" clId="{80EFF298-3277-4E7B-9844-8129D13DD0FF}" dt="2021-09-13T20:36:00.671" v="817"/>
          <ac:spMkLst>
            <pc:docMk/>
            <pc:sldMk cId="3135753025" sldId="955"/>
            <ac:spMk id="16" creationId="{B424BE5E-A721-49B3-A4B1-56CB3C14AF67}"/>
          </ac:spMkLst>
        </pc:spChg>
        <pc:spChg chg="mod">
          <ac:chgData name="حصه بنت العتيبي" userId="c1fe605c-1aaf-4791-a440-af891effc177" providerId="ADAL" clId="{80EFF298-3277-4E7B-9844-8129D13DD0FF}" dt="2021-09-13T20:36:00.671" v="817"/>
          <ac:spMkLst>
            <pc:docMk/>
            <pc:sldMk cId="3135753025" sldId="955"/>
            <ac:spMk id="17" creationId="{769025A6-C80B-42ED-8865-916724F2D7C6}"/>
          </ac:spMkLst>
        </pc:spChg>
        <pc:spChg chg="mod">
          <ac:chgData name="حصه بنت العتيبي" userId="c1fe605c-1aaf-4791-a440-af891effc177" providerId="ADAL" clId="{80EFF298-3277-4E7B-9844-8129D13DD0FF}" dt="2021-09-13T20:36:00.671" v="817"/>
          <ac:spMkLst>
            <pc:docMk/>
            <pc:sldMk cId="3135753025" sldId="955"/>
            <ac:spMk id="18" creationId="{ABD7E314-C9BC-497B-B9D6-24129DE43866}"/>
          </ac:spMkLst>
        </pc:spChg>
        <pc:spChg chg="mod">
          <ac:chgData name="حصه بنت العتيبي" userId="c1fe605c-1aaf-4791-a440-af891effc177" providerId="ADAL" clId="{80EFF298-3277-4E7B-9844-8129D13DD0FF}" dt="2021-09-13T20:36:04.384" v="819"/>
          <ac:spMkLst>
            <pc:docMk/>
            <pc:sldMk cId="3135753025" sldId="955"/>
            <ac:spMk id="20" creationId="{465CD745-A945-439B-85D5-36056A0AAF90}"/>
          </ac:spMkLst>
        </pc:spChg>
        <pc:spChg chg="mod">
          <ac:chgData name="حصه بنت العتيبي" userId="c1fe605c-1aaf-4791-a440-af891effc177" providerId="ADAL" clId="{80EFF298-3277-4E7B-9844-8129D13DD0FF}" dt="2021-09-13T20:36:04.384" v="819"/>
          <ac:spMkLst>
            <pc:docMk/>
            <pc:sldMk cId="3135753025" sldId="955"/>
            <ac:spMk id="21" creationId="{0F3209C3-36FC-45C9-9580-037CD48E963B}"/>
          </ac:spMkLst>
        </pc:spChg>
        <pc:spChg chg="mod">
          <ac:chgData name="حصه بنت العتيبي" userId="c1fe605c-1aaf-4791-a440-af891effc177" providerId="ADAL" clId="{80EFF298-3277-4E7B-9844-8129D13DD0FF}" dt="2021-09-13T20:36:04.384" v="819"/>
          <ac:spMkLst>
            <pc:docMk/>
            <pc:sldMk cId="3135753025" sldId="955"/>
            <ac:spMk id="23" creationId="{ECC71D14-B152-4B14-9377-A393406981E1}"/>
          </ac:spMkLst>
        </pc:spChg>
        <pc:spChg chg="mod">
          <ac:chgData name="حصه بنت العتيبي" userId="c1fe605c-1aaf-4791-a440-af891effc177" providerId="ADAL" clId="{80EFF298-3277-4E7B-9844-8129D13DD0FF}" dt="2021-09-13T20:36:04.384" v="819"/>
          <ac:spMkLst>
            <pc:docMk/>
            <pc:sldMk cId="3135753025" sldId="955"/>
            <ac:spMk id="24" creationId="{87D32409-C5C8-4413-AF9F-212A05B2E7BF}"/>
          </ac:spMkLst>
        </pc:spChg>
        <pc:spChg chg="mod">
          <ac:chgData name="حصه بنت العتيبي" userId="c1fe605c-1aaf-4791-a440-af891effc177" providerId="ADAL" clId="{80EFF298-3277-4E7B-9844-8129D13DD0FF}" dt="2021-09-13T20:36:04.384" v="819"/>
          <ac:spMkLst>
            <pc:docMk/>
            <pc:sldMk cId="3135753025" sldId="955"/>
            <ac:spMk id="25" creationId="{28795F95-8250-44F2-8B88-1423E65BA622}"/>
          </ac:spMkLst>
        </pc:spChg>
        <pc:spChg chg="mod">
          <ac:chgData name="حصه بنت العتيبي" userId="c1fe605c-1aaf-4791-a440-af891effc177" providerId="ADAL" clId="{80EFF298-3277-4E7B-9844-8129D13DD0FF}" dt="2021-09-13T20:36:06.296" v="821"/>
          <ac:spMkLst>
            <pc:docMk/>
            <pc:sldMk cId="3135753025" sldId="955"/>
            <ac:spMk id="27" creationId="{7B7CF445-7C91-42B7-B574-CC72A10234C4}"/>
          </ac:spMkLst>
        </pc:spChg>
        <pc:spChg chg="mod">
          <ac:chgData name="حصه بنت العتيبي" userId="c1fe605c-1aaf-4791-a440-af891effc177" providerId="ADAL" clId="{80EFF298-3277-4E7B-9844-8129D13DD0FF}" dt="2021-09-13T20:36:06.296" v="821"/>
          <ac:spMkLst>
            <pc:docMk/>
            <pc:sldMk cId="3135753025" sldId="955"/>
            <ac:spMk id="28" creationId="{2C9E7BC7-FAF4-4460-B990-6E71076E9548}"/>
          </ac:spMkLst>
        </pc:spChg>
        <pc:spChg chg="mod">
          <ac:chgData name="حصه بنت العتيبي" userId="c1fe605c-1aaf-4791-a440-af891effc177" providerId="ADAL" clId="{80EFF298-3277-4E7B-9844-8129D13DD0FF}" dt="2021-09-13T20:36:06.296" v="821"/>
          <ac:spMkLst>
            <pc:docMk/>
            <pc:sldMk cId="3135753025" sldId="955"/>
            <ac:spMk id="30" creationId="{764AEE9C-B4E6-4502-B720-04E4A04E6237}"/>
          </ac:spMkLst>
        </pc:spChg>
        <pc:spChg chg="mod">
          <ac:chgData name="حصه بنت العتيبي" userId="c1fe605c-1aaf-4791-a440-af891effc177" providerId="ADAL" clId="{80EFF298-3277-4E7B-9844-8129D13DD0FF}" dt="2021-09-13T20:36:06.296" v="821"/>
          <ac:spMkLst>
            <pc:docMk/>
            <pc:sldMk cId="3135753025" sldId="955"/>
            <ac:spMk id="31" creationId="{8C0C08EE-F2B6-42CA-B4A6-1A60A1814A99}"/>
          </ac:spMkLst>
        </pc:spChg>
        <pc:spChg chg="mod">
          <ac:chgData name="حصه بنت العتيبي" userId="c1fe605c-1aaf-4791-a440-af891effc177" providerId="ADAL" clId="{80EFF298-3277-4E7B-9844-8129D13DD0FF}" dt="2021-09-13T20:36:06.296" v="821"/>
          <ac:spMkLst>
            <pc:docMk/>
            <pc:sldMk cId="3135753025" sldId="955"/>
            <ac:spMk id="32" creationId="{295D14C7-FA15-44E2-877D-FF46BE024237}"/>
          </ac:spMkLst>
        </pc:spChg>
        <pc:grpChg chg="mod">
          <ac:chgData name="حصه بنت العتيبي" userId="c1fe605c-1aaf-4791-a440-af891effc177" providerId="ADAL" clId="{80EFF298-3277-4E7B-9844-8129D13DD0FF}" dt="2021-09-13T20:35:57.997" v="815"/>
          <ac:grpSpMkLst>
            <pc:docMk/>
            <pc:sldMk cId="3135753025" sldId="955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20:35:57.997" v="815"/>
          <ac:grpSpMkLst>
            <pc:docMk/>
            <pc:sldMk cId="3135753025" sldId="955"/>
            <ac:grpSpMk id="8" creationId="{BEE785F5-46B6-4492-809B-841A396D3F31}"/>
          </ac:grpSpMkLst>
        </pc:grpChg>
        <pc:grpChg chg="mod">
          <ac:chgData name="حصه بنت العتيبي" userId="c1fe605c-1aaf-4791-a440-af891effc177" providerId="ADAL" clId="{80EFF298-3277-4E7B-9844-8129D13DD0FF}" dt="2021-09-13T20:36:00.671" v="817"/>
          <ac:grpSpMkLst>
            <pc:docMk/>
            <pc:sldMk cId="3135753025" sldId="955"/>
            <ac:grpSpMk id="12" creationId="{120D70EE-9378-4ECC-B814-47133282FCF9}"/>
          </ac:grpSpMkLst>
        </pc:grpChg>
        <pc:grpChg chg="mod">
          <ac:chgData name="حصه بنت العتيبي" userId="c1fe605c-1aaf-4791-a440-af891effc177" providerId="ADAL" clId="{80EFF298-3277-4E7B-9844-8129D13DD0FF}" dt="2021-09-13T20:36:00.671" v="817"/>
          <ac:grpSpMkLst>
            <pc:docMk/>
            <pc:sldMk cId="3135753025" sldId="955"/>
            <ac:grpSpMk id="15" creationId="{98166346-5CAA-4CEE-8974-F4E3258235F7}"/>
          </ac:grpSpMkLst>
        </pc:grpChg>
        <pc:grpChg chg="mod">
          <ac:chgData name="حصه بنت العتيبي" userId="c1fe605c-1aaf-4791-a440-af891effc177" providerId="ADAL" clId="{80EFF298-3277-4E7B-9844-8129D13DD0FF}" dt="2021-09-13T20:36:04.384" v="819"/>
          <ac:grpSpMkLst>
            <pc:docMk/>
            <pc:sldMk cId="3135753025" sldId="955"/>
            <ac:grpSpMk id="19" creationId="{2B3C5EEA-5E5F-491A-B063-B2BBE9DE6831}"/>
          </ac:grpSpMkLst>
        </pc:grpChg>
        <pc:grpChg chg="mod">
          <ac:chgData name="حصه بنت العتيبي" userId="c1fe605c-1aaf-4791-a440-af891effc177" providerId="ADAL" clId="{80EFF298-3277-4E7B-9844-8129D13DD0FF}" dt="2021-09-13T20:36:04.384" v="819"/>
          <ac:grpSpMkLst>
            <pc:docMk/>
            <pc:sldMk cId="3135753025" sldId="955"/>
            <ac:grpSpMk id="22" creationId="{3E379C93-E906-4109-8A27-B8F79C53944E}"/>
          </ac:grpSpMkLst>
        </pc:grpChg>
        <pc:grpChg chg="mod">
          <ac:chgData name="حصه بنت العتيبي" userId="c1fe605c-1aaf-4791-a440-af891effc177" providerId="ADAL" clId="{80EFF298-3277-4E7B-9844-8129D13DD0FF}" dt="2021-09-13T20:36:06.296" v="821"/>
          <ac:grpSpMkLst>
            <pc:docMk/>
            <pc:sldMk cId="3135753025" sldId="955"/>
            <ac:grpSpMk id="26" creationId="{ABEA2C97-5A6E-48BD-878A-CD5AFE3A2D9C}"/>
          </ac:grpSpMkLst>
        </pc:grpChg>
        <pc:grpChg chg="mod">
          <ac:chgData name="حصه بنت العتيبي" userId="c1fe605c-1aaf-4791-a440-af891effc177" providerId="ADAL" clId="{80EFF298-3277-4E7B-9844-8129D13DD0FF}" dt="2021-09-13T20:36:06.296" v="821"/>
          <ac:grpSpMkLst>
            <pc:docMk/>
            <pc:sldMk cId="3135753025" sldId="955"/>
            <ac:grpSpMk id="29" creationId="{34966B81-E170-4EAD-AC13-0ADC0A4B6E82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21:30:03.987" v="1194" actId="2696"/>
        <pc:sldMkLst>
          <pc:docMk/>
          <pc:sldMk cId="3151996215" sldId="955"/>
        </pc:sldMkLst>
        <pc:spChg chg="mod">
          <ac:chgData name="حصه بنت العتيبي" userId="c1fe605c-1aaf-4791-a440-af891effc177" providerId="ADAL" clId="{80EFF298-3277-4E7B-9844-8129D13DD0FF}" dt="2021-09-13T21:30:03.256" v="1181"/>
          <ac:spMkLst>
            <pc:docMk/>
            <pc:sldMk cId="3151996215" sldId="955"/>
            <ac:spMk id="3" creationId="{52427F70-9DBE-4762-93AB-4E66AA874E3D}"/>
          </ac:spMkLst>
        </pc:spChg>
        <pc:spChg chg="mod">
          <ac:chgData name="حصه بنت العتيبي" userId="c1fe605c-1aaf-4791-a440-af891effc177" providerId="ADAL" clId="{80EFF298-3277-4E7B-9844-8129D13DD0FF}" dt="2021-09-13T21:30:03.256" v="1183"/>
          <ac:spMkLst>
            <pc:docMk/>
            <pc:sldMk cId="3151996215" sldId="955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1:30:03.256" v="1183"/>
          <ac:spMkLst>
            <pc:docMk/>
            <pc:sldMk cId="3151996215" sldId="955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1:30:03.256" v="1183"/>
          <ac:spMkLst>
            <pc:docMk/>
            <pc:sldMk cId="3151996215" sldId="955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21:30:03.256" v="1183"/>
          <ac:spMkLst>
            <pc:docMk/>
            <pc:sldMk cId="3151996215" sldId="955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21:30:03.256" v="1183"/>
          <ac:spMkLst>
            <pc:docMk/>
            <pc:sldMk cId="3151996215" sldId="955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21:30:03.272" v="1187"/>
          <ac:spMkLst>
            <pc:docMk/>
            <pc:sldMk cId="3151996215" sldId="955"/>
            <ac:spMk id="13" creationId="{A3D33F60-1176-4129-9FB8-A4C7D3DA7A64}"/>
          </ac:spMkLst>
        </pc:spChg>
        <pc:spChg chg="mod">
          <ac:chgData name="حصه بنت العتيبي" userId="c1fe605c-1aaf-4791-a440-af891effc177" providerId="ADAL" clId="{80EFF298-3277-4E7B-9844-8129D13DD0FF}" dt="2021-09-13T21:30:03.272" v="1187"/>
          <ac:spMkLst>
            <pc:docMk/>
            <pc:sldMk cId="3151996215" sldId="955"/>
            <ac:spMk id="14" creationId="{FB8CF81E-F8E4-4C88-976C-54639AB9919D}"/>
          </ac:spMkLst>
        </pc:spChg>
        <pc:spChg chg="mod">
          <ac:chgData name="حصه بنت العتيبي" userId="c1fe605c-1aaf-4791-a440-af891effc177" providerId="ADAL" clId="{80EFF298-3277-4E7B-9844-8129D13DD0FF}" dt="2021-09-13T21:30:03.272" v="1187"/>
          <ac:spMkLst>
            <pc:docMk/>
            <pc:sldMk cId="3151996215" sldId="955"/>
            <ac:spMk id="16" creationId="{B424BE5E-A721-49B3-A4B1-56CB3C14AF67}"/>
          </ac:spMkLst>
        </pc:spChg>
        <pc:spChg chg="mod">
          <ac:chgData name="حصه بنت العتيبي" userId="c1fe605c-1aaf-4791-a440-af891effc177" providerId="ADAL" clId="{80EFF298-3277-4E7B-9844-8129D13DD0FF}" dt="2021-09-13T21:30:03.272" v="1187"/>
          <ac:spMkLst>
            <pc:docMk/>
            <pc:sldMk cId="3151996215" sldId="955"/>
            <ac:spMk id="17" creationId="{769025A6-C80B-42ED-8865-916724F2D7C6}"/>
          </ac:spMkLst>
        </pc:spChg>
        <pc:spChg chg="mod">
          <ac:chgData name="حصه بنت العتيبي" userId="c1fe605c-1aaf-4791-a440-af891effc177" providerId="ADAL" clId="{80EFF298-3277-4E7B-9844-8129D13DD0FF}" dt="2021-09-13T21:30:03.272" v="1187"/>
          <ac:spMkLst>
            <pc:docMk/>
            <pc:sldMk cId="3151996215" sldId="955"/>
            <ac:spMk id="18" creationId="{ABD7E314-C9BC-497B-B9D6-24129DE43866}"/>
          </ac:spMkLst>
        </pc:spChg>
        <pc:spChg chg="mod">
          <ac:chgData name="حصه بنت العتيبي" userId="c1fe605c-1aaf-4791-a440-af891effc177" providerId="ADAL" clId="{80EFF298-3277-4E7B-9844-8129D13DD0FF}" dt="2021-09-13T21:30:03.292" v="1191"/>
          <ac:spMkLst>
            <pc:docMk/>
            <pc:sldMk cId="3151996215" sldId="955"/>
            <ac:spMk id="20" creationId="{465CD745-A945-439B-85D5-36056A0AAF90}"/>
          </ac:spMkLst>
        </pc:spChg>
        <pc:spChg chg="mod">
          <ac:chgData name="حصه بنت العتيبي" userId="c1fe605c-1aaf-4791-a440-af891effc177" providerId="ADAL" clId="{80EFF298-3277-4E7B-9844-8129D13DD0FF}" dt="2021-09-13T21:30:03.292" v="1191"/>
          <ac:spMkLst>
            <pc:docMk/>
            <pc:sldMk cId="3151996215" sldId="955"/>
            <ac:spMk id="21" creationId="{0F3209C3-36FC-45C9-9580-037CD48E963B}"/>
          </ac:spMkLst>
        </pc:spChg>
        <pc:spChg chg="mod">
          <ac:chgData name="حصه بنت العتيبي" userId="c1fe605c-1aaf-4791-a440-af891effc177" providerId="ADAL" clId="{80EFF298-3277-4E7B-9844-8129D13DD0FF}" dt="2021-09-13T21:30:03.292" v="1191"/>
          <ac:spMkLst>
            <pc:docMk/>
            <pc:sldMk cId="3151996215" sldId="955"/>
            <ac:spMk id="23" creationId="{ECC71D14-B152-4B14-9377-A393406981E1}"/>
          </ac:spMkLst>
        </pc:spChg>
        <pc:spChg chg="mod">
          <ac:chgData name="حصه بنت العتيبي" userId="c1fe605c-1aaf-4791-a440-af891effc177" providerId="ADAL" clId="{80EFF298-3277-4E7B-9844-8129D13DD0FF}" dt="2021-09-13T21:30:03.292" v="1191"/>
          <ac:spMkLst>
            <pc:docMk/>
            <pc:sldMk cId="3151996215" sldId="955"/>
            <ac:spMk id="24" creationId="{87D32409-C5C8-4413-AF9F-212A05B2E7BF}"/>
          </ac:spMkLst>
        </pc:spChg>
        <pc:spChg chg="mod">
          <ac:chgData name="حصه بنت العتيبي" userId="c1fe605c-1aaf-4791-a440-af891effc177" providerId="ADAL" clId="{80EFF298-3277-4E7B-9844-8129D13DD0FF}" dt="2021-09-13T21:30:03.292" v="1191"/>
          <ac:spMkLst>
            <pc:docMk/>
            <pc:sldMk cId="3151996215" sldId="955"/>
            <ac:spMk id="25" creationId="{28795F95-8250-44F2-8B88-1423E65BA622}"/>
          </ac:spMkLst>
        </pc:spChg>
        <pc:spChg chg="mod">
          <ac:chgData name="حصه بنت العتيبي" userId="c1fe605c-1aaf-4791-a440-af891effc177" providerId="ADAL" clId="{80EFF298-3277-4E7B-9844-8129D13DD0FF}" dt="2021-09-13T21:30:03.234" v="1179"/>
          <ac:spMkLst>
            <pc:docMk/>
            <pc:sldMk cId="3151996215" sldId="955"/>
            <ac:spMk id="34" creationId="{DC9F1320-260D-4E4E-B5EA-3C7E3F0C1107}"/>
          </ac:spMkLst>
        </pc:spChg>
        <pc:spChg chg="mod">
          <ac:chgData name="حصه بنت العتيبي" userId="c1fe605c-1aaf-4791-a440-af891effc177" providerId="ADAL" clId="{80EFF298-3277-4E7B-9844-8129D13DD0FF}" dt="2021-09-13T21:30:03.234" v="1179"/>
          <ac:spMkLst>
            <pc:docMk/>
            <pc:sldMk cId="3151996215" sldId="955"/>
            <ac:spMk id="35" creationId="{8699A932-DE7F-4B56-85F3-5FFE1813E145}"/>
          </ac:spMkLst>
        </pc:spChg>
        <pc:spChg chg="mod">
          <ac:chgData name="حصه بنت العتيبي" userId="c1fe605c-1aaf-4791-a440-af891effc177" providerId="ADAL" clId="{80EFF298-3277-4E7B-9844-8129D13DD0FF}" dt="2021-09-13T21:30:03.234" v="1179"/>
          <ac:spMkLst>
            <pc:docMk/>
            <pc:sldMk cId="3151996215" sldId="955"/>
            <ac:spMk id="36" creationId="{FFDED4AA-8ABB-4EF7-80DB-4B3977DAE9E1}"/>
          </ac:spMkLst>
        </pc:spChg>
        <pc:spChg chg="mod">
          <ac:chgData name="حصه بنت العتيبي" userId="c1fe605c-1aaf-4791-a440-af891effc177" providerId="ADAL" clId="{80EFF298-3277-4E7B-9844-8129D13DD0FF}" dt="2021-09-13T21:30:03.272" v="1185"/>
          <ac:spMkLst>
            <pc:docMk/>
            <pc:sldMk cId="3151996215" sldId="955"/>
            <ac:spMk id="37" creationId="{E12A342B-D96B-4DD2-9006-A8A49228CF3B}"/>
          </ac:spMkLst>
        </pc:spChg>
        <pc:spChg chg="mod">
          <ac:chgData name="حصه بنت العتيبي" userId="c1fe605c-1aaf-4791-a440-af891effc177" providerId="ADAL" clId="{80EFF298-3277-4E7B-9844-8129D13DD0FF}" dt="2021-09-13T21:30:03.272" v="1189"/>
          <ac:spMkLst>
            <pc:docMk/>
            <pc:sldMk cId="3151996215" sldId="955"/>
            <ac:spMk id="38" creationId="{13C2D79F-43CD-4665-A6FB-444E218FDF09}"/>
          </ac:spMkLst>
        </pc:spChg>
        <pc:spChg chg="mod">
          <ac:chgData name="حصه بنت العتيبي" userId="c1fe605c-1aaf-4791-a440-af891effc177" providerId="ADAL" clId="{80EFF298-3277-4E7B-9844-8129D13DD0FF}" dt="2021-09-13T21:30:03.303" v="1193"/>
          <ac:spMkLst>
            <pc:docMk/>
            <pc:sldMk cId="3151996215" sldId="955"/>
            <ac:spMk id="39" creationId="{BBACD9D0-F2A6-458C-9990-A23ACFC261FB}"/>
          </ac:spMkLst>
        </pc:spChg>
        <pc:grpChg chg="mod">
          <ac:chgData name="حصه بنت العتيبي" userId="c1fe605c-1aaf-4791-a440-af891effc177" providerId="ADAL" clId="{80EFF298-3277-4E7B-9844-8129D13DD0FF}" dt="2021-09-13T21:30:03.256" v="1183"/>
          <ac:grpSpMkLst>
            <pc:docMk/>
            <pc:sldMk cId="3151996215" sldId="955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21:30:03.256" v="1183"/>
          <ac:grpSpMkLst>
            <pc:docMk/>
            <pc:sldMk cId="3151996215" sldId="955"/>
            <ac:grpSpMk id="8" creationId="{BEE785F5-46B6-4492-809B-841A396D3F31}"/>
          </ac:grpSpMkLst>
        </pc:grpChg>
        <pc:grpChg chg="mod">
          <ac:chgData name="حصه بنت العتيبي" userId="c1fe605c-1aaf-4791-a440-af891effc177" providerId="ADAL" clId="{80EFF298-3277-4E7B-9844-8129D13DD0FF}" dt="2021-09-13T21:30:03.272" v="1187"/>
          <ac:grpSpMkLst>
            <pc:docMk/>
            <pc:sldMk cId="3151996215" sldId="955"/>
            <ac:grpSpMk id="12" creationId="{120D70EE-9378-4ECC-B814-47133282FCF9}"/>
          </ac:grpSpMkLst>
        </pc:grpChg>
        <pc:grpChg chg="mod">
          <ac:chgData name="حصه بنت العتيبي" userId="c1fe605c-1aaf-4791-a440-af891effc177" providerId="ADAL" clId="{80EFF298-3277-4E7B-9844-8129D13DD0FF}" dt="2021-09-13T21:30:03.272" v="1187"/>
          <ac:grpSpMkLst>
            <pc:docMk/>
            <pc:sldMk cId="3151996215" sldId="955"/>
            <ac:grpSpMk id="15" creationId="{98166346-5CAA-4CEE-8974-F4E3258235F7}"/>
          </ac:grpSpMkLst>
        </pc:grpChg>
        <pc:grpChg chg="mod">
          <ac:chgData name="حصه بنت العتيبي" userId="c1fe605c-1aaf-4791-a440-af891effc177" providerId="ADAL" clId="{80EFF298-3277-4E7B-9844-8129D13DD0FF}" dt="2021-09-13T21:30:03.292" v="1191"/>
          <ac:grpSpMkLst>
            <pc:docMk/>
            <pc:sldMk cId="3151996215" sldId="955"/>
            <ac:grpSpMk id="19" creationId="{2B3C5EEA-5E5F-491A-B063-B2BBE9DE6831}"/>
          </ac:grpSpMkLst>
        </pc:grpChg>
        <pc:grpChg chg="mod">
          <ac:chgData name="حصه بنت العتيبي" userId="c1fe605c-1aaf-4791-a440-af891effc177" providerId="ADAL" clId="{80EFF298-3277-4E7B-9844-8129D13DD0FF}" dt="2021-09-13T21:30:03.292" v="1191"/>
          <ac:grpSpMkLst>
            <pc:docMk/>
            <pc:sldMk cId="3151996215" sldId="955"/>
            <ac:grpSpMk id="22" creationId="{3E379C93-E906-4109-8A27-B8F79C53944E}"/>
          </ac:grpSpMkLst>
        </pc:grpChg>
        <pc:grpChg chg="mod">
          <ac:chgData name="حصه بنت العتيبي" userId="c1fe605c-1aaf-4791-a440-af891effc177" providerId="ADAL" clId="{80EFF298-3277-4E7B-9844-8129D13DD0FF}" dt="2021-09-13T21:30:03.234" v="1179"/>
          <ac:grpSpMkLst>
            <pc:docMk/>
            <pc:sldMk cId="3151996215" sldId="955"/>
            <ac:grpSpMk id="33" creationId="{B848BC22-B031-4199-B1A1-E508FDD23B49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21:43:12.462" v="1352" actId="2696"/>
        <pc:sldMkLst>
          <pc:docMk/>
          <pc:sldMk cId="3285411233" sldId="955"/>
        </pc:sldMkLst>
        <pc:spChg chg="mod">
          <ac:chgData name="حصه بنت العتيبي" userId="c1fe605c-1aaf-4791-a440-af891effc177" providerId="ADAL" clId="{80EFF298-3277-4E7B-9844-8129D13DD0FF}" dt="2021-09-13T21:43:00.009" v="1339"/>
          <ac:spMkLst>
            <pc:docMk/>
            <pc:sldMk cId="3285411233" sldId="955"/>
            <ac:spMk id="3" creationId="{52427F70-9DBE-4762-93AB-4E66AA874E3D}"/>
          </ac:spMkLst>
        </pc:spChg>
        <pc:spChg chg="mod">
          <ac:chgData name="حصه بنت العتيبي" userId="c1fe605c-1aaf-4791-a440-af891effc177" providerId="ADAL" clId="{80EFF298-3277-4E7B-9844-8129D13DD0FF}" dt="2021-09-13T21:43:01.876" v="1341"/>
          <ac:spMkLst>
            <pc:docMk/>
            <pc:sldMk cId="3285411233" sldId="955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1:43:01.876" v="1341"/>
          <ac:spMkLst>
            <pc:docMk/>
            <pc:sldMk cId="3285411233" sldId="955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1:43:01.876" v="1341"/>
          <ac:spMkLst>
            <pc:docMk/>
            <pc:sldMk cId="3285411233" sldId="955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21:43:01.876" v="1341"/>
          <ac:spMkLst>
            <pc:docMk/>
            <pc:sldMk cId="3285411233" sldId="955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21:43:01.876" v="1341"/>
          <ac:spMkLst>
            <pc:docMk/>
            <pc:sldMk cId="3285411233" sldId="955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21:43:05.309" v="1345"/>
          <ac:spMkLst>
            <pc:docMk/>
            <pc:sldMk cId="3285411233" sldId="955"/>
            <ac:spMk id="13" creationId="{A3D33F60-1176-4129-9FB8-A4C7D3DA7A64}"/>
          </ac:spMkLst>
        </pc:spChg>
        <pc:spChg chg="mod">
          <ac:chgData name="حصه بنت العتيبي" userId="c1fe605c-1aaf-4791-a440-af891effc177" providerId="ADAL" clId="{80EFF298-3277-4E7B-9844-8129D13DD0FF}" dt="2021-09-13T21:43:05.309" v="1345"/>
          <ac:spMkLst>
            <pc:docMk/>
            <pc:sldMk cId="3285411233" sldId="955"/>
            <ac:spMk id="14" creationId="{FB8CF81E-F8E4-4C88-976C-54639AB9919D}"/>
          </ac:spMkLst>
        </pc:spChg>
        <pc:spChg chg="mod">
          <ac:chgData name="حصه بنت العتيبي" userId="c1fe605c-1aaf-4791-a440-af891effc177" providerId="ADAL" clId="{80EFF298-3277-4E7B-9844-8129D13DD0FF}" dt="2021-09-13T21:43:05.309" v="1345"/>
          <ac:spMkLst>
            <pc:docMk/>
            <pc:sldMk cId="3285411233" sldId="955"/>
            <ac:spMk id="16" creationId="{B424BE5E-A721-49B3-A4B1-56CB3C14AF67}"/>
          </ac:spMkLst>
        </pc:spChg>
        <pc:spChg chg="mod">
          <ac:chgData name="حصه بنت العتيبي" userId="c1fe605c-1aaf-4791-a440-af891effc177" providerId="ADAL" clId="{80EFF298-3277-4E7B-9844-8129D13DD0FF}" dt="2021-09-13T21:43:05.309" v="1345"/>
          <ac:spMkLst>
            <pc:docMk/>
            <pc:sldMk cId="3285411233" sldId="955"/>
            <ac:spMk id="17" creationId="{769025A6-C80B-42ED-8865-916724F2D7C6}"/>
          </ac:spMkLst>
        </pc:spChg>
        <pc:spChg chg="mod">
          <ac:chgData name="حصه بنت العتيبي" userId="c1fe605c-1aaf-4791-a440-af891effc177" providerId="ADAL" clId="{80EFF298-3277-4E7B-9844-8129D13DD0FF}" dt="2021-09-13T21:43:05.309" v="1345"/>
          <ac:spMkLst>
            <pc:docMk/>
            <pc:sldMk cId="3285411233" sldId="955"/>
            <ac:spMk id="18" creationId="{ABD7E314-C9BC-497B-B9D6-24129DE43866}"/>
          </ac:spMkLst>
        </pc:spChg>
        <pc:spChg chg="mod">
          <ac:chgData name="حصه بنت العتيبي" userId="c1fe605c-1aaf-4791-a440-af891effc177" providerId="ADAL" clId="{80EFF298-3277-4E7B-9844-8129D13DD0FF}" dt="2021-09-13T21:43:08.804" v="1349"/>
          <ac:spMkLst>
            <pc:docMk/>
            <pc:sldMk cId="3285411233" sldId="955"/>
            <ac:spMk id="20" creationId="{465CD745-A945-439B-85D5-36056A0AAF90}"/>
          </ac:spMkLst>
        </pc:spChg>
        <pc:spChg chg="mod">
          <ac:chgData name="حصه بنت العتيبي" userId="c1fe605c-1aaf-4791-a440-af891effc177" providerId="ADAL" clId="{80EFF298-3277-4E7B-9844-8129D13DD0FF}" dt="2021-09-13T21:43:08.804" v="1349"/>
          <ac:spMkLst>
            <pc:docMk/>
            <pc:sldMk cId="3285411233" sldId="955"/>
            <ac:spMk id="21" creationId="{0F3209C3-36FC-45C9-9580-037CD48E963B}"/>
          </ac:spMkLst>
        </pc:spChg>
        <pc:spChg chg="mod">
          <ac:chgData name="حصه بنت العتيبي" userId="c1fe605c-1aaf-4791-a440-af891effc177" providerId="ADAL" clId="{80EFF298-3277-4E7B-9844-8129D13DD0FF}" dt="2021-09-13T21:43:08.804" v="1349"/>
          <ac:spMkLst>
            <pc:docMk/>
            <pc:sldMk cId="3285411233" sldId="955"/>
            <ac:spMk id="23" creationId="{ECC71D14-B152-4B14-9377-A393406981E1}"/>
          </ac:spMkLst>
        </pc:spChg>
        <pc:spChg chg="mod">
          <ac:chgData name="حصه بنت العتيبي" userId="c1fe605c-1aaf-4791-a440-af891effc177" providerId="ADAL" clId="{80EFF298-3277-4E7B-9844-8129D13DD0FF}" dt="2021-09-13T21:43:08.804" v="1349"/>
          <ac:spMkLst>
            <pc:docMk/>
            <pc:sldMk cId="3285411233" sldId="955"/>
            <ac:spMk id="24" creationId="{87D32409-C5C8-4413-AF9F-212A05B2E7BF}"/>
          </ac:spMkLst>
        </pc:spChg>
        <pc:spChg chg="mod">
          <ac:chgData name="حصه بنت العتيبي" userId="c1fe605c-1aaf-4791-a440-af891effc177" providerId="ADAL" clId="{80EFF298-3277-4E7B-9844-8129D13DD0FF}" dt="2021-09-13T21:43:08.804" v="1349"/>
          <ac:spMkLst>
            <pc:docMk/>
            <pc:sldMk cId="3285411233" sldId="955"/>
            <ac:spMk id="25" creationId="{28795F95-8250-44F2-8B88-1423E65BA622}"/>
          </ac:spMkLst>
        </pc:spChg>
        <pc:spChg chg="mod">
          <ac:chgData name="حصه بنت العتيبي" userId="c1fe605c-1aaf-4791-a440-af891effc177" providerId="ADAL" clId="{80EFF298-3277-4E7B-9844-8129D13DD0FF}" dt="2021-09-13T21:42:56.345" v="1335"/>
          <ac:spMkLst>
            <pc:docMk/>
            <pc:sldMk cId="3285411233" sldId="955"/>
            <ac:spMk id="34" creationId="{DC9F1320-260D-4E4E-B5EA-3C7E3F0C1107}"/>
          </ac:spMkLst>
        </pc:spChg>
        <pc:spChg chg="mod">
          <ac:chgData name="حصه بنت العتيبي" userId="c1fe605c-1aaf-4791-a440-af891effc177" providerId="ADAL" clId="{80EFF298-3277-4E7B-9844-8129D13DD0FF}" dt="2021-09-13T21:42:58.060" v="1337"/>
          <ac:spMkLst>
            <pc:docMk/>
            <pc:sldMk cId="3285411233" sldId="955"/>
            <ac:spMk id="35" creationId="{8699A932-DE7F-4B56-85F3-5FFE1813E145}"/>
          </ac:spMkLst>
        </pc:spChg>
        <pc:spChg chg="mod">
          <ac:chgData name="حصه بنت العتيبي" userId="c1fe605c-1aaf-4791-a440-af891effc177" providerId="ADAL" clId="{80EFF298-3277-4E7B-9844-8129D13DD0FF}" dt="2021-09-13T21:42:56.345" v="1335"/>
          <ac:spMkLst>
            <pc:docMk/>
            <pc:sldMk cId="3285411233" sldId="955"/>
            <ac:spMk id="36" creationId="{FFDED4AA-8ABB-4EF7-80DB-4B3977DAE9E1}"/>
          </ac:spMkLst>
        </pc:spChg>
        <pc:spChg chg="mod">
          <ac:chgData name="حصه بنت العتيبي" userId="c1fe605c-1aaf-4791-a440-af891effc177" providerId="ADAL" clId="{80EFF298-3277-4E7B-9844-8129D13DD0FF}" dt="2021-09-13T21:43:03.592" v="1343"/>
          <ac:spMkLst>
            <pc:docMk/>
            <pc:sldMk cId="3285411233" sldId="955"/>
            <ac:spMk id="37" creationId="{E12A342B-D96B-4DD2-9006-A8A49228CF3B}"/>
          </ac:spMkLst>
        </pc:spChg>
        <pc:spChg chg="mod">
          <ac:chgData name="حصه بنت العتيبي" userId="c1fe605c-1aaf-4791-a440-af891effc177" providerId="ADAL" clId="{80EFF298-3277-4E7B-9844-8129D13DD0FF}" dt="2021-09-13T21:43:07.029" v="1347"/>
          <ac:spMkLst>
            <pc:docMk/>
            <pc:sldMk cId="3285411233" sldId="955"/>
            <ac:spMk id="38" creationId="{13C2D79F-43CD-4665-A6FB-444E218FDF09}"/>
          </ac:spMkLst>
        </pc:spChg>
        <pc:spChg chg="mod">
          <ac:chgData name="حصه بنت العتيبي" userId="c1fe605c-1aaf-4791-a440-af891effc177" providerId="ADAL" clId="{80EFF298-3277-4E7B-9844-8129D13DD0FF}" dt="2021-09-13T21:43:10.632" v="1351"/>
          <ac:spMkLst>
            <pc:docMk/>
            <pc:sldMk cId="3285411233" sldId="955"/>
            <ac:spMk id="39" creationId="{BBACD9D0-F2A6-458C-9990-A23ACFC261FB}"/>
          </ac:spMkLst>
        </pc:spChg>
        <pc:grpChg chg="mod">
          <ac:chgData name="حصه بنت العتيبي" userId="c1fe605c-1aaf-4791-a440-af891effc177" providerId="ADAL" clId="{80EFF298-3277-4E7B-9844-8129D13DD0FF}" dt="2021-09-13T21:42:56.345" v="1335"/>
          <ac:grpSpMkLst>
            <pc:docMk/>
            <pc:sldMk cId="3285411233" sldId="955"/>
            <ac:grpSpMk id="2" creationId="{9C83FEA5-D9A0-4159-8CFF-EDC6BF745738}"/>
          </ac:grpSpMkLst>
        </pc:grpChg>
        <pc:grpChg chg="mod">
          <ac:chgData name="حصه بنت العتيبي" userId="c1fe605c-1aaf-4791-a440-af891effc177" providerId="ADAL" clId="{80EFF298-3277-4E7B-9844-8129D13DD0FF}" dt="2021-09-13T21:43:01.876" v="1341"/>
          <ac:grpSpMkLst>
            <pc:docMk/>
            <pc:sldMk cId="3285411233" sldId="955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21:43:01.876" v="1341"/>
          <ac:grpSpMkLst>
            <pc:docMk/>
            <pc:sldMk cId="3285411233" sldId="955"/>
            <ac:grpSpMk id="8" creationId="{BEE785F5-46B6-4492-809B-841A396D3F31}"/>
          </ac:grpSpMkLst>
        </pc:grpChg>
        <pc:grpChg chg="mod">
          <ac:chgData name="حصه بنت العتيبي" userId="c1fe605c-1aaf-4791-a440-af891effc177" providerId="ADAL" clId="{80EFF298-3277-4E7B-9844-8129D13DD0FF}" dt="2021-09-13T21:43:05.309" v="1345"/>
          <ac:grpSpMkLst>
            <pc:docMk/>
            <pc:sldMk cId="3285411233" sldId="955"/>
            <ac:grpSpMk id="12" creationId="{120D70EE-9378-4ECC-B814-47133282FCF9}"/>
          </ac:grpSpMkLst>
        </pc:grpChg>
        <pc:grpChg chg="mod">
          <ac:chgData name="حصه بنت العتيبي" userId="c1fe605c-1aaf-4791-a440-af891effc177" providerId="ADAL" clId="{80EFF298-3277-4E7B-9844-8129D13DD0FF}" dt="2021-09-13T21:43:05.309" v="1345"/>
          <ac:grpSpMkLst>
            <pc:docMk/>
            <pc:sldMk cId="3285411233" sldId="955"/>
            <ac:grpSpMk id="15" creationId="{98166346-5CAA-4CEE-8974-F4E3258235F7}"/>
          </ac:grpSpMkLst>
        </pc:grpChg>
        <pc:grpChg chg="mod">
          <ac:chgData name="حصه بنت العتيبي" userId="c1fe605c-1aaf-4791-a440-af891effc177" providerId="ADAL" clId="{80EFF298-3277-4E7B-9844-8129D13DD0FF}" dt="2021-09-13T21:43:08.804" v="1349"/>
          <ac:grpSpMkLst>
            <pc:docMk/>
            <pc:sldMk cId="3285411233" sldId="955"/>
            <ac:grpSpMk id="19" creationId="{2B3C5EEA-5E5F-491A-B063-B2BBE9DE6831}"/>
          </ac:grpSpMkLst>
        </pc:grpChg>
        <pc:grpChg chg="mod">
          <ac:chgData name="حصه بنت العتيبي" userId="c1fe605c-1aaf-4791-a440-af891effc177" providerId="ADAL" clId="{80EFF298-3277-4E7B-9844-8129D13DD0FF}" dt="2021-09-13T21:43:08.804" v="1349"/>
          <ac:grpSpMkLst>
            <pc:docMk/>
            <pc:sldMk cId="3285411233" sldId="955"/>
            <ac:grpSpMk id="22" creationId="{3E379C93-E906-4109-8A27-B8F79C53944E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21:35:13.537" v="1260" actId="2696"/>
        <pc:sldMkLst>
          <pc:docMk/>
          <pc:sldMk cId="3703343468" sldId="955"/>
        </pc:sldMkLst>
        <pc:spChg chg="mod">
          <ac:chgData name="حصه بنت العتيبي" userId="c1fe605c-1aaf-4791-a440-af891effc177" providerId="ADAL" clId="{80EFF298-3277-4E7B-9844-8129D13DD0FF}" dt="2021-09-13T21:35:12.581" v="1259"/>
          <ac:spMkLst>
            <pc:docMk/>
            <pc:sldMk cId="3703343468" sldId="955"/>
            <ac:spMk id="34" creationId="{DC9F1320-260D-4E4E-B5EA-3C7E3F0C1107}"/>
          </ac:spMkLst>
        </pc:spChg>
        <pc:spChg chg="mod">
          <ac:chgData name="حصه بنت العتيبي" userId="c1fe605c-1aaf-4791-a440-af891effc177" providerId="ADAL" clId="{80EFF298-3277-4E7B-9844-8129D13DD0FF}" dt="2021-09-13T21:35:12.581" v="1259"/>
          <ac:spMkLst>
            <pc:docMk/>
            <pc:sldMk cId="3703343468" sldId="955"/>
            <ac:spMk id="36" creationId="{FFDED4AA-8ABB-4EF7-80DB-4B3977DAE9E1}"/>
          </ac:spMkLst>
        </pc:spChg>
        <pc:grpChg chg="mod">
          <ac:chgData name="حصه بنت العتيبي" userId="c1fe605c-1aaf-4791-a440-af891effc177" providerId="ADAL" clId="{80EFF298-3277-4E7B-9844-8129D13DD0FF}" dt="2021-09-13T21:35:12.581" v="1259"/>
          <ac:grpSpMkLst>
            <pc:docMk/>
            <pc:sldMk cId="3703343468" sldId="955"/>
            <ac:grpSpMk id="2" creationId="{9C83FEA5-D9A0-4159-8CFF-EDC6BF745738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20:51:10.467" v="900" actId="2696"/>
        <pc:sldMkLst>
          <pc:docMk/>
          <pc:sldMk cId="3785228827" sldId="955"/>
        </pc:sldMkLst>
        <pc:spChg chg="mod">
          <ac:chgData name="حصه بنت العتيبي" userId="c1fe605c-1aaf-4791-a440-af891effc177" providerId="ADAL" clId="{80EFF298-3277-4E7B-9844-8129D13DD0FF}" dt="2021-09-13T20:51:00.637" v="889"/>
          <ac:spMkLst>
            <pc:docMk/>
            <pc:sldMk cId="3785228827" sldId="955"/>
            <ac:spMk id="4" creationId="{76DB9B78-F2BD-4140-B009-CC5F2C0F038A}"/>
          </ac:spMkLst>
        </pc:spChg>
        <pc:spChg chg="mod">
          <ac:chgData name="حصه بنت العتيبي" userId="c1fe605c-1aaf-4791-a440-af891effc177" providerId="ADAL" clId="{80EFF298-3277-4E7B-9844-8129D13DD0FF}" dt="2021-09-13T20:51:02.882" v="893"/>
          <ac:spMkLst>
            <pc:docMk/>
            <pc:sldMk cId="3785228827" sldId="955"/>
            <ac:spMk id="42" creationId="{50E3431E-BE1F-4A31-9786-9A3CAFEA1975}"/>
          </ac:spMkLst>
        </pc:spChg>
        <pc:spChg chg="mod">
          <ac:chgData name="حصه بنت العتيبي" userId="c1fe605c-1aaf-4791-a440-af891effc177" providerId="ADAL" clId="{80EFF298-3277-4E7B-9844-8129D13DD0FF}" dt="2021-09-13T20:51:03.698" v="895"/>
          <ac:spMkLst>
            <pc:docMk/>
            <pc:sldMk cId="3785228827" sldId="955"/>
            <ac:spMk id="43" creationId="{F0E2C63B-A958-4924-A742-C2C2CEF694B2}"/>
          </ac:spMkLst>
        </pc:spChg>
        <pc:spChg chg="mod">
          <ac:chgData name="حصه بنت العتيبي" userId="c1fe605c-1aaf-4791-a440-af891effc177" providerId="ADAL" clId="{80EFF298-3277-4E7B-9844-8129D13DD0FF}" dt="2021-09-13T20:51:09.357" v="899"/>
          <ac:spMkLst>
            <pc:docMk/>
            <pc:sldMk cId="3785228827" sldId="955"/>
            <ac:spMk id="46" creationId="{FBEBA25F-FF94-4C1F-9FFB-B577B3A2C477}"/>
          </ac:spMkLst>
        </pc:spChg>
        <pc:grpChg chg="mod">
          <ac:chgData name="حصه بنت العتيبي" userId="c1fe605c-1aaf-4791-a440-af891effc177" providerId="ADAL" clId="{80EFF298-3277-4E7B-9844-8129D13DD0FF}" dt="2021-09-13T20:51:00.637" v="889"/>
          <ac:grpSpMkLst>
            <pc:docMk/>
            <pc:sldMk cId="3785228827" sldId="955"/>
            <ac:grpSpMk id="6" creationId="{13118A9A-C8BC-4364-A6BC-52C1DE325E21}"/>
          </ac:grpSpMkLst>
        </pc:grpChg>
        <pc:picChg chg="mod">
          <ac:chgData name="حصه بنت العتيبي" userId="c1fe605c-1aaf-4791-a440-af891effc177" providerId="ADAL" clId="{80EFF298-3277-4E7B-9844-8129D13DD0FF}" dt="2021-09-13T20:51:00.637" v="889"/>
          <ac:picMkLst>
            <pc:docMk/>
            <pc:sldMk cId="3785228827" sldId="955"/>
            <ac:picMk id="3" creationId="{9F57CA51-91E3-4C1C-801D-991C8C0EACF2}"/>
          </ac:picMkLst>
        </pc:picChg>
        <pc:picChg chg="mod">
          <ac:chgData name="حصه بنت العتيبي" userId="c1fe605c-1aaf-4791-a440-af891effc177" providerId="ADAL" clId="{80EFF298-3277-4E7B-9844-8129D13DD0FF}" dt="2021-09-13T20:51:02.094" v="891"/>
          <ac:picMkLst>
            <pc:docMk/>
            <pc:sldMk cId="3785228827" sldId="955"/>
            <ac:picMk id="40" creationId="{A077C051-25D4-4995-9338-58EE4B12583E}"/>
          </ac:picMkLst>
        </pc:picChg>
        <pc:picChg chg="mod">
          <ac:chgData name="حصه بنت العتيبي" userId="c1fe605c-1aaf-4791-a440-af891effc177" providerId="ADAL" clId="{80EFF298-3277-4E7B-9844-8129D13DD0FF}" dt="2021-09-13T20:51:06.152" v="897"/>
          <ac:picMkLst>
            <pc:docMk/>
            <pc:sldMk cId="3785228827" sldId="955"/>
            <ac:picMk id="45" creationId="{A8F9DAA4-D9D2-43B9-9BBF-84AF713E3E34}"/>
          </ac:picMkLst>
        </pc:picChg>
      </pc:sldChg>
      <pc:sldChg chg="modSp add del mod ord modTransition">
        <pc:chgData name="حصه بنت العتيبي" userId="c1fe605c-1aaf-4791-a440-af891effc177" providerId="ADAL" clId="{80EFF298-3277-4E7B-9844-8129D13DD0FF}" dt="2021-09-13T21:37:46.205" v="1304" actId="2696"/>
        <pc:sldMkLst>
          <pc:docMk/>
          <pc:sldMk cId="3913476752" sldId="955"/>
        </pc:sldMkLst>
        <pc:spChg chg="mod">
          <ac:chgData name="حصه بنت العتيبي" userId="c1fe605c-1aaf-4791-a440-af891effc177" providerId="ADAL" clId="{80EFF298-3277-4E7B-9844-8129D13DD0FF}" dt="2021-09-13T21:37:44.016" v="1297"/>
          <ac:spMkLst>
            <pc:docMk/>
            <pc:sldMk cId="3913476752" sldId="955"/>
            <ac:spMk id="3" creationId="{52427F70-9DBE-4762-93AB-4E66AA874E3D}"/>
          </ac:spMkLst>
        </pc:spChg>
        <pc:spChg chg="mod">
          <ac:chgData name="حصه بنت العتيبي" userId="c1fe605c-1aaf-4791-a440-af891effc177" providerId="ADAL" clId="{80EFF298-3277-4E7B-9844-8129D13DD0FF}" dt="2021-09-13T21:37:44.317" v="1299"/>
          <ac:spMkLst>
            <pc:docMk/>
            <pc:sldMk cId="3913476752" sldId="955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1:37:44.317" v="1299"/>
          <ac:spMkLst>
            <pc:docMk/>
            <pc:sldMk cId="3913476752" sldId="955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1:37:44.317" v="1299"/>
          <ac:spMkLst>
            <pc:docMk/>
            <pc:sldMk cId="3913476752" sldId="955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21:37:44.317" v="1299"/>
          <ac:spMkLst>
            <pc:docMk/>
            <pc:sldMk cId="3913476752" sldId="955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21:37:44.317" v="1299"/>
          <ac:spMkLst>
            <pc:docMk/>
            <pc:sldMk cId="3913476752" sldId="955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21:37:45.065" v="1303"/>
          <ac:spMkLst>
            <pc:docMk/>
            <pc:sldMk cId="3913476752" sldId="955"/>
            <ac:spMk id="13" creationId="{A3D33F60-1176-4129-9FB8-A4C7D3DA7A64}"/>
          </ac:spMkLst>
        </pc:spChg>
        <pc:spChg chg="mod">
          <ac:chgData name="حصه بنت العتيبي" userId="c1fe605c-1aaf-4791-a440-af891effc177" providerId="ADAL" clId="{80EFF298-3277-4E7B-9844-8129D13DD0FF}" dt="2021-09-13T21:37:45.065" v="1303"/>
          <ac:spMkLst>
            <pc:docMk/>
            <pc:sldMk cId="3913476752" sldId="955"/>
            <ac:spMk id="14" creationId="{FB8CF81E-F8E4-4C88-976C-54639AB9919D}"/>
          </ac:spMkLst>
        </pc:spChg>
        <pc:spChg chg="mod">
          <ac:chgData name="حصه بنت العتيبي" userId="c1fe605c-1aaf-4791-a440-af891effc177" providerId="ADAL" clId="{80EFF298-3277-4E7B-9844-8129D13DD0FF}" dt="2021-09-13T21:37:45.065" v="1303"/>
          <ac:spMkLst>
            <pc:docMk/>
            <pc:sldMk cId="3913476752" sldId="955"/>
            <ac:spMk id="16" creationId="{B424BE5E-A721-49B3-A4B1-56CB3C14AF67}"/>
          </ac:spMkLst>
        </pc:spChg>
        <pc:spChg chg="mod">
          <ac:chgData name="حصه بنت العتيبي" userId="c1fe605c-1aaf-4791-a440-af891effc177" providerId="ADAL" clId="{80EFF298-3277-4E7B-9844-8129D13DD0FF}" dt="2021-09-13T21:37:45.065" v="1303"/>
          <ac:spMkLst>
            <pc:docMk/>
            <pc:sldMk cId="3913476752" sldId="955"/>
            <ac:spMk id="17" creationId="{769025A6-C80B-42ED-8865-916724F2D7C6}"/>
          </ac:spMkLst>
        </pc:spChg>
        <pc:spChg chg="mod">
          <ac:chgData name="حصه بنت العتيبي" userId="c1fe605c-1aaf-4791-a440-af891effc177" providerId="ADAL" clId="{80EFF298-3277-4E7B-9844-8129D13DD0FF}" dt="2021-09-13T21:37:45.065" v="1303"/>
          <ac:spMkLst>
            <pc:docMk/>
            <pc:sldMk cId="3913476752" sldId="955"/>
            <ac:spMk id="18" creationId="{ABD7E314-C9BC-497B-B9D6-24129DE43866}"/>
          </ac:spMkLst>
        </pc:spChg>
        <pc:spChg chg="mod">
          <ac:chgData name="حصه بنت العتيبي" userId="c1fe605c-1aaf-4791-a440-af891effc177" providerId="ADAL" clId="{80EFF298-3277-4E7B-9844-8129D13DD0FF}" dt="2021-09-13T21:37:43.004" v="1293"/>
          <ac:spMkLst>
            <pc:docMk/>
            <pc:sldMk cId="3913476752" sldId="955"/>
            <ac:spMk id="34" creationId="{DC9F1320-260D-4E4E-B5EA-3C7E3F0C1107}"/>
          </ac:spMkLst>
        </pc:spChg>
        <pc:spChg chg="mod">
          <ac:chgData name="حصه بنت العتيبي" userId="c1fe605c-1aaf-4791-a440-af891effc177" providerId="ADAL" clId="{80EFF298-3277-4E7B-9844-8129D13DD0FF}" dt="2021-09-13T21:37:43.499" v="1295"/>
          <ac:spMkLst>
            <pc:docMk/>
            <pc:sldMk cId="3913476752" sldId="955"/>
            <ac:spMk id="35" creationId="{8699A932-DE7F-4B56-85F3-5FFE1813E145}"/>
          </ac:spMkLst>
        </pc:spChg>
        <pc:spChg chg="mod">
          <ac:chgData name="حصه بنت العتيبي" userId="c1fe605c-1aaf-4791-a440-af891effc177" providerId="ADAL" clId="{80EFF298-3277-4E7B-9844-8129D13DD0FF}" dt="2021-09-13T21:37:43.004" v="1293"/>
          <ac:spMkLst>
            <pc:docMk/>
            <pc:sldMk cId="3913476752" sldId="955"/>
            <ac:spMk id="36" creationId="{FFDED4AA-8ABB-4EF7-80DB-4B3977DAE9E1}"/>
          </ac:spMkLst>
        </pc:spChg>
        <pc:spChg chg="mod">
          <ac:chgData name="حصه بنت العتيبي" userId="c1fe605c-1aaf-4791-a440-af891effc177" providerId="ADAL" clId="{80EFF298-3277-4E7B-9844-8129D13DD0FF}" dt="2021-09-13T21:37:44.702" v="1301"/>
          <ac:spMkLst>
            <pc:docMk/>
            <pc:sldMk cId="3913476752" sldId="955"/>
            <ac:spMk id="37" creationId="{E12A342B-D96B-4DD2-9006-A8A49228CF3B}"/>
          </ac:spMkLst>
        </pc:spChg>
        <pc:grpChg chg="mod">
          <ac:chgData name="حصه بنت العتيبي" userId="c1fe605c-1aaf-4791-a440-af891effc177" providerId="ADAL" clId="{80EFF298-3277-4E7B-9844-8129D13DD0FF}" dt="2021-09-13T21:37:43.004" v="1293"/>
          <ac:grpSpMkLst>
            <pc:docMk/>
            <pc:sldMk cId="3913476752" sldId="955"/>
            <ac:grpSpMk id="2" creationId="{9C83FEA5-D9A0-4159-8CFF-EDC6BF745738}"/>
          </ac:grpSpMkLst>
        </pc:grpChg>
        <pc:grpChg chg="mod">
          <ac:chgData name="حصه بنت العتيبي" userId="c1fe605c-1aaf-4791-a440-af891effc177" providerId="ADAL" clId="{80EFF298-3277-4E7B-9844-8129D13DD0FF}" dt="2021-09-13T21:37:44.317" v="1299"/>
          <ac:grpSpMkLst>
            <pc:docMk/>
            <pc:sldMk cId="3913476752" sldId="955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21:37:44.317" v="1299"/>
          <ac:grpSpMkLst>
            <pc:docMk/>
            <pc:sldMk cId="3913476752" sldId="955"/>
            <ac:grpSpMk id="8" creationId="{BEE785F5-46B6-4492-809B-841A396D3F31}"/>
          </ac:grpSpMkLst>
        </pc:grpChg>
        <pc:grpChg chg="mod">
          <ac:chgData name="حصه بنت العتيبي" userId="c1fe605c-1aaf-4791-a440-af891effc177" providerId="ADAL" clId="{80EFF298-3277-4E7B-9844-8129D13DD0FF}" dt="2021-09-13T21:37:45.065" v="1303"/>
          <ac:grpSpMkLst>
            <pc:docMk/>
            <pc:sldMk cId="3913476752" sldId="955"/>
            <ac:grpSpMk id="12" creationId="{120D70EE-9378-4ECC-B814-47133282FCF9}"/>
          </ac:grpSpMkLst>
        </pc:grpChg>
        <pc:grpChg chg="mod">
          <ac:chgData name="حصه بنت العتيبي" userId="c1fe605c-1aaf-4791-a440-af891effc177" providerId="ADAL" clId="{80EFF298-3277-4E7B-9844-8129D13DD0FF}" dt="2021-09-13T21:37:45.065" v="1303"/>
          <ac:grpSpMkLst>
            <pc:docMk/>
            <pc:sldMk cId="3913476752" sldId="955"/>
            <ac:grpSpMk id="15" creationId="{98166346-5CAA-4CEE-8974-F4E3258235F7}"/>
          </ac:grpSpMkLst>
        </pc:grpChg>
      </pc:sldChg>
      <pc:sldChg chg="modSp add del mod ord modTransition">
        <pc:chgData name="حصه بنت العتيبي" userId="c1fe605c-1aaf-4791-a440-af891effc177" providerId="ADAL" clId="{80EFF298-3277-4E7B-9844-8129D13DD0FF}" dt="2021-09-13T21:31:35.500" v="1240" actId="2696"/>
        <pc:sldMkLst>
          <pc:docMk/>
          <pc:sldMk cId="4191328338" sldId="955"/>
        </pc:sldMkLst>
        <pc:spChg chg="mod">
          <ac:chgData name="حصه بنت العتيبي" userId="c1fe605c-1aaf-4791-a440-af891effc177" providerId="ADAL" clId="{80EFF298-3277-4E7B-9844-8129D13DD0FF}" dt="2021-09-13T21:31:12.584" v="1227"/>
          <ac:spMkLst>
            <pc:docMk/>
            <pc:sldMk cId="4191328338" sldId="955"/>
            <ac:spMk id="3" creationId="{52427F70-9DBE-4762-93AB-4E66AA874E3D}"/>
          </ac:spMkLst>
        </pc:spChg>
        <pc:spChg chg="mod">
          <ac:chgData name="حصه بنت العتيبي" userId="c1fe605c-1aaf-4791-a440-af891effc177" providerId="ADAL" clId="{80EFF298-3277-4E7B-9844-8129D13DD0FF}" dt="2021-09-13T21:31:13.233" v="1229"/>
          <ac:spMkLst>
            <pc:docMk/>
            <pc:sldMk cId="4191328338" sldId="955"/>
            <ac:spMk id="6" creationId="{001FA95D-2203-4674-8BDF-1D6E0FFBE65F}"/>
          </ac:spMkLst>
        </pc:spChg>
        <pc:spChg chg="mod">
          <ac:chgData name="حصه بنت العتيبي" userId="c1fe605c-1aaf-4791-a440-af891effc177" providerId="ADAL" clId="{80EFF298-3277-4E7B-9844-8129D13DD0FF}" dt="2021-09-13T21:31:13.233" v="1229"/>
          <ac:spMkLst>
            <pc:docMk/>
            <pc:sldMk cId="4191328338" sldId="955"/>
            <ac:spMk id="7" creationId="{3D82D507-A968-4102-A530-8BED0839D0BA}"/>
          </ac:spMkLst>
        </pc:spChg>
        <pc:spChg chg="mod">
          <ac:chgData name="حصه بنت العتيبي" userId="c1fe605c-1aaf-4791-a440-af891effc177" providerId="ADAL" clId="{80EFF298-3277-4E7B-9844-8129D13DD0FF}" dt="2021-09-13T21:31:13.233" v="1229"/>
          <ac:spMkLst>
            <pc:docMk/>
            <pc:sldMk cId="4191328338" sldId="955"/>
            <ac:spMk id="9" creationId="{E55EE158-A3B7-4DA6-A838-BDE116E35481}"/>
          </ac:spMkLst>
        </pc:spChg>
        <pc:spChg chg="mod">
          <ac:chgData name="حصه بنت العتيبي" userId="c1fe605c-1aaf-4791-a440-af891effc177" providerId="ADAL" clId="{80EFF298-3277-4E7B-9844-8129D13DD0FF}" dt="2021-09-13T21:31:13.233" v="1229"/>
          <ac:spMkLst>
            <pc:docMk/>
            <pc:sldMk cId="4191328338" sldId="955"/>
            <ac:spMk id="10" creationId="{D47A15D1-AEC1-4284-9453-62A6221FDDBD}"/>
          </ac:spMkLst>
        </pc:spChg>
        <pc:spChg chg="mod">
          <ac:chgData name="حصه بنت العتيبي" userId="c1fe605c-1aaf-4791-a440-af891effc177" providerId="ADAL" clId="{80EFF298-3277-4E7B-9844-8129D13DD0FF}" dt="2021-09-13T21:31:13.233" v="1229"/>
          <ac:spMkLst>
            <pc:docMk/>
            <pc:sldMk cId="4191328338" sldId="955"/>
            <ac:spMk id="11" creationId="{4C3EBD6C-77C5-4797-A001-C39B5FD62715}"/>
          </ac:spMkLst>
        </pc:spChg>
        <pc:spChg chg="mod">
          <ac:chgData name="حصه بنت العتيبي" userId="c1fe605c-1aaf-4791-a440-af891effc177" providerId="ADAL" clId="{80EFF298-3277-4E7B-9844-8129D13DD0FF}" dt="2021-09-13T21:31:26.544" v="1233"/>
          <ac:spMkLst>
            <pc:docMk/>
            <pc:sldMk cId="4191328338" sldId="955"/>
            <ac:spMk id="13" creationId="{A3D33F60-1176-4129-9FB8-A4C7D3DA7A64}"/>
          </ac:spMkLst>
        </pc:spChg>
        <pc:spChg chg="mod">
          <ac:chgData name="حصه بنت العتيبي" userId="c1fe605c-1aaf-4791-a440-af891effc177" providerId="ADAL" clId="{80EFF298-3277-4E7B-9844-8129D13DD0FF}" dt="2021-09-13T21:31:26.544" v="1233"/>
          <ac:spMkLst>
            <pc:docMk/>
            <pc:sldMk cId="4191328338" sldId="955"/>
            <ac:spMk id="14" creationId="{FB8CF81E-F8E4-4C88-976C-54639AB9919D}"/>
          </ac:spMkLst>
        </pc:spChg>
        <pc:spChg chg="mod">
          <ac:chgData name="حصه بنت العتيبي" userId="c1fe605c-1aaf-4791-a440-af891effc177" providerId="ADAL" clId="{80EFF298-3277-4E7B-9844-8129D13DD0FF}" dt="2021-09-13T21:31:26.544" v="1233"/>
          <ac:spMkLst>
            <pc:docMk/>
            <pc:sldMk cId="4191328338" sldId="955"/>
            <ac:spMk id="16" creationId="{B424BE5E-A721-49B3-A4B1-56CB3C14AF67}"/>
          </ac:spMkLst>
        </pc:spChg>
        <pc:spChg chg="mod">
          <ac:chgData name="حصه بنت العتيبي" userId="c1fe605c-1aaf-4791-a440-af891effc177" providerId="ADAL" clId="{80EFF298-3277-4E7B-9844-8129D13DD0FF}" dt="2021-09-13T21:31:26.544" v="1233"/>
          <ac:spMkLst>
            <pc:docMk/>
            <pc:sldMk cId="4191328338" sldId="955"/>
            <ac:spMk id="17" creationId="{769025A6-C80B-42ED-8865-916724F2D7C6}"/>
          </ac:spMkLst>
        </pc:spChg>
        <pc:spChg chg="mod">
          <ac:chgData name="حصه بنت العتيبي" userId="c1fe605c-1aaf-4791-a440-af891effc177" providerId="ADAL" clId="{80EFF298-3277-4E7B-9844-8129D13DD0FF}" dt="2021-09-13T21:31:26.544" v="1233"/>
          <ac:spMkLst>
            <pc:docMk/>
            <pc:sldMk cId="4191328338" sldId="955"/>
            <ac:spMk id="18" creationId="{ABD7E314-C9BC-497B-B9D6-24129DE43866}"/>
          </ac:spMkLst>
        </pc:spChg>
        <pc:spChg chg="mod">
          <ac:chgData name="حصه بنت العتيبي" userId="c1fe605c-1aaf-4791-a440-af891effc177" providerId="ADAL" clId="{80EFF298-3277-4E7B-9844-8129D13DD0FF}" dt="2021-09-13T21:31:32.838" v="1237"/>
          <ac:spMkLst>
            <pc:docMk/>
            <pc:sldMk cId="4191328338" sldId="955"/>
            <ac:spMk id="20" creationId="{465CD745-A945-439B-85D5-36056A0AAF90}"/>
          </ac:spMkLst>
        </pc:spChg>
        <pc:spChg chg="mod">
          <ac:chgData name="حصه بنت العتيبي" userId="c1fe605c-1aaf-4791-a440-af891effc177" providerId="ADAL" clId="{80EFF298-3277-4E7B-9844-8129D13DD0FF}" dt="2021-09-13T21:31:32.838" v="1237"/>
          <ac:spMkLst>
            <pc:docMk/>
            <pc:sldMk cId="4191328338" sldId="955"/>
            <ac:spMk id="21" creationId="{0F3209C3-36FC-45C9-9580-037CD48E963B}"/>
          </ac:spMkLst>
        </pc:spChg>
        <pc:spChg chg="mod">
          <ac:chgData name="حصه بنت العتيبي" userId="c1fe605c-1aaf-4791-a440-af891effc177" providerId="ADAL" clId="{80EFF298-3277-4E7B-9844-8129D13DD0FF}" dt="2021-09-13T21:31:32.838" v="1237"/>
          <ac:spMkLst>
            <pc:docMk/>
            <pc:sldMk cId="4191328338" sldId="955"/>
            <ac:spMk id="23" creationId="{ECC71D14-B152-4B14-9377-A393406981E1}"/>
          </ac:spMkLst>
        </pc:spChg>
        <pc:spChg chg="mod">
          <ac:chgData name="حصه بنت العتيبي" userId="c1fe605c-1aaf-4791-a440-af891effc177" providerId="ADAL" clId="{80EFF298-3277-4E7B-9844-8129D13DD0FF}" dt="2021-09-13T21:31:32.838" v="1237"/>
          <ac:spMkLst>
            <pc:docMk/>
            <pc:sldMk cId="4191328338" sldId="955"/>
            <ac:spMk id="24" creationId="{87D32409-C5C8-4413-AF9F-212A05B2E7BF}"/>
          </ac:spMkLst>
        </pc:spChg>
        <pc:spChg chg="mod">
          <ac:chgData name="حصه بنت العتيبي" userId="c1fe605c-1aaf-4791-a440-af891effc177" providerId="ADAL" clId="{80EFF298-3277-4E7B-9844-8129D13DD0FF}" dt="2021-09-13T21:31:32.838" v="1237"/>
          <ac:spMkLst>
            <pc:docMk/>
            <pc:sldMk cId="4191328338" sldId="955"/>
            <ac:spMk id="25" creationId="{28795F95-8250-44F2-8B88-1423E65BA622}"/>
          </ac:spMkLst>
        </pc:spChg>
        <pc:spChg chg="mod">
          <ac:chgData name="حصه بنت العتيبي" userId="c1fe605c-1aaf-4791-a440-af891effc177" providerId="ADAL" clId="{80EFF298-3277-4E7B-9844-8129D13DD0FF}" dt="2021-09-13T21:31:12.584" v="1225"/>
          <ac:spMkLst>
            <pc:docMk/>
            <pc:sldMk cId="4191328338" sldId="955"/>
            <ac:spMk id="34" creationId="{DC9F1320-260D-4E4E-B5EA-3C7E3F0C1107}"/>
          </ac:spMkLst>
        </pc:spChg>
        <pc:spChg chg="mod">
          <ac:chgData name="حصه بنت العتيبي" userId="c1fe605c-1aaf-4791-a440-af891effc177" providerId="ADAL" clId="{80EFF298-3277-4E7B-9844-8129D13DD0FF}" dt="2021-09-13T21:31:12.584" v="1225"/>
          <ac:spMkLst>
            <pc:docMk/>
            <pc:sldMk cId="4191328338" sldId="955"/>
            <ac:spMk id="35" creationId="{8699A932-DE7F-4B56-85F3-5FFE1813E145}"/>
          </ac:spMkLst>
        </pc:spChg>
        <pc:spChg chg="mod">
          <ac:chgData name="حصه بنت العتيبي" userId="c1fe605c-1aaf-4791-a440-af891effc177" providerId="ADAL" clId="{80EFF298-3277-4E7B-9844-8129D13DD0FF}" dt="2021-09-13T21:31:12.584" v="1225"/>
          <ac:spMkLst>
            <pc:docMk/>
            <pc:sldMk cId="4191328338" sldId="955"/>
            <ac:spMk id="36" creationId="{FFDED4AA-8ABB-4EF7-80DB-4B3977DAE9E1}"/>
          </ac:spMkLst>
        </pc:spChg>
        <pc:spChg chg="mod">
          <ac:chgData name="حصه بنت العتيبي" userId="c1fe605c-1aaf-4791-a440-af891effc177" providerId="ADAL" clId="{80EFF298-3277-4E7B-9844-8129D13DD0FF}" dt="2021-09-13T21:31:16.869" v="1231"/>
          <ac:spMkLst>
            <pc:docMk/>
            <pc:sldMk cId="4191328338" sldId="955"/>
            <ac:spMk id="37" creationId="{E12A342B-D96B-4DD2-9006-A8A49228CF3B}"/>
          </ac:spMkLst>
        </pc:spChg>
        <pc:spChg chg="mod">
          <ac:chgData name="حصه بنت العتيبي" userId="c1fe605c-1aaf-4791-a440-af891effc177" providerId="ADAL" clId="{80EFF298-3277-4E7B-9844-8129D13DD0FF}" dt="2021-09-13T21:31:29.338" v="1235"/>
          <ac:spMkLst>
            <pc:docMk/>
            <pc:sldMk cId="4191328338" sldId="955"/>
            <ac:spMk id="38" creationId="{13C2D79F-43CD-4665-A6FB-444E218FDF09}"/>
          </ac:spMkLst>
        </pc:spChg>
        <pc:spChg chg="mod">
          <ac:chgData name="حصه بنت العتيبي" userId="c1fe605c-1aaf-4791-a440-af891effc177" providerId="ADAL" clId="{80EFF298-3277-4E7B-9844-8129D13DD0FF}" dt="2021-09-13T21:31:34.913" v="1239"/>
          <ac:spMkLst>
            <pc:docMk/>
            <pc:sldMk cId="4191328338" sldId="955"/>
            <ac:spMk id="39" creationId="{BBACD9D0-F2A6-458C-9990-A23ACFC261FB}"/>
          </ac:spMkLst>
        </pc:spChg>
        <pc:grpChg chg="mod">
          <ac:chgData name="حصه بنت العتيبي" userId="c1fe605c-1aaf-4791-a440-af891effc177" providerId="ADAL" clId="{80EFF298-3277-4E7B-9844-8129D13DD0FF}" dt="2021-09-13T21:31:13.233" v="1229"/>
          <ac:grpSpMkLst>
            <pc:docMk/>
            <pc:sldMk cId="4191328338" sldId="955"/>
            <ac:grpSpMk id="4" creationId="{C08140B4-2775-4D28-B33A-61CA43BF92FB}"/>
          </ac:grpSpMkLst>
        </pc:grpChg>
        <pc:grpChg chg="mod">
          <ac:chgData name="حصه بنت العتيبي" userId="c1fe605c-1aaf-4791-a440-af891effc177" providerId="ADAL" clId="{80EFF298-3277-4E7B-9844-8129D13DD0FF}" dt="2021-09-13T21:31:13.233" v="1229"/>
          <ac:grpSpMkLst>
            <pc:docMk/>
            <pc:sldMk cId="4191328338" sldId="955"/>
            <ac:grpSpMk id="8" creationId="{BEE785F5-46B6-4492-809B-841A396D3F31}"/>
          </ac:grpSpMkLst>
        </pc:grpChg>
        <pc:grpChg chg="mod">
          <ac:chgData name="حصه بنت العتيبي" userId="c1fe605c-1aaf-4791-a440-af891effc177" providerId="ADAL" clId="{80EFF298-3277-4E7B-9844-8129D13DD0FF}" dt="2021-09-13T21:31:26.544" v="1233"/>
          <ac:grpSpMkLst>
            <pc:docMk/>
            <pc:sldMk cId="4191328338" sldId="955"/>
            <ac:grpSpMk id="12" creationId="{120D70EE-9378-4ECC-B814-47133282FCF9}"/>
          </ac:grpSpMkLst>
        </pc:grpChg>
        <pc:grpChg chg="mod">
          <ac:chgData name="حصه بنت العتيبي" userId="c1fe605c-1aaf-4791-a440-af891effc177" providerId="ADAL" clId="{80EFF298-3277-4E7B-9844-8129D13DD0FF}" dt="2021-09-13T21:31:26.544" v="1233"/>
          <ac:grpSpMkLst>
            <pc:docMk/>
            <pc:sldMk cId="4191328338" sldId="955"/>
            <ac:grpSpMk id="15" creationId="{98166346-5CAA-4CEE-8974-F4E3258235F7}"/>
          </ac:grpSpMkLst>
        </pc:grpChg>
        <pc:grpChg chg="mod">
          <ac:chgData name="حصه بنت العتيبي" userId="c1fe605c-1aaf-4791-a440-af891effc177" providerId="ADAL" clId="{80EFF298-3277-4E7B-9844-8129D13DD0FF}" dt="2021-09-13T21:31:32.838" v="1237"/>
          <ac:grpSpMkLst>
            <pc:docMk/>
            <pc:sldMk cId="4191328338" sldId="955"/>
            <ac:grpSpMk id="19" creationId="{2B3C5EEA-5E5F-491A-B063-B2BBE9DE6831}"/>
          </ac:grpSpMkLst>
        </pc:grpChg>
        <pc:grpChg chg="mod">
          <ac:chgData name="حصه بنت العتيبي" userId="c1fe605c-1aaf-4791-a440-af891effc177" providerId="ADAL" clId="{80EFF298-3277-4E7B-9844-8129D13DD0FF}" dt="2021-09-13T21:31:32.838" v="1237"/>
          <ac:grpSpMkLst>
            <pc:docMk/>
            <pc:sldMk cId="4191328338" sldId="955"/>
            <ac:grpSpMk id="22" creationId="{3E379C93-E906-4109-8A27-B8F79C53944E}"/>
          </ac:grpSpMkLst>
        </pc:grpChg>
        <pc:grpChg chg="mod">
          <ac:chgData name="حصه بنت العتيبي" userId="c1fe605c-1aaf-4791-a440-af891effc177" providerId="ADAL" clId="{80EFF298-3277-4E7B-9844-8129D13DD0FF}" dt="2021-09-13T21:31:12.584" v="1225"/>
          <ac:grpSpMkLst>
            <pc:docMk/>
            <pc:sldMk cId="4191328338" sldId="955"/>
            <ac:grpSpMk id="33" creationId="{B848BC22-B031-4199-B1A1-E508FDD23B49}"/>
          </ac:grpSpMkLst>
        </pc:grpChg>
      </pc:sldChg>
      <pc:sldChg chg="add del ord modTransition">
        <pc:chgData name="حصه بنت العتيبي" userId="c1fe605c-1aaf-4791-a440-af891effc177" providerId="ADAL" clId="{80EFF298-3277-4E7B-9844-8129D13DD0FF}" dt="2021-09-13T21:36:21.079" v="1282" actId="2696"/>
        <pc:sldMkLst>
          <pc:docMk/>
          <pc:sldMk cId="301641084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0:36:35.584" v="847" actId="2696"/>
        <pc:sldMkLst>
          <pc:docMk/>
          <pc:sldMk cId="621077877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37:46.310" v="1305" actId="2696"/>
        <pc:sldMkLst>
          <pc:docMk/>
          <pc:sldMk cId="644595651" sldId="956"/>
        </pc:sldMkLst>
      </pc:sldChg>
      <pc:sldChg chg="add">
        <pc:chgData name="حصه بنت العتيبي" userId="c1fe605c-1aaf-4791-a440-af891effc177" providerId="ADAL" clId="{80EFF298-3277-4E7B-9844-8129D13DD0FF}" dt="2021-09-14T06:25:36.929" v="1480"/>
        <pc:sldMkLst>
          <pc:docMk/>
          <pc:sldMk cId="758433293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52:09.972" v="1421" actId="2696"/>
        <pc:sldMkLst>
          <pc:docMk/>
          <pc:sldMk cId="1147353694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35:13.596" v="1261" actId="2696"/>
        <pc:sldMkLst>
          <pc:docMk/>
          <pc:sldMk cId="1494632511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0:36:08.096" v="823" actId="2696"/>
        <pc:sldMkLst>
          <pc:docMk/>
          <pc:sldMk cId="1752814062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31:35.548" v="1241" actId="2696"/>
        <pc:sldMkLst>
          <pc:docMk/>
          <pc:sldMk cId="2634564109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0:51:10.514" v="901" actId="2696"/>
        <pc:sldMkLst>
          <pc:docMk/>
          <pc:sldMk cId="2660248797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30:04.056" v="1195" actId="2696"/>
        <pc:sldMkLst>
          <pc:docMk/>
          <pc:sldMk cId="2870394155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27:25.572" v="1143" actId="2696"/>
        <pc:sldMkLst>
          <pc:docMk/>
          <pc:sldMk cId="3242394486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43:12.519" v="1353" actId="2696"/>
        <pc:sldMkLst>
          <pc:docMk/>
          <pc:sldMk cId="3764115078" sldId="956"/>
        </pc:sldMkLst>
      </pc:sldChg>
      <pc:sldChg chg="add del ord modTransition">
        <pc:chgData name="حصه بنت العتيبي" userId="c1fe605c-1aaf-4791-a440-af891effc177" providerId="ADAL" clId="{80EFF298-3277-4E7B-9844-8129D13DD0FF}" dt="2021-09-13T21:26:48.083" v="1129" actId="2696"/>
        <pc:sldMkLst>
          <pc:docMk/>
          <pc:sldMk cId="4236089244" sldId="956"/>
        </pc:sldMkLst>
      </pc:sldChg>
      <pc:sldChg chg="add ord">
        <pc:chgData name="حصه بنت العتيبي" userId="c1fe605c-1aaf-4791-a440-af891effc177" providerId="ADAL" clId="{80EFF298-3277-4E7B-9844-8129D13DD0FF}" dt="2021-09-14T06:27:20.685" v="1483"/>
        <pc:sldMkLst>
          <pc:docMk/>
          <pc:sldMk cId="243238513" sldId="957"/>
        </pc:sldMkLst>
      </pc:sldChg>
      <pc:sldChg chg="modSp add mod">
        <pc:chgData name="حصه بنت العتيبي" userId="c1fe605c-1aaf-4791-a440-af891effc177" providerId="ADAL" clId="{80EFF298-3277-4E7B-9844-8129D13DD0FF}" dt="2021-09-14T19:37:43.616" v="1803" actId="20577"/>
        <pc:sldMkLst>
          <pc:docMk/>
          <pc:sldMk cId="2367968745" sldId="958"/>
        </pc:sldMkLst>
        <pc:spChg chg="mod">
          <ac:chgData name="حصه بنت العتيبي" userId="c1fe605c-1aaf-4791-a440-af891effc177" providerId="ADAL" clId="{80EFF298-3277-4E7B-9844-8129D13DD0FF}" dt="2021-09-14T19:37:11.057" v="1795" actId="20577"/>
          <ac:spMkLst>
            <pc:docMk/>
            <pc:sldMk cId="2367968745" sldId="958"/>
            <ac:spMk id="4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7:35.096" v="1800" actId="20577"/>
          <ac:spMkLst>
            <pc:docMk/>
            <pc:sldMk cId="2367968745" sldId="958"/>
            <ac:spMk id="6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7:25.014" v="1796"/>
          <ac:spMkLst>
            <pc:docMk/>
            <pc:sldMk cId="2367968745" sldId="958"/>
            <ac:spMk id="8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7:43.616" v="1803" actId="20577"/>
          <ac:spMkLst>
            <pc:docMk/>
            <pc:sldMk cId="2367968745" sldId="958"/>
            <ac:spMk id="1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6:45.686" v="1784" actId="20577"/>
          <ac:spMkLst>
            <pc:docMk/>
            <pc:sldMk cId="2367968745" sldId="958"/>
            <ac:spMk id="12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5:13.511" v="1719" actId="13822"/>
          <ac:spMkLst>
            <pc:docMk/>
            <pc:sldMk cId="2367968745" sldId="958"/>
            <ac:spMk id="19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5:20.048" v="1721" actId="13822"/>
          <ac:spMkLst>
            <pc:docMk/>
            <pc:sldMk cId="2367968745" sldId="958"/>
            <ac:spMk id="20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5:06.241" v="1717" actId="13822"/>
          <ac:spMkLst>
            <pc:docMk/>
            <pc:sldMk cId="2367968745" sldId="958"/>
            <ac:spMk id="21" creationId="{00000000-0000-0000-0000-000000000000}"/>
          </ac:spMkLst>
        </pc:spChg>
        <pc:spChg chg="mod">
          <ac:chgData name="حصه بنت العتيبي" userId="c1fe605c-1aaf-4791-a440-af891effc177" providerId="ADAL" clId="{80EFF298-3277-4E7B-9844-8129D13DD0FF}" dt="2021-09-14T19:35:25.984" v="1723" actId="13822"/>
          <ac:spMkLst>
            <pc:docMk/>
            <pc:sldMk cId="2367968745" sldId="958"/>
            <ac:spMk id="22" creationId="{00000000-0000-0000-0000-000000000000}"/>
          </ac:spMkLst>
        </pc:spChg>
      </pc:sldChg>
      <pc:sldChg chg="modSp add del mod ord modTransition">
        <pc:chgData name="حصه بنت العتيبي" userId="c1fe605c-1aaf-4791-a440-af891effc177" providerId="ADAL" clId="{80EFF298-3277-4E7B-9844-8129D13DD0FF}" dt="2021-09-14T19:38:34.334" v="1828" actId="2696"/>
        <pc:sldMkLst>
          <pc:docMk/>
          <pc:sldMk cId="3329427427" sldId="959"/>
        </pc:sldMkLst>
        <pc:spChg chg="mod">
          <ac:chgData name="حصه بنت العتيبي" userId="c1fe605c-1aaf-4791-a440-af891effc177" providerId="ADAL" clId="{80EFF298-3277-4E7B-9844-8129D13DD0FF}" dt="2021-09-14T19:38:13.255" v="1827"/>
          <ac:spMkLst>
            <pc:docMk/>
            <pc:sldMk cId="3329427427" sldId="959"/>
            <ac:spMk id="4" creationId="{76DB9B78-F2BD-4140-B009-CC5F2C0F038A}"/>
          </ac:spMkLst>
        </pc:spChg>
        <pc:spChg chg="mod">
          <ac:chgData name="حصه بنت العتيبي" userId="c1fe605c-1aaf-4791-a440-af891effc177" providerId="ADAL" clId="{80EFF298-3277-4E7B-9844-8129D13DD0FF}" dt="2021-09-14T19:38:07.996" v="1815"/>
          <ac:spMkLst>
            <pc:docMk/>
            <pc:sldMk cId="3329427427" sldId="959"/>
            <ac:spMk id="42" creationId="{50E3431E-BE1F-4A31-9786-9A3CAFEA1975}"/>
          </ac:spMkLst>
        </pc:spChg>
        <pc:spChg chg="mod">
          <ac:chgData name="حصه بنت العتيبي" userId="c1fe605c-1aaf-4791-a440-af891effc177" providerId="ADAL" clId="{80EFF298-3277-4E7B-9844-8129D13DD0FF}" dt="2021-09-14T19:38:08.101" v="1817"/>
          <ac:spMkLst>
            <pc:docMk/>
            <pc:sldMk cId="3329427427" sldId="959"/>
            <ac:spMk id="43" creationId="{F0E2C63B-A958-4924-A742-C2C2CEF694B2}"/>
          </ac:spMkLst>
        </pc:spChg>
        <pc:spChg chg="mod">
          <ac:chgData name="حصه بنت العتيبي" userId="c1fe605c-1aaf-4791-a440-af891effc177" providerId="ADAL" clId="{80EFF298-3277-4E7B-9844-8129D13DD0FF}" dt="2021-09-14T19:38:08.291" v="1821"/>
          <ac:spMkLst>
            <pc:docMk/>
            <pc:sldMk cId="3329427427" sldId="959"/>
            <ac:spMk id="50" creationId="{2488D886-99EA-4D2D-9869-FB84BD77AD0C}"/>
          </ac:spMkLst>
        </pc:spChg>
        <pc:spChg chg="mod">
          <ac:chgData name="حصه بنت العتيبي" userId="c1fe605c-1aaf-4791-a440-af891effc177" providerId="ADAL" clId="{80EFF298-3277-4E7B-9844-8129D13DD0FF}" dt="2021-09-14T19:38:08.349" v="1823"/>
          <ac:spMkLst>
            <pc:docMk/>
            <pc:sldMk cId="3329427427" sldId="959"/>
            <ac:spMk id="51" creationId="{7EFF105E-93BC-4F5B-896F-6FB539D83B13}"/>
          </ac:spMkLst>
        </pc:spChg>
        <pc:spChg chg="mod">
          <ac:chgData name="حصه بنت العتيبي" userId="c1fe605c-1aaf-4791-a440-af891effc177" providerId="ADAL" clId="{80EFF298-3277-4E7B-9844-8129D13DD0FF}" dt="2021-09-14T19:38:08.410" v="1825"/>
          <ac:spMkLst>
            <pc:docMk/>
            <pc:sldMk cId="3329427427" sldId="959"/>
            <ac:spMk id="52" creationId="{5D894B3D-5EEA-42A7-A4C5-D7A14AAA4815}"/>
          </ac:spMkLst>
        </pc:spChg>
        <pc:grpChg chg="mod">
          <ac:chgData name="حصه بنت العتيبي" userId="c1fe605c-1aaf-4791-a440-af891effc177" providerId="ADAL" clId="{80EFF298-3277-4E7B-9844-8129D13DD0FF}" dt="2021-09-14T19:38:13.255" v="1827"/>
          <ac:grpSpMkLst>
            <pc:docMk/>
            <pc:sldMk cId="3329427427" sldId="959"/>
            <ac:grpSpMk id="6" creationId="{13118A9A-C8BC-4364-A6BC-52C1DE325E21}"/>
          </ac:grpSpMkLst>
        </pc:grpChg>
        <pc:picChg chg="mod">
          <ac:chgData name="حصه بنت العتيبي" userId="c1fe605c-1aaf-4791-a440-af891effc177" providerId="ADAL" clId="{80EFF298-3277-4E7B-9844-8129D13DD0FF}" dt="2021-09-14T19:38:13.255" v="1827"/>
          <ac:picMkLst>
            <pc:docMk/>
            <pc:sldMk cId="3329427427" sldId="959"/>
            <ac:picMk id="3" creationId="{9F57CA51-91E3-4C1C-801D-991C8C0EACF2}"/>
          </ac:picMkLst>
        </pc:picChg>
        <pc:picChg chg="mod">
          <ac:chgData name="حصه بنت العتيبي" userId="c1fe605c-1aaf-4791-a440-af891effc177" providerId="ADAL" clId="{80EFF298-3277-4E7B-9844-8129D13DD0FF}" dt="2021-09-14T19:38:07.909" v="1813"/>
          <ac:picMkLst>
            <pc:docMk/>
            <pc:sldMk cId="3329427427" sldId="959"/>
            <ac:picMk id="5" creationId="{F9C29226-6A67-4A57-A81B-AA7CEFC9F9A9}"/>
          </ac:picMkLst>
        </pc:picChg>
        <pc:picChg chg="mod">
          <ac:chgData name="حصه بنت العتيبي" userId="c1fe605c-1aaf-4791-a440-af891effc177" providerId="ADAL" clId="{80EFF298-3277-4E7B-9844-8129D13DD0FF}" dt="2021-09-14T19:38:08.188" v="1819"/>
          <ac:picMkLst>
            <pc:docMk/>
            <pc:sldMk cId="3329427427" sldId="959"/>
            <ac:picMk id="8" creationId="{460D0318-6F1A-4FA6-A2C7-D0D7349C446F}"/>
          </ac:picMkLst>
        </pc:picChg>
      </pc:sldChg>
      <pc:sldChg chg="add del ord modTransition">
        <pc:chgData name="حصه بنت العتيبي" userId="c1fe605c-1aaf-4791-a440-af891effc177" providerId="ADAL" clId="{80EFF298-3277-4E7B-9844-8129D13DD0FF}" dt="2021-09-14T19:38:34.439" v="1829" actId="2696"/>
        <pc:sldMkLst>
          <pc:docMk/>
          <pc:sldMk cId="19273955" sldId="960"/>
        </pc:sldMkLst>
      </pc:sldChg>
      <pc:sldMasterChg chg="setBg addSldLayout delSldLayout modSldLayout">
        <pc:chgData name="حصه بنت العتيبي" userId="c1fe605c-1aaf-4791-a440-af891effc177" providerId="ADAL" clId="{80EFF298-3277-4E7B-9844-8129D13DD0FF}" dt="2021-09-14T06:27:24.878" v="1484" actId="47"/>
        <pc:sldMasterMkLst>
          <pc:docMk/>
          <pc:sldMasterMk cId="3448944027" sldId="2147483648"/>
        </pc:sldMasterMkLst>
        <pc:sldLayoutChg chg="add setBg">
          <pc:chgData name="حصه بنت العتيبي" userId="c1fe605c-1aaf-4791-a440-af891effc177" providerId="ADAL" clId="{80EFF298-3277-4E7B-9844-8129D13DD0FF}" dt="2021-09-13T07:57:03.437" v="42"/>
          <pc:sldLayoutMkLst>
            <pc:docMk/>
            <pc:sldMasterMk cId="3448944027" sldId="2147483648"/>
            <pc:sldLayoutMk cId="1572995848" sldId="2147483649"/>
          </pc:sldLayoutMkLst>
        </pc:sldLayoutChg>
        <pc:sldLayoutChg chg="del">
          <pc:chgData name="حصه بنت العتيبي" userId="c1fe605c-1aaf-4791-a440-af891effc177" providerId="ADAL" clId="{80EFF298-3277-4E7B-9844-8129D13DD0FF}" dt="2021-09-14T06:27:24.878" v="1484" actId="47"/>
          <pc:sldLayoutMkLst>
            <pc:docMk/>
            <pc:sldMasterMk cId="3448944027" sldId="2147483648"/>
            <pc:sldLayoutMk cId="3304365407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D42D15-16E6-4200-A5EC-5E84BA2FE58E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AE1AB17-63FD-4AA5-8793-1F52E122959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21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8565d7c642_0_4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8565d7c642_0_4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1AB17-63FD-4AA5-8793-1F52E122959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2105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1AB17-63FD-4AA5-8793-1F52E122959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312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1AB17-63FD-4AA5-8793-1F52E122959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2026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57299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407300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92877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22495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694931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99061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30681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237906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3956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40157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61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551637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947033" y="715533"/>
            <a:ext cx="10298000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4858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71884-FBCF-417B-BF5D-3708A257E73F}" type="datetimeFigureOut">
              <a:rPr lang="ar-SA" smtClean="0"/>
              <a:t>07/02/43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E5162-FC4C-4BDF-AEA0-DDDAEC53A2E6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6150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258483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27957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2728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04581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2176931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176240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6FDAED-9F0A-47B8-AF8F-87080AEA3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D55CEAB-0B0A-4690-BD43-BD4988336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</p:spTree>
    <p:extLst>
      <p:ext uri="{BB962C8B-B14F-4D97-AF65-F5344CB8AC3E}">
        <p14:creationId xmlns:p14="http://schemas.microsoft.com/office/powerpoint/2010/main" val="386027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94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60" r:id="rId12"/>
    <p:sldLayoutId id="2147483659" r:id="rId13"/>
    <p:sldLayoutId id="2147483658" r:id="rId14"/>
    <p:sldLayoutId id="2147483650" r:id="rId15"/>
    <p:sldLayoutId id="2147483655" r:id="rId16"/>
    <p:sldLayoutId id="2147483654" r:id="rId17"/>
    <p:sldLayoutId id="2147483653" r:id="rId18"/>
    <p:sldLayoutId id="2147483652" r:id="rId19"/>
    <p:sldLayoutId id="2147483651" r:id="rId20"/>
    <p:sldLayoutId id="2147483656" r:id="rId2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3.wav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.jpe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DCBCCB-61B9-42E2-8E56-FFDCF8AA38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86F172A-981C-4C87-850C-1DBF81CCF7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21218B2-11DA-4663-B383-77A90D80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067" y="0"/>
            <a:ext cx="12246133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1E6B3D39-257A-4506-83CC-89D38A4C9544}"/>
              </a:ext>
            </a:extLst>
          </p:cNvPr>
          <p:cNvSpPr txBox="1"/>
          <p:nvPr/>
        </p:nvSpPr>
        <p:spPr>
          <a:xfrm>
            <a:off x="3150001" y="2200156"/>
            <a:ext cx="7102136" cy="10464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400" b="1" dirty="0"/>
              <a:t>GOOD MORNING</a:t>
            </a:r>
            <a:endParaRPr lang="ar-SA" sz="4400" b="1" dirty="0">
              <a:latin typeface="Bodoni MT" panose="02070603080606020203" pitchFamily="18" charset="0"/>
            </a:endParaRPr>
          </a:p>
          <a:p>
            <a:endParaRPr lang="ar-SA" dirty="0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34F4302-0CA3-419F-AD9F-E5A41BCF44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655" y="1447060"/>
            <a:ext cx="3790950" cy="47255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522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>
            <a:extLst>
              <a:ext uri="{FF2B5EF4-FFF2-40B4-BE49-F238E27FC236}">
                <a16:creationId xmlns:a16="http://schemas.microsoft.com/office/drawing/2014/main" id="{15EFE42D-BE79-40F1-A607-A51D81CB8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5308182A-E60F-4B78-9F5D-B3EDF6D1F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" t="6010" r="2624" b="13202"/>
          <a:stretch/>
        </p:blipFill>
        <p:spPr bwMode="auto">
          <a:xfrm>
            <a:off x="8033747" y="252249"/>
            <a:ext cx="3969065" cy="2049517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822B3A1-93D0-441D-9008-B5BD0294A559}"/>
              </a:ext>
            </a:extLst>
          </p:cNvPr>
          <p:cNvSpPr txBox="1"/>
          <p:nvPr/>
        </p:nvSpPr>
        <p:spPr>
          <a:xfrm>
            <a:off x="283778" y="36786"/>
            <a:ext cx="717856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000" b="1" i="0" u="sng" strike="noStrike" baseline="0" dirty="0">
                <a:solidFill>
                  <a:srgbClr val="C00000"/>
                </a:solidFill>
                <a:latin typeface="CVGAC S+ Proxima Nova"/>
              </a:rPr>
              <a:t>B. </a:t>
            </a:r>
            <a:r>
              <a:rPr lang="en-US" sz="2000" b="1" i="0" u="sng" strike="noStrike" baseline="0" dirty="0">
                <a:latin typeface="CVGAC S+ Proxima Nova"/>
              </a:rPr>
              <a:t>Compare your answers in exercise </a:t>
            </a:r>
            <a:r>
              <a:rPr lang="en-US" sz="2000" b="1" i="0" u="sng" strike="noStrike" baseline="0" dirty="0">
                <a:solidFill>
                  <a:srgbClr val="C00000"/>
                </a:solidFill>
                <a:latin typeface="CVGAC S+ Proxima Nova"/>
              </a:rPr>
              <a:t>A </a:t>
            </a:r>
            <a:r>
              <a:rPr lang="en-US" sz="2000" b="1" i="0" u="sng" strike="noStrike" baseline="0" dirty="0">
                <a:latin typeface="CVGAC S+ Proxima Nova"/>
              </a:rPr>
              <a:t>with your partner. Ask and answer questions. Use the past simple tense</a:t>
            </a:r>
            <a:r>
              <a:rPr lang="en-US" sz="1800" b="0" i="0" u="none" strike="noStrike" baseline="0" dirty="0">
                <a:latin typeface="CVGAC S+ Proxima Nova"/>
              </a:rPr>
              <a:t>. </a:t>
            </a:r>
          </a:p>
          <a:p>
            <a:endParaRPr lang="ar-SA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9C02FDD-A6C3-47E6-843E-7F6C179EA3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762" b="90099" l="6048" r="95032">
                        <a14:foregroundMark x1="61362" y1="22348" x2="56016" y2="21790"/>
                        <a14:foregroundMark x1="89201" y1="25248" x2="71807" y2="23435"/>
                        <a14:foregroundMark x1="55878" y1="22287" x2="53564" y2="41089"/>
                        <a14:foregroundMark x1="53564" y1="41089" x2="64579" y2="47030"/>
                        <a14:foregroundMark x1="64579" y1="47030" x2="72786" y2="47030"/>
                        <a14:foregroundMark x1="72786" y1="47030" x2="81641" y2="49505"/>
                        <a14:foregroundMark x1="81641" y1="49505" x2="92441" y2="43564"/>
                        <a14:foregroundMark x1="92441" y1="43564" x2="89417" y2="26733"/>
                        <a14:foregroundMark x1="89417" y1="26733" x2="89417" y2="26733"/>
                        <a14:foregroundMark x1="95032" y1="64356" x2="55508" y2="62871"/>
                        <a14:foregroundMark x1="55508" y1="62871" x2="52700" y2="80693"/>
                        <a14:foregroundMark x1="52700" y1="80693" x2="71274" y2="85644"/>
                        <a14:foregroundMark x1="71274" y1="85644" x2="79698" y2="85644"/>
                        <a14:foregroundMark x1="79698" y1="85644" x2="87689" y2="95050"/>
                        <a14:foregroundMark x1="87689" y1="95050" x2="96544" y2="85149"/>
                        <a14:foregroundMark x1="96544" y1="85149" x2="95464" y2="65347"/>
                        <a14:foregroundMark x1="95464" y1="65347" x2="74298" y2="65842"/>
                        <a14:foregroundMark x1="46571" y1="63332" x2="46652" y2="66337"/>
                        <a14:foregroundMark x1="45732" y1="32166" x2="45995" y2="41931"/>
                        <a14:foregroundMark x1="45572" y1="26238" x2="45655" y2="29303"/>
                        <a14:foregroundMark x1="46652" y1="66337" x2="44492" y2="83663"/>
                        <a14:foregroundMark x1="44492" y1="83663" x2="24190" y2="86139"/>
                        <a14:foregroundMark x1="24190" y1="86139" x2="14039" y2="95050"/>
                        <a14:foregroundMark x1="14039" y1="95050" x2="5184" y2="84158"/>
                        <a14:foregroundMark x1="5184" y1="84158" x2="6263" y2="25248"/>
                        <a14:foregroundMark x1="6263" y1="25248" x2="28510" y2="24257"/>
                        <a14:foregroundMark x1="28510" y1="24257" x2="46436" y2="26238"/>
                        <a14:foregroundMark x1="39093" y1="35644" x2="26782" y2="39109"/>
                        <a14:foregroundMark x1="26782" y1="39109" x2="25486" y2="56931"/>
                        <a14:foregroundMark x1="25486" y1="56931" x2="29806" y2="50495"/>
                        <a14:foregroundMark x1="6048" y1="43564" x2="6695" y2="84653"/>
                        <a14:foregroundMark x1="73002" y1="33168" x2="83801" y2="32673"/>
                        <a14:foregroundMark x1="83801" y1="32673" x2="64363" y2="32178"/>
                        <a14:foregroundMark x1="64363" y1="32178" x2="76026" y2="35149"/>
                        <a14:foregroundMark x1="76026" y1="35149" x2="58747" y2="29208"/>
                        <a14:foregroundMark x1="58747" y1="29208" x2="84017" y2="41584"/>
                        <a14:foregroundMark x1="39093" y1="32673" x2="26998" y2="31188"/>
                        <a14:foregroundMark x1="26998" y1="31188" x2="38229" y2="38119"/>
                        <a14:foregroundMark x1="38229" y1="38119" x2="31317" y2="36634"/>
                        <a14:foregroundMark x1="35637" y1="58911" x2="27430" y2="54950"/>
                        <a14:foregroundMark x1="27430" y1="54950" x2="23542" y2="55446"/>
                        <a14:foregroundMark x1="71706" y1="24752" x2="62203" y2="23762"/>
                        <a14:foregroundMark x1="62203" y1="23762" x2="72570" y2="26733"/>
                        <a14:foregroundMark x1="72570" y1="26733" x2="64147" y2="27723"/>
                        <a14:foregroundMark x1="64147" y1="27723" x2="64795" y2="28218"/>
                        <a14:foregroundMark x1="48164" y1="63749" x2="48164" y2="66832"/>
                        <a14:foregroundMark x1="48164" y1="66832" x2="48756" y2="63903"/>
                        <a14:backgroundMark x1="61735" y1="22029" x2="61339" y2="22277"/>
                        <a14:backgroundMark x1="50972" y1="16337" x2="48596" y2="63861"/>
                        <a14:backgroundMark x1="48596" y1="63861" x2="49028" y2="41584"/>
                        <a14:backgroundMark x1="49028" y1="41584" x2="46652" y2="25248"/>
                        <a14:backgroundMark x1="46652" y1="25248" x2="55076" y2="21287"/>
                        <a14:backgroundMark x1="55076" y1="21287" x2="56156" y2="21287"/>
                      </a14:backgroundRemoval>
                    </a14:imgEffect>
                  </a14:imgLayer>
                </a14:imgProps>
              </a:ext>
            </a:extLst>
          </a:blip>
          <a:srcRect l="3069" t="21539" r="1292"/>
          <a:stretch/>
        </p:blipFill>
        <p:spPr>
          <a:xfrm>
            <a:off x="1786759" y="2010745"/>
            <a:ext cx="6999890" cy="3132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0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established</a:t>
            </a: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/>
              <a:t>establishing</a:t>
            </a:r>
            <a:endParaRPr lang="en-GB" sz="4400" dirty="0">
              <a:latin typeface="+mj-lt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/>
              <a:t>establish</a:t>
            </a:r>
            <a:endParaRPr lang="en-GB" sz="4400" dirty="0">
              <a:latin typeface="+mj-lt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/>
              <a:t>establishes</a:t>
            </a:r>
            <a:endParaRPr lang="en-GB" sz="4400" dirty="0">
              <a:latin typeface="+mj-lt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GB" sz="4400" dirty="0">
                <a:latin typeface="+mj-lt"/>
              </a:rPr>
              <a:t>Complete with correct answers:</a:t>
            </a:r>
          </a:p>
          <a:p>
            <a:pPr algn="ctr"/>
            <a:r>
              <a:rPr lang="en-GB" sz="4400" dirty="0">
                <a:latin typeface="+mj-lt"/>
              </a:rPr>
              <a:t>Saudi Arabia ……………in 23</a:t>
            </a:r>
            <a:r>
              <a:rPr lang="en-GB" sz="4400" baseline="30000" dirty="0">
                <a:latin typeface="+mj-lt"/>
              </a:rPr>
              <a:t>rd</a:t>
            </a:r>
            <a:r>
              <a:rPr lang="en-GB" sz="4400" dirty="0">
                <a:latin typeface="+mj-lt"/>
              </a:rPr>
              <a:t> of September</a:t>
            </a:r>
          </a:p>
          <a:p>
            <a:pPr algn="ctr"/>
            <a:endParaRPr lang="en-GB" sz="4800" dirty="0">
              <a:latin typeface="+mj-lt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6796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460D0318-6F1A-4FA6-A2C7-D0D7349C44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t="48137" r="31452" b="28577"/>
          <a:stretch/>
        </p:blipFill>
        <p:spPr>
          <a:xfrm>
            <a:off x="920344" y="4657696"/>
            <a:ext cx="10719304" cy="159692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9C29226-6A67-4A57-A81B-AA7CEFC9F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20704" r="45462" b="50001"/>
          <a:stretch/>
        </p:blipFill>
        <p:spPr>
          <a:xfrm>
            <a:off x="1046241" y="1600323"/>
            <a:ext cx="10656355" cy="2582822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3118A9A-C8BC-4364-A6BC-52C1DE325E21}"/>
              </a:ext>
            </a:extLst>
          </p:cNvPr>
          <p:cNvGrpSpPr/>
          <p:nvPr/>
        </p:nvGrpSpPr>
        <p:grpSpPr>
          <a:xfrm>
            <a:off x="416197" y="82402"/>
            <a:ext cx="3426781" cy="1318979"/>
            <a:chOff x="353085" y="219990"/>
            <a:chExt cx="3379511" cy="162691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" name="رسم 2" descr="شاشة جهاز العرض">
              <a:extLst>
                <a:ext uri="{FF2B5EF4-FFF2-40B4-BE49-F238E27FC236}">
                  <a16:creationId xmlns:a16="http://schemas.microsoft.com/office/drawing/2014/main" id="{9F57CA51-91E3-4C1C-801D-991C8C0EA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 l="9328" t="7924" r="8309" b="6540"/>
            <a:stretch/>
          </p:blipFill>
          <p:spPr>
            <a:xfrm>
              <a:off x="353085" y="307818"/>
              <a:ext cx="3340729" cy="1539089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6DB9B78-F2BD-4140-B009-CC5F2C0F038A}"/>
                </a:ext>
              </a:extLst>
            </p:cNvPr>
            <p:cNvSpPr txBox="1"/>
            <p:nvPr/>
          </p:nvSpPr>
          <p:spPr>
            <a:xfrm>
              <a:off x="787650" y="219990"/>
              <a:ext cx="2944946" cy="11388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1" i="0" u="none" strike="noStrike" baseline="0" dirty="0">
                  <a:solidFill>
                    <a:srgbClr val="C00000"/>
                  </a:solidFill>
                  <a:latin typeface="CVGAC S+ Proxima Nova"/>
                </a:rPr>
                <a:t> Past Progressive Tense </a:t>
              </a:r>
            </a:p>
            <a:p>
              <a:pPr algn="l"/>
              <a:endParaRPr lang="ar-SA" dirty="0"/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DFA1EBFA-6A21-431E-8748-A86DFA7A9159}"/>
              </a:ext>
            </a:extLst>
          </p:cNvPr>
          <p:cNvSpPr/>
          <p:nvPr/>
        </p:nvSpPr>
        <p:spPr>
          <a:xfrm rot="5400000">
            <a:off x="7569350" y="3430869"/>
            <a:ext cx="6315075" cy="574097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2700" kern="1200"/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DCD4E1C-DDC1-400A-B064-73BB2CDA8EBA}"/>
              </a:ext>
            </a:extLst>
          </p:cNvPr>
          <p:cNvSpPr/>
          <p:nvPr/>
        </p:nvSpPr>
        <p:spPr>
          <a:xfrm rot="5400000">
            <a:off x="5732237" y="3430869"/>
            <a:ext cx="6315075" cy="574097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2700" kern="1200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05A3E249-774A-4BCB-8573-343416D9AC7C}"/>
              </a:ext>
            </a:extLst>
          </p:cNvPr>
          <p:cNvSpPr/>
          <p:nvPr/>
        </p:nvSpPr>
        <p:spPr>
          <a:xfrm rot="5400000">
            <a:off x="3895124" y="3430869"/>
            <a:ext cx="6315075" cy="574097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2700" kern="1200"/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50E3431E-BE1F-4A31-9786-9A3CAFEA1975}"/>
              </a:ext>
            </a:extLst>
          </p:cNvPr>
          <p:cNvSpPr/>
          <p:nvPr/>
        </p:nvSpPr>
        <p:spPr>
          <a:xfrm>
            <a:off x="983293" y="1599206"/>
            <a:ext cx="5296703" cy="2576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F0E2C63B-A958-4924-A742-C2C2CEF694B2}"/>
              </a:ext>
            </a:extLst>
          </p:cNvPr>
          <p:cNvSpPr/>
          <p:nvPr/>
        </p:nvSpPr>
        <p:spPr>
          <a:xfrm>
            <a:off x="6405893" y="1606314"/>
            <a:ext cx="5296703" cy="2576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إطار 46">
            <a:extLst>
              <a:ext uri="{FF2B5EF4-FFF2-40B4-BE49-F238E27FC236}">
                <a16:creationId xmlns:a16="http://schemas.microsoft.com/office/drawing/2014/main" id="{0AD4FDEA-2675-4668-9929-1F5ED1C69296}"/>
              </a:ext>
            </a:extLst>
          </p:cNvPr>
          <p:cNvSpPr/>
          <p:nvPr/>
        </p:nvSpPr>
        <p:spPr>
          <a:xfrm>
            <a:off x="-61784" y="17455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6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2488D886-99EA-4D2D-9869-FB84BD77AD0C}"/>
              </a:ext>
            </a:extLst>
          </p:cNvPr>
          <p:cNvSpPr/>
          <p:nvPr/>
        </p:nvSpPr>
        <p:spPr>
          <a:xfrm>
            <a:off x="920344" y="4664804"/>
            <a:ext cx="3711360" cy="1596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7EFF105E-93BC-4F5B-896F-6FB539D83B13}"/>
              </a:ext>
            </a:extLst>
          </p:cNvPr>
          <p:cNvSpPr/>
          <p:nvPr/>
        </p:nvSpPr>
        <p:spPr>
          <a:xfrm>
            <a:off x="4877199" y="4668949"/>
            <a:ext cx="2683099" cy="1596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5D894B3D-5EEA-42A7-A4C5-D7A14AAA4815}"/>
              </a:ext>
            </a:extLst>
          </p:cNvPr>
          <p:cNvSpPr/>
          <p:nvPr/>
        </p:nvSpPr>
        <p:spPr>
          <a:xfrm>
            <a:off x="7699431" y="4664804"/>
            <a:ext cx="3940218" cy="1596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234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0" grpId="0" animBg="1"/>
      <p:bldP spid="51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9C0D4C-1C6E-4CC3-A133-63395996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094039-DF11-4D20-8226-2ED03BF4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7th Language Arts Class#103 Classwork Vocabulary The Numbers 100 To  1000.000 2020 12 10 - Lessons - Blendspace">
            <a:extLst>
              <a:ext uri="{FF2B5EF4-FFF2-40B4-BE49-F238E27FC236}">
                <a16:creationId xmlns:a16="http://schemas.microsoft.com/office/drawing/2014/main" id="{7192A8DC-2A7B-4F45-8109-4A19B2FB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49" y="552450"/>
            <a:ext cx="6577013" cy="64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superlative Let&amp;#39;s practise!. Find the superlative of these adjectives!  - ppt download">
            <a:extLst>
              <a:ext uri="{FF2B5EF4-FFF2-40B4-BE49-F238E27FC236}">
                <a16:creationId xmlns:a16="http://schemas.microsoft.com/office/drawing/2014/main" id="{D184EE0C-8025-4881-99DB-D1F82722C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694" l="10000" r="90000">
                        <a14:foregroundMark x1="76458" y1="55278" x2="76458" y2="55278"/>
                        <a14:foregroundMark x1="80417" y1="53056" x2="80417" y2="53056"/>
                        <a14:foregroundMark x1="80417" y1="53056" x2="80417" y2="53056"/>
                        <a14:foregroundMark x1="80417" y1="53056" x2="80417" y2="53056"/>
                        <a14:foregroundMark x1="80417" y1="53056" x2="80417" y2="53056"/>
                        <a14:foregroundMark x1="80417" y1="53056" x2="80417" y2="53056"/>
                        <a14:foregroundMark x1="76875" y1="55000" x2="76875" y2="55000"/>
                        <a14:foregroundMark x1="76875" y1="55000" x2="76875" y2="55000"/>
                        <a14:foregroundMark x1="76875" y1="55000" x2="76875" y2="55000"/>
                        <a14:foregroundMark x1="76875" y1="55000" x2="76875" y2="55000"/>
                        <a14:foregroundMark x1="75417" y1="51944" x2="75417" y2="51944"/>
                        <a14:foregroundMark x1="75417" y1="51944" x2="75417" y2="51944"/>
                        <a14:foregroundMark x1="75417" y1="51944" x2="75417" y2="51944"/>
                        <a14:foregroundMark x1="75417" y1="51944" x2="75417" y2="51944"/>
                        <a14:foregroundMark x1="75417" y1="51944" x2="75417" y2="51944"/>
                        <a14:foregroundMark x1="55000" y1="91389" x2="55000" y2="91389"/>
                        <a14:foregroundMark x1="55000" y1="91389" x2="55000" y2="91389"/>
                        <a14:foregroundMark x1="55000" y1="91389" x2="55000" y2="91389"/>
                        <a14:foregroundMark x1="55000" y1="91389" x2="55000" y2="91389"/>
                        <a14:foregroundMark x1="75625" y1="54167" x2="75625" y2="54167"/>
                        <a14:foregroundMark x1="75625" y1="54167" x2="75625" y2="54167"/>
                        <a14:foregroundMark x1="75625" y1="54167" x2="75625" y2="54167"/>
                        <a14:foregroundMark x1="75625" y1="54167" x2="75625" y2="54167"/>
                        <a14:foregroundMark x1="60833" y1="52778" x2="60833" y2="52778"/>
                        <a14:foregroundMark x1="60833" y1="52778" x2="60833" y2="52778"/>
                        <a14:foregroundMark x1="60833" y1="52778" x2="60833" y2="52778"/>
                        <a14:foregroundMark x1="61042" y1="52639" x2="61042" y2="52639"/>
                        <a14:foregroundMark x1="61042" y1="52639" x2="61042" y2="52639"/>
                        <a14:foregroundMark x1="61042" y1="52639" x2="61042" y2="52639"/>
                        <a14:foregroundMark x1="61042" y1="52639" x2="61042" y2="52639"/>
                        <a14:foregroundMark x1="76771" y1="54028" x2="76771" y2="54028"/>
                        <a14:foregroundMark x1="76771" y1="54028" x2="76771" y2="54028"/>
                        <a14:foregroundMark x1="76771" y1="54028" x2="76771" y2="54028"/>
                        <a14:foregroundMark x1="76979" y1="53889" x2="76979" y2="53889"/>
                        <a14:foregroundMark x1="60208" y1="52222" x2="60208" y2="52222"/>
                        <a14:foregroundMark x1="59375" y1="53889" x2="59375" y2="53889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5313" y1="75833" x2="35313" y2="75833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0729" y1="81111" x2="30729" y2="81111"/>
                        <a14:foregroundMark x1="30729" y1="81111" x2="30729" y2="81111"/>
                        <a14:foregroundMark x1="30729" y1="81111" x2="30729" y2="81111"/>
                        <a14:foregroundMark x1="30729" y1="81250" x2="30729" y2="81250"/>
                        <a14:foregroundMark x1="30729" y1="81250" x2="30729" y2="81250"/>
                        <a14:foregroundMark x1="30729" y1="81250" x2="30729" y2="81250"/>
                        <a14:foregroundMark x1="30729" y1="81250" x2="30729" y2="812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0833" y1="81667" x2="30833" y2="81667"/>
                        <a14:foregroundMark x1="30833" y1="81667" x2="30833" y2="81667"/>
                        <a14:foregroundMark x1="30833" y1="81667" x2="30833" y2="81667"/>
                        <a14:foregroundMark x1="30833" y1="81667" x2="30833" y2="81667"/>
                        <a14:foregroundMark x1="32292" y1="86389" x2="32292" y2="86389"/>
                        <a14:foregroundMark x1="32396" y1="86389" x2="32396" y2="86389"/>
                        <a14:foregroundMark x1="32396" y1="86389" x2="32604" y2="85833"/>
                        <a14:foregroundMark x1="32396" y1="82083" x2="32396" y2="82083"/>
                        <a14:foregroundMark x1="32396" y1="82083" x2="32396" y2="82083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43229" y1="90278" x2="43229" y2="90278"/>
                        <a14:foregroundMark x1="44583" y1="90694" x2="44583" y2="90694"/>
                        <a14:foregroundMark x1="44583" y1="90694" x2="44583" y2="90694"/>
                        <a14:foregroundMark x1="40104" y1="95694" x2="40104" y2="95694"/>
                        <a14:foregroundMark x1="28438" y1="71389" x2="28438" y2="71389"/>
                        <a14:foregroundMark x1="27917" y1="69444" x2="27917" y2="69444"/>
                        <a14:foregroundMark x1="27917" y1="69444" x2="27917" y2="69444"/>
                        <a14:foregroundMark x1="54583" y1="69583" x2="54583" y2="69583"/>
                        <a14:foregroundMark x1="54479" y1="68889" x2="54479" y2="68889"/>
                        <a14:foregroundMark x1="54479" y1="68750" x2="54479" y2="68750"/>
                        <a14:foregroundMark x1="54375" y1="68611" x2="54375" y2="68611"/>
                        <a14:foregroundMark x1="54271" y1="68472" x2="54063" y2="68472"/>
                        <a14:foregroundMark x1="53958" y1="79722" x2="53958" y2="79722"/>
                        <a14:foregroundMark x1="53958" y1="79722" x2="53958" y2="79722"/>
                        <a14:foregroundMark x1="53958" y1="79722" x2="53958" y2="79722"/>
                        <a14:foregroundMark x1="53958" y1="79722" x2="53958" y2="79722"/>
                        <a14:foregroundMark x1="49583" y1="84444" x2="49583" y2="84444"/>
                        <a14:foregroundMark x1="49688" y1="84722" x2="49688" y2="84722"/>
                        <a14:foregroundMark x1="49688" y1="84722" x2="49688" y2="84722"/>
                        <a14:foregroundMark x1="29479" y1="85417" x2="29479" y2="85417"/>
                        <a14:foregroundMark x1="29271" y1="85278" x2="29271" y2="82639"/>
                        <a14:foregroundMark x1="29583" y1="73611" x2="29583" y2="73611"/>
                        <a14:foregroundMark x1="75313" y1="48889" x2="75313" y2="48889"/>
                        <a14:foregroundMark x1="74167" y1="48750" x2="74167" y2="48750"/>
                        <a14:foregroundMark x1="72188" y1="50694" x2="72188" y2="50694"/>
                        <a14:foregroundMark x1="35104" y1="61667" x2="35104" y2="61667"/>
                        <a14:foregroundMark x1="35104" y1="61667" x2="35104" y2="61667"/>
                        <a14:foregroundMark x1="35104" y1="61667" x2="35104" y2="61667"/>
                        <a14:foregroundMark x1="35104" y1="61667" x2="35104" y2="61667"/>
                        <a14:foregroundMark x1="34583" y1="60556" x2="34583" y2="60556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375" y1="62083" x2="34375" y2="62083"/>
                        <a14:foregroundMark x1="34375" y1="62083" x2="34375" y2="62083"/>
                        <a14:foregroundMark x1="34583" y1="62361" x2="34583" y2="62361"/>
                        <a14:foregroundMark x1="36979" y1="63056" x2="36979" y2="63056"/>
                        <a14:foregroundMark x1="28125" y1="82361" x2="28125" y2="82361"/>
                        <a14:foregroundMark x1="28333" y1="81667" x2="28333" y2="81667"/>
                        <a14:backgroundMark x1="39271" y1="92083" x2="39271" y2="92083"/>
                        <a14:backgroundMark x1="39479" y1="92083" x2="39479" y2="92083"/>
                        <a14:backgroundMark x1="39479" y1="92083" x2="39479" y2="92083"/>
                        <a14:backgroundMark x1="42813" y1="88750" x2="42813" y2="88750"/>
                        <a14:backgroundMark x1="42396" y1="88750" x2="42396" y2="88750"/>
                        <a14:backgroundMark x1="42396" y1="88750" x2="42396" y2="88750"/>
                        <a14:backgroundMark x1="42708" y1="88333" x2="42708" y2="88333"/>
                        <a14:backgroundMark x1="42708" y1="88333" x2="42708" y2="88333"/>
                        <a14:backgroundMark x1="42708" y1="88333" x2="42708" y2="88333"/>
                        <a14:backgroundMark x1="37708" y1="91250" x2="37708" y2="91250"/>
                        <a14:backgroundMark x1="37708" y1="91250" x2="37708" y2="91250"/>
                        <a14:backgroundMark x1="37708" y1="91250" x2="37813" y2="91250"/>
                        <a14:backgroundMark x1="42083" y1="89722" x2="42188" y2="89583"/>
                        <a14:backgroundMark x1="41563" y1="90417" x2="41563" y2="90417"/>
                        <a14:backgroundMark x1="34167" y1="85000" x2="34167" y2="85000"/>
                        <a14:backgroundMark x1="34479" y1="84167" x2="34479" y2="84167"/>
                        <a14:backgroundMark x1="36354" y1="89722" x2="36354" y2="89722"/>
                        <a14:backgroundMark x1="34896" y1="88750" x2="34896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45162" r="15697" b="1505"/>
          <a:stretch/>
        </p:blipFill>
        <p:spPr bwMode="auto">
          <a:xfrm>
            <a:off x="6096000" y="3072539"/>
            <a:ext cx="44841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إطار 5">
            <a:extLst>
              <a:ext uri="{FF2B5EF4-FFF2-40B4-BE49-F238E27FC236}">
                <a16:creationId xmlns:a16="http://schemas.microsoft.com/office/drawing/2014/main" id="{60993E7E-770D-4392-9472-1B40F7A2CC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5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>
            <a:extLst>
              <a:ext uri="{FF2B5EF4-FFF2-40B4-BE49-F238E27FC236}">
                <a16:creationId xmlns:a16="http://schemas.microsoft.com/office/drawing/2014/main" id="{15EFE42D-BE79-40F1-A607-A51D81CB8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EDD8ADBE-1B98-4ECB-87F2-614DBB005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2" y="1050324"/>
            <a:ext cx="11586332" cy="54987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25088A2-D6E6-4B2C-913E-32C3E70B17C3}"/>
              </a:ext>
            </a:extLst>
          </p:cNvPr>
          <p:cNvSpPr txBox="1"/>
          <p:nvPr/>
        </p:nvSpPr>
        <p:spPr>
          <a:xfrm>
            <a:off x="845127" y="2978725"/>
            <a:ext cx="1468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traveled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A772900-0568-4269-AB1B-7E962D2B84E3}"/>
              </a:ext>
            </a:extLst>
          </p:cNvPr>
          <p:cNvSpPr txBox="1"/>
          <p:nvPr/>
        </p:nvSpPr>
        <p:spPr>
          <a:xfrm>
            <a:off x="6096000" y="2978725"/>
            <a:ext cx="1468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boarded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E24404B-0B41-4DAF-BB8E-6BF183B424D1}"/>
              </a:ext>
            </a:extLst>
          </p:cNvPr>
          <p:cNvSpPr txBox="1"/>
          <p:nvPr/>
        </p:nvSpPr>
        <p:spPr>
          <a:xfrm>
            <a:off x="5142004" y="3440390"/>
            <a:ext cx="195348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setting off</a:t>
            </a:r>
            <a:endParaRPr lang="ar-SA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B107CFA-D2E2-4BEF-A49B-58C98CDEAF68}"/>
              </a:ext>
            </a:extLst>
          </p:cNvPr>
          <p:cNvSpPr txBox="1"/>
          <p:nvPr/>
        </p:nvSpPr>
        <p:spPr>
          <a:xfrm>
            <a:off x="990598" y="4029049"/>
            <a:ext cx="1177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cried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844EDA4-59F7-496E-8041-2F9CE95229F7}"/>
              </a:ext>
            </a:extLst>
          </p:cNvPr>
          <p:cNvSpPr txBox="1"/>
          <p:nvPr/>
        </p:nvSpPr>
        <p:spPr>
          <a:xfrm>
            <a:off x="8129235" y="4059826"/>
            <a:ext cx="184266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standing</a:t>
            </a:r>
            <a:endParaRPr lang="ar-SA" sz="20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AEA0587F-53A5-44F3-8335-E63D4FAE136D}"/>
              </a:ext>
            </a:extLst>
          </p:cNvPr>
          <p:cNvSpPr txBox="1"/>
          <p:nvPr/>
        </p:nvSpPr>
        <p:spPr>
          <a:xfrm>
            <a:off x="5600402" y="4459936"/>
            <a:ext cx="1177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B1C97B3-A274-4DE4-BC2D-208496670A9D}"/>
              </a:ext>
            </a:extLst>
          </p:cNvPr>
          <p:cNvSpPr txBox="1"/>
          <p:nvPr/>
        </p:nvSpPr>
        <p:spPr>
          <a:xfrm>
            <a:off x="1124451" y="4921601"/>
            <a:ext cx="1177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arrived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82CAAA9-6FFB-4747-84A8-019F101FF839}"/>
              </a:ext>
            </a:extLst>
          </p:cNvPr>
          <p:cNvSpPr txBox="1"/>
          <p:nvPr/>
        </p:nvSpPr>
        <p:spPr>
          <a:xfrm>
            <a:off x="990598" y="5504508"/>
            <a:ext cx="146858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stepped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D970070C-7669-4E6C-94D3-56F1E9EE1BDA}"/>
              </a:ext>
            </a:extLst>
          </p:cNvPr>
          <p:cNvSpPr txBox="1"/>
          <p:nvPr/>
        </p:nvSpPr>
        <p:spPr>
          <a:xfrm>
            <a:off x="8265918" y="5504507"/>
            <a:ext cx="1177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endParaRPr lang="ar-SA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433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>
            <a:extLst>
              <a:ext uri="{FF2B5EF4-FFF2-40B4-BE49-F238E27FC236}">
                <a16:creationId xmlns:a16="http://schemas.microsoft.com/office/drawing/2014/main" id="{15EFE42D-BE79-40F1-A607-A51D81CB8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3539CA33-9441-40D4-906F-142849C2F71C}"/>
              </a:ext>
            </a:extLst>
          </p:cNvPr>
          <p:cNvGrpSpPr/>
          <p:nvPr/>
        </p:nvGrpSpPr>
        <p:grpSpPr>
          <a:xfrm>
            <a:off x="343525" y="50657"/>
            <a:ext cx="5752475" cy="1518572"/>
            <a:chOff x="343525" y="50657"/>
            <a:chExt cx="4994447" cy="1518572"/>
          </a:xfrm>
        </p:grpSpPr>
        <p:sp>
          <p:nvSpPr>
            <p:cNvPr id="11" name="شكل حر: شكل 10">
              <a:extLst>
                <a:ext uri="{FF2B5EF4-FFF2-40B4-BE49-F238E27FC236}">
                  <a16:creationId xmlns:a16="http://schemas.microsoft.com/office/drawing/2014/main" id="{A688398E-0B3D-4B92-9645-32877143D7D6}"/>
                </a:ext>
              </a:extLst>
            </p:cNvPr>
            <p:cNvSpPr/>
            <p:nvPr/>
          </p:nvSpPr>
          <p:spPr>
            <a:xfrm>
              <a:off x="343525" y="284003"/>
              <a:ext cx="4994447" cy="1032546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08782"/>
                <a:satOff val="20694"/>
                <a:lumOff val="784"/>
                <a:alphaOff val="0"/>
              </a:schemeClr>
            </a:fillRef>
            <a:effectRef idx="2">
              <a:schemeClr val="accent3">
                <a:hueOff val="-808782"/>
                <a:satOff val="20694"/>
                <a:lumOff val="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262" tIns="295262" rIns="1961503" bIns="295262" numCol="1" spcCol="1270" anchor="ctr" anchorCtr="0">
              <a:noAutofit/>
            </a:bodyPr>
            <a:lstStyle/>
            <a:p>
              <a:pPr marL="0" lvl="0" indent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6500" kern="1200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id="{A01C017F-B477-4A10-A9C2-8C78559E9CF1}"/>
                </a:ext>
              </a:extLst>
            </p:cNvPr>
            <p:cNvSpPr/>
            <p:nvPr/>
          </p:nvSpPr>
          <p:spPr>
            <a:xfrm>
              <a:off x="4281332" y="512589"/>
              <a:ext cx="1056640" cy="1056640"/>
            </a:xfrm>
            <a:custGeom>
              <a:avLst/>
              <a:gdLst>
                <a:gd name="connsiteX0" fmla="*/ 0 w 1056640"/>
                <a:gd name="connsiteY0" fmla="*/ 581152 h 1056640"/>
                <a:gd name="connsiteX1" fmla="*/ 237744 w 1056640"/>
                <a:gd name="connsiteY1" fmla="*/ 581152 h 1056640"/>
                <a:gd name="connsiteX2" fmla="*/ 237744 w 1056640"/>
                <a:gd name="connsiteY2" fmla="*/ 0 h 1056640"/>
                <a:gd name="connsiteX3" fmla="*/ 818896 w 1056640"/>
                <a:gd name="connsiteY3" fmla="*/ 0 h 1056640"/>
                <a:gd name="connsiteX4" fmla="*/ 818896 w 1056640"/>
                <a:gd name="connsiteY4" fmla="*/ 581152 h 1056640"/>
                <a:gd name="connsiteX5" fmla="*/ 1056640 w 1056640"/>
                <a:gd name="connsiteY5" fmla="*/ 581152 h 1056640"/>
                <a:gd name="connsiteX6" fmla="*/ 528320 w 1056640"/>
                <a:gd name="connsiteY6" fmla="*/ 1056640 h 1056640"/>
                <a:gd name="connsiteX7" fmla="*/ 0 w 1056640"/>
                <a:gd name="connsiteY7" fmla="*/ 581152 h 1056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56640" h="1056640">
                  <a:moveTo>
                    <a:pt x="0" y="581152"/>
                  </a:moveTo>
                  <a:lnTo>
                    <a:pt x="237744" y="581152"/>
                  </a:lnTo>
                  <a:lnTo>
                    <a:pt x="237744" y="0"/>
                  </a:lnTo>
                  <a:lnTo>
                    <a:pt x="818896" y="0"/>
                  </a:lnTo>
                  <a:lnTo>
                    <a:pt x="818896" y="581152"/>
                  </a:lnTo>
                  <a:lnTo>
                    <a:pt x="1056640" y="581152"/>
                  </a:lnTo>
                  <a:lnTo>
                    <a:pt x="528320" y="1056640"/>
                  </a:lnTo>
                  <a:lnTo>
                    <a:pt x="0" y="581152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3464" tIns="45720" rIns="283464" bIns="307238" numCol="1" spcCol="1270" anchor="ctr" anchorCtr="0">
              <a:noAutofit/>
            </a:bodyPr>
            <a:lstStyle/>
            <a:p>
              <a:pPr marL="0" lvl="0" indent="0" algn="ctr" defTabSz="16002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3600" kern="1200"/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52F697B7-15B1-4B39-AFE6-05E9F5E94426}"/>
                </a:ext>
              </a:extLst>
            </p:cNvPr>
            <p:cNvSpPr txBox="1"/>
            <p:nvPr/>
          </p:nvSpPr>
          <p:spPr>
            <a:xfrm>
              <a:off x="464979" y="50657"/>
              <a:ext cx="3996851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1" i="0" u="none" strike="noStrike" baseline="0" dirty="0">
                  <a:latin typeface="ProximaNova-Bold"/>
                </a:rPr>
                <a:t>Past Progressive + </a:t>
              </a:r>
              <a:r>
                <a:rPr lang="en-US" sz="1800" b="1" i="1" u="none" strike="noStrike" baseline="0" dirty="0">
                  <a:solidFill>
                    <a:srgbClr val="FF0000"/>
                  </a:solidFill>
                  <a:latin typeface="ProximaNova-BoldIt"/>
                </a:rPr>
                <a:t>When </a:t>
              </a:r>
              <a:r>
                <a:rPr lang="en-US" sz="1800" b="1" i="1" u="none" strike="noStrike" baseline="0" dirty="0">
                  <a:latin typeface="ProximaNova-BoldIt"/>
                </a:rPr>
                <a:t>+ </a:t>
              </a:r>
              <a:r>
                <a:rPr lang="en-US" sz="1800" b="1" i="0" u="none" strike="noStrike" baseline="0" dirty="0">
                  <a:latin typeface="ProximaNova-Bold"/>
                </a:rPr>
                <a:t>Simple Past Tense</a:t>
              </a:r>
              <a:endParaRPr lang="ar-SA" dirty="0"/>
            </a:p>
          </p:txBody>
        </p:sp>
      </p:grpSp>
      <p:pic>
        <p:nvPicPr>
          <p:cNvPr id="7" name="صورة 6">
            <a:extLst>
              <a:ext uri="{FF2B5EF4-FFF2-40B4-BE49-F238E27FC236}">
                <a16:creationId xmlns:a16="http://schemas.microsoft.com/office/drawing/2014/main" id="{AD103798-4FBF-4FD4-9426-7682451BD1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8" t="76250" r="27694" b="14693"/>
          <a:stretch/>
        </p:blipFill>
        <p:spPr>
          <a:xfrm>
            <a:off x="453797" y="2056911"/>
            <a:ext cx="10714310" cy="3080552"/>
          </a:xfrm>
          <a:prstGeom prst="rect">
            <a:avLst/>
          </a:prstGeom>
        </p:spPr>
      </p:pic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789D2553-61B2-4A03-8CF0-3F623A97CC00}"/>
              </a:ext>
            </a:extLst>
          </p:cNvPr>
          <p:cNvCxnSpPr>
            <a:cxnSpLocks/>
          </p:cNvCxnSpPr>
          <p:nvPr/>
        </p:nvCxnSpPr>
        <p:spPr>
          <a:xfrm>
            <a:off x="1157058" y="2805342"/>
            <a:ext cx="6960115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B66477BF-6260-4248-9723-80390CFAE819}"/>
              </a:ext>
            </a:extLst>
          </p:cNvPr>
          <p:cNvSpPr/>
          <p:nvPr/>
        </p:nvSpPr>
        <p:spPr>
          <a:xfrm>
            <a:off x="7193404" y="4227473"/>
            <a:ext cx="3371022" cy="63478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767E25FA-6CF8-4831-A2DA-B795DBE43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6356" y="2299318"/>
            <a:ext cx="1725644" cy="44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>
            <a:extLst>
              <a:ext uri="{FF2B5EF4-FFF2-40B4-BE49-F238E27FC236}">
                <a16:creationId xmlns:a16="http://schemas.microsoft.com/office/drawing/2014/main" id="{15EFE42D-BE79-40F1-A607-A51D81CB80FA}"/>
              </a:ext>
            </a:extLst>
          </p:cNvPr>
          <p:cNvSpPr/>
          <p:nvPr/>
        </p:nvSpPr>
        <p:spPr>
          <a:xfrm>
            <a:off x="-26633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97E71A2-6D88-4F94-8E77-2C4D06CA2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272" y="3881544"/>
            <a:ext cx="2296469" cy="24453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3DA07E01-3B8A-47D6-839E-2D019B64C48C}"/>
              </a:ext>
            </a:extLst>
          </p:cNvPr>
          <p:cNvSpPr txBox="1"/>
          <p:nvPr/>
        </p:nvSpPr>
        <p:spPr>
          <a:xfrm>
            <a:off x="896645" y="435006"/>
            <a:ext cx="88776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sng" strike="noStrike" baseline="0" dirty="0">
                <a:latin typeface="ProximaNova-Light"/>
              </a:rPr>
              <a:t>Make sentences using </a:t>
            </a:r>
            <a:r>
              <a:rPr lang="en-US" sz="2000" b="1" i="1" u="sng" strike="noStrike" baseline="0" dirty="0">
                <a:latin typeface="ProximaNova-LightIt"/>
              </a:rPr>
              <a:t>when</a:t>
            </a:r>
            <a:r>
              <a:rPr lang="en-US" sz="2000" b="1" i="0" u="sng" strike="noStrike" baseline="0" dirty="0">
                <a:latin typeface="ProximaNova-Light"/>
              </a:rPr>
              <a:t>. Follow the example.</a:t>
            </a:r>
            <a:endParaRPr lang="ar-SA" sz="2000" b="1" u="sng" dirty="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5D05E6D9-0D5B-42A4-BE1A-A9C5F975BCF7}"/>
              </a:ext>
            </a:extLst>
          </p:cNvPr>
          <p:cNvSpPr txBox="1"/>
          <p:nvPr/>
        </p:nvSpPr>
        <p:spPr>
          <a:xfrm>
            <a:off x="577781" y="435006"/>
            <a:ext cx="461639" cy="400110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2000" b="1" dirty="0">
                <a:solidFill>
                  <a:srgbClr val="FF0000"/>
                </a:solidFill>
              </a:rPr>
              <a:t>C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9A53D565-F8D9-45D0-B9FB-454D193231E9}"/>
              </a:ext>
            </a:extLst>
          </p:cNvPr>
          <p:cNvSpPr txBox="1"/>
          <p:nvPr/>
        </p:nvSpPr>
        <p:spPr>
          <a:xfrm>
            <a:off x="648070" y="1136342"/>
            <a:ext cx="756377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1">
                    <a:lumMod val="50000"/>
                  </a:schemeClr>
                </a:solidFill>
                <a:latin typeface="ProximaNova-Light"/>
              </a:rPr>
              <a:t>The family / eat lunch / a visitor / arrive / at the house.</a:t>
            </a:r>
          </a:p>
          <a:p>
            <a:pPr algn="l"/>
            <a:r>
              <a:rPr lang="en-US" sz="2000" b="0" i="0" u="none" strike="noStrike" baseline="0" dirty="0">
                <a:latin typeface="MMHHWSlantStdMEA"/>
              </a:rPr>
              <a:t>The family was eating lunch when a visitor arrived at the house</a:t>
            </a:r>
            <a:r>
              <a:rPr lang="en-US" sz="1800" b="0" i="0" u="none" strike="noStrike" baseline="0" dirty="0">
                <a:latin typeface="MMHHWSlantStdMEA"/>
              </a:rPr>
              <a:t>.</a:t>
            </a:r>
            <a:endParaRPr lang="ar-SA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31256D29-F9BD-4248-8665-CC204C820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2" y="887847"/>
            <a:ext cx="648205" cy="64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C3AEFD0-B3BF-45C0-811E-C206DF715808}"/>
              </a:ext>
            </a:extLst>
          </p:cNvPr>
          <p:cNvSpPr txBox="1"/>
          <p:nvPr/>
        </p:nvSpPr>
        <p:spPr>
          <a:xfrm>
            <a:off x="764077" y="2121763"/>
            <a:ext cx="8184614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Bold"/>
              </a:rPr>
              <a:t>1. </a:t>
            </a:r>
            <a:r>
              <a:rPr lang="en-US" sz="2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Light"/>
              </a:rPr>
              <a:t>The people / sleep // the earthquake / happen</a:t>
            </a:r>
          </a:p>
          <a:p>
            <a:pPr algn="l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people were sleeping when the earthquake happened. 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Bold"/>
              </a:rPr>
              <a:t>2. </a:t>
            </a:r>
            <a:r>
              <a:rPr lang="en-US" sz="2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Light"/>
              </a:rPr>
              <a:t>Fatima / going home // see / her friend, Nawal</a:t>
            </a: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Fatima was going home when she saw her friend, Nawal</a:t>
            </a:r>
            <a:endParaRPr lang="en-US" sz="2000" b="0" i="0" u="none" strike="noStrike" baseline="0" dirty="0">
              <a:solidFill>
                <a:schemeClr val="accent6">
                  <a:lumMod val="75000"/>
                </a:schemeClr>
              </a:solidFill>
              <a:latin typeface="ProximaNova-Light"/>
            </a:endParaRPr>
          </a:p>
          <a:p>
            <a:pPr algn="l"/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Bold"/>
              </a:rPr>
              <a:t>3. </a:t>
            </a:r>
            <a:r>
              <a:rPr lang="en-US" sz="2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Light"/>
              </a:rPr>
              <a:t>Majid / look at / trees // he / see / parrot</a:t>
            </a:r>
          </a:p>
          <a:p>
            <a:pPr algn="l"/>
            <a:r>
              <a:rPr lang="en-US" sz="20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Majid was looking at the trees when he saw a parrot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ProximaNova-Light"/>
            </a:endParaRPr>
          </a:p>
          <a:p>
            <a:pPr algn="l"/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Bold"/>
              </a:rPr>
              <a:t>4. </a:t>
            </a:r>
            <a:r>
              <a:rPr lang="en-US" sz="2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ProximaNova-Light"/>
              </a:rPr>
              <a:t>The students / wait for / bus // rain / start</a:t>
            </a:r>
            <a:endParaRPr lang="ar-SA" sz="2000" b="0" i="0" u="none" strike="noStrike" baseline="0" dirty="0">
              <a:solidFill>
                <a:schemeClr val="accent6">
                  <a:lumMod val="75000"/>
                </a:schemeClr>
              </a:solidFill>
              <a:latin typeface="ProximaNova-Light"/>
            </a:endParaRPr>
          </a:p>
          <a:p>
            <a:pPr algn="l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students were waiting for a bus when it started to rain. </a:t>
            </a:r>
            <a:endParaRPr lang="ar-SA" sz="20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ar-S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7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ive Fitness Personal Trainers Partnered With 'Give Me 5' — Drive Fitness  Personal Training &amp; Boot Camp Group Fitness Brisbane">
            <a:extLst>
              <a:ext uri="{FF2B5EF4-FFF2-40B4-BE49-F238E27FC236}">
                <a16:creationId xmlns:a16="http://schemas.microsoft.com/office/drawing/2014/main" id="{140A0C7C-5743-4A60-905F-60E8D79BB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190" y="1521231"/>
            <a:ext cx="7697586" cy="441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إطار 2">
            <a:extLst>
              <a:ext uri="{FF2B5EF4-FFF2-40B4-BE49-F238E27FC236}">
                <a16:creationId xmlns:a16="http://schemas.microsoft.com/office/drawing/2014/main" id="{6D333DFC-CEE9-4558-925A-404336FE465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242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99435794-CCD2-4619-9B9B-C131D496ECC4}"/>
              </a:ext>
            </a:extLst>
          </p:cNvPr>
          <p:cNvSpPr txBox="1"/>
          <p:nvPr/>
        </p:nvSpPr>
        <p:spPr>
          <a:xfrm>
            <a:off x="4950345" y="5941371"/>
            <a:ext cx="32378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Hissah Alotaibi</a:t>
            </a:r>
            <a:endParaRPr lang="ar-SA" sz="2400" b="1" dirty="0"/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4EACBDFA-A9A9-4A46-AB64-543B9A24D682}"/>
              </a:ext>
            </a:extLst>
          </p:cNvPr>
          <p:cNvGrpSpPr/>
          <p:nvPr/>
        </p:nvGrpSpPr>
        <p:grpSpPr>
          <a:xfrm>
            <a:off x="-143157" y="1346662"/>
            <a:ext cx="3372370" cy="5511338"/>
            <a:chOff x="1407449" y="2360814"/>
            <a:chExt cx="2561878" cy="2988597"/>
          </a:xfrm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6E9C7AC4-126E-4002-94CA-048516790C32}"/>
                </a:ext>
              </a:extLst>
            </p:cNvPr>
            <p:cNvGrpSpPr/>
            <p:nvPr/>
          </p:nvGrpSpPr>
          <p:grpSpPr>
            <a:xfrm>
              <a:off x="1407449" y="2360814"/>
              <a:ext cx="2561877" cy="2988597"/>
              <a:chOff x="1407449" y="2360814"/>
              <a:chExt cx="2561877" cy="2988597"/>
            </a:xfrm>
          </p:grpSpPr>
          <p:pic>
            <p:nvPicPr>
              <p:cNvPr id="3" name="صورة 2">
                <a:extLst>
                  <a:ext uri="{FF2B5EF4-FFF2-40B4-BE49-F238E27FC236}">
                    <a16:creationId xmlns:a16="http://schemas.microsoft.com/office/drawing/2014/main" id="{8CEB77A7-77B3-4BAC-B3D0-AE940567FB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4541" r="37135"/>
              <a:stretch/>
            </p:blipFill>
            <p:spPr>
              <a:xfrm>
                <a:off x="1407449" y="2867890"/>
                <a:ext cx="2383155" cy="2481521"/>
              </a:xfrm>
              <a:prstGeom prst="rect">
                <a:avLst/>
              </a:prstGeom>
            </p:spPr>
          </p:pic>
          <p:sp>
            <p:nvSpPr>
              <p:cNvPr id="4" name="شكل بيضاوي 3">
                <a:extLst>
                  <a:ext uri="{FF2B5EF4-FFF2-40B4-BE49-F238E27FC236}">
                    <a16:creationId xmlns:a16="http://schemas.microsoft.com/office/drawing/2014/main" id="{68CF8C61-E760-467F-A8D9-E6A0A03A3D52}"/>
                  </a:ext>
                </a:extLst>
              </p:cNvPr>
              <p:cNvSpPr/>
              <p:nvPr/>
            </p:nvSpPr>
            <p:spPr>
              <a:xfrm rot="5400000">
                <a:off x="2732807" y="2437709"/>
                <a:ext cx="1313414" cy="1159624"/>
              </a:xfrm>
              <a:prstGeom prst="ellipse">
                <a:avLst/>
              </a:prstGeom>
              <a:solidFill>
                <a:srgbClr val="EBDDC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</p:grpSp>
        <p:sp>
          <p:nvSpPr>
            <p:cNvPr id="6" name="مستطيل 5">
              <a:extLst>
                <a:ext uri="{FF2B5EF4-FFF2-40B4-BE49-F238E27FC236}">
                  <a16:creationId xmlns:a16="http://schemas.microsoft.com/office/drawing/2014/main" id="{DCE9A77D-22A2-48C1-A526-BA0102A02A6E}"/>
                </a:ext>
              </a:extLst>
            </p:cNvPr>
            <p:cNvSpPr/>
            <p:nvPr/>
          </p:nvSpPr>
          <p:spPr>
            <a:xfrm>
              <a:off x="2739043" y="2867890"/>
              <a:ext cx="141317" cy="232757"/>
            </a:xfrm>
            <a:prstGeom prst="rect">
              <a:avLst/>
            </a:prstGeom>
            <a:solidFill>
              <a:srgbClr val="EBDD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DA228813-514A-4DD5-BEBF-AC95222F78D7}"/>
                </a:ext>
              </a:extLst>
            </p:cNvPr>
            <p:cNvSpPr/>
            <p:nvPr/>
          </p:nvSpPr>
          <p:spPr>
            <a:xfrm>
              <a:off x="2962101" y="3429001"/>
              <a:ext cx="1007226" cy="292332"/>
            </a:xfrm>
            <a:prstGeom prst="rect">
              <a:avLst/>
            </a:prstGeom>
            <a:solidFill>
              <a:srgbClr val="EBDD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1028" name="Picture 4" descr="Have a nice day. Hand drawn vector lettering quote. Cartoon style. Isolated on white background.">
            <a:extLst>
              <a:ext uri="{FF2B5EF4-FFF2-40B4-BE49-F238E27FC236}">
                <a16:creationId xmlns:a16="http://schemas.microsoft.com/office/drawing/2014/main" id="{A8F10FF0-AE40-4BC1-8652-CC051CE552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4" t="12606" r="19971" b="18820"/>
          <a:stretch/>
        </p:blipFill>
        <p:spPr bwMode="auto">
          <a:xfrm>
            <a:off x="4303868" y="860623"/>
            <a:ext cx="3943469" cy="4702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إطار 10">
            <a:extLst>
              <a:ext uri="{FF2B5EF4-FFF2-40B4-BE49-F238E27FC236}">
                <a16:creationId xmlns:a16="http://schemas.microsoft.com/office/drawing/2014/main" id="{F7FDF440-32AC-42A1-9027-52324AF7D9E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4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04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2051562-507E-4717-B7A0-07FAB0064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133" y="0"/>
            <a:ext cx="12246133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8EF507B-1480-4BB7-A023-0BB52DB5C0D4}"/>
              </a:ext>
            </a:extLst>
          </p:cNvPr>
          <p:cNvSpPr txBox="1"/>
          <p:nvPr/>
        </p:nvSpPr>
        <p:spPr>
          <a:xfrm>
            <a:off x="2391892" y="1076206"/>
            <a:ext cx="710213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/>
              <a:t>Unit -1-</a:t>
            </a:r>
          </a:p>
          <a:p>
            <a:pPr algn="ctr"/>
            <a:r>
              <a:rPr lang="en-US" sz="4000" b="1" dirty="0">
                <a:latin typeface="Bodoni MT" panose="02070603080606020203" pitchFamily="18" charset="0"/>
                <a:cs typeface="Aharoni" panose="02010803020104030203" pitchFamily="2" charset="-79"/>
              </a:rPr>
              <a:t>Big Changes</a:t>
            </a:r>
            <a:endParaRPr lang="ar-SA" sz="4000" b="1" dirty="0">
              <a:latin typeface="Bodoni MT" panose="02070603080606020203" pitchFamily="18" charset="0"/>
            </a:endParaRPr>
          </a:p>
          <a:p>
            <a:endParaRPr lang="ar-SA" dirty="0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1C43B2-F0C4-4898-870F-1A1BCB0F9485}"/>
              </a:ext>
            </a:extLst>
          </p:cNvPr>
          <p:cNvSpPr txBox="1"/>
          <p:nvPr/>
        </p:nvSpPr>
        <p:spPr>
          <a:xfrm>
            <a:off x="1637610" y="2875687"/>
            <a:ext cx="886264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11-</a:t>
            </a:r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FORM,MEANING &amp; FUNCTION</a:t>
            </a:r>
          </a:p>
          <a:p>
            <a:pPr algn="ctr"/>
            <a:endParaRPr lang="en-US" sz="36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إطار 5">
            <a:extLst>
              <a:ext uri="{FF2B5EF4-FFF2-40B4-BE49-F238E27FC236}">
                <a16:creationId xmlns:a16="http://schemas.microsoft.com/office/drawing/2014/main" id="{CE86FD87-993C-4B81-B0CB-837477EFB1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4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819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>
            <a:extLst>
              <a:ext uri="{FF2B5EF4-FFF2-40B4-BE49-F238E27FC236}">
                <a16:creationId xmlns:a16="http://schemas.microsoft.com/office/drawing/2014/main" id="{15EFE42D-BE79-40F1-A607-A51D81CB8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052" name="Picture 4" descr="صباح الخير باسمك يا الله... - Ouled beradjeh أولاد براجح&quot;&quot; | Facebook">
            <a:extLst>
              <a:ext uri="{FF2B5EF4-FFF2-40B4-BE49-F238E27FC236}">
                <a16:creationId xmlns:a16="http://schemas.microsoft.com/office/drawing/2014/main" id="{09928A43-D685-4BBB-AC29-CEC30BB7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336" y="721348"/>
            <a:ext cx="6491056" cy="5156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97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>
            <a:extLst>
              <a:ext uri="{FF2B5EF4-FFF2-40B4-BE49-F238E27FC236}">
                <a16:creationId xmlns:a16="http://schemas.microsoft.com/office/drawing/2014/main" id="{15EFE42D-BE79-40F1-A607-A51D81CB80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" name="مخطط انسيابي: رابط 1">
            <a:extLst>
              <a:ext uri="{FF2B5EF4-FFF2-40B4-BE49-F238E27FC236}">
                <a16:creationId xmlns:a16="http://schemas.microsoft.com/office/drawing/2014/main" id="{4CC66A94-C5C6-41AC-8F8B-FC7BE506F635}"/>
              </a:ext>
            </a:extLst>
          </p:cNvPr>
          <p:cNvSpPr/>
          <p:nvPr/>
        </p:nvSpPr>
        <p:spPr>
          <a:xfrm>
            <a:off x="1141380" y="201167"/>
            <a:ext cx="3098307" cy="2920753"/>
          </a:xfrm>
          <a:prstGeom prst="flowChartConnector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" name="مخطط انسيابي: رابط 3">
            <a:extLst>
              <a:ext uri="{FF2B5EF4-FFF2-40B4-BE49-F238E27FC236}">
                <a16:creationId xmlns:a16="http://schemas.microsoft.com/office/drawing/2014/main" id="{7BB4A282-F018-407C-8956-3723102A348A}"/>
              </a:ext>
            </a:extLst>
          </p:cNvPr>
          <p:cNvSpPr/>
          <p:nvPr/>
        </p:nvSpPr>
        <p:spPr>
          <a:xfrm>
            <a:off x="1141380" y="3395205"/>
            <a:ext cx="3098307" cy="2920753"/>
          </a:xfrm>
          <a:prstGeom prst="flowChartConnector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خطط انسيابي: رابط 5">
            <a:extLst>
              <a:ext uri="{FF2B5EF4-FFF2-40B4-BE49-F238E27FC236}">
                <a16:creationId xmlns:a16="http://schemas.microsoft.com/office/drawing/2014/main" id="{68A73E6A-EF30-4DC4-AD3E-5E5858C1CBEB}"/>
              </a:ext>
            </a:extLst>
          </p:cNvPr>
          <p:cNvSpPr/>
          <p:nvPr/>
        </p:nvSpPr>
        <p:spPr>
          <a:xfrm>
            <a:off x="4546846" y="201166"/>
            <a:ext cx="3098307" cy="2920753"/>
          </a:xfrm>
          <a:prstGeom prst="flowChartConnector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مخطط انسيابي: رابط 6">
            <a:extLst>
              <a:ext uri="{FF2B5EF4-FFF2-40B4-BE49-F238E27FC236}">
                <a16:creationId xmlns:a16="http://schemas.microsoft.com/office/drawing/2014/main" id="{18AAD967-A559-47EB-9450-6EC40CC5A5EE}"/>
              </a:ext>
            </a:extLst>
          </p:cNvPr>
          <p:cNvSpPr/>
          <p:nvPr/>
        </p:nvSpPr>
        <p:spPr>
          <a:xfrm>
            <a:off x="7952313" y="201165"/>
            <a:ext cx="3098307" cy="2920753"/>
          </a:xfrm>
          <a:prstGeom prst="flowChartConnector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مخطط انسيابي: رابط 7">
            <a:extLst>
              <a:ext uri="{FF2B5EF4-FFF2-40B4-BE49-F238E27FC236}">
                <a16:creationId xmlns:a16="http://schemas.microsoft.com/office/drawing/2014/main" id="{C40DD9C7-21F1-4946-A5C5-6A19CB39BD70}"/>
              </a:ext>
            </a:extLst>
          </p:cNvPr>
          <p:cNvSpPr/>
          <p:nvPr/>
        </p:nvSpPr>
        <p:spPr>
          <a:xfrm>
            <a:off x="4546846" y="3395205"/>
            <a:ext cx="3098307" cy="2920753"/>
          </a:xfrm>
          <a:prstGeom prst="flowChartConnector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خطط انسيابي: رابط 8">
            <a:extLst>
              <a:ext uri="{FF2B5EF4-FFF2-40B4-BE49-F238E27FC236}">
                <a16:creationId xmlns:a16="http://schemas.microsoft.com/office/drawing/2014/main" id="{A61B1211-AB4B-44B0-AF5D-21EB7A6CEE8D}"/>
              </a:ext>
            </a:extLst>
          </p:cNvPr>
          <p:cNvSpPr/>
          <p:nvPr/>
        </p:nvSpPr>
        <p:spPr>
          <a:xfrm>
            <a:off x="7952313" y="3282426"/>
            <a:ext cx="3098307" cy="2920753"/>
          </a:xfrm>
          <a:prstGeom prst="flowChartConnector">
            <a:avLst/>
          </a:prstGeom>
          <a:noFill/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450100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9"/>
          <p:cNvSpPr txBox="1">
            <a:spLocks noGrp="1"/>
          </p:cNvSpPr>
          <p:nvPr>
            <p:ph type="title"/>
          </p:nvPr>
        </p:nvSpPr>
        <p:spPr>
          <a:xfrm>
            <a:off x="2902998" y="150820"/>
            <a:ext cx="3656163" cy="113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l" rtl="0"/>
            <a:r>
              <a:rPr lang="en-US" sz="4000" dirty="0">
                <a:solidFill>
                  <a:srgbClr val="C00000"/>
                </a:solidFill>
                <a:latin typeface="Algerian" panose="04020705040A02060702" pitchFamily="82" charset="0"/>
              </a:rPr>
              <a:t>T</a:t>
            </a:r>
            <a:r>
              <a:rPr lang="en" sz="4000" dirty="0">
                <a:solidFill>
                  <a:srgbClr val="C00000"/>
                </a:solidFill>
                <a:latin typeface="Algerian" panose="04020705040A02060702" pitchFamily="82" charset="0"/>
              </a:rPr>
              <a:t>he Objectives</a:t>
            </a:r>
            <a:endParaRPr sz="4000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36" name="Google Shape;336;p19"/>
          <p:cNvSpPr/>
          <p:nvPr/>
        </p:nvSpPr>
        <p:spPr>
          <a:xfrm>
            <a:off x="6286517" y="55236"/>
            <a:ext cx="62365" cy="6938396"/>
          </a:xfrm>
          <a:custGeom>
            <a:avLst/>
            <a:gdLst/>
            <a:ahLst/>
            <a:cxnLst/>
            <a:rect l="l" t="t" r="r" b="b"/>
            <a:pathLst>
              <a:path w="1513" h="166415" extrusionOk="0">
                <a:moveTo>
                  <a:pt x="751" y="1"/>
                </a:moveTo>
                <a:cubicBezTo>
                  <a:pt x="346" y="1"/>
                  <a:pt x="1" y="334"/>
                  <a:pt x="1" y="751"/>
                </a:cubicBezTo>
                <a:lnTo>
                  <a:pt x="1" y="165664"/>
                </a:lnTo>
                <a:cubicBezTo>
                  <a:pt x="1" y="166081"/>
                  <a:pt x="334" y="166414"/>
                  <a:pt x="751" y="166414"/>
                </a:cubicBezTo>
                <a:cubicBezTo>
                  <a:pt x="1167" y="166414"/>
                  <a:pt x="1513" y="166081"/>
                  <a:pt x="1513" y="165664"/>
                </a:cubicBezTo>
                <a:lnTo>
                  <a:pt x="1513" y="751"/>
                </a:lnTo>
                <a:cubicBezTo>
                  <a:pt x="1513" y="334"/>
                  <a:pt x="1167" y="1"/>
                  <a:pt x="751" y="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rtl="0"/>
            <a:endParaRPr sz="2400"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338" name="Google Shape;338;p19"/>
          <p:cNvGrpSpPr/>
          <p:nvPr/>
        </p:nvGrpSpPr>
        <p:grpSpPr>
          <a:xfrm>
            <a:off x="6012967" y="4992434"/>
            <a:ext cx="4574950" cy="1305996"/>
            <a:chOff x="2723278" y="3623609"/>
            <a:chExt cx="2078594" cy="979497"/>
          </a:xfrm>
        </p:grpSpPr>
        <p:sp>
          <p:nvSpPr>
            <p:cNvPr id="339" name="Google Shape;339;p19"/>
            <p:cNvSpPr/>
            <p:nvPr/>
          </p:nvSpPr>
          <p:spPr>
            <a:xfrm>
              <a:off x="2723278" y="3642186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0"/>
                  </a:moveTo>
                  <a:cubicBezTo>
                    <a:pt x="16310" y="0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6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4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50" y="18958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89"/>
                    <a:pt x="8020" y="16325"/>
                    <a:pt x="8743" y="16325"/>
                  </a:cubicBezTo>
                  <a:cubicBezTo>
                    <a:pt x="8765" y="16325"/>
                    <a:pt x="8788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69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6"/>
                    <a:pt x="47570" y="25126"/>
                  </a:cubicBezTo>
                  <a:cubicBezTo>
                    <a:pt x="49509" y="25126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3"/>
                    <a:pt x="50245" y="1050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0"/>
                    <a:pt x="18228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0" name="Google Shape;340;p19"/>
            <p:cNvSpPr/>
            <p:nvPr/>
          </p:nvSpPr>
          <p:spPr>
            <a:xfrm>
              <a:off x="4624272" y="3879385"/>
              <a:ext cx="177598" cy="256288"/>
            </a:xfrm>
            <a:custGeom>
              <a:avLst/>
              <a:gdLst/>
              <a:ahLst/>
              <a:cxnLst/>
              <a:rect l="l" t="t" r="r" b="b"/>
              <a:pathLst>
                <a:path w="4644" h="6025" extrusionOk="0">
                  <a:moveTo>
                    <a:pt x="0" y="0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3"/>
                  </a:cubicBezTo>
                  <a:cubicBezTo>
                    <a:pt x="3215" y="346"/>
                    <a:pt x="2465" y="0"/>
                    <a:pt x="1643" y="0"/>
                  </a:cubicBezTo>
                  <a:close/>
                </a:path>
              </a:pathLst>
            </a:custGeom>
            <a:solidFill>
              <a:srgbClr val="65717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1" name="Google Shape;341;p19"/>
            <p:cNvSpPr/>
            <p:nvPr/>
          </p:nvSpPr>
          <p:spPr>
            <a:xfrm>
              <a:off x="2725573" y="3624059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0"/>
                  </a:moveTo>
                  <a:cubicBezTo>
                    <a:pt x="15633" y="0"/>
                    <a:pt x="14037" y="1596"/>
                    <a:pt x="14037" y="3548"/>
                  </a:cubicBezTo>
                  <a:lnTo>
                    <a:pt x="14037" y="12716"/>
                  </a:lnTo>
                  <a:cubicBezTo>
                    <a:pt x="14037" y="13847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59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1"/>
                    <a:pt x="3739" y="19431"/>
                  </a:cubicBezTo>
                  <a:cubicBezTo>
                    <a:pt x="5084" y="19431"/>
                    <a:pt x="6275" y="18705"/>
                    <a:pt x="6929" y="17633"/>
                  </a:cubicBezTo>
                  <a:cubicBezTo>
                    <a:pt x="7287" y="17026"/>
                    <a:pt x="7941" y="16633"/>
                    <a:pt x="8692" y="16633"/>
                  </a:cubicBezTo>
                  <a:lnTo>
                    <a:pt x="11990" y="16633"/>
                  </a:lnTo>
                  <a:cubicBezTo>
                    <a:pt x="13121" y="16633"/>
                    <a:pt x="14037" y="17538"/>
                    <a:pt x="14037" y="18669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48"/>
                  </a:lnTo>
                  <a:cubicBezTo>
                    <a:pt x="50721" y="1596"/>
                    <a:pt x="49137" y="0"/>
                    <a:pt x="47173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2" name="Google Shape;342;p19"/>
            <p:cNvSpPr/>
            <p:nvPr/>
          </p:nvSpPr>
          <p:spPr>
            <a:xfrm>
              <a:off x="2752419" y="410805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3" name="Google Shape;343;p19"/>
            <p:cNvSpPr/>
            <p:nvPr/>
          </p:nvSpPr>
          <p:spPr>
            <a:xfrm>
              <a:off x="3195458" y="3654023"/>
              <a:ext cx="1606414" cy="368715"/>
            </a:xfrm>
            <a:custGeom>
              <a:avLst/>
              <a:gdLst/>
              <a:ahLst/>
              <a:cxnLst/>
              <a:rect l="l" t="t" r="r" b="b"/>
              <a:pathLst>
                <a:path w="42006" h="8668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4"/>
                    <a:pt x="0" y="2893"/>
                    <a:pt x="0" y="3012"/>
                  </a:cubicBezTo>
                  <a:cubicBezTo>
                    <a:pt x="0" y="4667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7"/>
                    <a:pt x="41982" y="8668"/>
                  </a:cubicBezTo>
                  <a:lnTo>
                    <a:pt x="42005" y="8311"/>
                  </a:lnTo>
                  <a:lnTo>
                    <a:pt x="42005" y="3012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5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4" name="Google Shape;344;p19"/>
            <p:cNvSpPr/>
            <p:nvPr/>
          </p:nvSpPr>
          <p:spPr>
            <a:xfrm>
              <a:off x="3195458" y="3623609"/>
              <a:ext cx="1606414" cy="383943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59"/>
                    <a:pt x="41124" y="6906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29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5" name="Google Shape;345;p19"/>
            <p:cNvSpPr txBox="1"/>
            <p:nvPr/>
          </p:nvSpPr>
          <p:spPr>
            <a:xfrm>
              <a:off x="3265722" y="3955988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Draw mind map for the lesson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46" name="Google Shape;346;p19"/>
            <p:cNvSpPr txBox="1"/>
            <p:nvPr/>
          </p:nvSpPr>
          <p:spPr>
            <a:xfrm>
              <a:off x="3195450" y="36238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47" name="Google Shape;347;p19"/>
          <p:cNvGrpSpPr/>
          <p:nvPr/>
        </p:nvGrpSpPr>
        <p:grpSpPr>
          <a:xfrm>
            <a:off x="6047629" y="3528556"/>
            <a:ext cx="4540292" cy="1305388"/>
            <a:chOff x="2723278" y="2387425"/>
            <a:chExt cx="2078594" cy="979041"/>
          </a:xfrm>
        </p:grpSpPr>
        <p:sp>
          <p:nvSpPr>
            <p:cNvPr id="348" name="Google Shape;348;p19"/>
            <p:cNvSpPr/>
            <p:nvPr/>
          </p:nvSpPr>
          <p:spPr>
            <a:xfrm>
              <a:off x="2723278" y="240554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49" y="1"/>
                  </a:moveTo>
                  <a:cubicBezTo>
                    <a:pt x="16321" y="1"/>
                    <a:pt x="14715" y="1515"/>
                    <a:pt x="14657" y="3431"/>
                  </a:cubicBezTo>
                  <a:lnTo>
                    <a:pt x="14348" y="12599"/>
                  </a:lnTo>
                  <a:cubicBezTo>
                    <a:pt x="14312" y="13708"/>
                    <a:pt x="13396" y="14577"/>
                    <a:pt x="12283" y="14577"/>
                  </a:cubicBezTo>
                  <a:cubicBezTo>
                    <a:pt x="12261" y="14577"/>
                    <a:pt x="12239" y="14576"/>
                    <a:pt x="12216" y="14576"/>
                  </a:cubicBezTo>
                  <a:lnTo>
                    <a:pt x="8871" y="14468"/>
                  </a:lnTo>
                  <a:cubicBezTo>
                    <a:pt x="8121" y="14433"/>
                    <a:pt x="7466" y="14016"/>
                    <a:pt x="7132" y="13397"/>
                  </a:cubicBezTo>
                  <a:cubicBezTo>
                    <a:pt x="6501" y="12301"/>
                    <a:pt x="5334" y="11539"/>
                    <a:pt x="3965" y="11504"/>
                  </a:cubicBezTo>
                  <a:cubicBezTo>
                    <a:pt x="3921" y="11502"/>
                    <a:pt x="3876" y="11501"/>
                    <a:pt x="3832" y="11501"/>
                  </a:cubicBezTo>
                  <a:cubicBezTo>
                    <a:pt x="1807" y="11501"/>
                    <a:pt x="130" y="13084"/>
                    <a:pt x="60" y="15099"/>
                  </a:cubicBezTo>
                  <a:cubicBezTo>
                    <a:pt x="0" y="17159"/>
                    <a:pt x="1632" y="18886"/>
                    <a:pt x="3715" y="18957"/>
                  </a:cubicBezTo>
                  <a:cubicBezTo>
                    <a:pt x="3760" y="18959"/>
                    <a:pt x="3806" y="18959"/>
                    <a:pt x="3850" y="18959"/>
                  </a:cubicBezTo>
                  <a:cubicBezTo>
                    <a:pt x="5164" y="18959"/>
                    <a:pt x="6322" y="18291"/>
                    <a:pt x="7001" y="17266"/>
                  </a:cubicBezTo>
                  <a:cubicBezTo>
                    <a:pt x="7371" y="16700"/>
                    <a:pt x="8021" y="16325"/>
                    <a:pt x="8745" y="16325"/>
                  </a:cubicBezTo>
                  <a:cubicBezTo>
                    <a:pt x="8767" y="16325"/>
                    <a:pt x="8789" y="16325"/>
                    <a:pt x="8811" y="16326"/>
                  </a:cubicBezTo>
                  <a:lnTo>
                    <a:pt x="12157" y="16433"/>
                  </a:lnTo>
                  <a:cubicBezTo>
                    <a:pt x="13300" y="16469"/>
                    <a:pt x="14193" y="17421"/>
                    <a:pt x="14157" y="18540"/>
                  </a:cubicBezTo>
                  <a:lnTo>
                    <a:pt x="14097" y="20481"/>
                  </a:lnTo>
                  <a:cubicBezTo>
                    <a:pt x="14026" y="22434"/>
                    <a:pt x="15586" y="24077"/>
                    <a:pt x="17562" y="24148"/>
                  </a:cubicBezTo>
                  <a:lnTo>
                    <a:pt x="47459" y="25124"/>
                  </a:lnTo>
                  <a:cubicBezTo>
                    <a:pt x="47503" y="25126"/>
                    <a:pt x="47548" y="25127"/>
                    <a:pt x="47592" y="25127"/>
                  </a:cubicBezTo>
                  <a:cubicBezTo>
                    <a:pt x="49520" y="25127"/>
                    <a:pt x="51104" y="23616"/>
                    <a:pt x="51174" y="21695"/>
                  </a:cubicBezTo>
                  <a:lnTo>
                    <a:pt x="51733" y="4658"/>
                  </a:lnTo>
                  <a:cubicBezTo>
                    <a:pt x="51793" y="2693"/>
                    <a:pt x="50245" y="1050"/>
                    <a:pt x="48257" y="991"/>
                  </a:cubicBezTo>
                  <a:lnTo>
                    <a:pt x="18360" y="2"/>
                  </a:lnTo>
                  <a:cubicBezTo>
                    <a:pt x="18323" y="1"/>
                    <a:pt x="18286" y="1"/>
                    <a:pt x="18249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49" name="Google Shape;349;p19"/>
            <p:cNvSpPr/>
            <p:nvPr/>
          </p:nvSpPr>
          <p:spPr>
            <a:xfrm>
              <a:off x="4624272" y="264341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0" y="1"/>
                  </a:moveTo>
                  <a:lnTo>
                    <a:pt x="0" y="6014"/>
                  </a:lnTo>
                  <a:lnTo>
                    <a:pt x="1643" y="6014"/>
                  </a:lnTo>
                  <a:cubicBezTo>
                    <a:pt x="3298" y="6014"/>
                    <a:pt x="4643" y="4668"/>
                    <a:pt x="4643" y="3001"/>
                  </a:cubicBezTo>
                  <a:cubicBezTo>
                    <a:pt x="4643" y="2180"/>
                    <a:pt x="4310" y="1430"/>
                    <a:pt x="3762" y="882"/>
                  </a:cubicBezTo>
                  <a:cubicBezTo>
                    <a:pt x="3215" y="334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1B1BB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0" name="Google Shape;350;p19"/>
            <p:cNvSpPr/>
            <p:nvPr/>
          </p:nvSpPr>
          <p:spPr>
            <a:xfrm>
              <a:off x="2725573" y="2387840"/>
              <a:ext cx="1939698" cy="923442"/>
            </a:xfrm>
            <a:custGeom>
              <a:avLst/>
              <a:gdLst/>
              <a:ahLst/>
              <a:cxnLst/>
              <a:rect l="l" t="t" r="r" b="b"/>
              <a:pathLst>
                <a:path w="50721" h="24147" extrusionOk="0">
                  <a:moveTo>
                    <a:pt x="17597" y="1"/>
                  </a:moveTo>
                  <a:cubicBezTo>
                    <a:pt x="15633" y="1"/>
                    <a:pt x="14037" y="1585"/>
                    <a:pt x="14037" y="3549"/>
                  </a:cubicBezTo>
                  <a:lnTo>
                    <a:pt x="14037" y="12717"/>
                  </a:lnTo>
                  <a:cubicBezTo>
                    <a:pt x="14037" y="13848"/>
                    <a:pt x="13121" y="14765"/>
                    <a:pt x="11990" y="14765"/>
                  </a:cubicBezTo>
                  <a:lnTo>
                    <a:pt x="8692" y="14765"/>
                  </a:lnTo>
                  <a:cubicBezTo>
                    <a:pt x="7941" y="14765"/>
                    <a:pt x="7287" y="14360"/>
                    <a:pt x="6929" y="13753"/>
                  </a:cubicBezTo>
                  <a:cubicBezTo>
                    <a:pt x="6275" y="12681"/>
                    <a:pt x="5084" y="11955"/>
                    <a:pt x="3739" y="11955"/>
                  </a:cubicBezTo>
                  <a:cubicBezTo>
                    <a:pt x="1679" y="11955"/>
                    <a:pt x="0" y="13634"/>
                    <a:pt x="0" y="15693"/>
                  </a:cubicBezTo>
                  <a:cubicBezTo>
                    <a:pt x="0" y="17753"/>
                    <a:pt x="1679" y="19420"/>
                    <a:pt x="3739" y="19420"/>
                  </a:cubicBezTo>
                  <a:cubicBezTo>
                    <a:pt x="5084" y="19420"/>
                    <a:pt x="6275" y="18706"/>
                    <a:pt x="6929" y="17622"/>
                  </a:cubicBezTo>
                  <a:cubicBezTo>
                    <a:pt x="7287" y="17027"/>
                    <a:pt x="7941" y="16622"/>
                    <a:pt x="8692" y="16622"/>
                  </a:cubicBezTo>
                  <a:lnTo>
                    <a:pt x="11990" y="16622"/>
                  </a:lnTo>
                  <a:cubicBezTo>
                    <a:pt x="13121" y="16622"/>
                    <a:pt x="14037" y="17539"/>
                    <a:pt x="14037" y="18670"/>
                  </a:cubicBezTo>
                  <a:lnTo>
                    <a:pt x="14037" y="20599"/>
                  </a:lnTo>
                  <a:cubicBezTo>
                    <a:pt x="14037" y="22551"/>
                    <a:pt x="15633" y="24147"/>
                    <a:pt x="17597" y="24147"/>
                  </a:cubicBezTo>
                  <a:lnTo>
                    <a:pt x="47173" y="24147"/>
                  </a:lnTo>
                  <a:cubicBezTo>
                    <a:pt x="49137" y="24147"/>
                    <a:pt x="50721" y="22551"/>
                    <a:pt x="50721" y="20599"/>
                  </a:cubicBezTo>
                  <a:lnTo>
                    <a:pt x="50721" y="3549"/>
                  </a:lnTo>
                  <a:cubicBezTo>
                    <a:pt x="50721" y="1585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1" name="Google Shape;351;p19"/>
            <p:cNvSpPr/>
            <p:nvPr/>
          </p:nvSpPr>
          <p:spPr>
            <a:xfrm>
              <a:off x="2752419" y="2871873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0"/>
                  </a:moveTo>
                  <a:cubicBezTo>
                    <a:pt x="1358" y="0"/>
                    <a:pt x="0" y="1358"/>
                    <a:pt x="0" y="3036"/>
                  </a:cubicBezTo>
                  <a:cubicBezTo>
                    <a:pt x="0" y="4715"/>
                    <a:pt x="1358" y="6072"/>
                    <a:pt x="3037" y="6072"/>
                  </a:cubicBezTo>
                  <a:cubicBezTo>
                    <a:pt x="4715" y="6072"/>
                    <a:pt x="6073" y="4715"/>
                    <a:pt x="6073" y="3036"/>
                  </a:cubicBezTo>
                  <a:cubicBezTo>
                    <a:pt x="6073" y="1358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2" name="Google Shape;352;p19"/>
            <p:cNvSpPr/>
            <p:nvPr/>
          </p:nvSpPr>
          <p:spPr>
            <a:xfrm>
              <a:off x="3195458" y="241731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1465" y="1"/>
                    <a:pt x="191" y="1168"/>
                    <a:pt x="12" y="2656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80"/>
                    <a:pt x="1346" y="6025"/>
                    <a:pt x="3001" y="6025"/>
                  </a:cubicBezTo>
                  <a:lnTo>
                    <a:pt x="39005" y="6025"/>
                  </a:lnTo>
                  <a:cubicBezTo>
                    <a:pt x="39827" y="6025"/>
                    <a:pt x="40589" y="6359"/>
                    <a:pt x="41124" y="6906"/>
                  </a:cubicBezTo>
                  <a:cubicBezTo>
                    <a:pt x="41589" y="7371"/>
                    <a:pt x="41898" y="7990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92"/>
                    <a:pt x="41672" y="1430"/>
                    <a:pt x="41124" y="894"/>
                  </a:cubicBezTo>
                  <a:cubicBezTo>
                    <a:pt x="40589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3" name="Google Shape;353;p19"/>
            <p:cNvSpPr/>
            <p:nvPr/>
          </p:nvSpPr>
          <p:spPr>
            <a:xfrm>
              <a:off x="3195458" y="2387428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1346" y="0"/>
                    <a:pt x="0" y="1346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77" y="6346"/>
                    <a:pt x="41124" y="6894"/>
                  </a:cubicBezTo>
                  <a:cubicBezTo>
                    <a:pt x="41672" y="7442"/>
                    <a:pt x="42005" y="8192"/>
                    <a:pt x="42005" y="9013"/>
                  </a:cubicBez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77" y="334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4" name="Google Shape;354;p19"/>
            <p:cNvSpPr txBox="1"/>
            <p:nvPr/>
          </p:nvSpPr>
          <p:spPr>
            <a:xfrm>
              <a:off x="3265722" y="271575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" sz="1600" dirty="0">
                  <a:solidFill>
                    <a:srgbClr val="434343"/>
                  </a:solidFill>
                  <a:latin typeface="Roboto"/>
                  <a:ea typeface="Roboto"/>
                  <a:cs typeface="Roboto"/>
                  <a:sym typeface="Roboto"/>
                </a:rPr>
                <a:t>Form sentencesin the past simple &amp;progressive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5" name="Google Shape;355;p19"/>
            <p:cNvSpPr txBox="1"/>
            <p:nvPr/>
          </p:nvSpPr>
          <p:spPr>
            <a:xfrm>
              <a:off x="3195450" y="2387425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56" name="Google Shape;356;p19"/>
          <p:cNvGrpSpPr/>
          <p:nvPr/>
        </p:nvGrpSpPr>
        <p:grpSpPr>
          <a:xfrm>
            <a:off x="5983976" y="1995025"/>
            <a:ext cx="4540297" cy="1305996"/>
            <a:chOff x="2723278" y="1150750"/>
            <a:chExt cx="2078594" cy="979497"/>
          </a:xfrm>
        </p:grpSpPr>
        <p:sp>
          <p:nvSpPr>
            <p:cNvPr id="357" name="Google Shape;357;p19"/>
            <p:cNvSpPr/>
            <p:nvPr/>
          </p:nvSpPr>
          <p:spPr>
            <a:xfrm>
              <a:off x="2723278" y="1169328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18228" y="1"/>
                  </a:moveTo>
                  <a:cubicBezTo>
                    <a:pt x="16310" y="1"/>
                    <a:pt x="14715" y="1511"/>
                    <a:pt x="14657" y="3432"/>
                  </a:cubicBezTo>
                  <a:lnTo>
                    <a:pt x="14348" y="12588"/>
                  </a:lnTo>
                  <a:cubicBezTo>
                    <a:pt x="14312" y="13697"/>
                    <a:pt x="13396" y="14565"/>
                    <a:pt x="12283" y="14565"/>
                  </a:cubicBezTo>
                  <a:cubicBezTo>
                    <a:pt x="12261" y="14565"/>
                    <a:pt x="12239" y="14565"/>
                    <a:pt x="12216" y="14564"/>
                  </a:cubicBezTo>
                  <a:lnTo>
                    <a:pt x="8871" y="14457"/>
                  </a:lnTo>
                  <a:cubicBezTo>
                    <a:pt x="8121" y="14433"/>
                    <a:pt x="7466" y="14005"/>
                    <a:pt x="7132" y="13397"/>
                  </a:cubicBezTo>
                  <a:cubicBezTo>
                    <a:pt x="6501" y="12302"/>
                    <a:pt x="5334" y="11540"/>
                    <a:pt x="3965" y="11492"/>
                  </a:cubicBezTo>
                  <a:cubicBezTo>
                    <a:pt x="3921" y="11491"/>
                    <a:pt x="3877" y="11490"/>
                    <a:pt x="3833" y="11490"/>
                  </a:cubicBezTo>
                  <a:cubicBezTo>
                    <a:pt x="1808" y="11490"/>
                    <a:pt x="130" y="13084"/>
                    <a:pt x="60" y="15100"/>
                  </a:cubicBezTo>
                  <a:cubicBezTo>
                    <a:pt x="0" y="17160"/>
                    <a:pt x="1632" y="18886"/>
                    <a:pt x="3715" y="18958"/>
                  </a:cubicBezTo>
                  <a:cubicBezTo>
                    <a:pt x="3750" y="18959"/>
                    <a:pt x="3784" y="18959"/>
                    <a:pt x="3818" y="18959"/>
                  </a:cubicBezTo>
                  <a:cubicBezTo>
                    <a:pt x="5145" y="18959"/>
                    <a:pt x="6317" y="18288"/>
                    <a:pt x="7001" y="17267"/>
                  </a:cubicBezTo>
                  <a:cubicBezTo>
                    <a:pt x="7371" y="16690"/>
                    <a:pt x="8020" y="16325"/>
                    <a:pt x="8743" y="16325"/>
                  </a:cubicBezTo>
                  <a:cubicBezTo>
                    <a:pt x="8765" y="16325"/>
                    <a:pt x="8788" y="16326"/>
                    <a:pt x="8811" y="16326"/>
                  </a:cubicBezTo>
                  <a:lnTo>
                    <a:pt x="12157" y="16434"/>
                  </a:lnTo>
                  <a:cubicBezTo>
                    <a:pt x="13300" y="16469"/>
                    <a:pt x="14193" y="17410"/>
                    <a:pt x="14157" y="18541"/>
                  </a:cubicBezTo>
                  <a:lnTo>
                    <a:pt x="14097" y="20470"/>
                  </a:lnTo>
                  <a:cubicBezTo>
                    <a:pt x="14026" y="22434"/>
                    <a:pt x="15586" y="24077"/>
                    <a:pt x="17562" y="24137"/>
                  </a:cubicBezTo>
                  <a:lnTo>
                    <a:pt x="47459" y="25125"/>
                  </a:lnTo>
                  <a:cubicBezTo>
                    <a:pt x="47496" y="25126"/>
                    <a:pt x="47533" y="25127"/>
                    <a:pt x="47570" y="25127"/>
                  </a:cubicBezTo>
                  <a:cubicBezTo>
                    <a:pt x="49509" y="25127"/>
                    <a:pt x="51103" y="23612"/>
                    <a:pt x="51174" y="21696"/>
                  </a:cubicBezTo>
                  <a:lnTo>
                    <a:pt x="51733" y="4646"/>
                  </a:lnTo>
                  <a:cubicBezTo>
                    <a:pt x="51793" y="2694"/>
                    <a:pt x="50245" y="1051"/>
                    <a:pt x="48257" y="979"/>
                  </a:cubicBezTo>
                  <a:lnTo>
                    <a:pt x="18360" y="3"/>
                  </a:lnTo>
                  <a:cubicBezTo>
                    <a:pt x="18316" y="1"/>
                    <a:pt x="18271" y="1"/>
                    <a:pt x="18228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8" name="Google Shape;358;p19"/>
            <p:cNvSpPr/>
            <p:nvPr/>
          </p:nvSpPr>
          <p:spPr>
            <a:xfrm>
              <a:off x="4624272" y="1406505"/>
              <a:ext cx="177598" cy="256316"/>
            </a:xfrm>
            <a:custGeom>
              <a:avLst/>
              <a:gdLst/>
              <a:ahLst/>
              <a:cxnLst/>
              <a:rect l="l" t="t" r="r" b="b"/>
              <a:pathLst>
                <a:path w="4644" h="6026" extrusionOk="0">
                  <a:moveTo>
                    <a:pt x="0" y="1"/>
                  </a:moveTo>
                  <a:lnTo>
                    <a:pt x="0" y="6025"/>
                  </a:lnTo>
                  <a:lnTo>
                    <a:pt x="1643" y="6025"/>
                  </a:lnTo>
                  <a:cubicBezTo>
                    <a:pt x="3298" y="6025"/>
                    <a:pt x="4643" y="4668"/>
                    <a:pt x="4643" y="3013"/>
                  </a:cubicBezTo>
                  <a:cubicBezTo>
                    <a:pt x="4643" y="2179"/>
                    <a:pt x="4310" y="1429"/>
                    <a:pt x="3762" y="894"/>
                  </a:cubicBezTo>
                  <a:cubicBezTo>
                    <a:pt x="3215" y="346"/>
                    <a:pt x="2465" y="1"/>
                    <a:pt x="1643" y="1"/>
                  </a:cubicBezTo>
                  <a:close/>
                </a:path>
              </a:pathLst>
            </a:custGeom>
            <a:solidFill>
              <a:srgbClr val="20C3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59" name="Google Shape;359;p19"/>
            <p:cNvSpPr/>
            <p:nvPr/>
          </p:nvSpPr>
          <p:spPr>
            <a:xfrm>
              <a:off x="2725573" y="1151201"/>
              <a:ext cx="1939698" cy="923901"/>
            </a:xfrm>
            <a:custGeom>
              <a:avLst/>
              <a:gdLst/>
              <a:ahLst/>
              <a:cxnLst/>
              <a:rect l="l" t="t" r="r" b="b"/>
              <a:pathLst>
                <a:path w="50721" h="24159" extrusionOk="0">
                  <a:moveTo>
                    <a:pt x="17597" y="1"/>
                  </a:moveTo>
                  <a:cubicBezTo>
                    <a:pt x="15633" y="1"/>
                    <a:pt x="14037" y="1596"/>
                    <a:pt x="14037" y="3561"/>
                  </a:cubicBezTo>
                  <a:lnTo>
                    <a:pt x="14037" y="12717"/>
                  </a:lnTo>
                  <a:cubicBezTo>
                    <a:pt x="14037" y="13848"/>
                    <a:pt x="13121" y="14764"/>
                    <a:pt x="11990" y="14764"/>
                  </a:cubicBezTo>
                  <a:lnTo>
                    <a:pt x="8692" y="14764"/>
                  </a:lnTo>
                  <a:cubicBezTo>
                    <a:pt x="7941" y="14764"/>
                    <a:pt x="7287" y="14360"/>
                    <a:pt x="6929" y="13764"/>
                  </a:cubicBezTo>
                  <a:cubicBezTo>
                    <a:pt x="6275" y="12681"/>
                    <a:pt x="5084" y="11966"/>
                    <a:pt x="3739" y="11966"/>
                  </a:cubicBezTo>
                  <a:cubicBezTo>
                    <a:pt x="1679" y="11966"/>
                    <a:pt x="0" y="13633"/>
                    <a:pt x="0" y="15693"/>
                  </a:cubicBezTo>
                  <a:cubicBezTo>
                    <a:pt x="0" y="17753"/>
                    <a:pt x="1679" y="19432"/>
                    <a:pt x="3739" y="19432"/>
                  </a:cubicBezTo>
                  <a:cubicBezTo>
                    <a:pt x="5084" y="19432"/>
                    <a:pt x="6275" y="18705"/>
                    <a:pt x="6929" y="17634"/>
                  </a:cubicBezTo>
                  <a:cubicBezTo>
                    <a:pt x="7287" y="17027"/>
                    <a:pt x="7941" y="16634"/>
                    <a:pt x="8692" y="16634"/>
                  </a:cubicBezTo>
                  <a:lnTo>
                    <a:pt x="11990" y="16634"/>
                  </a:lnTo>
                  <a:cubicBezTo>
                    <a:pt x="13121" y="16634"/>
                    <a:pt x="14037" y="17539"/>
                    <a:pt x="14037" y="18670"/>
                  </a:cubicBezTo>
                  <a:lnTo>
                    <a:pt x="14037" y="20598"/>
                  </a:lnTo>
                  <a:cubicBezTo>
                    <a:pt x="14037" y="22563"/>
                    <a:pt x="15633" y="24158"/>
                    <a:pt x="17597" y="24158"/>
                  </a:cubicBezTo>
                  <a:lnTo>
                    <a:pt x="47173" y="24158"/>
                  </a:lnTo>
                  <a:cubicBezTo>
                    <a:pt x="49137" y="24158"/>
                    <a:pt x="50721" y="22563"/>
                    <a:pt x="50721" y="20598"/>
                  </a:cubicBezTo>
                  <a:lnTo>
                    <a:pt x="50721" y="3561"/>
                  </a:lnTo>
                  <a:cubicBezTo>
                    <a:pt x="50721" y="1596"/>
                    <a:pt x="49137" y="1"/>
                    <a:pt x="4717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0" name="Google Shape;360;p19"/>
            <p:cNvSpPr/>
            <p:nvPr/>
          </p:nvSpPr>
          <p:spPr>
            <a:xfrm>
              <a:off x="2752419" y="1635195"/>
              <a:ext cx="232247" cy="232285"/>
            </a:xfrm>
            <a:custGeom>
              <a:avLst/>
              <a:gdLst/>
              <a:ahLst/>
              <a:cxnLst/>
              <a:rect l="l" t="t" r="r" b="b"/>
              <a:pathLst>
                <a:path w="6073" h="6074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1" name="Google Shape;361;p19"/>
            <p:cNvSpPr/>
            <p:nvPr/>
          </p:nvSpPr>
          <p:spPr>
            <a:xfrm>
              <a:off x="3195458" y="1181162"/>
              <a:ext cx="1606414" cy="36873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1465" y="0"/>
                    <a:pt x="191" y="1155"/>
                    <a:pt x="12" y="2655"/>
                  </a:cubicBezTo>
                  <a:cubicBezTo>
                    <a:pt x="0" y="2775"/>
                    <a:pt x="0" y="2894"/>
                    <a:pt x="0" y="3013"/>
                  </a:cubicBezTo>
                  <a:cubicBezTo>
                    <a:pt x="0" y="4668"/>
                    <a:pt x="1346" y="6013"/>
                    <a:pt x="3001" y="6013"/>
                  </a:cubicBezTo>
                  <a:lnTo>
                    <a:pt x="39005" y="6013"/>
                  </a:lnTo>
                  <a:cubicBezTo>
                    <a:pt x="39827" y="6013"/>
                    <a:pt x="40589" y="6358"/>
                    <a:pt x="41124" y="6894"/>
                  </a:cubicBezTo>
                  <a:cubicBezTo>
                    <a:pt x="41589" y="7358"/>
                    <a:pt x="41898" y="7978"/>
                    <a:pt x="41982" y="8668"/>
                  </a:cubicBezTo>
                  <a:lnTo>
                    <a:pt x="42005" y="8311"/>
                  </a:lnTo>
                  <a:lnTo>
                    <a:pt x="42005" y="3013"/>
                  </a:lnTo>
                  <a:cubicBezTo>
                    <a:pt x="42005" y="2179"/>
                    <a:pt x="41672" y="1429"/>
                    <a:pt x="41124" y="881"/>
                  </a:cubicBezTo>
                  <a:cubicBezTo>
                    <a:pt x="40589" y="346"/>
                    <a:pt x="39827" y="0"/>
                    <a:pt x="39005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2" name="Google Shape;362;p19"/>
            <p:cNvSpPr/>
            <p:nvPr/>
          </p:nvSpPr>
          <p:spPr>
            <a:xfrm>
              <a:off x="3195458" y="1150750"/>
              <a:ext cx="1606414" cy="383921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1346" y="1"/>
                    <a:pt x="0" y="1346"/>
                    <a:pt x="0" y="3013"/>
                  </a:cubicBezTo>
                  <a:cubicBezTo>
                    <a:pt x="0" y="4668"/>
                    <a:pt x="1346" y="6014"/>
                    <a:pt x="3001" y="6014"/>
                  </a:cubicBezTo>
                  <a:lnTo>
                    <a:pt x="39005" y="6014"/>
                  </a:lnTo>
                  <a:cubicBezTo>
                    <a:pt x="39827" y="6014"/>
                    <a:pt x="40577" y="6359"/>
                    <a:pt x="41124" y="6907"/>
                  </a:cubicBezTo>
                  <a:cubicBezTo>
                    <a:pt x="41672" y="7442"/>
                    <a:pt x="42005" y="8192"/>
                    <a:pt x="42005" y="9026"/>
                  </a:cubicBezTo>
                  <a:lnTo>
                    <a:pt x="42005" y="3013"/>
                  </a:lnTo>
                  <a:cubicBezTo>
                    <a:pt x="42005" y="2180"/>
                    <a:pt x="41672" y="1430"/>
                    <a:pt x="41124" y="882"/>
                  </a:cubicBezTo>
                  <a:cubicBezTo>
                    <a:pt x="40577" y="346"/>
                    <a:pt x="39827" y="1"/>
                    <a:pt x="39005" y="1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3" name="Google Shape;363;p19"/>
            <p:cNvSpPr txBox="1"/>
            <p:nvPr/>
          </p:nvSpPr>
          <p:spPr>
            <a:xfrm>
              <a:off x="3265722" y="1475500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l" rtl="0"/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Use "When" with past progressive tense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64" name="Google Shape;364;p19"/>
            <p:cNvSpPr txBox="1"/>
            <p:nvPr/>
          </p:nvSpPr>
          <p:spPr>
            <a:xfrm>
              <a:off x="3195450" y="115075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5" name="Google Shape;365;p19"/>
          <p:cNvGrpSpPr/>
          <p:nvPr/>
        </p:nvGrpSpPr>
        <p:grpSpPr>
          <a:xfrm>
            <a:off x="1986321" y="1422651"/>
            <a:ext cx="4519107" cy="1305395"/>
            <a:chOff x="933838" y="532900"/>
            <a:chExt cx="2079971" cy="979046"/>
          </a:xfrm>
        </p:grpSpPr>
        <p:sp>
          <p:nvSpPr>
            <p:cNvPr id="366" name="Google Shape;366;p19"/>
            <p:cNvSpPr/>
            <p:nvPr/>
          </p:nvSpPr>
          <p:spPr>
            <a:xfrm>
              <a:off x="1033115" y="551027"/>
              <a:ext cx="1980694" cy="960919"/>
            </a:xfrm>
            <a:custGeom>
              <a:avLst/>
              <a:gdLst/>
              <a:ahLst/>
              <a:cxnLst/>
              <a:rect l="l" t="t" r="r" b="b"/>
              <a:pathLst>
                <a:path w="51793" h="25127" extrusionOk="0">
                  <a:moveTo>
                    <a:pt x="33544" y="1"/>
                  </a:moveTo>
                  <a:cubicBezTo>
                    <a:pt x="33507" y="1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8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6"/>
                    <a:pt x="4322" y="25124"/>
                  </a:cubicBezTo>
                  <a:lnTo>
                    <a:pt x="34231" y="24136"/>
                  </a:lnTo>
                  <a:cubicBezTo>
                    <a:pt x="36207" y="24077"/>
                    <a:pt x="37767" y="22434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26"/>
                  </a:lnTo>
                  <a:cubicBezTo>
                    <a:pt x="43004" y="16325"/>
                    <a:pt x="43026" y="16325"/>
                    <a:pt x="43049" y="16325"/>
                  </a:cubicBezTo>
                  <a:cubicBezTo>
                    <a:pt x="43772" y="16325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9"/>
                    <a:pt x="48078" y="18957"/>
                  </a:cubicBezTo>
                  <a:cubicBezTo>
                    <a:pt x="50162" y="18886"/>
                    <a:pt x="51793" y="17159"/>
                    <a:pt x="51721" y="15099"/>
                  </a:cubicBezTo>
                  <a:cubicBezTo>
                    <a:pt x="51663" y="13077"/>
                    <a:pt x="49974" y="11490"/>
                    <a:pt x="47940" y="11490"/>
                  </a:cubicBezTo>
                  <a:cubicBezTo>
                    <a:pt x="47903" y="11490"/>
                    <a:pt x="47865" y="11491"/>
                    <a:pt x="47828" y="11492"/>
                  </a:cubicBezTo>
                  <a:cubicBezTo>
                    <a:pt x="46459" y="11539"/>
                    <a:pt x="45292" y="12301"/>
                    <a:pt x="44661" y="13397"/>
                  </a:cubicBezTo>
                  <a:cubicBezTo>
                    <a:pt x="44327" y="14004"/>
                    <a:pt x="43673" y="14433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7"/>
                    <a:pt x="39511" y="14577"/>
                  </a:cubicBezTo>
                  <a:cubicBezTo>
                    <a:pt x="38397" y="14577"/>
                    <a:pt x="37480" y="13697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1"/>
                    <a:pt x="33544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7" name="Google Shape;367;p19"/>
            <p:cNvSpPr/>
            <p:nvPr/>
          </p:nvSpPr>
          <p:spPr>
            <a:xfrm>
              <a:off x="933838" y="788897"/>
              <a:ext cx="177598" cy="256076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80"/>
                    <a:pt x="1" y="3001"/>
                  </a:cubicBezTo>
                  <a:cubicBezTo>
                    <a:pt x="1" y="4668"/>
                    <a:pt x="1346" y="6014"/>
                    <a:pt x="3001" y="6014"/>
                  </a:cubicBezTo>
                  <a:lnTo>
                    <a:pt x="4644" y="6014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EB7D1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071816" y="532900"/>
              <a:ext cx="1939277" cy="923862"/>
            </a:xfrm>
            <a:custGeom>
              <a:avLst/>
              <a:gdLst/>
              <a:ahLst/>
              <a:cxnLst/>
              <a:rect l="l" t="t" r="r" b="b"/>
              <a:pathLst>
                <a:path w="50710" h="24158" extrusionOk="0">
                  <a:moveTo>
                    <a:pt x="3549" y="0"/>
                  </a:moveTo>
                  <a:cubicBezTo>
                    <a:pt x="1584" y="0"/>
                    <a:pt x="1" y="1595"/>
                    <a:pt x="1" y="3560"/>
                  </a:cubicBezTo>
                  <a:lnTo>
                    <a:pt x="1" y="20610"/>
                  </a:lnTo>
                  <a:cubicBezTo>
                    <a:pt x="1" y="22562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2"/>
                    <a:pt x="36684" y="20610"/>
                  </a:cubicBezTo>
                  <a:lnTo>
                    <a:pt x="36684" y="18669"/>
                  </a:lnTo>
                  <a:cubicBezTo>
                    <a:pt x="36684" y="17550"/>
                    <a:pt x="37600" y="16633"/>
                    <a:pt x="38720" y="16633"/>
                  </a:cubicBezTo>
                  <a:lnTo>
                    <a:pt x="42030" y="16633"/>
                  </a:lnTo>
                  <a:cubicBezTo>
                    <a:pt x="42780" y="16633"/>
                    <a:pt x="43435" y="17038"/>
                    <a:pt x="43792" y="17633"/>
                  </a:cubicBezTo>
                  <a:cubicBezTo>
                    <a:pt x="44447" y="18705"/>
                    <a:pt x="45625" y="19431"/>
                    <a:pt x="46983" y="19431"/>
                  </a:cubicBezTo>
                  <a:cubicBezTo>
                    <a:pt x="49042" y="19431"/>
                    <a:pt x="50709" y="17752"/>
                    <a:pt x="50709" y="15692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2"/>
                    <a:pt x="43792" y="13764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28"/>
                  </a:cubicBezTo>
                  <a:lnTo>
                    <a:pt x="36684" y="3560"/>
                  </a:lnTo>
                  <a:cubicBezTo>
                    <a:pt x="36684" y="1595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2752419" y="1016894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70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70"/>
                    <a:pt x="4715" y="0"/>
                    <a:pt x="303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935214" y="562799"/>
              <a:ext cx="1606414" cy="369126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1"/>
                  </a:moveTo>
                  <a:cubicBezTo>
                    <a:pt x="2168" y="1"/>
                    <a:pt x="1417" y="346"/>
                    <a:pt x="882" y="882"/>
                  </a:cubicBezTo>
                  <a:cubicBezTo>
                    <a:pt x="334" y="1429"/>
                    <a:pt x="1" y="2180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1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6"/>
                  </a:cubicBezTo>
                  <a:cubicBezTo>
                    <a:pt x="41815" y="1168"/>
                    <a:pt x="40541" y="1"/>
                    <a:pt x="39006" y="1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935214" y="532909"/>
              <a:ext cx="1606414" cy="383816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0"/>
                  </a:moveTo>
                  <a:cubicBezTo>
                    <a:pt x="2168" y="0"/>
                    <a:pt x="1417" y="334"/>
                    <a:pt x="882" y="881"/>
                  </a:cubicBezTo>
                  <a:cubicBezTo>
                    <a:pt x="334" y="1417"/>
                    <a:pt x="1" y="2167"/>
                    <a:pt x="1" y="3001"/>
                  </a:cubicBezTo>
                  <a:lnTo>
                    <a:pt x="1" y="9013"/>
                  </a:lnTo>
                  <a:cubicBezTo>
                    <a:pt x="1" y="8192"/>
                    <a:pt x="334" y="7430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01"/>
                  </a:cubicBezTo>
                  <a:cubicBezTo>
                    <a:pt x="42006" y="1346"/>
                    <a:pt x="40660" y="0"/>
                    <a:pt x="39006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1733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2" name="Google Shape;372;p19"/>
            <p:cNvSpPr txBox="1"/>
            <p:nvPr/>
          </p:nvSpPr>
          <p:spPr>
            <a:xfrm>
              <a:off x="1081172" y="857225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342900" indent="-342900" algn="l">
                <a:lnSpc>
                  <a:spcPct val="150000"/>
                </a:lnSpc>
                <a:buFontTx/>
                <a:buChar char="-"/>
              </a:pPr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Write short answers for Yes/No questions.</a:t>
              </a:r>
            </a:p>
          </p:txBody>
        </p:sp>
        <p:sp>
          <p:nvSpPr>
            <p:cNvPr id="373" name="Google Shape;373;p19"/>
            <p:cNvSpPr txBox="1"/>
            <p:nvPr/>
          </p:nvSpPr>
          <p:spPr>
            <a:xfrm>
              <a:off x="1071825" y="532900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74" name="Google Shape;374;p19"/>
          <p:cNvGrpSpPr/>
          <p:nvPr/>
        </p:nvGrpSpPr>
        <p:grpSpPr>
          <a:xfrm>
            <a:off x="2227262" y="2904262"/>
            <a:ext cx="4410683" cy="1305435"/>
            <a:chOff x="933838" y="1769089"/>
            <a:chExt cx="2079971" cy="979076"/>
          </a:xfrm>
        </p:grpSpPr>
        <p:sp>
          <p:nvSpPr>
            <p:cNvPr id="375" name="Google Shape;375;p19"/>
            <p:cNvSpPr/>
            <p:nvPr/>
          </p:nvSpPr>
          <p:spPr>
            <a:xfrm>
              <a:off x="1033115" y="1787667"/>
              <a:ext cx="1980694" cy="960499"/>
            </a:xfrm>
            <a:custGeom>
              <a:avLst/>
              <a:gdLst/>
              <a:ahLst/>
              <a:cxnLst/>
              <a:rect l="l" t="t" r="r" b="b"/>
              <a:pathLst>
                <a:path w="51793" h="25116" extrusionOk="0">
                  <a:moveTo>
                    <a:pt x="33566" y="0"/>
                  </a:moveTo>
                  <a:cubicBezTo>
                    <a:pt x="33522" y="0"/>
                    <a:pt x="33478" y="1"/>
                    <a:pt x="33433" y="3"/>
                  </a:cubicBezTo>
                  <a:lnTo>
                    <a:pt x="3537" y="979"/>
                  </a:lnTo>
                  <a:cubicBezTo>
                    <a:pt x="1548" y="1050"/>
                    <a:pt x="0" y="2693"/>
                    <a:pt x="60" y="4646"/>
                  </a:cubicBezTo>
                  <a:lnTo>
                    <a:pt x="620" y="21684"/>
                  </a:lnTo>
                  <a:cubicBezTo>
                    <a:pt x="689" y="23604"/>
                    <a:pt x="2273" y="25115"/>
                    <a:pt x="4190" y="25115"/>
                  </a:cubicBezTo>
                  <a:cubicBezTo>
                    <a:pt x="4234" y="25115"/>
                    <a:pt x="4278" y="25114"/>
                    <a:pt x="4322" y="25113"/>
                  </a:cubicBezTo>
                  <a:lnTo>
                    <a:pt x="34231" y="24136"/>
                  </a:lnTo>
                  <a:cubicBezTo>
                    <a:pt x="36207" y="24065"/>
                    <a:pt x="37767" y="22422"/>
                    <a:pt x="37696" y="20469"/>
                  </a:cubicBezTo>
                  <a:lnTo>
                    <a:pt x="37636" y="18541"/>
                  </a:lnTo>
                  <a:cubicBezTo>
                    <a:pt x="37600" y="17409"/>
                    <a:pt x="38493" y="16469"/>
                    <a:pt x="39636" y="16433"/>
                  </a:cubicBezTo>
                  <a:lnTo>
                    <a:pt x="42982" y="16314"/>
                  </a:lnTo>
                  <a:cubicBezTo>
                    <a:pt x="43004" y="16313"/>
                    <a:pt x="43026" y="16313"/>
                    <a:pt x="43048" y="16313"/>
                  </a:cubicBezTo>
                  <a:cubicBezTo>
                    <a:pt x="43772" y="16313"/>
                    <a:pt x="44422" y="16689"/>
                    <a:pt x="44792" y="17267"/>
                  </a:cubicBezTo>
                  <a:cubicBezTo>
                    <a:pt x="45460" y="18280"/>
                    <a:pt x="46628" y="18948"/>
                    <a:pt x="47943" y="18948"/>
                  </a:cubicBezTo>
                  <a:cubicBezTo>
                    <a:pt x="47988" y="18948"/>
                    <a:pt x="48033" y="18947"/>
                    <a:pt x="48078" y="18945"/>
                  </a:cubicBezTo>
                  <a:cubicBezTo>
                    <a:pt x="50162" y="18886"/>
                    <a:pt x="51793" y="17159"/>
                    <a:pt x="51721" y="15100"/>
                  </a:cubicBezTo>
                  <a:cubicBezTo>
                    <a:pt x="51663" y="13084"/>
                    <a:pt x="49985" y="11490"/>
                    <a:pt x="47961" y="11490"/>
                  </a:cubicBezTo>
                  <a:cubicBezTo>
                    <a:pt x="47916" y="11490"/>
                    <a:pt x="47872" y="11491"/>
                    <a:pt x="47828" y="11492"/>
                  </a:cubicBezTo>
                  <a:cubicBezTo>
                    <a:pt x="46459" y="11540"/>
                    <a:pt x="45292" y="12290"/>
                    <a:pt x="44661" y="13397"/>
                  </a:cubicBezTo>
                  <a:cubicBezTo>
                    <a:pt x="44327" y="14004"/>
                    <a:pt x="43673" y="14433"/>
                    <a:pt x="42911" y="14457"/>
                  </a:cubicBezTo>
                  <a:lnTo>
                    <a:pt x="39577" y="14564"/>
                  </a:lnTo>
                  <a:cubicBezTo>
                    <a:pt x="39554" y="14565"/>
                    <a:pt x="39532" y="14565"/>
                    <a:pt x="39510" y="14565"/>
                  </a:cubicBezTo>
                  <a:cubicBezTo>
                    <a:pt x="38397" y="14565"/>
                    <a:pt x="37480" y="13696"/>
                    <a:pt x="37434" y="12587"/>
                  </a:cubicBezTo>
                  <a:lnTo>
                    <a:pt x="37136" y="3432"/>
                  </a:lnTo>
                  <a:cubicBezTo>
                    <a:pt x="37078" y="1511"/>
                    <a:pt x="35484" y="0"/>
                    <a:pt x="3356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933838" y="2025120"/>
              <a:ext cx="177598" cy="256034"/>
            </a:xfrm>
            <a:custGeom>
              <a:avLst/>
              <a:gdLst/>
              <a:ahLst/>
              <a:cxnLst/>
              <a:rect l="l" t="t" r="r" b="b"/>
              <a:pathLst>
                <a:path w="4644" h="6013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0"/>
                  </a:lnTo>
                  <a:close/>
                </a:path>
              </a:pathLst>
            </a:custGeom>
            <a:solidFill>
              <a:srgbClr val="2689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071816" y="1769540"/>
              <a:ext cx="1939277" cy="923442"/>
            </a:xfrm>
            <a:custGeom>
              <a:avLst/>
              <a:gdLst/>
              <a:ahLst/>
              <a:cxnLst/>
              <a:rect l="l" t="t" r="r" b="b"/>
              <a:pathLst>
                <a:path w="50710" h="24147" extrusionOk="0">
                  <a:moveTo>
                    <a:pt x="3549" y="0"/>
                  </a:moveTo>
                  <a:cubicBezTo>
                    <a:pt x="1584" y="0"/>
                    <a:pt x="1" y="1596"/>
                    <a:pt x="1" y="3548"/>
                  </a:cubicBezTo>
                  <a:lnTo>
                    <a:pt x="1" y="20598"/>
                  </a:lnTo>
                  <a:cubicBezTo>
                    <a:pt x="1" y="22563"/>
                    <a:pt x="1584" y="24146"/>
                    <a:pt x="3549" y="24146"/>
                  </a:cubicBezTo>
                  <a:lnTo>
                    <a:pt x="33124" y="24146"/>
                  </a:lnTo>
                  <a:cubicBezTo>
                    <a:pt x="35088" y="24146"/>
                    <a:pt x="36684" y="22563"/>
                    <a:pt x="36684" y="20598"/>
                  </a:cubicBezTo>
                  <a:lnTo>
                    <a:pt x="36684" y="18669"/>
                  </a:lnTo>
                  <a:cubicBezTo>
                    <a:pt x="36684" y="17538"/>
                    <a:pt x="37600" y="16621"/>
                    <a:pt x="38720" y="16621"/>
                  </a:cubicBezTo>
                  <a:lnTo>
                    <a:pt x="42030" y="16621"/>
                  </a:lnTo>
                  <a:cubicBezTo>
                    <a:pt x="42780" y="16621"/>
                    <a:pt x="43435" y="17026"/>
                    <a:pt x="43792" y="17633"/>
                  </a:cubicBezTo>
                  <a:cubicBezTo>
                    <a:pt x="44447" y="18705"/>
                    <a:pt x="45625" y="19419"/>
                    <a:pt x="46983" y="19419"/>
                  </a:cubicBezTo>
                  <a:cubicBezTo>
                    <a:pt x="49042" y="19419"/>
                    <a:pt x="50709" y="17753"/>
                    <a:pt x="50709" y="15693"/>
                  </a:cubicBezTo>
                  <a:cubicBezTo>
                    <a:pt x="50709" y="13633"/>
                    <a:pt x="49042" y="11954"/>
                    <a:pt x="46983" y="11954"/>
                  </a:cubicBezTo>
                  <a:cubicBezTo>
                    <a:pt x="45625" y="11954"/>
                    <a:pt x="44447" y="12680"/>
                    <a:pt x="43792" y="13752"/>
                  </a:cubicBezTo>
                  <a:cubicBezTo>
                    <a:pt x="43435" y="14359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7"/>
                    <a:pt x="36684" y="12716"/>
                  </a:cubicBezTo>
                  <a:lnTo>
                    <a:pt x="36684" y="3548"/>
                  </a:lnTo>
                  <a:cubicBezTo>
                    <a:pt x="36684" y="1596"/>
                    <a:pt x="35088" y="0"/>
                    <a:pt x="3312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2752419" y="2253534"/>
              <a:ext cx="232247" cy="232247"/>
            </a:xfrm>
            <a:custGeom>
              <a:avLst/>
              <a:gdLst/>
              <a:ahLst/>
              <a:cxnLst/>
              <a:rect l="l" t="t" r="r" b="b"/>
              <a:pathLst>
                <a:path w="6073" h="6073" extrusionOk="0">
                  <a:moveTo>
                    <a:pt x="3037" y="1"/>
                  </a:moveTo>
                  <a:cubicBezTo>
                    <a:pt x="1358" y="1"/>
                    <a:pt x="0" y="1358"/>
                    <a:pt x="0" y="3037"/>
                  </a:cubicBezTo>
                  <a:cubicBezTo>
                    <a:pt x="0" y="4716"/>
                    <a:pt x="1358" y="6073"/>
                    <a:pt x="3037" y="6073"/>
                  </a:cubicBezTo>
                  <a:cubicBezTo>
                    <a:pt x="4715" y="6073"/>
                    <a:pt x="6073" y="4716"/>
                    <a:pt x="6073" y="3037"/>
                  </a:cubicBezTo>
                  <a:cubicBezTo>
                    <a:pt x="6073" y="1358"/>
                    <a:pt x="4715" y="1"/>
                    <a:pt x="3037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935214" y="1799534"/>
              <a:ext cx="1606414" cy="368572"/>
            </a:xfrm>
            <a:custGeom>
              <a:avLst/>
              <a:gdLst/>
              <a:ahLst/>
              <a:cxnLst/>
              <a:rect l="l" t="t" r="r" b="b"/>
              <a:pathLst>
                <a:path w="42006" h="8656" extrusionOk="0">
                  <a:moveTo>
                    <a:pt x="3001" y="0"/>
                  </a:moveTo>
                  <a:cubicBezTo>
                    <a:pt x="2168" y="0"/>
                    <a:pt x="1417" y="333"/>
                    <a:pt x="882" y="881"/>
                  </a:cubicBezTo>
                  <a:cubicBezTo>
                    <a:pt x="334" y="1429"/>
                    <a:pt x="1" y="2179"/>
                    <a:pt x="1" y="3012"/>
                  </a:cubicBezTo>
                  <a:lnTo>
                    <a:pt x="1" y="8311"/>
                  </a:lnTo>
                  <a:lnTo>
                    <a:pt x="24" y="8656"/>
                  </a:lnTo>
                  <a:cubicBezTo>
                    <a:pt x="108" y="7977"/>
                    <a:pt x="417" y="7358"/>
                    <a:pt x="882" y="6894"/>
                  </a:cubicBezTo>
                  <a:cubicBezTo>
                    <a:pt x="1417" y="6346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7"/>
                    <a:pt x="42006" y="3012"/>
                  </a:cubicBezTo>
                  <a:cubicBezTo>
                    <a:pt x="42006" y="2881"/>
                    <a:pt x="42006" y="2774"/>
                    <a:pt x="41982" y="2655"/>
                  </a:cubicBezTo>
                  <a:cubicBezTo>
                    <a:pt x="41815" y="1155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935214" y="1769089"/>
              <a:ext cx="1606414" cy="384327"/>
            </a:xfrm>
            <a:custGeom>
              <a:avLst/>
              <a:gdLst/>
              <a:ahLst/>
              <a:cxnLst/>
              <a:rect l="l" t="t" r="r" b="b"/>
              <a:pathLst>
                <a:path w="42006" h="9026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9026"/>
                  </a:lnTo>
                  <a:cubicBezTo>
                    <a:pt x="1" y="8192"/>
                    <a:pt x="334" y="7442"/>
                    <a:pt x="882" y="6894"/>
                  </a:cubicBezTo>
                  <a:cubicBezTo>
                    <a:pt x="1417" y="6359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1" name="Google Shape;381;p19"/>
            <p:cNvSpPr txBox="1"/>
            <p:nvPr/>
          </p:nvSpPr>
          <p:spPr>
            <a:xfrm>
              <a:off x="1081172" y="209766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342900" indent="-342900" algn="l">
                <a:lnSpc>
                  <a:spcPct val="150000"/>
                </a:lnSpc>
                <a:buFontTx/>
                <a:buChar char="-"/>
              </a:pPr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Use past simple tense and past progressive </a:t>
              </a:r>
            </a:p>
          </p:txBody>
        </p:sp>
        <p:sp>
          <p:nvSpPr>
            <p:cNvPr id="382" name="Google Shape;382;p19"/>
            <p:cNvSpPr txBox="1"/>
            <p:nvPr/>
          </p:nvSpPr>
          <p:spPr>
            <a:xfrm>
              <a:off x="1071825" y="1769313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83" name="Google Shape;383;p19"/>
          <p:cNvGrpSpPr/>
          <p:nvPr/>
        </p:nvGrpSpPr>
        <p:grpSpPr>
          <a:xfrm>
            <a:off x="2202018" y="4364207"/>
            <a:ext cx="4529521" cy="1305395"/>
            <a:chOff x="933838" y="3005721"/>
            <a:chExt cx="2079971" cy="979046"/>
          </a:xfrm>
        </p:grpSpPr>
        <p:sp>
          <p:nvSpPr>
            <p:cNvPr id="384" name="Google Shape;384;p19"/>
            <p:cNvSpPr/>
            <p:nvPr/>
          </p:nvSpPr>
          <p:spPr>
            <a:xfrm>
              <a:off x="1033115" y="3023886"/>
              <a:ext cx="1980694" cy="960881"/>
            </a:xfrm>
            <a:custGeom>
              <a:avLst/>
              <a:gdLst/>
              <a:ahLst/>
              <a:cxnLst/>
              <a:rect l="l" t="t" r="r" b="b"/>
              <a:pathLst>
                <a:path w="51793" h="25126" extrusionOk="0">
                  <a:moveTo>
                    <a:pt x="33544" y="0"/>
                  </a:moveTo>
                  <a:cubicBezTo>
                    <a:pt x="33507" y="0"/>
                    <a:pt x="33470" y="1"/>
                    <a:pt x="33433" y="2"/>
                  </a:cubicBezTo>
                  <a:lnTo>
                    <a:pt x="3537" y="990"/>
                  </a:lnTo>
                  <a:cubicBezTo>
                    <a:pt x="1548" y="1050"/>
                    <a:pt x="0" y="2693"/>
                    <a:pt x="60" y="4657"/>
                  </a:cubicBezTo>
                  <a:lnTo>
                    <a:pt x="620" y="21695"/>
                  </a:lnTo>
                  <a:cubicBezTo>
                    <a:pt x="690" y="23611"/>
                    <a:pt x="2284" y="25126"/>
                    <a:pt x="4211" y="25126"/>
                  </a:cubicBezTo>
                  <a:cubicBezTo>
                    <a:pt x="4248" y="25126"/>
                    <a:pt x="4285" y="25125"/>
                    <a:pt x="4322" y="25124"/>
                  </a:cubicBezTo>
                  <a:lnTo>
                    <a:pt x="34231" y="24136"/>
                  </a:lnTo>
                  <a:cubicBezTo>
                    <a:pt x="36207" y="24076"/>
                    <a:pt x="37767" y="22433"/>
                    <a:pt x="37696" y="20469"/>
                  </a:cubicBezTo>
                  <a:lnTo>
                    <a:pt x="37636" y="18540"/>
                  </a:lnTo>
                  <a:cubicBezTo>
                    <a:pt x="37600" y="17409"/>
                    <a:pt x="38493" y="16468"/>
                    <a:pt x="39636" y="16433"/>
                  </a:cubicBezTo>
                  <a:lnTo>
                    <a:pt x="42982" y="16325"/>
                  </a:lnTo>
                  <a:cubicBezTo>
                    <a:pt x="43004" y="16325"/>
                    <a:pt x="43026" y="16324"/>
                    <a:pt x="43049" y="16324"/>
                  </a:cubicBezTo>
                  <a:cubicBezTo>
                    <a:pt x="43772" y="16324"/>
                    <a:pt x="44422" y="16700"/>
                    <a:pt x="44792" y="17266"/>
                  </a:cubicBezTo>
                  <a:cubicBezTo>
                    <a:pt x="45460" y="18291"/>
                    <a:pt x="46628" y="18959"/>
                    <a:pt x="47943" y="18959"/>
                  </a:cubicBezTo>
                  <a:cubicBezTo>
                    <a:pt x="47988" y="18959"/>
                    <a:pt x="48033" y="18958"/>
                    <a:pt x="48078" y="18957"/>
                  </a:cubicBezTo>
                  <a:cubicBezTo>
                    <a:pt x="50162" y="18885"/>
                    <a:pt x="51793" y="17159"/>
                    <a:pt x="51721" y="15099"/>
                  </a:cubicBezTo>
                  <a:cubicBezTo>
                    <a:pt x="51663" y="13076"/>
                    <a:pt x="49974" y="11490"/>
                    <a:pt x="47940" y="11490"/>
                  </a:cubicBezTo>
                  <a:cubicBezTo>
                    <a:pt x="47903" y="11490"/>
                    <a:pt x="47865" y="11490"/>
                    <a:pt x="47828" y="11491"/>
                  </a:cubicBezTo>
                  <a:cubicBezTo>
                    <a:pt x="46459" y="11539"/>
                    <a:pt x="45292" y="12301"/>
                    <a:pt x="44661" y="13396"/>
                  </a:cubicBezTo>
                  <a:cubicBezTo>
                    <a:pt x="44327" y="14004"/>
                    <a:pt x="43673" y="14432"/>
                    <a:pt x="42911" y="14456"/>
                  </a:cubicBezTo>
                  <a:lnTo>
                    <a:pt x="39577" y="14575"/>
                  </a:lnTo>
                  <a:cubicBezTo>
                    <a:pt x="39555" y="14576"/>
                    <a:pt x="39533" y="14576"/>
                    <a:pt x="39511" y="14576"/>
                  </a:cubicBezTo>
                  <a:cubicBezTo>
                    <a:pt x="38397" y="14576"/>
                    <a:pt x="37480" y="13696"/>
                    <a:pt x="37434" y="12599"/>
                  </a:cubicBezTo>
                  <a:lnTo>
                    <a:pt x="37136" y="3431"/>
                  </a:lnTo>
                  <a:cubicBezTo>
                    <a:pt x="37078" y="1515"/>
                    <a:pt x="35472" y="0"/>
                    <a:pt x="33544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5" name="Google Shape;385;p19"/>
            <p:cNvSpPr/>
            <p:nvPr/>
          </p:nvSpPr>
          <p:spPr>
            <a:xfrm>
              <a:off x="933838" y="3261739"/>
              <a:ext cx="177598" cy="256061"/>
            </a:xfrm>
            <a:custGeom>
              <a:avLst/>
              <a:gdLst/>
              <a:ahLst/>
              <a:cxnLst/>
              <a:rect l="l" t="t" r="r" b="b"/>
              <a:pathLst>
                <a:path w="4644" h="6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7"/>
                    <a:pt x="1" y="2179"/>
                    <a:pt x="1" y="3001"/>
                  </a:cubicBezTo>
                  <a:cubicBezTo>
                    <a:pt x="1" y="4668"/>
                    <a:pt x="1346" y="6013"/>
                    <a:pt x="3001" y="6013"/>
                  </a:cubicBezTo>
                  <a:lnTo>
                    <a:pt x="4644" y="6013"/>
                  </a:lnTo>
                  <a:lnTo>
                    <a:pt x="4644" y="1"/>
                  </a:lnTo>
                  <a:close/>
                </a:path>
              </a:pathLst>
            </a:custGeom>
            <a:solidFill>
              <a:srgbClr val="CF12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6" name="Google Shape;386;p19"/>
            <p:cNvSpPr/>
            <p:nvPr/>
          </p:nvSpPr>
          <p:spPr>
            <a:xfrm>
              <a:off x="1071816" y="3005721"/>
              <a:ext cx="1939277" cy="923901"/>
            </a:xfrm>
            <a:custGeom>
              <a:avLst/>
              <a:gdLst/>
              <a:ahLst/>
              <a:cxnLst/>
              <a:rect l="l" t="t" r="r" b="b"/>
              <a:pathLst>
                <a:path w="50710" h="24159" extrusionOk="0">
                  <a:moveTo>
                    <a:pt x="3549" y="1"/>
                  </a:moveTo>
                  <a:cubicBezTo>
                    <a:pt x="1584" y="1"/>
                    <a:pt x="1" y="1596"/>
                    <a:pt x="1" y="3561"/>
                  </a:cubicBezTo>
                  <a:lnTo>
                    <a:pt x="1" y="20610"/>
                  </a:lnTo>
                  <a:cubicBezTo>
                    <a:pt x="1" y="22563"/>
                    <a:pt x="1584" y="24158"/>
                    <a:pt x="3549" y="24158"/>
                  </a:cubicBezTo>
                  <a:lnTo>
                    <a:pt x="33124" y="24158"/>
                  </a:lnTo>
                  <a:cubicBezTo>
                    <a:pt x="35088" y="24158"/>
                    <a:pt x="36684" y="22563"/>
                    <a:pt x="36684" y="20610"/>
                  </a:cubicBezTo>
                  <a:lnTo>
                    <a:pt x="36684" y="18670"/>
                  </a:lnTo>
                  <a:cubicBezTo>
                    <a:pt x="36684" y="17550"/>
                    <a:pt x="37600" y="16634"/>
                    <a:pt x="38720" y="16634"/>
                  </a:cubicBezTo>
                  <a:lnTo>
                    <a:pt x="42030" y="16634"/>
                  </a:lnTo>
                  <a:cubicBezTo>
                    <a:pt x="42780" y="16634"/>
                    <a:pt x="43435" y="17039"/>
                    <a:pt x="43792" y="17634"/>
                  </a:cubicBezTo>
                  <a:cubicBezTo>
                    <a:pt x="44447" y="18705"/>
                    <a:pt x="45625" y="19432"/>
                    <a:pt x="46983" y="19432"/>
                  </a:cubicBezTo>
                  <a:cubicBezTo>
                    <a:pt x="49042" y="19432"/>
                    <a:pt x="50709" y="17765"/>
                    <a:pt x="50709" y="15693"/>
                  </a:cubicBezTo>
                  <a:cubicBezTo>
                    <a:pt x="50709" y="13633"/>
                    <a:pt x="49042" y="11966"/>
                    <a:pt x="46983" y="11966"/>
                  </a:cubicBezTo>
                  <a:cubicBezTo>
                    <a:pt x="45625" y="11966"/>
                    <a:pt x="44447" y="12693"/>
                    <a:pt x="43792" y="13764"/>
                  </a:cubicBezTo>
                  <a:cubicBezTo>
                    <a:pt x="43435" y="14360"/>
                    <a:pt x="42780" y="14764"/>
                    <a:pt x="42030" y="14764"/>
                  </a:cubicBezTo>
                  <a:lnTo>
                    <a:pt x="38720" y="14764"/>
                  </a:lnTo>
                  <a:cubicBezTo>
                    <a:pt x="37600" y="14764"/>
                    <a:pt x="36684" y="13848"/>
                    <a:pt x="36684" y="12728"/>
                  </a:cubicBezTo>
                  <a:lnTo>
                    <a:pt x="36684" y="3561"/>
                  </a:lnTo>
                  <a:cubicBezTo>
                    <a:pt x="36684" y="1596"/>
                    <a:pt x="35088" y="1"/>
                    <a:pt x="33124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7" name="Google Shape;387;p19"/>
            <p:cNvSpPr/>
            <p:nvPr/>
          </p:nvSpPr>
          <p:spPr>
            <a:xfrm>
              <a:off x="2752419" y="3489753"/>
              <a:ext cx="232247" cy="232706"/>
            </a:xfrm>
            <a:custGeom>
              <a:avLst/>
              <a:gdLst/>
              <a:ahLst/>
              <a:cxnLst/>
              <a:rect l="l" t="t" r="r" b="b"/>
              <a:pathLst>
                <a:path w="6073" h="6085" extrusionOk="0">
                  <a:moveTo>
                    <a:pt x="3037" y="0"/>
                  </a:moveTo>
                  <a:cubicBezTo>
                    <a:pt x="1358" y="0"/>
                    <a:pt x="0" y="1369"/>
                    <a:pt x="0" y="3036"/>
                  </a:cubicBezTo>
                  <a:cubicBezTo>
                    <a:pt x="0" y="4715"/>
                    <a:pt x="1358" y="6084"/>
                    <a:pt x="3037" y="6084"/>
                  </a:cubicBezTo>
                  <a:cubicBezTo>
                    <a:pt x="4715" y="6084"/>
                    <a:pt x="6073" y="4715"/>
                    <a:pt x="6073" y="3036"/>
                  </a:cubicBezTo>
                  <a:cubicBezTo>
                    <a:pt x="6073" y="1369"/>
                    <a:pt x="4715" y="0"/>
                    <a:pt x="3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935214" y="3035660"/>
              <a:ext cx="1606414" cy="369104"/>
            </a:xfrm>
            <a:custGeom>
              <a:avLst/>
              <a:gdLst/>
              <a:ahLst/>
              <a:cxnLst/>
              <a:rect l="l" t="t" r="r" b="b"/>
              <a:pathLst>
                <a:path w="42006" h="8669" extrusionOk="0">
                  <a:moveTo>
                    <a:pt x="3001" y="0"/>
                  </a:moveTo>
                  <a:cubicBezTo>
                    <a:pt x="2168" y="0"/>
                    <a:pt x="1417" y="346"/>
                    <a:pt x="882" y="881"/>
                  </a:cubicBezTo>
                  <a:cubicBezTo>
                    <a:pt x="334" y="1429"/>
                    <a:pt x="1" y="2179"/>
                    <a:pt x="1" y="3013"/>
                  </a:cubicBezTo>
                  <a:lnTo>
                    <a:pt x="1" y="8311"/>
                  </a:lnTo>
                  <a:lnTo>
                    <a:pt x="24" y="8668"/>
                  </a:lnTo>
                  <a:cubicBezTo>
                    <a:pt x="108" y="7978"/>
                    <a:pt x="417" y="7370"/>
                    <a:pt x="882" y="6894"/>
                  </a:cubicBezTo>
                  <a:cubicBezTo>
                    <a:pt x="1417" y="6358"/>
                    <a:pt x="2168" y="6013"/>
                    <a:pt x="3001" y="6013"/>
                  </a:cubicBezTo>
                  <a:lnTo>
                    <a:pt x="39006" y="6013"/>
                  </a:lnTo>
                  <a:cubicBezTo>
                    <a:pt x="40660" y="6013"/>
                    <a:pt x="42006" y="4668"/>
                    <a:pt x="42006" y="3013"/>
                  </a:cubicBezTo>
                  <a:cubicBezTo>
                    <a:pt x="42006" y="2894"/>
                    <a:pt x="42006" y="2775"/>
                    <a:pt x="41982" y="2655"/>
                  </a:cubicBezTo>
                  <a:cubicBezTo>
                    <a:pt x="41815" y="1167"/>
                    <a:pt x="40541" y="0"/>
                    <a:pt x="39006" y="0"/>
                  </a:cubicBezTo>
                  <a:close/>
                </a:path>
              </a:pathLst>
            </a:custGeom>
            <a:solidFill>
              <a:srgbClr val="B7B7B7">
                <a:alpha val="553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935214" y="3005729"/>
              <a:ext cx="1606414" cy="383794"/>
            </a:xfrm>
            <a:custGeom>
              <a:avLst/>
              <a:gdLst/>
              <a:ahLst/>
              <a:cxnLst/>
              <a:rect l="l" t="t" r="r" b="b"/>
              <a:pathLst>
                <a:path w="42006" h="9014" extrusionOk="0">
                  <a:moveTo>
                    <a:pt x="3001" y="1"/>
                  </a:moveTo>
                  <a:cubicBezTo>
                    <a:pt x="2168" y="1"/>
                    <a:pt x="1417" y="334"/>
                    <a:pt x="882" y="882"/>
                  </a:cubicBezTo>
                  <a:cubicBezTo>
                    <a:pt x="334" y="1418"/>
                    <a:pt x="1" y="2168"/>
                    <a:pt x="1" y="3001"/>
                  </a:cubicBezTo>
                  <a:lnTo>
                    <a:pt x="1" y="9014"/>
                  </a:lnTo>
                  <a:cubicBezTo>
                    <a:pt x="1" y="8192"/>
                    <a:pt x="334" y="7430"/>
                    <a:pt x="882" y="6895"/>
                  </a:cubicBezTo>
                  <a:cubicBezTo>
                    <a:pt x="1417" y="6347"/>
                    <a:pt x="2168" y="6014"/>
                    <a:pt x="3001" y="6014"/>
                  </a:cubicBezTo>
                  <a:lnTo>
                    <a:pt x="39006" y="6014"/>
                  </a:lnTo>
                  <a:cubicBezTo>
                    <a:pt x="40660" y="6014"/>
                    <a:pt x="42006" y="4668"/>
                    <a:pt x="42006" y="3001"/>
                  </a:cubicBezTo>
                  <a:cubicBezTo>
                    <a:pt x="42006" y="1346"/>
                    <a:pt x="40660" y="1"/>
                    <a:pt x="3900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>
                <a:latin typeface="Fira Sans Extra Condensed"/>
                <a:ea typeface="Fira Sans Extra Condensed"/>
                <a:cs typeface="Fira Sans Extra Condensed"/>
                <a:sym typeface="Fira Sans Extra Condensed"/>
              </a:endParaRPr>
            </a:p>
          </p:txBody>
        </p:sp>
        <p:sp>
          <p:nvSpPr>
            <p:cNvPr id="390" name="Google Shape;390;p19"/>
            <p:cNvSpPr txBox="1"/>
            <p:nvPr/>
          </p:nvSpPr>
          <p:spPr>
            <a:xfrm>
              <a:off x="1081172" y="3338113"/>
              <a:ext cx="1390200" cy="53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r>
                <a:rPr lang="en-US" sz="1600" dirty="0">
                  <a:solidFill>
                    <a:srgbClr val="002060"/>
                  </a:solidFill>
                  <a:latin typeface="Comic Sans MS" panose="030F0702030302020204" pitchFamily="66" charset="0"/>
                </a:rPr>
                <a:t>Transform an affirmative sentence to negative</a:t>
              </a:r>
              <a:endParaRPr sz="1600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91" name="Google Shape;391;p19"/>
            <p:cNvSpPr txBox="1"/>
            <p:nvPr/>
          </p:nvSpPr>
          <p:spPr>
            <a:xfrm>
              <a:off x="1071825" y="3005788"/>
              <a:ext cx="1469700" cy="255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 rtl="0"/>
              <a:endParaRPr sz="24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sp>
        <p:nvSpPr>
          <p:cNvPr id="60" name="إطار 59">
            <a:extLst>
              <a:ext uri="{FF2B5EF4-FFF2-40B4-BE49-F238E27FC236}">
                <a16:creationId xmlns:a16="http://schemas.microsoft.com/office/drawing/2014/main" id="{E1BFE923-BA8D-488D-ADE5-342C4A30480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" grpId="0"/>
      <p:bldP spid="3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3118A9A-C8BC-4364-A6BC-52C1DE325E21}"/>
              </a:ext>
            </a:extLst>
          </p:cNvPr>
          <p:cNvGrpSpPr/>
          <p:nvPr/>
        </p:nvGrpSpPr>
        <p:grpSpPr>
          <a:xfrm>
            <a:off x="353085" y="93725"/>
            <a:ext cx="2662092" cy="1318979"/>
            <a:chOff x="353085" y="219990"/>
            <a:chExt cx="3340729" cy="1626917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pic>
          <p:nvPicPr>
            <p:cNvPr id="3" name="رسم 2" descr="شاشة جهاز العرض">
              <a:extLst>
                <a:ext uri="{FF2B5EF4-FFF2-40B4-BE49-F238E27FC236}">
                  <a16:creationId xmlns:a16="http://schemas.microsoft.com/office/drawing/2014/main" id="{9F57CA51-91E3-4C1C-801D-991C8C0EAC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9328" t="7924" r="8309" b="6540"/>
            <a:stretch/>
          </p:blipFill>
          <p:spPr>
            <a:xfrm>
              <a:off x="353085" y="307818"/>
              <a:ext cx="3340729" cy="1539089"/>
            </a:xfrm>
            <a:prstGeom prst="rect">
              <a:avLst/>
            </a:prstGeom>
          </p:spPr>
        </p:pic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76DB9B78-F2BD-4140-B009-CC5F2C0F038A}"/>
                </a:ext>
              </a:extLst>
            </p:cNvPr>
            <p:cNvSpPr txBox="1"/>
            <p:nvPr/>
          </p:nvSpPr>
          <p:spPr>
            <a:xfrm>
              <a:off x="787651" y="219990"/>
              <a:ext cx="2471596" cy="9233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1" i="0" u="none" strike="noStrike" baseline="0" dirty="0">
                  <a:solidFill>
                    <a:srgbClr val="C00000"/>
                  </a:solidFill>
                  <a:latin typeface="CVGAC S+ Proxima Nova"/>
                </a:rPr>
                <a:t>Simple Past Tense </a:t>
              </a:r>
            </a:p>
            <a:p>
              <a:pPr algn="l"/>
              <a:endParaRPr lang="ar-SA" dirty="0"/>
            </a:p>
          </p:txBody>
        </p:sp>
      </p:grpSp>
      <p:sp>
        <p:nvSpPr>
          <p:cNvPr id="10" name="شكل حر: شكل 9">
            <a:extLst>
              <a:ext uri="{FF2B5EF4-FFF2-40B4-BE49-F238E27FC236}">
                <a16:creationId xmlns:a16="http://schemas.microsoft.com/office/drawing/2014/main" id="{DFA1EBFA-6A21-431E-8748-A86DFA7A9159}"/>
              </a:ext>
            </a:extLst>
          </p:cNvPr>
          <p:cNvSpPr/>
          <p:nvPr/>
        </p:nvSpPr>
        <p:spPr>
          <a:xfrm rot="5400000">
            <a:off x="7569350" y="3430869"/>
            <a:ext cx="6315075" cy="574097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2700" kern="1200"/>
          </a:p>
        </p:txBody>
      </p:sp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DCD4E1C-DDC1-400A-B064-73BB2CDA8EBA}"/>
              </a:ext>
            </a:extLst>
          </p:cNvPr>
          <p:cNvSpPr/>
          <p:nvPr/>
        </p:nvSpPr>
        <p:spPr>
          <a:xfrm rot="5400000">
            <a:off x="5732237" y="3430869"/>
            <a:ext cx="6315075" cy="574097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2700" kern="1200"/>
          </a:p>
        </p:txBody>
      </p:sp>
      <p:sp>
        <p:nvSpPr>
          <p:cNvPr id="28" name="شكل حر: شكل 27">
            <a:extLst>
              <a:ext uri="{FF2B5EF4-FFF2-40B4-BE49-F238E27FC236}">
                <a16:creationId xmlns:a16="http://schemas.microsoft.com/office/drawing/2014/main" id="{05A3E249-774A-4BCB-8573-343416D9AC7C}"/>
              </a:ext>
            </a:extLst>
          </p:cNvPr>
          <p:cNvSpPr/>
          <p:nvPr/>
        </p:nvSpPr>
        <p:spPr>
          <a:xfrm rot="5400000">
            <a:off x="3895124" y="3430869"/>
            <a:ext cx="6315075" cy="574097"/>
          </a:xfrm>
          <a:custGeom>
            <a:avLst/>
            <a:gdLst>
              <a:gd name="connsiteX0" fmla="*/ 0 w 6315075"/>
              <a:gd name="connsiteY0" fmla="*/ 0 h 574097"/>
              <a:gd name="connsiteX1" fmla="*/ 6315075 w 6315075"/>
              <a:gd name="connsiteY1" fmla="*/ 0 h 574097"/>
              <a:gd name="connsiteX2" fmla="*/ 6315075 w 6315075"/>
              <a:gd name="connsiteY2" fmla="*/ 574097 h 574097"/>
              <a:gd name="connsiteX3" fmla="*/ 0 w 6315075"/>
              <a:gd name="connsiteY3" fmla="*/ 574097 h 574097"/>
              <a:gd name="connsiteX4" fmla="*/ 0 w 6315075"/>
              <a:gd name="connsiteY4" fmla="*/ 0 h 574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5075" h="574097">
                <a:moveTo>
                  <a:pt x="0" y="0"/>
                </a:moveTo>
                <a:lnTo>
                  <a:pt x="6315075" y="0"/>
                </a:lnTo>
                <a:lnTo>
                  <a:pt x="6315075" y="574097"/>
                </a:lnTo>
                <a:lnTo>
                  <a:pt x="0" y="57409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2870" tIns="102870" rIns="102870" bIns="102870" numCol="1" spcCol="1270" anchor="b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2700" kern="120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A077C051-25D4-4995-9338-58EE4B1258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5" t="30503" r="37612" b="36238"/>
          <a:stretch/>
        </p:blipFill>
        <p:spPr>
          <a:xfrm>
            <a:off x="939183" y="1599206"/>
            <a:ext cx="10719303" cy="25958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2" name="مستطيل 41">
            <a:extLst>
              <a:ext uri="{FF2B5EF4-FFF2-40B4-BE49-F238E27FC236}">
                <a16:creationId xmlns:a16="http://schemas.microsoft.com/office/drawing/2014/main" id="{50E3431E-BE1F-4A31-9786-9A3CAFEA1975}"/>
              </a:ext>
            </a:extLst>
          </p:cNvPr>
          <p:cNvSpPr/>
          <p:nvPr/>
        </p:nvSpPr>
        <p:spPr>
          <a:xfrm>
            <a:off x="983293" y="1599206"/>
            <a:ext cx="5296703" cy="2576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F0E2C63B-A958-4924-A742-C2C2CEF694B2}"/>
              </a:ext>
            </a:extLst>
          </p:cNvPr>
          <p:cNvSpPr/>
          <p:nvPr/>
        </p:nvSpPr>
        <p:spPr>
          <a:xfrm>
            <a:off x="6405893" y="1606314"/>
            <a:ext cx="5296703" cy="257683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A8F9DAA4-D9D2-43B9-9BBF-84AF713E3E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03" t="24599" r="20386" b="65439"/>
          <a:stretch/>
        </p:blipFill>
        <p:spPr>
          <a:xfrm>
            <a:off x="8523262" y="412942"/>
            <a:ext cx="2366839" cy="683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" name="مستطيل 45">
            <a:extLst>
              <a:ext uri="{FF2B5EF4-FFF2-40B4-BE49-F238E27FC236}">
                <a16:creationId xmlns:a16="http://schemas.microsoft.com/office/drawing/2014/main" id="{FBEBA25F-FF94-4C1F-9FFB-B577B3A2C477}"/>
              </a:ext>
            </a:extLst>
          </p:cNvPr>
          <p:cNvSpPr/>
          <p:nvPr/>
        </p:nvSpPr>
        <p:spPr>
          <a:xfrm>
            <a:off x="8558266" y="415138"/>
            <a:ext cx="2420666" cy="7357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7" name="إطار 46">
            <a:extLst>
              <a:ext uri="{FF2B5EF4-FFF2-40B4-BE49-F238E27FC236}">
                <a16:creationId xmlns:a16="http://schemas.microsoft.com/office/drawing/2014/main" id="{0AD4FDEA-2675-4668-9929-1F5ED1C69296}"/>
              </a:ext>
            </a:extLst>
          </p:cNvPr>
          <p:cNvSpPr/>
          <p:nvPr/>
        </p:nvSpPr>
        <p:spPr>
          <a:xfrm>
            <a:off x="0" y="1268644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6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9" name="صورة 48">
            <a:extLst>
              <a:ext uri="{FF2B5EF4-FFF2-40B4-BE49-F238E27FC236}">
                <a16:creationId xmlns:a16="http://schemas.microsoft.com/office/drawing/2014/main" id="{BCF181E9-7D58-480F-930C-E9B801A3D1E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" t="63011" r="9183" b="13704"/>
          <a:stretch/>
        </p:blipFill>
        <p:spPr>
          <a:xfrm>
            <a:off x="920344" y="4677903"/>
            <a:ext cx="10719304" cy="1596922"/>
          </a:xfrm>
          <a:prstGeom prst="rect">
            <a:avLst/>
          </a:prstGeom>
        </p:spPr>
      </p:pic>
      <p:sp>
        <p:nvSpPr>
          <p:cNvPr id="50" name="مستطيل 49">
            <a:extLst>
              <a:ext uri="{FF2B5EF4-FFF2-40B4-BE49-F238E27FC236}">
                <a16:creationId xmlns:a16="http://schemas.microsoft.com/office/drawing/2014/main" id="{2488D886-99EA-4D2D-9869-FB84BD77AD0C}"/>
              </a:ext>
            </a:extLst>
          </p:cNvPr>
          <p:cNvSpPr/>
          <p:nvPr/>
        </p:nvSpPr>
        <p:spPr>
          <a:xfrm>
            <a:off x="920344" y="4664804"/>
            <a:ext cx="4315662" cy="1596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7EFF105E-93BC-4F5B-896F-6FB539D83B13}"/>
              </a:ext>
            </a:extLst>
          </p:cNvPr>
          <p:cNvSpPr/>
          <p:nvPr/>
        </p:nvSpPr>
        <p:spPr>
          <a:xfrm>
            <a:off x="5427670" y="4668949"/>
            <a:ext cx="2708006" cy="1596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5D894B3D-5EEA-42A7-A4C5-D7A14AAA4815}"/>
              </a:ext>
            </a:extLst>
          </p:cNvPr>
          <p:cNvSpPr/>
          <p:nvPr/>
        </p:nvSpPr>
        <p:spPr>
          <a:xfrm>
            <a:off x="8357231" y="4664804"/>
            <a:ext cx="3282417" cy="159692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2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4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5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6" grpId="0" animBg="1"/>
      <p:bldP spid="50" grpId="0" animBg="1"/>
      <p:bldP spid="51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52427F70-9DBE-4762-93AB-4E66AA874E3D}"/>
              </a:ext>
            </a:extLst>
          </p:cNvPr>
          <p:cNvSpPr>
            <a:spLocks noEditPoints="1"/>
          </p:cNvSpPr>
          <p:nvPr/>
        </p:nvSpPr>
        <p:spPr bwMode="auto">
          <a:xfrm>
            <a:off x="1776249" y="2535486"/>
            <a:ext cx="9647328" cy="3673870"/>
          </a:xfrm>
          <a:custGeom>
            <a:avLst/>
            <a:gdLst>
              <a:gd name="T0" fmla="*/ 540 w 3111"/>
              <a:gd name="T1" fmla="*/ 672 h 2468"/>
              <a:gd name="T2" fmla="*/ 1987 w 3111"/>
              <a:gd name="T3" fmla="*/ 1413 h 2468"/>
              <a:gd name="T4" fmla="*/ 0 w 3111"/>
              <a:gd name="T5" fmla="*/ 2464 h 2468"/>
              <a:gd name="T6" fmla="*/ 2568 w 3111"/>
              <a:gd name="T7" fmla="*/ 1566 h 2468"/>
              <a:gd name="T8" fmla="*/ 877 w 3111"/>
              <a:gd name="T9" fmla="*/ 620 h 2468"/>
              <a:gd name="T10" fmla="*/ 3111 w 3111"/>
              <a:gd name="T11" fmla="*/ 4 h 2468"/>
              <a:gd name="T12" fmla="*/ 84 w 3111"/>
              <a:gd name="T13" fmla="*/ 2275 h 2468"/>
              <a:gd name="T14" fmla="*/ 266 w 3111"/>
              <a:gd name="T15" fmla="*/ 2312 h 2468"/>
              <a:gd name="T16" fmla="*/ 532 w 3111"/>
              <a:gd name="T17" fmla="*/ 2312 h 2468"/>
              <a:gd name="T18" fmla="*/ 532 w 3111"/>
              <a:gd name="T19" fmla="*/ 2312 h 2468"/>
              <a:gd name="T20" fmla="*/ 702 w 3111"/>
              <a:gd name="T21" fmla="*/ 2275 h 2468"/>
              <a:gd name="T22" fmla="*/ 786 w 3111"/>
              <a:gd name="T23" fmla="*/ 2275 h 2468"/>
              <a:gd name="T24" fmla="*/ 956 w 3111"/>
              <a:gd name="T25" fmla="*/ 2312 h 2468"/>
              <a:gd name="T26" fmla="*/ 1221 w 3111"/>
              <a:gd name="T27" fmla="*/ 2312 h 2468"/>
              <a:gd name="T28" fmla="*/ 1221 w 3111"/>
              <a:gd name="T29" fmla="*/ 2312 h 2468"/>
              <a:gd name="T30" fmla="*/ 1402 w 3111"/>
              <a:gd name="T31" fmla="*/ 2277 h 2468"/>
              <a:gd name="T32" fmla="*/ 1537 w 3111"/>
              <a:gd name="T33" fmla="*/ 2274 h 2468"/>
              <a:gd name="T34" fmla="*/ 1670 w 3111"/>
              <a:gd name="T35" fmla="*/ 2310 h 2468"/>
              <a:gd name="T36" fmla="*/ 1670 w 3111"/>
              <a:gd name="T37" fmla="*/ 2310 h 2468"/>
              <a:gd name="T38" fmla="*/ 1942 w 3111"/>
              <a:gd name="T39" fmla="*/ 2289 h 2468"/>
              <a:gd name="T40" fmla="*/ 2109 w 3111"/>
              <a:gd name="T41" fmla="*/ 2219 h 2468"/>
              <a:gd name="T42" fmla="*/ 2187 w 3111"/>
              <a:gd name="T43" fmla="*/ 2174 h 2468"/>
              <a:gd name="T44" fmla="*/ 2439 w 3111"/>
              <a:gd name="T45" fmla="*/ 1894 h 2468"/>
              <a:gd name="T46" fmla="*/ 2439 w 3111"/>
              <a:gd name="T47" fmla="*/ 1894 h 2468"/>
              <a:gd name="T48" fmla="*/ 2442 w 3111"/>
              <a:gd name="T49" fmla="*/ 1598 h 2468"/>
              <a:gd name="T50" fmla="*/ 2381 w 3111"/>
              <a:gd name="T51" fmla="*/ 1524 h 2468"/>
              <a:gd name="T52" fmla="*/ 2405 w 3111"/>
              <a:gd name="T53" fmla="*/ 1989 h 2468"/>
              <a:gd name="T54" fmla="*/ 2244 w 3111"/>
              <a:gd name="T55" fmla="*/ 1286 h 2468"/>
              <a:gd name="T56" fmla="*/ 2244 w 3111"/>
              <a:gd name="T57" fmla="*/ 1286 h 2468"/>
              <a:gd name="T58" fmla="*/ 2072 w 3111"/>
              <a:gd name="T59" fmla="*/ 1243 h 2468"/>
              <a:gd name="T60" fmla="*/ 1984 w 3111"/>
              <a:gd name="T61" fmla="*/ 1235 h 2468"/>
              <a:gd name="T62" fmla="*/ 1806 w 3111"/>
              <a:gd name="T63" fmla="*/ 1235 h 2468"/>
              <a:gd name="T64" fmla="*/ 1539 w 3111"/>
              <a:gd name="T65" fmla="*/ 1204 h 2468"/>
              <a:gd name="T66" fmla="*/ 1539 w 3111"/>
              <a:gd name="T67" fmla="*/ 1204 h 2468"/>
              <a:gd name="T68" fmla="*/ 1360 w 3111"/>
              <a:gd name="T69" fmla="*/ 1244 h 2468"/>
              <a:gd name="T70" fmla="*/ 1271 w 3111"/>
              <a:gd name="T71" fmla="*/ 1244 h 2468"/>
              <a:gd name="T72" fmla="*/ 1095 w 3111"/>
              <a:gd name="T73" fmla="*/ 1201 h 2468"/>
              <a:gd name="T74" fmla="*/ 710 w 3111"/>
              <a:gd name="T75" fmla="*/ 585 h 2468"/>
              <a:gd name="T76" fmla="*/ 710 w 3111"/>
              <a:gd name="T77" fmla="*/ 585 h 2468"/>
              <a:gd name="T78" fmla="*/ 705 w 3111"/>
              <a:gd name="T79" fmla="*/ 880 h 2468"/>
              <a:gd name="T80" fmla="*/ 765 w 3111"/>
              <a:gd name="T81" fmla="*/ 955 h 2468"/>
              <a:gd name="T82" fmla="*/ 745 w 3111"/>
              <a:gd name="T83" fmla="*/ 493 h 2468"/>
              <a:gd name="T84" fmla="*/ 865 w 3111"/>
              <a:gd name="T85" fmla="*/ 1096 h 2468"/>
              <a:gd name="T86" fmla="*/ 865 w 3111"/>
              <a:gd name="T87" fmla="*/ 1096 h 2468"/>
              <a:gd name="T88" fmla="*/ 943 w 3111"/>
              <a:gd name="T89" fmla="*/ 285 h 2468"/>
              <a:gd name="T90" fmla="*/ 1094 w 3111"/>
              <a:gd name="T91" fmla="*/ 171 h 2468"/>
              <a:gd name="T92" fmla="*/ 1188 w 3111"/>
              <a:gd name="T93" fmla="*/ 195 h 2468"/>
              <a:gd name="T94" fmla="*/ 1454 w 3111"/>
              <a:gd name="T95" fmla="*/ 197 h 2468"/>
              <a:gd name="T96" fmla="*/ 1456 w 3111"/>
              <a:gd name="T97" fmla="*/ 158 h 2468"/>
              <a:gd name="T98" fmla="*/ 1547 w 3111"/>
              <a:gd name="T99" fmla="*/ 161 h 2468"/>
              <a:gd name="T100" fmla="*/ 1724 w 3111"/>
              <a:gd name="T101" fmla="*/ 200 h 2468"/>
              <a:gd name="T102" fmla="*/ 1989 w 3111"/>
              <a:gd name="T103" fmla="*/ 199 h 2468"/>
              <a:gd name="T104" fmla="*/ 1989 w 3111"/>
              <a:gd name="T105" fmla="*/ 199 h 2468"/>
              <a:gd name="T106" fmla="*/ 2164 w 3111"/>
              <a:gd name="T107" fmla="*/ 163 h 2468"/>
              <a:gd name="T108" fmla="*/ 2242 w 3111"/>
              <a:gd name="T109" fmla="*/ 163 h 2468"/>
              <a:gd name="T110" fmla="*/ 2411 w 3111"/>
              <a:gd name="T111" fmla="*/ 200 h 2468"/>
              <a:gd name="T112" fmla="*/ 2667 w 3111"/>
              <a:gd name="T113" fmla="*/ 200 h 2468"/>
              <a:gd name="T114" fmla="*/ 2667 w 3111"/>
              <a:gd name="T115" fmla="*/ 200 h 2468"/>
              <a:gd name="T116" fmla="*/ 2843 w 3111"/>
              <a:gd name="T117" fmla="*/ 163 h 2468"/>
              <a:gd name="T118" fmla="*/ 2933 w 3111"/>
              <a:gd name="T119" fmla="*/ 163 h 2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11" h="2468">
                <a:moveTo>
                  <a:pt x="3103" y="4"/>
                </a:moveTo>
                <a:cubicBezTo>
                  <a:pt x="2840" y="3"/>
                  <a:pt x="1508" y="1"/>
                  <a:pt x="1246" y="0"/>
                </a:cubicBezTo>
                <a:cubicBezTo>
                  <a:pt x="1208" y="0"/>
                  <a:pt x="1172" y="1"/>
                  <a:pt x="1135" y="7"/>
                </a:cubicBezTo>
                <a:cubicBezTo>
                  <a:pt x="823" y="55"/>
                  <a:pt x="570" y="337"/>
                  <a:pt x="540" y="672"/>
                </a:cubicBezTo>
                <a:cubicBezTo>
                  <a:pt x="521" y="895"/>
                  <a:pt x="587" y="1082"/>
                  <a:pt x="735" y="1230"/>
                </a:cubicBezTo>
                <a:cubicBezTo>
                  <a:pt x="852" y="1347"/>
                  <a:pt x="995" y="1404"/>
                  <a:pt x="1160" y="1404"/>
                </a:cubicBezTo>
                <a:cubicBezTo>
                  <a:pt x="1410" y="1406"/>
                  <a:pt x="1660" y="1407"/>
                  <a:pt x="1910" y="1408"/>
                </a:cubicBezTo>
                <a:cubicBezTo>
                  <a:pt x="1935" y="1409"/>
                  <a:pt x="1961" y="1409"/>
                  <a:pt x="1987" y="1413"/>
                </a:cubicBezTo>
                <a:cubicBezTo>
                  <a:pt x="2172" y="1434"/>
                  <a:pt x="2297" y="1634"/>
                  <a:pt x="2249" y="1832"/>
                </a:cubicBezTo>
                <a:cubicBezTo>
                  <a:pt x="2205" y="2017"/>
                  <a:pt x="2045" y="2122"/>
                  <a:pt x="1904" y="2120"/>
                </a:cubicBezTo>
                <a:cubicBezTo>
                  <a:pt x="1642" y="2116"/>
                  <a:pt x="263" y="2116"/>
                  <a:pt x="0" y="2116"/>
                </a:cubicBezTo>
                <a:cubicBezTo>
                  <a:pt x="0" y="2464"/>
                  <a:pt x="0" y="2464"/>
                  <a:pt x="0" y="2464"/>
                </a:cubicBezTo>
                <a:cubicBezTo>
                  <a:pt x="153" y="2464"/>
                  <a:pt x="1422" y="2465"/>
                  <a:pt x="1576" y="2466"/>
                </a:cubicBezTo>
                <a:cubicBezTo>
                  <a:pt x="1674" y="2466"/>
                  <a:pt x="1773" y="2465"/>
                  <a:pt x="1872" y="2467"/>
                </a:cubicBezTo>
                <a:cubicBezTo>
                  <a:pt x="1925" y="2468"/>
                  <a:pt x="1977" y="2465"/>
                  <a:pt x="2029" y="2452"/>
                </a:cubicBezTo>
                <a:cubicBezTo>
                  <a:pt x="2410" y="2363"/>
                  <a:pt x="2654" y="1963"/>
                  <a:pt x="2568" y="1566"/>
                </a:cubicBezTo>
                <a:cubicBezTo>
                  <a:pt x="2506" y="1275"/>
                  <a:pt x="2257" y="1064"/>
                  <a:pt x="1975" y="1063"/>
                </a:cubicBezTo>
                <a:cubicBezTo>
                  <a:pt x="1713" y="1061"/>
                  <a:pt x="1451" y="1060"/>
                  <a:pt x="1189" y="1058"/>
                </a:cubicBezTo>
                <a:cubicBezTo>
                  <a:pt x="1171" y="1058"/>
                  <a:pt x="1154" y="1057"/>
                  <a:pt x="1136" y="1054"/>
                </a:cubicBezTo>
                <a:cubicBezTo>
                  <a:pt x="943" y="1030"/>
                  <a:pt x="820" y="824"/>
                  <a:pt x="877" y="620"/>
                </a:cubicBezTo>
                <a:cubicBezTo>
                  <a:pt x="923" y="458"/>
                  <a:pt x="1061" y="347"/>
                  <a:pt x="1215" y="348"/>
                </a:cubicBezTo>
                <a:cubicBezTo>
                  <a:pt x="1482" y="349"/>
                  <a:pt x="2816" y="351"/>
                  <a:pt x="3081" y="352"/>
                </a:cubicBezTo>
                <a:cubicBezTo>
                  <a:pt x="3091" y="352"/>
                  <a:pt x="3101" y="352"/>
                  <a:pt x="3111" y="351"/>
                </a:cubicBezTo>
                <a:cubicBezTo>
                  <a:pt x="3111" y="4"/>
                  <a:pt x="3111" y="4"/>
                  <a:pt x="3111" y="4"/>
                </a:cubicBezTo>
                <a:cubicBezTo>
                  <a:pt x="3108" y="4"/>
                  <a:pt x="3105" y="4"/>
                  <a:pt x="3103" y="4"/>
                </a:cubicBezTo>
                <a:close/>
                <a:moveTo>
                  <a:pt x="176" y="2312"/>
                </a:moveTo>
                <a:cubicBezTo>
                  <a:pt x="84" y="2312"/>
                  <a:pt x="84" y="2312"/>
                  <a:pt x="84" y="2312"/>
                </a:cubicBezTo>
                <a:cubicBezTo>
                  <a:pt x="84" y="2275"/>
                  <a:pt x="84" y="2275"/>
                  <a:pt x="84" y="2275"/>
                </a:cubicBezTo>
                <a:cubicBezTo>
                  <a:pt x="176" y="2275"/>
                  <a:pt x="176" y="2275"/>
                  <a:pt x="176" y="2275"/>
                </a:cubicBezTo>
                <a:lnTo>
                  <a:pt x="176" y="2312"/>
                </a:lnTo>
                <a:close/>
                <a:moveTo>
                  <a:pt x="358" y="2312"/>
                </a:moveTo>
                <a:cubicBezTo>
                  <a:pt x="266" y="2312"/>
                  <a:pt x="266" y="2312"/>
                  <a:pt x="266" y="2312"/>
                </a:cubicBezTo>
                <a:cubicBezTo>
                  <a:pt x="266" y="2275"/>
                  <a:pt x="266" y="2275"/>
                  <a:pt x="266" y="2275"/>
                </a:cubicBezTo>
                <a:cubicBezTo>
                  <a:pt x="358" y="2275"/>
                  <a:pt x="358" y="2275"/>
                  <a:pt x="358" y="2275"/>
                </a:cubicBezTo>
                <a:lnTo>
                  <a:pt x="358" y="2312"/>
                </a:lnTo>
                <a:close/>
                <a:moveTo>
                  <a:pt x="532" y="2312"/>
                </a:moveTo>
                <a:cubicBezTo>
                  <a:pt x="440" y="2312"/>
                  <a:pt x="440" y="2312"/>
                  <a:pt x="440" y="2312"/>
                </a:cubicBezTo>
                <a:cubicBezTo>
                  <a:pt x="440" y="2275"/>
                  <a:pt x="440" y="2275"/>
                  <a:pt x="440" y="2275"/>
                </a:cubicBezTo>
                <a:cubicBezTo>
                  <a:pt x="532" y="2275"/>
                  <a:pt x="532" y="2275"/>
                  <a:pt x="532" y="2275"/>
                </a:cubicBezTo>
                <a:lnTo>
                  <a:pt x="532" y="2312"/>
                </a:lnTo>
                <a:close/>
                <a:moveTo>
                  <a:pt x="702" y="2312"/>
                </a:moveTo>
                <a:cubicBezTo>
                  <a:pt x="610" y="2312"/>
                  <a:pt x="610" y="2312"/>
                  <a:pt x="610" y="2312"/>
                </a:cubicBezTo>
                <a:cubicBezTo>
                  <a:pt x="610" y="2275"/>
                  <a:pt x="610" y="2275"/>
                  <a:pt x="610" y="2275"/>
                </a:cubicBezTo>
                <a:cubicBezTo>
                  <a:pt x="702" y="2275"/>
                  <a:pt x="702" y="2275"/>
                  <a:pt x="702" y="2275"/>
                </a:cubicBezTo>
                <a:lnTo>
                  <a:pt x="702" y="2312"/>
                </a:lnTo>
                <a:close/>
                <a:moveTo>
                  <a:pt x="878" y="2312"/>
                </a:moveTo>
                <a:cubicBezTo>
                  <a:pt x="786" y="2312"/>
                  <a:pt x="786" y="2312"/>
                  <a:pt x="786" y="2312"/>
                </a:cubicBezTo>
                <a:cubicBezTo>
                  <a:pt x="786" y="2275"/>
                  <a:pt x="786" y="2275"/>
                  <a:pt x="786" y="2275"/>
                </a:cubicBezTo>
                <a:cubicBezTo>
                  <a:pt x="878" y="2275"/>
                  <a:pt x="878" y="2275"/>
                  <a:pt x="878" y="2275"/>
                </a:cubicBezTo>
                <a:lnTo>
                  <a:pt x="878" y="2312"/>
                </a:lnTo>
                <a:close/>
                <a:moveTo>
                  <a:pt x="1048" y="2312"/>
                </a:moveTo>
                <a:cubicBezTo>
                  <a:pt x="956" y="2312"/>
                  <a:pt x="956" y="2312"/>
                  <a:pt x="956" y="2312"/>
                </a:cubicBezTo>
                <a:cubicBezTo>
                  <a:pt x="956" y="2275"/>
                  <a:pt x="956" y="2275"/>
                  <a:pt x="956" y="2275"/>
                </a:cubicBezTo>
                <a:cubicBezTo>
                  <a:pt x="1048" y="2275"/>
                  <a:pt x="1048" y="2275"/>
                  <a:pt x="1048" y="2275"/>
                </a:cubicBezTo>
                <a:lnTo>
                  <a:pt x="1048" y="2312"/>
                </a:lnTo>
                <a:close/>
                <a:moveTo>
                  <a:pt x="1221" y="2312"/>
                </a:moveTo>
                <a:cubicBezTo>
                  <a:pt x="1192" y="2311"/>
                  <a:pt x="1165" y="2311"/>
                  <a:pt x="1134" y="2311"/>
                </a:cubicBezTo>
                <a:cubicBezTo>
                  <a:pt x="1134" y="2300"/>
                  <a:pt x="1134" y="2289"/>
                  <a:pt x="1134" y="2275"/>
                </a:cubicBezTo>
                <a:cubicBezTo>
                  <a:pt x="1165" y="2276"/>
                  <a:pt x="1194" y="2276"/>
                  <a:pt x="1223" y="2276"/>
                </a:cubicBezTo>
                <a:cubicBezTo>
                  <a:pt x="1223" y="2287"/>
                  <a:pt x="1222" y="2297"/>
                  <a:pt x="1221" y="2312"/>
                </a:cubicBezTo>
                <a:close/>
                <a:moveTo>
                  <a:pt x="1400" y="2313"/>
                </a:moveTo>
                <a:cubicBezTo>
                  <a:pt x="1371" y="2312"/>
                  <a:pt x="1343" y="2312"/>
                  <a:pt x="1313" y="2312"/>
                </a:cubicBezTo>
                <a:cubicBezTo>
                  <a:pt x="1314" y="2300"/>
                  <a:pt x="1314" y="2289"/>
                  <a:pt x="1315" y="2276"/>
                </a:cubicBezTo>
                <a:cubicBezTo>
                  <a:pt x="1343" y="2277"/>
                  <a:pt x="1371" y="2277"/>
                  <a:pt x="1402" y="2277"/>
                </a:cubicBezTo>
                <a:cubicBezTo>
                  <a:pt x="1401" y="2290"/>
                  <a:pt x="1400" y="2301"/>
                  <a:pt x="1400" y="2313"/>
                </a:cubicBezTo>
                <a:close/>
                <a:moveTo>
                  <a:pt x="1491" y="2311"/>
                </a:moveTo>
                <a:cubicBezTo>
                  <a:pt x="1492" y="2300"/>
                  <a:pt x="1492" y="2289"/>
                  <a:pt x="1493" y="2276"/>
                </a:cubicBezTo>
                <a:cubicBezTo>
                  <a:pt x="1508" y="2275"/>
                  <a:pt x="1523" y="2274"/>
                  <a:pt x="1537" y="2274"/>
                </a:cubicBezTo>
                <a:cubicBezTo>
                  <a:pt x="1551" y="2274"/>
                  <a:pt x="1564" y="2274"/>
                  <a:pt x="1581" y="2275"/>
                </a:cubicBezTo>
                <a:cubicBezTo>
                  <a:pt x="1581" y="2286"/>
                  <a:pt x="1581" y="2298"/>
                  <a:pt x="1581" y="2311"/>
                </a:cubicBezTo>
                <a:cubicBezTo>
                  <a:pt x="1550" y="2311"/>
                  <a:pt x="1522" y="2311"/>
                  <a:pt x="1491" y="2311"/>
                </a:cubicBezTo>
                <a:close/>
                <a:moveTo>
                  <a:pt x="1670" y="2310"/>
                </a:moveTo>
                <a:cubicBezTo>
                  <a:pt x="1670" y="2296"/>
                  <a:pt x="1670" y="2285"/>
                  <a:pt x="1670" y="2271"/>
                </a:cubicBezTo>
                <a:cubicBezTo>
                  <a:pt x="1700" y="2269"/>
                  <a:pt x="1728" y="2267"/>
                  <a:pt x="1760" y="2265"/>
                </a:cubicBezTo>
                <a:cubicBezTo>
                  <a:pt x="1760" y="2279"/>
                  <a:pt x="1761" y="2289"/>
                  <a:pt x="1761" y="2302"/>
                </a:cubicBezTo>
                <a:cubicBezTo>
                  <a:pt x="1731" y="2312"/>
                  <a:pt x="1703" y="2305"/>
                  <a:pt x="1670" y="2310"/>
                </a:cubicBezTo>
                <a:close/>
                <a:moveTo>
                  <a:pt x="1850" y="2298"/>
                </a:moveTo>
                <a:cubicBezTo>
                  <a:pt x="1849" y="2285"/>
                  <a:pt x="1849" y="2274"/>
                  <a:pt x="1848" y="2260"/>
                </a:cubicBezTo>
                <a:cubicBezTo>
                  <a:pt x="1879" y="2258"/>
                  <a:pt x="1908" y="2256"/>
                  <a:pt x="1938" y="2253"/>
                </a:cubicBezTo>
                <a:cubicBezTo>
                  <a:pt x="1939" y="2265"/>
                  <a:pt x="1940" y="2276"/>
                  <a:pt x="1942" y="2289"/>
                </a:cubicBezTo>
                <a:cubicBezTo>
                  <a:pt x="1912" y="2299"/>
                  <a:pt x="1883" y="2295"/>
                  <a:pt x="1850" y="2298"/>
                </a:cubicBezTo>
                <a:close/>
                <a:moveTo>
                  <a:pt x="2032" y="2285"/>
                </a:moveTo>
                <a:cubicBezTo>
                  <a:pt x="2030" y="2270"/>
                  <a:pt x="2028" y="2258"/>
                  <a:pt x="2026" y="2246"/>
                </a:cubicBezTo>
                <a:cubicBezTo>
                  <a:pt x="2055" y="2237"/>
                  <a:pt x="2081" y="2228"/>
                  <a:pt x="2109" y="2219"/>
                </a:cubicBezTo>
                <a:cubicBezTo>
                  <a:pt x="2114" y="2229"/>
                  <a:pt x="2118" y="2239"/>
                  <a:pt x="2123" y="2254"/>
                </a:cubicBezTo>
                <a:cubicBezTo>
                  <a:pt x="2093" y="2264"/>
                  <a:pt x="2064" y="2274"/>
                  <a:pt x="2032" y="2285"/>
                </a:cubicBezTo>
                <a:close/>
                <a:moveTo>
                  <a:pt x="2206" y="2206"/>
                </a:moveTo>
                <a:cubicBezTo>
                  <a:pt x="2200" y="2194"/>
                  <a:pt x="2194" y="2185"/>
                  <a:pt x="2187" y="2174"/>
                </a:cubicBezTo>
                <a:cubicBezTo>
                  <a:pt x="2211" y="2155"/>
                  <a:pt x="2234" y="2137"/>
                  <a:pt x="2259" y="2116"/>
                </a:cubicBezTo>
                <a:cubicBezTo>
                  <a:pt x="2268" y="2126"/>
                  <a:pt x="2275" y="2132"/>
                  <a:pt x="2285" y="2143"/>
                </a:cubicBezTo>
                <a:cubicBezTo>
                  <a:pt x="2258" y="2165"/>
                  <a:pt x="2233" y="2184"/>
                  <a:pt x="2206" y="2206"/>
                </a:cubicBezTo>
                <a:close/>
                <a:moveTo>
                  <a:pt x="2439" y="1894"/>
                </a:moveTo>
                <a:cubicBezTo>
                  <a:pt x="2425" y="1891"/>
                  <a:pt x="2416" y="1888"/>
                  <a:pt x="2404" y="1886"/>
                </a:cubicBezTo>
                <a:cubicBezTo>
                  <a:pt x="2409" y="1854"/>
                  <a:pt x="2414" y="1824"/>
                  <a:pt x="2419" y="1792"/>
                </a:cubicBezTo>
                <a:cubicBezTo>
                  <a:pt x="2432" y="1793"/>
                  <a:pt x="2442" y="1794"/>
                  <a:pt x="2456" y="1796"/>
                </a:cubicBezTo>
                <a:cubicBezTo>
                  <a:pt x="2450" y="1829"/>
                  <a:pt x="2445" y="1860"/>
                  <a:pt x="2439" y="1894"/>
                </a:cubicBezTo>
                <a:close/>
                <a:moveTo>
                  <a:pt x="2456" y="1695"/>
                </a:moveTo>
                <a:cubicBezTo>
                  <a:pt x="2442" y="1698"/>
                  <a:pt x="2432" y="1700"/>
                  <a:pt x="2420" y="1702"/>
                </a:cubicBezTo>
                <a:cubicBezTo>
                  <a:pt x="2416" y="1671"/>
                  <a:pt x="2411" y="1642"/>
                  <a:pt x="2406" y="1610"/>
                </a:cubicBezTo>
                <a:cubicBezTo>
                  <a:pt x="2418" y="1606"/>
                  <a:pt x="2428" y="1602"/>
                  <a:pt x="2442" y="1598"/>
                </a:cubicBezTo>
                <a:cubicBezTo>
                  <a:pt x="2447" y="1631"/>
                  <a:pt x="2451" y="1661"/>
                  <a:pt x="2456" y="1695"/>
                </a:cubicBezTo>
                <a:close/>
                <a:moveTo>
                  <a:pt x="2371" y="1420"/>
                </a:moveTo>
                <a:cubicBezTo>
                  <a:pt x="2386" y="1449"/>
                  <a:pt x="2400" y="1477"/>
                  <a:pt x="2414" y="1506"/>
                </a:cubicBezTo>
                <a:cubicBezTo>
                  <a:pt x="2402" y="1513"/>
                  <a:pt x="2392" y="1518"/>
                  <a:pt x="2381" y="1524"/>
                </a:cubicBezTo>
                <a:cubicBezTo>
                  <a:pt x="2368" y="1497"/>
                  <a:pt x="2354" y="1471"/>
                  <a:pt x="2340" y="1443"/>
                </a:cubicBezTo>
                <a:cubicBezTo>
                  <a:pt x="2350" y="1436"/>
                  <a:pt x="2359" y="1430"/>
                  <a:pt x="2371" y="1420"/>
                </a:cubicBezTo>
                <a:close/>
                <a:moveTo>
                  <a:pt x="2373" y="1971"/>
                </a:moveTo>
                <a:cubicBezTo>
                  <a:pt x="2383" y="1977"/>
                  <a:pt x="2393" y="1983"/>
                  <a:pt x="2405" y="1989"/>
                </a:cubicBezTo>
                <a:cubicBezTo>
                  <a:pt x="2386" y="2018"/>
                  <a:pt x="2369" y="2044"/>
                  <a:pt x="2350" y="2074"/>
                </a:cubicBezTo>
                <a:cubicBezTo>
                  <a:pt x="2339" y="2064"/>
                  <a:pt x="2331" y="2057"/>
                  <a:pt x="2322" y="2049"/>
                </a:cubicBezTo>
                <a:cubicBezTo>
                  <a:pt x="2340" y="2023"/>
                  <a:pt x="2355" y="1998"/>
                  <a:pt x="2373" y="1971"/>
                </a:cubicBezTo>
                <a:close/>
                <a:moveTo>
                  <a:pt x="2244" y="1286"/>
                </a:moveTo>
                <a:cubicBezTo>
                  <a:pt x="2272" y="1300"/>
                  <a:pt x="2291" y="1323"/>
                  <a:pt x="2314" y="1345"/>
                </a:cubicBezTo>
                <a:cubicBezTo>
                  <a:pt x="2306" y="1356"/>
                  <a:pt x="2299" y="1364"/>
                  <a:pt x="2290" y="1374"/>
                </a:cubicBezTo>
                <a:cubicBezTo>
                  <a:pt x="2268" y="1355"/>
                  <a:pt x="2247" y="1336"/>
                  <a:pt x="2224" y="1316"/>
                </a:cubicBezTo>
                <a:cubicBezTo>
                  <a:pt x="2231" y="1304"/>
                  <a:pt x="2237" y="1296"/>
                  <a:pt x="2244" y="1286"/>
                </a:cubicBezTo>
                <a:close/>
                <a:moveTo>
                  <a:pt x="2076" y="1211"/>
                </a:moveTo>
                <a:cubicBezTo>
                  <a:pt x="2111" y="1207"/>
                  <a:pt x="2137" y="1225"/>
                  <a:pt x="2167" y="1237"/>
                </a:cubicBezTo>
                <a:cubicBezTo>
                  <a:pt x="2161" y="1250"/>
                  <a:pt x="2156" y="1260"/>
                  <a:pt x="2151" y="1271"/>
                </a:cubicBezTo>
                <a:cubicBezTo>
                  <a:pt x="2124" y="1262"/>
                  <a:pt x="2100" y="1253"/>
                  <a:pt x="2072" y="1243"/>
                </a:cubicBezTo>
                <a:cubicBezTo>
                  <a:pt x="2073" y="1234"/>
                  <a:pt x="2075" y="1223"/>
                  <a:pt x="2076" y="1211"/>
                </a:cubicBezTo>
                <a:close/>
                <a:moveTo>
                  <a:pt x="1898" y="1199"/>
                </a:moveTo>
                <a:cubicBezTo>
                  <a:pt x="1928" y="1199"/>
                  <a:pt x="1956" y="1199"/>
                  <a:pt x="1986" y="1199"/>
                </a:cubicBezTo>
                <a:cubicBezTo>
                  <a:pt x="1985" y="1212"/>
                  <a:pt x="1984" y="1223"/>
                  <a:pt x="1984" y="1235"/>
                </a:cubicBezTo>
                <a:cubicBezTo>
                  <a:pt x="1954" y="1235"/>
                  <a:pt x="1926" y="1235"/>
                  <a:pt x="1895" y="1234"/>
                </a:cubicBezTo>
                <a:cubicBezTo>
                  <a:pt x="1896" y="1220"/>
                  <a:pt x="1897" y="1211"/>
                  <a:pt x="1898" y="1199"/>
                </a:cubicBezTo>
                <a:close/>
                <a:moveTo>
                  <a:pt x="1808" y="1197"/>
                </a:moveTo>
                <a:cubicBezTo>
                  <a:pt x="1807" y="1211"/>
                  <a:pt x="1806" y="1221"/>
                  <a:pt x="1806" y="1235"/>
                </a:cubicBezTo>
                <a:cubicBezTo>
                  <a:pt x="1777" y="1236"/>
                  <a:pt x="1749" y="1238"/>
                  <a:pt x="1718" y="1239"/>
                </a:cubicBezTo>
                <a:cubicBezTo>
                  <a:pt x="1718" y="1226"/>
                  <a:pt x="1718" y="1216"/>
                  <a:pt x="1717" y="1201"/>
                </a:cubicBezTo>
                <a:cubicBezTo>
                  <a:pt x="1747" y="1194"/>
                  <a:pt x="1775" y="1198"/>
                  <a:pt x="1808" y="1197"/>
                </a:cubicBezTo>
                <a:close/>
                <a:moveTo>
                  <a:pt x="1539" y="1204"/>
                </a:moveTo>
                <a:cubicBezTo>
                  <a:pt x="1569" y="1204"/>
                  <a:pt x="1598" y="1204"/>
                  <a:pt x="1628" y="1204"/>
                </a:cubicBezTo>
                <a:cubicBezTo>
                  <a:pt x="1628" y="1215"/>
                  <a:pt x="1627" y="1226"/>
                  <a:pt x="1627" y="1241"/>
                </a:cubicBezTo>
                <a:cubicBezTo>
                  <a:pt x="1596" y="1241"/>
                  <a:pt x="1569" y="1241"/>
                  <a:pt x="1538" y="1241"/>
                </a:cubicBezTo>
                <a:cubicBezTo>
                  <a:pt x="1539" y="1229"/>
                  <a:pt x="1539" y="1218"/>
                  <a:pt x="1539" y="1204"/>
                </a:cubicBezTo>
                <a:close/>
                <a:moveTo>
                  <a:pt x="1362" y="1209"/>
                </a:moveTo>
                <a:cubicBezTo>
                  <a:pt x="1390" y="1209"/>
                  <a:pt x="1419" y="1209"/>
                  <a:pt x="1449" y="1209"/>
                </a:cubicBezTo>
                <a:cubicBezTo>
                  <a:pt x="1448" y="1222"/>
                  <a:pt x="1448" y="1231"/>
                  <a:pt x="1447" y="1244"/>
                </a:cubicBezTo>
                <a:cubicBezTo>
                  <a:pt x="1418" y="1244"/>
                  <a:pt x="1390" y="1244"/>
                  <a:pt x="1360" y="1244"/>
                </a:cubicBezTo>
                <a:cubicBezTo>
                  <a:pt x="1360" y="1232"/>
                  <a:pt x="1361" y="1222"/>
                  <a:pt x="1362" y="1209"/>
                </a:cubicBezTo>
                <a:close/>
                <a:moveTo>
                  <a:pt x="1182" y="1208"/>
                </a:moveTo>
                <a:cubicBezTo>
                  <a:pt x="1213" y="1208"/>
                  <a:pt x="1241" y="1208"/>
                  <a:pt x="1271" y="1208"/>
                </a:cubicBezTo>
                <a:cubicBezTo>
                  <a:pt x="1270" y="1221"/>
                  <a:pt x="1271" y="1230"/>
                  <a:pt x="1271" y="1244"/>
                </a:cubicBezTo>
                <a:cubicBezTo>
                  <a:pt x="1239" y="1248"/>
                  <a:pt x="1210" y="1245"/>
                  <a:pt x="1177" y="1244"/>
                </a:cubicBezTo>
                <a:cubicBezTo>
                  <a:pt x="1179" y="1230"/>
                  <a:pt x="1181" y="1220"/>
                  <a:pt x="1182" y="1208"/>
                </a:cubicBezTo>
                <a:close/>
                <a:moveTo>
                  <a:pt x="1009" y="1186"/>
                </a:moveTo>
                <a:cubicBezTo>
                  <a:pt x="1038" y="1191"/>
                  <a:pt x="1064" y="1196"/>
                  <a:pt x="1095" y="1201"/>
                </a:cubicBezTo>
                <a:cubicBezTo>
                  <a:pt x="1093" y="1214"/>
                  <a:pt x="1091" y="1225"/>
                  <a:pt x="1089" y="1237"/>
                </a:cubicBezTo>
                <a:cubicBezTo>
                  <a:pt x="1057" y="1237"/>
                  <a:pt x="1029" y="1232"/>
                  <a:pt x="998" y="1222"/>
                </a:cubicBezTo>
                <a:cubicBezTo>
                  <a:pt x="1002" y="1209"/>
                  <a:pt x="1006" y="1198"/>
                  <a:pt x="1009" y="1186"/>
                </a:cubicBezTo>
                <a:close/>
                <a:moveTo>
                  <a:pt x="710" y="585"/>
                </a:moveTo>
                <a:cubicBezTo>
                  <a:pt x="724" y="588"/>
                  <a:pt x="734" y="591"/>
                  <a:pt x="746" y="594"/>
                </a:cubicBezTo>
                <a:cubicBezTo>
                  <a:pt x="739" y="626"/>
                  <a:pt x="734" y="655"/>
                  <a:pt x="728" y="687"/>
                </a:cubicBezTo>
                <a:cubicBezTo>
                  <a:pt x="715" y="685"/>
                  <a:pt x="705" y="684"/>
                  <a:pt x="692" y="683"/>
                </a:cubicBezTo>
                <a:cubicBezTo>
                  <a:pt x="698" y="649"/>
                  <a:pt x="704" y="619"/>
                  <a:pt x="710" y="585"/>
                </a:cubicBezTo>
                <a:close/>
                <a:moveTo>
                  <a:pt x="691" y="782"/>
                </a:moveTo>
                <a:cubicBezTo>
                  <a:pt x="704" y="780"/>
                  <a:pt x="713" y="780"/>
                  <a:pt x="725" y="778"/>
                </a:cubicBezTo>
                <a:cubicBezTo>
                  <a:pt x="730" y="809"/>
                  <a:pt x="733" y="838"/>
                  <a:pt x="737" y="870"/>
                </a:cubicBezTo>
                <a:cubicBezTo>
                  <a:pt x="725" y="873"/>
                  <a:pt x="716" y="876"/>
                  <a:pt x="705" y="880"/>
                </a:cubicBezTo>
                <a:cubicBezTo>
                  <a:pt x="694" y="849"/>
                  <a:pt x="691" y="817"/>
                  <a:pt x="691" y="782"/>
                </a:cubicBezTo>
                <a:close/>
                <a:moveTo>
                  <a:pt x="779" y="1057"/>
                </a:moveTo>
                <a:cubicBezTo>
                  <a:pt x="763" y="1028"/>
                  <a:pt x="748" y="1002"/>
                  <a:pt x="731" y="973"/>
                </a:cubicBezTo>
                <a:cubicBezTo>
                  <a:pt x="745" y="965"/>
                  <a:pt x="754" y="960"/>
                  <a:pt x="765" y="955"/>
                </a:cubicBezTo>
                <a:cubicBezTo>
                  <a:pt x="779" y="980"/>
                  <a:pt x="793" y="1005"/>
                  <a:pt x="808" y="1032"/>
                </a:cubicBezTo>
                <a:cubicBezTo>
                  <a:pt x="800" y="1039"/>
                  <a:pt x="791" y="1046"/>
                  <a:pt x="779" y="1057"/>
                </a:cubicBezTo>
                <a:close/>
                <a:moveTo>
                  <a:pt x="776" y="506"/>
                </a:moveTo>
                <a:cubicBezTo>
                  <a:pt x="765" y="501"/>
                  <a:pt x="756" y="497"/>
                  <a:pt x="745" y="493"/>
                </a:cubicBezTo>
                <a:cubicBezTo>
                  <a:pt x="755" y="460"/>
                  <a:pt x="772" y="433"/>
                  <a:pt x="791" y="404"/>
                </a:cubicBezTo>
                <a:cubicBezTo>
                  <a:pt x="800" y="410"/>
                  <a:pt x="810" y="416"/>
                  <a:pt x="821" y="422"/>
                </a:cubicBezTo>
                <a:cubicBezTo>
                  <a:pt x="806" y="451"/>
                  <a:pt x="791" y="477"/>
                  <a:pt x="776" y="506"/>
                </a:cubicBezTo>
                <a:close/>
                <a:moveTo>
                  <a:pt x="865" y="1096"/>
                </a:moveTo>
                <a:cubicBezTo>
                  <a:pt x="889" y="1115"/>
                  <a:pt x="911" y="1132"/>
                  <a:pt x="933" y="1149"/>
                </a:cubicBezTo>
                <a:cubicBezTo>
                  <a:pt x="928" y="1160"/>
                  <a:pt x="922" y="1170"/>
                  <a:pt x="914" y="1184"/>
                </a:cubicBezTo>
                <a:cubicBezTo>
                  <a:pt x="889" y="1164"/>
                  <a:pt x="865" y="1146"/>
                  <a:pt x="840" y="1127"/>
                </a:cubicBezTo>
                <a:cubicBezTo>
                  <a:pt x="849" y="1115"/>
                  <a:pt x="857" y="1107"/>
                  <a:pt x="865" y="1096"/>
                </a:cubicBezTo>
                <a:close/>
                <a:moveTo>
                  <a:pt x="877" y="353"/>
                </a:moveTo>
                <a:cubicBezTo>
                  <a:pt x="868" y="342"/>
                  <a:pt x="860" y="334"/>
                  <a:pt x="854" y="327"/>
                </a:cubicBezTo>
                <a:cubicBezTo>
                  <a:pt x="876" y="302"/>
                  <a:pt x="897" y="280"/>
                  <a:pt x="920" y="254"/>
                </a:cubicBezTo>
                <a:cubicBezTo>
                  <a:pt x="929" y="267"/>
                  <a:pt x="936" y="276"/>
                  <a:pt x="943" y="285"/>
                </a:cubicBezTo>
                <a:cubicBezTo>
                  <a:pt x="921" y="307"/>
                  <a:pt x="901" y="328"/>
                  <a:pt x="877" y="353"/>
                </a:cubicBezTo>
                <a:close/>
                <a:moveTo>
                  <a:pt x="1018" y="239"/>
                </a:moveTo>
                <a:cubicBezTo>
                  <a:pt x="1013" y="228"/>
                  <a:pt x="1009" y="217"/>
                  <a:pt x="1004" y="203"/>
                </a:cubicBezTo>
                <a:cubicBezTo>
                  <a:pt x="1034" y="192"/>
                  <a:pt x="1062" y="182"/>
                  <a:pt x="1094" y="171"/>
                </a:cubicBezTo>
                <a:cubicBezTo>
                  <a:pt x="1096" y="185"/>
                  <a:pt x="1099" y="197"/>
                  <a:pt x="1101" y="209"/>
                </a:cubicBezTo>
                <a:cubicBezTo>
                  <a:pt x="1071" y="219"/>
                  <a:pt x="1046" y="229"/>
                  <a:pt x="1018" y="239"/>
                </a:cubicBezTo>
                <a:close/>
                <a:moveTo>
                  <a:pt x="1274" y="196"/>
                </a:moveTo>
                <a:cubicBezTo>
                  <a:pt x="1245" y="196"/>
                  <a:pt x="1217" y="195"/>
                  <a:pt x="1188" y="195"/>
                </a:cubicBezTo>
                <a:cubicBezTo>
                  <a:pt x="1187" y="184"/>
                  <a:pt x="1186" y="174"/>
                  <a:pt x="1185" y="159"/>
                </a:cubicBezTo>
                <a:cubicBezTo>
                  <a:pt x="1217" y="157"/>
                  <a:pt x="1246" y="157"/>
                  <a:pt x="1277" y="155"/>
                </a:cubicBezTo>
                <a:cubicBezTo>
                  <a:pt x="1276" y="170"/>
                  <a:pt x="1275" y="181"/>
                  <a:pt x="1274" y="196"/>
                </a:cubicBezTo>
                <a:close/>
                <a:moveTo>
                  <a:pt x="1454" y="197"/>
                </a:moveTo>
                <a:cubicBezTo>
                  <a:pt x="1438" y="197"/>
                  <a:pt x="1424" y="197"/>
                  <a:pt x="1410" y="196"/>
                </a:cubicBezTo>
                <a:cubicBezTo>
                  <a:pt x="1396" y="196"/>
                  <a:pt x="1383" y="196"/>
                  <a:pt x="1366" y="196"/>
                </a:cubicBezTo>
                <a:cubicBezTo>
                  <a:pt x="1367" y="182"/>
                  <a:pt x="1368" y="170"/>
                  <a:pt x="1369" y="157"/>
                </a:cubicBezTo>
                <a:cubicBezTo>
                  <a:pt x="1397" y="158"/>
                  <a:pt x="1425" y="158"/>
                  <a:pt x="1456" y="158"/>
                </a:cubicBezTo>
                <a:cubicBezTo>
                  <a:pt x="1455" y="171"/>
                  <a:pt x="1455" y="182"/>
                  <a:pt x="1454" y="197"/>
                </a:cubicBezTo>
                <a:close/>
                <a:moveTo>
                  <a:pt x="1631" y="198"/>
                </a:moveTo>
                <a:cubicBezTo>
                  <a:pt x="1601" y="198"/>
                  <a:pt x="1575" y="198"/>
                  <a:pt x="1545" y="198"/>
                </a:cubicBezTo>
                <a:cubicBezTo>
                  <a:pt x="1546" y="186"/>
                  <a:pt x="1546" y="175"/>
                  <a:pt x="1547" y="161"/>
                </a:cubicBezTo>
                <a:cubicBezTo>
                  <a:pt x="1575" y="162"/>
                  <a:pt x="1603" y="162"/>
                  <a:pt x="1633" y="162"/>
                </a:cubicBezTo>
                <a:cubicBezTo>
                  <a:pt x="1632" y="174"/>
                  <a:pt x="1632" y="185"/>
                  <a:pt x="1631" y="198"/>
                </a:cubicBezTo>
                <a:close/>
                <a:moveTo>
                  <a:pt x="1811" y="200"/>
                </a:moveTo>
                <a:cubicBezTo>
                  <a:pt x="1782" y="200"/>
                  <a:pt x="1754" y="200"/>
                  <a:pt x="1724" y="200"/>
                </a:cubicBezTo>
                <a:cubicBezTo>
                  <a:pt x="1724" y="189"/>
                  <a:pt x="1725" y="177"/>
                  <a:pt x="1726" y="164"/>
                </a:cubicBezTo>
                <a:cubicBezTo>
                  <a:pt x="1754" y="164"/>
                  <a:pt x="1782" y="164"/>
                  <a:pt x="1813" y="164"/>
                </a:cubicBezTo>
                <a:cubicBezTo>
                  <a:pt x="1812" y="177"/>
                  <a:pt x="1812" y="187"/>
                  <a:pt x="1811" y="200"/>
                </a:cubicBezTo>
                <a:close/>
                <a:moveTo>
                  <a:pt x="1989" y="199"/>
                </a:moveTo>
                <a:cubicBezTo>
                  <a:pt x="1960" y="199"/>
                  <a:pt x="1933" y="199"/>
                  <a:pt x="1902" y="199"/>
                </a:cubicBezTo>
                <a:cubicBezTo>
                  <a:pt x="1903" y="188"/>
                  <a:pt x="1903" y="177"/>
                  <a:pt x="1904" y="163"/>
                </a:cubicBezTo>
                <a:cubicBezTo>
                  <a:pt x="1935" y="163"/>
                  <a:pt x="1961" y="163"/>
                  <a:pt x="1991" y="163"/>
                </a:cubicBezTo>
                <a:cubicBezTo>
                  <a:pt x="1990" y="175"/>
                  <a:pt x="1990" y="186"/>
                  <a:pt x="1989" y="199"/>
                </a:cubicBezTo>
                <a:close/>
                <a:moveTo>
                  <a:pt x="2164" y="200"/>
                </a:moveTo>
                <a:cubicBezTo>
                  <a:pt x="2077" y="200"/>
                  <a:pt x="2077" y="200"/>
                  <a:pt x="2077" y="200"/>
                </a:cubicBezTo>
                <a:cubicBezTo>
                  <a:pt x="2077" y="163"/>
                  <a:pt x="2077" y="163"/>
                  <a:pt x="2077" y="163"/>
                </a:cubicBezTo>
                <a:cubicBezTo>
                  <a:pt x="2164" y="163"/>
                  <a:pt x="2164" y="163"/>
                  <a:pt x="2164" y="163"/>
                </a:cubicBezTo>
                <a:lnTo>
                  <a:pt x="2164" y="200"/>
                </a:lnTo>
                <a:close/>
                <a:moveTo>
                  <a:pt x="2329" y="200"/>
                </a:moveTo>
                <a:cubicBezTo>
                  <a:pt x="2242" y="200"/>
                  <a:pt x="2242" y="200"/>
                  <a:pt x="2242" y="200"/>
                </a:cubicBezTo>
                <a:cubicBezTo>
                  <a:pt x="2242" y="163"/>
                  <a:pt x="2242" y="163"/>
                  <a:pt x="2242" y="163"/>
                </a:cubicBezTo>
                <a:cubicBezTo>
                  <a:pt x="2329" y="163"/>
                  <a:pt x="2329" y="163"/>
                  <a:pt x="2329" y="163"/>
                </a:cubicBezTo>
                <a:lnTo>
                  <a:pt x="2329" y="200"/>
                </a:lnTo>
                <a:close/>
                <a:moveTo>
                  <a:pt x="2498" y="200"/>
                </a:moveTo>
                <a:cubicBezTo>
                  <a:pt x="2411" y="200"/>
                  <a:pt x="2411" y="200"/>
                  <a:pt x="2411" y="200"/>
                </a:cubicBezTo>
                <a:cubicBezTo>
                  <a:pt x="2411" y="163"/>
                  <a:pt x="2411" y="163"/>
                  <a:pt x="2411" y="163"/>
                </a:cubicBezTo>
                <a:cubicBezTo>
                  <a:pt x="2498" y="163"/>
                  <a:pt x="2498" y="163"/>
                  <a:pt x="2498" y="163"/>
                </a:cubicBezTo>
                <a:lnTo>
                  <a:pt x="2498" y="200"/>
                </a:lnTo>
                <a:close/>
                <a:moveTo>
                  <a:pt x="2667" y="200"/>
                </a:moveTo>
                <a:cubicBezTo>
                  <a:pt x="2580" y="200"/>
                  <a:pt x="2580" y="200"/>
                  <a:pt x="2580" y="200"/>
                </a:cubicBezTo>
                <a:cubicBezTo>
                  <a:pt x="2580" y="163"/>
                  <a:pt x="2580" y="163"/>
                  <a:pt x="2580" y="163"/>
                </a:cubicBezTo>
                <a:cubicBezTo>
                  <a:pt x="2667" y="163"/>
                  <a:pt x="2667" y="163"/>
                  <a:pt x="2667" y="163"/>
                </a:cubicBezTo>
                <a:lnTo>
                  <a:pt x="2667" y="200"/>
                </a:lnTo>
                <a:close/>
                <a:moveTo>
                  <a:pt x="2843" y="200"/>
                </a:moveTo>
                <a:cubicBezTo>
                  <a:pt x="2757" y="200"/>
                  <a:pt x="2757" y="200"/>
                  <a:pt x="2757" y="200"/>
                </a:cubicBezTo>
                <a:cubicBezTo>
                  <a:pt x="2757" y="163"/>
                  <a:pt x="2757" y="163"/>
                  <a:pt x="2757" y="163"/>
                </a:cubicBezTo>
                <a:cubicBezTo>
                  <a:pt x="2843" y="163"/>
                  <a:pt x="2843" y="163"/>
                  <a:pt x="2843" y="163"/>
                </a:cubicBezTo>
                <a:lnTo>
                  <a:pt x="2843" y="200"/>
                </a:lnTo>
                <a:close/>
                <a:moveTo>
                  <a:pt x="3020" y="200"/>
                </a:moveTo>
                <a:cubicBezTo>
                  <a:pt x="2933" y="200"/>
                  <a:pt x="2933" y="200"/>
                  <a:pt x="2933" y="200"/>
                </a:cubicBezTo>
                <a:cubicBezTo>
                  <a:pt x="2933" y="163"/>
                  <a:pt x="2933" y="163"/>
                  <a:pt x="2933" y="163"/>
                </a:cubicBezTo>
                <a:cubicBezTo>
                  <a:pt x="3020" y="163"/>
                  <a:pt x="3020" y="163"/>
                  <a:pt x="3020" y="163"/>
                </a:cubicBezTo>
                <a:lnTo>
                  <a:pt x="3020" y="20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282F3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C08140B4-2775-4D28-B33A-61CA43BF92FB}"/>
              </a:ext>
            </a:extLst>
          </p:cNvPr>
          <p:cNvGrpSpPr/>
          <p:nvPr/>
        </p:nvGrpSpPr>
        <p:grpSpPr>
          <a:xfrm>
            <a:off x="893311" y="4468817"/>
            <a:ext cx="4671772" cy="1651234"/>
            <a:chOff x="324279" y="4342479"/>
            <a:chExt cx="3980753" cy="1110736"/>
          </a:xfrm>
        </p:grpSpPr>
        <p:sp>
          <p:nvSpPr>
            <p:cNvPr id="6" name="사각형: 둥근 모서리 9">
              <a:extLst>
                <a:ext uri="{FF2B5EF4-FFF2-40B4-BE49-F238E27FC236}">
                  <a16:creationId xmlns:a16="http://schemas.microsoft.com/office/drawing/2014/main" id="{001FA95D-2203-4674-8BDF-1D6E0FFBE65F}"/>
                </a:ext>
              </a:extLst>
            </p:cNvPr>
            <p:cNvSpPr/>
            <p:nvPr/>
          </p:nvSpPr>
          <p:spPr>
            <a:xfrm>
              <a:off x="388780" y="4562697"/>
              <a:ext cx="3148759" cy="578690"/>
            </a:xfrm>
            <a:prstGeom prst="roundRect">
              <a:avLst>
                <a:gd name="adj" fmla="val 50000"/>
              </a:avLst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사각형: 둥근 모서리 9">
              <a:extLst>
                <a:ext uri="{FF2B5EF4-FFF2-40B4-BE49-F238E27FC236}">
                  <a16:creationId xmlns:a16="http://schemas.microsoft.com/office/drawing/2014/main" id="{3D82D507-A968-4102-A530-8BED0839D0BA}"/>
                </a:ext>
              </a:extLst>
            </p:cNvPr>
            <p:cNvSpPr/>
            <p:nvPr/>
          </p:nvSpPr>
          <p:spPr>
            <a:xfrm>
              <a:off x="324279" y="4541797"/>
              <a:ext cx="3148759" cy="57869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8" name="Group 71">
              <a:extLst>
                <a:ext uri="{FF2B5EF4-FFF2-40B4-BE49-F238E27FC236}">
                  <a16:creationId xmlns:a16="http://schemas.microsoft.com/office/drawing/2014/main" id="{BEE785F5-46B6-4492-809B-841A396D3F31}"/>
                </a:ext>
              </a:extLst>
            </p:cNvPr>
            <p:cNvGrpSpPr/>
            <p:nvPr/>
          </p:nvGrpSpPr>
          <p:grpSpPr>
            <a:xfrm>
              <a:off x="3654517" y="4342479"/>
              <a:ext cx="650515" cy="1110736"/>
              <a:chOff x="3654517" y="4342479"/>
              <a:chExt cx="650515" cy="1110736"/>
            </a:xfrm>
          </p:grpSpPr>
          <p:sp>
            <p:nvSpPr>
              <p:cNvPr id="10" name="Oval 37">
                <a:extLst>
                  <a:ext uri="{FF2B5EF4-FFF2-40B4-BE49-F238E27FC236}">
                    <a16:creationId xmlns:a16="http://schemas.microsoft.com/office/drawing/2014/main" id="{D47A15D1-AEC1-4284-9453-62A6221FDDBD}"/>
                  </a:ext>
                </a:extLst>
              </p:cNvPr>
              <p:cNvSpPr/>
              <p:nvPr/>
            </p:nvSpPr>
            <p:spPr>
              <a:xfrm>
                <a:off x="3730247" y="5267283"/>
                <a:ext cx="499127" cy="185932"/>
              </a:xfrm>
              <a:prstGeom prst="ellipse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Freeform 17">
                <a:extLst>
                  <a:ext uri="{FF2B5EF4-FFF2-40B4-BE49-F238E27FC236}">
                    <a16:creationId xmlns:a16="http://schemas.microsoft.com/office/drawing/2014/main" id="{4C3EBD6C-77C5-4797-A001-C39B5FD6271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4517" y="4342479"/>
                <a:ext cx="650515" cy="928890"/>
              </a:xfrm>
              <a:custGeom>
                <a:avLst/>
                <a:gdLst>
                  <a:gd name="T0" fmla="*/ 214 w 221"/>
                  <a:gd name="T1" fmla="*/ 77 h 315"/>
                  <a:gd name="T2" fmla="*/ 164 w 221"/>
                  <a:gd name="T3" fmla="*/ 14 h 315"/>
                  <a:gd name="T4" fmla="*/ 110 w 221"/>
                  <a:gd name="T5" fmla="*/ 0 h 315"/>
                  <a:gd name="T6" fmla="*/ 110 w 221"/>
                  <a:gd name="T7" fmla="*/ 0 h 315"/>
                  <a:gd name="T8" fmla="*/ 56 w 221"/>
                  <a:gd name="T9" fmla="*/ 14 h 315"/>
                  <a:gd name="T10" fmla="*/ 6 w 221"/>
                  <a:gd name="T11" fmla="*/ 77 h 315"/>
                  <a:gd name="T12" fmla="*/ 5 w 221"/>
                  <a:gd name="T13" fmla="*/ 132 h 315"/>
                  <a:gd name="T14" fmla="*/ 40 w 221"/>
                  <a:gd name="T15" fmla="*/ 208 h 315"/>
                  <a:gd name="T16" fmla="*/ 94 w 221"/>
                  <a:gd name="T17" fmla="*/ 292 h 315"/>
                  <a:gd name="T18" fmla="*/ 110 w 221"/>
                  <a:gd name="T19" fmla="*/ 315 h 315"/>
                  <a:gd name="T20" fmla="*/ 110 w 221"/>
                  <a:gd name="T21" fmla="*/ 315 h 315"/>
                  <a:gd name="T22" fmla="*/ 126 w 221"/>
                  <a:gd name="T23" fmla="*/ 292 h 315"/>
                  <a:gd name="T24" fmla="*/ 180 w 221"/>
                  <a:gd name="T25" fmla="*/ 208 h 315"/>
                  <a:gd name="T26" fmla="*/ 215 w 221"/>
                  <a:gd name="T27" fmla="*/ 132 h 315"/>
                  <a:gd name="T28" fmla="*/ 214 w 221"/>
                  <a:gd name="T29" fmla="*/ 77 h 315"/>
                  <a:gd name="T30" fmla="*/ 110 w 221"/>
                  <a:gd name="T31" fmla="*/ 174 h 315"/>
                  <a:gd name="T32" fmla="*/ 110 w 221"/>
                  <a:gd name="T33" fmla="*/ 174 h 315"/>
                  <a:gd name="T34" fmla="*/ 110 w 221"/>
                  <a:gd name="T35" fmla="*/ 174 h 315"/>
                  <a:gd name="T36" fmla="*/ 44 w 221"/>
                  <a:gd name="T37" fmla="*/ 108 h 315"/>
                  <a:gd name="T38" fmla="*/ 110 w 221"/>
                  <a:gd name="T39" fmla="*/ 42 h 315"/>
                  <a:gd name="T40" fmla="*/ 110 w 221"/>
                  <a:gd name="T41" fmla="*/ 42 h 315"/>
                  <a:gd name="T42" fmla="*/ 110 w 221"/>
                  <a:gd name="T43" fmla="*/ 42 h 315"/>
                  <a:gd name="T44" fmla="*/ 176 w 221"/>
                  <a:gd name="T45" fmla="*/ 108 h 315"/>
                  <a:gd name="T46" fmla="*/ 110 w 221"/>
                  <a:gd name="T47" fmla="*/ 17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1" h="315">
                    <a:moveTo>
                      <a:pt x="214" y="77"/>
                    </a:moveTo>
                    <a:cubicBezTo>
                      <a:pt x="206" y="50"/>
                      <a:pt x="189" y="29"/>
                      <a:pt x="164" y="14"/>
                    </a:cubicBezTo>
                    <a:cubicBezTo>
                      <a:pt x="147" y="4"/>
                      <a:pt x="129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1" y="0"/>
                      <a:pt x="73" y="4"/>
                      <a:pt x="56" y="14"/>
                    </a:cubicBezTo>
                    <a:cubicBezTo>
                      <a:pt x="31" y="29"/>
                      <a:pt x="15" y="50"/>
                      <a:pt x="6" y="77"/>
                    </a:cubicBezTo>
                    <a:cubicBezTo>
                      <a:pt x="1" y="95"/>
                      <a:pt x="0" y="114"/>
                      <a:pt x="5" y="132"/>
                    </a:cubicBezTo>
                    <a:cubicBezTo>
                      <a:pt x="13" y="159"/>
                      <a:pt x="26" y="184"/>
                      <a:pt x="40" y="208"/>
                    </a:cubicBezTo>
                    <a:cubicBezTo>
                      <a:pt x="58" y="237"/>
                      <a:pt x="76" y="264"/>
                      <a:pt x="94" y="292"/>
                    </a:cubicBezTo>
                    <a:cubicBezTo>
                      <a:pt x="99" y="300"/>
                      <a:pt x="104" y="307"/>
                      <a:pt x="110" y="315"/>
                    </a:cubicBezTo>
                    <a:cubicBezTo>
                      <a:pt x="110" y="315"/>
                      <a:pt x="110" y="315"/>
                      <a:pt x="110" y="315"/>
                    </a:cubicBezTo>
                    <a:cubicBezTo>
                      <a:pt x="116" y="307"/>
                      <a:pt x="121" y="300"/>
                      <a:pt x="126" y="292"/>
                    </a:cubicBezTo>
                    <a:cubicBezTo>
                      <a:pt x="144" y="264"/>
                      <a:pt x="163" y="237"/>
                      <a:pt x="180" y="208"/>
                    </a:cubicBezTo>
                    <a:cubicBezTo>
                      <a:pt x="194" y="184"/>
                      <a:pt x="207" y="159"/>
                      <a:pt x="215" y="132"/>
                    </a:cubicBezTo>
                    <a:cubicBezTo>
                      <a:pt x="221" y="114"/>
                      <a:pt x="220" y="95"/>
                      <a:pt x="214" y="77"/>
                    </a:cubicBezTo>
                    <a:close/>
                    <a:moveTo>
                      <a:pt x="110" y="174"/>
                    </a:moveTo>
                    <a:cubicBezTo>
                      <a:pt x="110" y="174"/>
                      <a:pt x="110" y="174"/>
                      <a:pt x="110" y="174"/>
                    </a:cubicBezTo>
                    <a:cubicBezTo>
                      <a:pt x="110" y="174"/>
                      <a:pt x="110" y="174"/>
                      <a:pt x="110" y="174"/>
                    </a:cubicBezTo>
                    <a:cubicBezTo>
                      <a:pt x="74" y="174"/>
                      <a:pt x="44" y="145"/>
                      <a:pt x="44" y="108"/>
                    </a:cubicBezTo>
                    <a:cubicBezTo>
                      <a:pt x="44" y="72"/>
                      <a:pt x="74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47" y="42"/>
                      <a:pt x="176" y="72"/>
                      <a:pt x="176" y="108"/>
                    </a:cubicBezTo>
                    <a:cubicBezTo>
                      <a:pt x="176" y="145"/>
                      <a:pt x="147" y="174"/>
                      <a:pt x="110" y="174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53">
              <a:extLst>
                <a:ext uri="{FF2B5EF4-FFF2-40B4-BE49-F238E27FC236}">
                  <a16:creationId xmlns:a16="http://schemas.microsoft.com/office/drawing/2014/main" id="{E55EE158-A3B7-4DA6-A838-BDE116E35481}"/>
                </a:ext>
              </a:extLst>
            </p:cNvPr>
            <p:cNvSpPr txBox="1"/>
            <p:nvPr/>
          </p:nvSpPr>
          <p:spPr>
            <a:xfrm>
              <a:off x="496045" y="4553615"/>
              <a:ext cx="3128322" cy="4347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1" i="0" u="none" strike="noStrike" baseline="0" dirty="0">
                  <a:latin typeface="CVGAC S+ Proxima Nova"/>
                </a:rPr>
                <a:t>Q: </a:t>
              </a:r>
              <a:r>
                <a:rPr lang="en-US" sz="1800" b="0" i="0" u="none" strike="noStrike" baseline="0" dirty="0">
                  <a:latin typeface="CVGAC S+ Proxima Nova"/>
                </a:rPr>
                <a:t>What did you do </a:t>
              </a:r>
              <a:r>
                <a:rPr lang="en-US" sz="1800" b="1" i="0" u="sng" strike="noStrike" baseline="0" dirty="0">
                  <a:solidFill>
                    <a:srgbClr val="C00000"/>
                  </a:solidFill>
                  <a:latin typeface="CVGAC S+ Proxima Nova"/>
                </a:rPr>
                <a:t>last night? 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120D70EE-9378-4ECC-B814-47133282FCF9}"/>
              </a:ext>
            </a:extLst>
          </p:cNvPr>
          <p:cNvGrpSpPr/>
          <p:nvPr/>
        </p:nvGrpSpPr>
        <p:grpSpPr>
          <a:xfrm>
            <a:off x="777318" y="1828110"/>
            <a:ext cx="4269482" cy="1609406"/>
            <a:chOff x="1473064" y="2460841"/>
            <a:chExt cx="3087695" cy="1127283"/>
          </a:xfrm>
        </p:grpSpPr>
        <p:sp>
          <p:nvSpPr>
            <p:cNvPr id="13" name="사각형: 둥근 모서리 9">
              <a:extLst>
                <a:ext uri="{FF2B5EF4-FFF2-40B4-BE49-F238E27FC236}">
                  <a16:creationId xmlns:a16="http://schemas.microsoft.com/office/drawing/2014/main" id="{A3D33F60-1176-4129-9FB8-A4C7D3DA7A64}"/>
                </a:ext>
              </a:extLst>
            </p:cNvPr>
            <p:cNvSpPr/>
            <p:nvPr/>
          </p:nvSpPr>
          <p:spPr>
            <a:xfrm>
              <a:off x="1616331" y="3009434"/>
              <a:ext cx="2150645" cy="578690"/>
            </a:xfrm>
            <a:prstGeom prst="roundRect">
              <a:avLst>
                <a:gd name="adj" fmla="val 50000"/>
              </a:avLst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사각형: 둥근 모서리 9">
              <a:extLst>
                <a:ext uri="{FF2B5EF4-FFF2-40B4-BE49-F238E27FC236}">
                  <a16:creationId xmlns:a16="http://schemas.microsoft.com/office/drawing/2014/main" id="{FB8CF81E-F8E4-4C88-976C-54639AB9919D}"/>
                </a:ext>
              </a:extLst>
            </p:cNvPr>
            <p:cNvSpPr/>
            <p:nvPr/>
          </p:nvSpPr>
          <p:spPr>
            <a:xfrm>
              <a:off x="1473064" y="2964412"/>
              <a:ext cx="2279116" cy="57869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15" name="Group 67">
              <a:extLst>
                <a:ext uri="{FF2B5EF4-FFF2-40B4-BE49-F238E27FC236}">
                  <a16:creationId xmlns:a16="http://schemas.microsoft.com/office/drawing/2014/main" id="{98166346-5CAA-4CEE-8974-F4E3258235F7}"/>
                </a:ext>
              </a:extLst>
            </p:cNvPr>
            <p:cNvGrpSpPr/>
            <p:nvPr/>
          </p:nvGrpSpPr>
          <p:grpSpPr>
            <a:xfrm>
              <a:off x="3910244" y="2460841"/>
              <a:ext cx="650515" cy="1094018"/>
              <a:chOff x="4163974" y="2041666"/>
              <a:chExt cx="650515" cy="1094018"/>
            </a:xfrm>
          </p:grpSpPr>
          <p:sp>
            <p:nvSpPr>
              <p:cNvPr id="17" name="Oval 32">
                <a:extLst>
                  <a:ext uri="{FF2B5EF4-FFF2-40B4-BE49-F238E27FC236}">
                    <a16:creationId xmlns:a16="http://schemas.microsoft.com/office/drawing/2014/main" id="{769025A6-C80B-42ED-8865-916724F2D7C6}"/>
                  </a:ext>
                </a:extLst>
              </p:cNvPr>
              <p:cNvSpPr/>
              <p:nvPr/>
            </p:nvSpPr>
            <p:spPr>
              <a:xfrm>
                <a:off x="4232260" y="2949752"/>
                <a:ext cx="499127" cy="185932"/>
              </a:xfrm>
              <a:prstGeom prst="ellipse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Freeform 17">
                <a:extLst>
                  <a:ext uri="{FF2B5EF4-FFF2-40B4-BE49-F238E27FC236}">
                    <a16:creationId xmlns:a16="http://schemas.microsoft.com/office/drawing/2014/main" id="{ABD7E314-C9BC-497B-B9D6-24129DE438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3974" y="2041666"/>
                <a:ext cx="650515" cy="928890"/>
              </a:xfrm>
              <a:custGeom>
                <a:avLst/>
                <a:gdLst>
                  <a:gd name="T0" fmla="*/ 214 w 221"/>
                  <a:gd name="T1" fmla="*/ 77 h 315"/>
                  <a:gd name="T2" fmla="*/ 164 w 221"/>
                  <a:gd name="T3" fmla="*/ 14 h 315"/>
                  <a:gd name="T4" fmla="*/ 110 w 221"/>
                  <a:gd name="T5" fmla="*/ 0 h 315"/>
                  <a:gd name="T6" fmla="*/ 110 w 221"/>
                  <a:gd name="T7" fmla="*/ 0 h 315"/>
                  <a:gd name="T8" fmla="*/ 56 w 221"/>
                  <a:gd name="T9" fmla="*/ 14 h 315"/>
                  <a:gd name="T10" fmla="*/ 6 w 221"/>
                  <a:gd name="T11" fmla="*/ 77 h 315"/>
                  <a:gd name="T12" fmla="*/ 5 w 221"/>
                  <a:gd name="T13" fmla="*/ 132 h 315"/>
                  <a:gd name="T14" fmla="*/ 40 w 221"/>
                  <a:gd name="T15" fmla="*/ 208 h 315"/>
                  <a:gd name="T16" fmla="*/ 94 w 221"/>
                  <a:gd name="T17" fmla="*/ 292 h 315"/>
                  <a:gd name="T18" fmla="*/ 110 w 221"/>
                  <a:gd name="T19" fmla="*/ 315 h 315"/>
                  <a:gd name="T20" fmla="*/ 110 w 221"/>
                  <a:gd name="T21" fmla="*/ 315 h 315"/>
                  <a:gd name="T22" fmla="*/ 126 w 221"/>
                  <a:gd name="T23" fmla="*/ 292 h 315"/>
                  <a:gd name="T24" fmla="*/ 180 w 221"/>
                  <a:gd name="T25" fmla="*/ 208 h 315"/>
                  <a:gd name="T26" fmla="*/ 215 w 221"/>
                  <a:gd name="T27" fmla="*/ 132 h 315"/>
                  <a:gd name="T28" fmla="*/ 214 w 221"/>
                  <a:gd name="T29" fmla="*/ 77 h 315"/>
                  <a:gd name="T30" fmla="*/ 110 w 221"/>
                  <a:gd name="T31" fmla="*/ 174 h 315"/>
                  <a:gd name="T32" fmla="*/ 110 w 221"/>
                  <a:gd name="T33" fmla="*/ 174 h 315"/>
                  <a:gd name="T34" fmla="*/ 110 w 221"/>
                  <a:gd name="T35" fmla="*/ 174 h 315"/>
                  <a:gd name="T36" fmla="*/ 44 w 221"/>
                  <a:gd name="T37" fmla="*/ 108 h 315"/>
                  <a:gd name="T38" fmla="*/ 110 w 221"/>
                  <a:gd name="T39" fmla="*/ 42 h 315"/>
                  <a:gd name="T40" fmla="*/ 110 w 221"/>
                  <a:gd name="T41" fmla="*/ 42 h 315"/>
                  <a:gd name="T42" fmla="*/ 110 w 221"/>
                  <a:gd name="T43" fmla="*/ 42 h 315"/>
                  <a:gd name="T44" fmla="*/ 176 w 221"/>
                  <a:gd name="T45" fmla="*/ 108 h 315"/>
                  <a:gd name="T46" fmla="*/ 110 w 221"/>
                  <a:gd name="T47" fmla="*/ 17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1" h="315">
                    <a:moveTo>
                      <a:pt x="214" y="77"/>
                    </a:moveTo>
                    <a:cubicBezTo>
                      <a:pt x="206" y="50"/>
                      <a:pt x="189" y="29"/>
                      <a:pt x="164" y="14"/>
                    </a:cubicBezTo>
                    <a:cubicBezTo>
                      <a:pt x="147" y="4"/>
                      <a:pt x="129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1" y="0"/>
                      <a:pt x="73" y="4"/>
                      <a:pt x="56" y="14"/>
                    </a:cubicBezTo>
                    <a:cubicBezTo>
                      <a:pt x="31" y="29"/>
                      <a:pt x="15" y="50"/>
                      <a:pt x="6" y="77"/>
                    </a:cubicBezTo>
                    <a:cubicBezTo>
                      <a:pt x="1" y="95"/>
                      <a:pt x="0" y="114"/>
                      <a:pt x="5" y="132"/>
                    </a:cubicBezTo>
                    <a:cubicBezTo>
                      <a:pt x="13" y="159"/>
                      <a:pt x="26" y="184"/>
                      <a:pt x="40" y="208"/>
                    </a:cubicBezTo>
                    <a:cubicBezTo>
                      <a:pt x="58" y="237"/>
                      <a:pt x="76" y="264"/>
                      <a:pt x="94" y="292"/>
                    </a:cubicBezTo>
                    <a:cubicBezTo>
                      <a:pt x="99" y="300"/>
                      <a:pt x="104" y="307"/>
                      <a:pt x="110" y="315"/>
                    </a:cubicBezTo>
                    <a:cubicBezTo>
                      <a:pt x="110" y="315"/>
                      <a:pt x="110" y="315"/>
                      <a:pt x="110" y="315"/>
                    </a:cubicBezTo>
                    <a:cubicBezTo>
                      <a:pt x="116" y="307"/>
                      <a:pt x="121" y="300"/>
                      <a:pt x="126" y="292"/>
                    </a:cubicBezTo>
                    <a:cubicBezTo>
                      <a:pt x="144" y="264"/>
                      <a:pt x="163" y="237"/>
                      <a:pt x="180" y="208"/>
                    </a:cubicBezTo>
                    <a:cubicBezTo>
                      <a:pt x="194" y="184"/>
                      <a:pt x="207" y="159"/>
                      <a:pt x="215" y="132"/>
                    </a:cubicBezTo>
                    <a:cubicBezTo>
                      <a:pt x="221" y="114"/>
                      <a:pt x="220" y="95"/>
                      <a:pt x="214" y="77"/>
                    </a:cubicBezTo>
                    <a:close/>
                    <a:moveTo>
                      <a:pt x="110" y="174"/>
                    </a:moveTo>
                    <a:cubicBezTo>
                      <a:pt x="110" y="174"/>
                      <a:pt x="110" y="174"/>
                      <a:pt x="110" y="174"/>
                    </a:cubicBezTo>
                    <a:cubicBezTo>
                      <a:pt x="110" y="174"/>
                      <a:pt x="110" y="174"/>
                      <a:pt x="110" y="174"/>
                    </a:cubicBezTo>
                    <a:cubicBezTo>
                      <a:pt x="74" y="174"/>
                      <a:pt x="44" y="145"/>
                      <a:pt x="44" y="108"/>
                    </a:cubicBezTo>
                    <a:cubicBezTo>
                      <a:pt x="44" y="72"/>
                      <a:pt x="74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47" y="42"/>
                      <a:pt x="176" y="72"/>
                      <a:pt x="176" y="108"/>
                    </a:cubicBezTo>
                    <a:cubicBezTo>
                      <a:pt x="176" y="145"/>
                      <a:pt x="147" y="174"/>
                      <a:pt x="110" y="1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53">
              <a:extLst>
                <a:ext uri="{FF2B5EF4-FFF2-40B4-BE49-F238E27FC236}">
                  <a16:creationId xmlns:a16="http://schemas.microsoft.com/office/drawing/2014/main" id="{B424BE5E-A721-49B3-A4B1-56CB3C14AF67}"/>
                </a:ext>
              </a:extLst>
            </p:cNvPr>
            <p:cNvSpPr txBox="1"/>
            <p:nvPr/>
          </p:nvSpPr>
          <p:spPr>
            <a:xfrm>
              <a:off x="1532646" y="2977349"/>
              <a:ext cx="2325647" cy="452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1800" b="0" i="0" u="none" strike="noStrike" baseline="0" dirty="0">
                  <a:latin typeface="CVGAC S+ Proxima Nova"/>
                </a:rPr>
                <a:t>Where did you go </a:t>
              </a:r>
              <a:r>
                <a:rPr lang="en-US" sz="1800" b="1" i="0" u="none" strike="noStrike" baseline="0" dirty="0">
                  <a:solidFill>
                    <a:srgbClr val="C00000"/>
                  </a:solidFill>
                  <a:latin typeface="CVGAC S+ Proxima Nova"/>
                </a:rPr>
                <a:t>yesterday</a:t>
              </a:r>
              <a:r>
                <a:rPr lang="en-US" sz="1800" b="0" i="0" u="none" strike="noStrike" baseline="0" dirty="0">
                  <a:solidFill>
                    <a:srgbClr val="C00000"/>
                  </a:solidFill>
                  <a:latin typeface="CVGAC S+ Proxima Nova"/>
                </a:rPr>
                <a:t>?</a:t>
              </a:r>
              <a:r>
                <a:rPr lang="en-US" sz="1800" b="0" i="0" u="none" strike="noStrike" baseline="0" dirty="0">
                  <a:latin typeface="CVGAC S+ Proxima Nova"/>
                </a:rPr>
                <a:t> </a:t>
              </a: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2B3C5EEA-5E5F-491A-B063-B2BBE9DE6831}"/>
              </a:ext>
            </a:extLst>
          </p:cNvPr>
          <p:cNvGrpSpPr/>
          <p:nvPr/>
        </p:nvGrpSpPr>
        <p:grpSpPr>
          <a:xfrm>
            <a:off x="5126709" y="1437554"/>
            <a:ext cx="4721159" cy="1399555"/>
            <a:chOff x="3660111" y="1437056"/>
            <a:chExt cx="2656247" cy="1399555"/>
          </a:xfrm>
        </p:grpSpPr>
        <p:sp>
          <p:nvSpPr>
            <p:cNvPr id="20" name="사각형: 둥근 모서리 9">
              <a:extLst>
                <a:ext uri="{FF2B5EF4-FFF2-40B4-BE49-F238E27FC236}">
                  <a16:creationId xmlns:a16="http://schemas.microsoft.com/office/drawing/2014/main" id="{465CD745-A945-439B-85D5-36056A0AAF90}"/>
                </a:ext>
              </a:extLst>
            </p:cNvPr>
            <p:cNvSpPr/>
            <p:nvPr/>
          </p:nvSpPr>
          <p:spPr>
            <a:xfrm>
              <a:off x="4361458" y="1564881"/>
              <a:ext cx="1335382" cy="578690"/>
            </a:xfrm>
            <a:prstGeom prst="roundRect">
              <a:avLst>
                <a:gd name="adj" fmla="val 50000"/>
              </a:avLst>
            </a:prstGeom>
            <a:solidFill>
              <a:srgbClr val="F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사각형: 둥근 모서리 9">
              <a:extLst>
                <a:ext uri="{FF2B5EF4-FFF2-40B4-BE49-F238E27FC236}">
                  <a16:creationId xmlns:a16="http://schemas.microsoft.com/office/drawing/2014/main" id="{0F3209C3-36FC-45C9-9580-037CD48E963B}"/>
                </a:ext>
              </a:extLst>
            </p:cNvPr>
            <p:cNvSpPr/>
            <p:nvPr/>
          </p:nvSpPr>
          <p:spPr>
            <a:xfrm>
              <a:off x="4075802" y="1504165"/>
              <a:ext cx="1772444" cy="696849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22" name="Group 66">
              <a:extLst>
                <a:ext uri="{FF2B5EF4-FFF2-40B4-BE49-F238E27FC236}">
                  <a16:creationId xmlns:a16="http://schemas.microsoft.com/office/drawing/2014/main" id="{3E379C93-E906-4109-8A27-B8F79C53944E}"/>
                </a:ext>
              </a:extLst>
            </p:cNvPr>
            <p:cNvGrpSpPr/>
            <p:nvPr/>
          </p:nvGrpSpPr>
          <p:grpSpPr>
            <a:xfrm>
              <a:off x="5754953" y="1749472"/>
              <a:ext cx="561405" cy="1087139"/>
              <a:chOff x="5926016" y="1749472"/>
              <a:chExt cx="561405" cy="1087139"/>
            </a:xfrm>
          </p:grpSpPr>
          <p:sp>
            <p:nvSpPr>
              <p:cNvPr id="24" name="Oval 33">
                <a:extLst>
                  <a:ext uri="{FF2B5EF4-FFF2-40B4-BE49-F238E27FC236}">
                    <a16:creationId xmlns:a16="http://schemas.microsoft.com/office/drawing/2014/main" id="{87D32409-C5C8-4413-AF9F-212A05B2E7BF}"/>
                  </a:ext>
                </a:extLst>
              </p:cNvPr>
              <p:cNvSpPr/>
              <p:nvPr/>
            </p:nvSpPr>
            <p:spPr>
              <a:xfrm>
                <a:off x="5988294" y="2650679"/>
                <a:ext cx="499127" cy="185932"/>
              </a:xfrm>
              <a:prstGeom prst="ellipse">
                <a:avLst/>
              </a:prstGeom>
              <a:solidFill>
                <a:schemeClr val="tx2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5" name="Freeform 17">
                <a:extLst>
                  <a:ext uri="{FF2B5EF4-FFF2-40B4-BE49-F238E27FC236}">
                    <a16:creationId xmlns:a16="http://schemas.microsoft.com/office/drawing/2014/main" id="{28795F95-8250-44F2-8B88-1423E65BA6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26016" y="1749472"/>
                <a:ext cx="508984" cy="928890"/>
              </a:xfrm>
              <a:custGeom>
                <a:avLst/>
                <a:gdLst>
                  <a:gd name="T0" fmla="*/ 214 w 221"/>
                  <a:gd name="T1" fmla="*/ 77 h 315"/>
                  <a:gd name="T2" fmla="*/ 164 w 221"/>
                  <a:gd name="T3" fmla="*/ 14 h 315"/>
                  <a:gd name="T4" fmla="*/ 110 w 221"/>
                  <a:gd name="T5" fmla="*/ 0 h 315"/>
                  <a:gd name="T6" fmla="*/ 110 w 221"/>
                  <a:gd name="T7" fmla="*/ 0 h 315"/>
                  <a:gd name="T8" fmla="*/ 56 w 221"/>
                  <a:gd name="T9" fmla="*/ 14 h 315"/>
                  <a:gd name="T10" fmla="*/ 6 w 221"/>
                  <a:gd name="T11" fmla="*/ 77 h 315"/>
                  <a:gd name="T12" fmla="*/ 5 w 221"/>
                  <a:gd name="T13" fmla="*/ 132 h 315"/>
                  <a:gd name="T14" fmla="*/ 40 w 221"/>
                  <a:gd name="T15" fmla="*/ 208 h 315"/>
                  <a:gd name="T16" fmla="*/ 94 w 221"/>
                  <a:gd name="T17" fmla="*/ 292 h 315"/>
                  <a:gd name="T18" fmla="*/ 110 w 221"/>
                  <a:gd name="T19" fmla="*/ 315 h 315"/>
                  <a:gd name="T20" fmla="*/ 110 w 221"/>
                  <a:gd name="T21" fmla="*/ 315 h 315"/>
                  <a:gd name="T22" fmla="*/ 126 w 221"/>
                  <a:gd name="T23" fmla="*/ 292 h 315"/>
                  <a:gd name="T24" fmla="*/ 180 w 221"/>
                  <a:gd name="T25" fmla="*/ 208 h 315"/>
                  <a:gd name="T26" fmla="*/ 215 w 221"/>
                  <a:gd name="T27" fmla="*/ 132 h 315"/>
                  <a:gd name="T28" fmla="*/ 214 w 221"/>
                  <a:gd name="T29" fmla="*/ 77 h 315"/>
                  <a:gd name="T30" fmla="*/ 110 w 221"/>
                  <a:gd name="T31" fmla="*/ 174 h 315"/>
                  <a:gd name="T32" fmla="*/ 110 w 221"/>
                  <a:gd name="T33" fmla="*/ 174 h 315"/>
                  <a:gd name="T34" fmla="*/ 110 w 221"/>
                  <a:gd name="T35" fmla="*/ 174 h 315"/>
                  <a:gd name="T36" fmla="*/ 44 w 221"/>
                  <a:gd name="T37" fmla="*/ 108 h 315"/>
                  <a:gd name="T38" fmla="*/ 110 w 221"/>
                  <a:gd name="T39" fmla="*/ 42 h 315"/>
                  <a:gd name="T40" fmla="*/ 110 w 221"/>
                  <a:gd name="T41" fmla="*/ 42 h 315"/>
                  <a:gd name="T42" fmla="*/ 110 w 221"/>
                  <a:gd name="T43" fmla="*/ 42 h 315"/>
                  <a:gd name="T44" fmla="*/ 176 w 221"/>
                  <a:gd name="T45" fmla="*/ 108 h 315"/>
                  <a:gd name="T46" fmla="*/ 110 w 221"/>
                  <a:gd name="T47" fmla="*/ 174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21" h="315">
                    <a:moveTo>
                      <a:pt x="214" y="77"/>
                    </a:moveTo>
                    <a:cubicBezTo>
                      <a:pt x="206" y="50"/>
                      <a:pt x="189" y="29"/>
                      <a:pt x="164" y="14"/>
                    </a:cubicBezTo>
                    <a:cubicBezTo>
                      <a:pt x="147" y="4"/>
                      <a:pt x="129" y="0"/>
                      <a:pt x="110" y="0"/>
                    </a:cubicBezTo>
                    <a:cubicBezTo>
                      <a:pt x="110" y="0"/>
                      <a:pt x="110" y="0"/>
                      <a:pt x="110" y="0"/>
                    </a:cubicBezTo>
                    <a:cubicBezTo>
                      <a:pt x="91" y="0"/>
                      <a:pt x="73" y="4"/>
                      <a:pt x="56" y="14"/>
                    </a:cubicBezTo>
                    <a:cubicBezTo>
                      <a:pt x="31" y="29"/>
                      <a:pt x="15" y="50"/>
                      <a:pt x="6" y="77"/>
                    </a:cubicBezTo>
                    <a:cubicBezTo>
                      <a:pt x="1" y="95"/>
                      <a:pt x="0" y="114"/>
                      <a:pt x="5" y="132"/>
                    </a:cubicBezTo>
                    <a:cubicBezTo>
                      <a:pt x="13" y="159"/>
                      <a:pt x="26" y="184"/>
                      <a:pt x="40" y="208"/>
                    </a:cubicBezTo>
                    <a:cubicBezTo>
                      <a:pt x="58" y="237"/>
                      <a:pt x="76" y="264"/>
                      <a:pt x="94" y="292"/>
                    </a:cubicBezTo>
                    <a:cubicBezTo>
                      <a:pt x="99" y="300"/>
                      <a:pt x="104" y="307"/>
                      <a:pt x="110" y="315"/>
                    </a:cubicBezTo>
                    <a:cubicBezTo>
                      <a:pt x="110" y="315"/>
                      <a:pt x="110" y="315"/>
                      <a:pt x="110" y="315"/>
                    </a:cubicBezTo>
                    <a:cubicBezTo>
                      <a:pt x="116" y="307"/>
                      <a:pt x="121" y="300"/>
                      <a:pt x="126" y="292"/>
                    </a:cubicBezTo>
                    <a:cubicBezTo>
                      <a:pt x="144" y="264"/>
                      <a:pt x="163" y="237"/>
                      <a:pt x="180" y="208"/>
                    </a:cubicBezTo>
                    <a:cubicBezTo>
                      <a:pt x="194" y="184"/>
                      <a:pt x="207" y="159"/>
                      <a:pt x="215" y="132"/>
                    </a:cubicBezTo>
                    <a:cubicBezTo>
                      <a:pt x="221" y="114"/>
                      <a:pt x="220" y="95"/>
                      <a:pt x="214" y="77"/>
                    </a:cubicBezTo>
                    <a:close/>
                    <a:moveTo>
                      <a:pt x="110" y="174"/>
                    </a:moveTo>
                    <a:cubicBezTo>
                      <a:pt x="110" y="174"/>
                      <a:pt x="110" y="174"/>
                      <a:pt x="110" y="174"/>
                    </a:cubicBezTo>
                    <a:cubicBezTo>
                      <a:pt x="110" y="174"/>
                      <a:pt x="110" y="174"/>
                      <a:pt x="110" y="174"/>
                    </a:cubicBezTo>
                    <a:cubicBezTo>
                      <a:pt x="74" y="174"/>
                      <a:pt x="44" y="145"/>
                      <a:pt x="44" y="108"/>
                    </a:cubicBezTo>
                    <a:cubicBezTo>
                      <a:pt x="44" y="72"/>
                      <a:pt x="74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10" y="42"/>
                      <a:pt x="110" y="42"/>
                      <a:pt x="110" y="42"/>
                    </a:cubicBezTo>
                    <a:cubicBezTo>
                      <a:pt x="147" y="42"/>
                      <a:pt x="176" y="72"/>
                      <a:pt x="176" y="108"/>
                    </a:cubicBezTo>
                    <a:cubicBezTo>
                      <a:pt x="176" y="145"/>
                      <a:pt x="147" y="174"/>
                      <a:pt x="110" y="174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i="0" u="none" strike="noStrike" kern="1200" cap="none" spc="0" normalizeH="0" baseline="0" noProof="0" dirty="0">
                  <a:ln>
                    <a:noFill/>
                  </a:ln>
                  <a:solidFill>
                    <a:srgbClr val="282F3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3" name="TextBox 53">
              <a:extLst>
                <a:ext uri="{FF2B5EF4-FFF2-40B4-BE49-F238E27FC236}">
                  <a16:creationId xmlns:a16="http://schemas.microsoft.com/office/drawing/2014/main" id="{ECC71D14-B152-4B14-9377-A393406981E1}"/>
                </a:ext>
              </a:extLst>
            </p:cNvPr>
            <p:cNvSpPr txBox="1"/>
            <p:nvPr/>
          </p:nvSpPr>
          <p:spPr>
            <a:xfrm>
              <a:off x="3660111" y="1437056"/>
              <a:ext cx="21847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r>
                <a:rPr lang="en-US" sz="1800" b="0" i="0" u="none" strike="noStrike" baseline="0" dirty="0">
                  <a:latin typeface="CVGAC S+ Proxima Nova"/>
                </a:rPr>
                <a:t>When did you visit Pakistan? </a:t>
              </a: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C83FEA5-D9A0-4159-8CFF-EDC6BF745738}"/>
              </a:ext>
            </a:extLst>
          </p:cNvPr>
          <p:cNvGrpSpPr/>
          <p:nvPr/>
        </p:nvGrpSpPr>
        <p:grpSpPr>
          <a:xfrm>
            <a:off x="203284" y="51690"/>
            <a:ext cx="4994447" cy="1292662"/>
            <a:chOff x="203284" y="51690"/>
            <a:chExt cx="4994447" cy="1292662"/>
          </a:xfrm>
        </p:grpSpPr>
        <p:sp>
          <p:nvSpPr>
            <p:cNvPr id="34" name="شكل حر: شكل 33">
              <a:extLst>
                <a:ext uri="{FF2B5EF4-FFF2-40B4-BE49-F238E27FC236}">
                  <a16:creationId xmlns:a16="http://schemas.microsoft.com/office/drawing/2014/main" id="{DC9F1320-260D-4E4E-B5EA-3C7E3F0C1107}"/>
                </a:ext>
              </a:extLst>
            </p:cNvPr>
            <p:cNvSpPr/>
            <p:nvPr/>
          </p:nvSpPr>
          <p:spPr>
            <a:xfrm>
              <a:off x="203284" y="285036"/>
              <a:ext cx="4994447" cy="1032546"/>
            </a:xfrm>
            <a:custGeom>
              <a:avLst/>
              <a:gdLst>
                <a:gd name="connsiteX0" fmla="*/ 0 w 6908800"/>
                <a:gd name="connsiteY0" fmla="*/ 162560 h 1625600"/>
                <a:gd name="connsiteX1" fmla="*/ 162560 w 6908800"/>
                <a:gd name="connsiteY1" fmla="*/ 0 h 1625600"/>
                <a:gd name="connsiteX2" fmla="*/ 6746240 w 6908800"/>
                <a:gd name="connsiteY2" fmla="*/ 0 h 1625600"/>
                <a:gd name="connsiteX3" fmla="*/ 6908800 w 6908800"/>
                <a:gd name="connsiteY3" fmla="*/ 162560 h 1625600"/>
                <a:gd name="connsiteX4" fmla="*/ 6908800 w 6908800"/>
                <a:gd name="connsiteY4" fmla="*/ 1463040 h 1625600"/>
                <a:gd name="connsiteX5" fmla="*/ 6746240 w 6908800"/>
                <a:gd name="connsiteY5" fmla="*/ 1625600 h 1625600"/>
                <a:gd name="connsiteX6" fmla="*/ 162560 w 6908800"/>
                <a:gd name="connsiteY6" fmla="*/ 1625600 h 1625600"/>
                <a:gd name="connsiteX7" fmla="*/ 0 w 6908800"/>
                <a:gd name="connsiteY7" fmla="*/ 1463040 h 1625600"/>
                <a:gd name="connsiteX8" fmla="*/ 0 w 6908800"/>
                <a:gd name="connsiteY8" fmla="*/ 162560 h 162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908800" h="1625600">
                  <a:moveTo>
                    <a:pt x="0" y="162560"/>
                  </a:moveTo>
                  <a:cubicBezTo>
                    <a:pt x="0" y="72781"/>
                    <a:pt x="72781" y="0"/>
                    <a:pt x="162560" y="0"/>
                  </a:cubicBezTo>
                  <a:lnTo>
                    <a:pt x="6746240" y="0"/>
                  </a:lnTo>
                  <a:cubicBezTo>
                    <a:pt x="6836019" y="0"/>
                    <a:pt x="6908800" y="72781"/>
                    <a:pt x="6908800" y="162560"/>
                  </a:cubicBezTo>
                  <a:lnTo>
                    <a:pt x="6908800" y="1463040"/>
                  </a:lnTo>
                  <a:cubicBezTo>
                    <a:pt x="6908800" y="1552819"/>
                    <a:pt x="6836019" y="1625600"/>
                    <a:pt x="6746240" y="1625600"/>
                  </a:cubicBezTo>
                  <a:lnTo>
                    <a:pt x="162560" y="1625600"/>
                  </a:lnTo>
                  <a:cubicBezTo>
                    <a:pt x="72781" y="1625600"/>
                    <a:pt x="0" y="1552819"/>
                    <a:pt x="0" y="1463040"/>
                  </a:cubicBezTo>
                  <a:lnTo>
                    <a:pt x="0" y="162560"/>
                  </a:lnTo>
                  <a:close/>
                </a:path>
              </a:pathLst>
            </a:custGeom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-808782"/>
                <a:satOff val="20694"/>
                <a:lumOff val="784"/>
                <a:alphaOff val="0"/>
              </a:schemeClr>
            </a:fillRef>
            <a:effectRef idx="2">
              <a:schemeClr val="accent3">
                <a:hueOff val="-808782"/>
                <a:satOff val="20694"/>
                <a:lumOff val="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5262" tIns="295262" rIns="1961503" bIns="295262" numCol="1" spcCol="1270" anchor="ctr" anchorCtr="0">
              <a:noAutofit/>
            </a:bodyPr>
            <a:lstStyle/>
            <a:p>
              <a:pPr marL="0" lvl="0" indent="0" algn="ctr" defTabSz="28892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ar-SA" sz="6500" kern="1200"/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FFDED4AA-8ABB-4EF7-80DB-4B3977DAE9E1}"/>
                </a:ext>
              </a:extLst>
            </p:cNvPr>
            <p:cNvSpPr txBox="1"/>
            <p:nvPr/>
          </p:nvSpPr>
          <p:spPr>
            <a:xfrm>
              <a:off x="324738" y="51690"/>
              <a:ext cx="3996851" cy="129266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endParaRPr lang="ar-SA" sz="1800" b="0" i="0" u="none" strike="noStrike" baseline="0" dirty="0">
                <a:solidFill>
                  <a:srgbClr val="000000"/>
                </a:solidFill>
                <a:latin typeface="CVGAC S+ Proxima Nova"/>
              </a:endParaRPr>
            </a:p>
            <a:p>
              <a:pPr algn="l"/>
              <a:r>
                <a:rPr lang="en-US" sz="2400" b="1" i="0" u="none" strike="noStrike" baseline="0" dirty="0">
                  <a:solidFill>
                    <a:srgbClr val="C00000"/>
                  </a:solidFill>
                  <a:latin typeface="CVGAC S+ Proxima Nova"/>
                </a:rPr>
                <a:t>Time Expressions for the Past</a:t>
              </a:r>
              <a:r>
                <a:rPr lang="en-US" sz="1800" b="1" i="0" u="none" strike="noStrike" baseline="0" dirty="0">
                  <a:latin typeface="CVGAC S+ Proxima Nova"/>
                </a:rPr>
                <a:t> </a:t>
              </a:r>
              <a:endParaRPr lang="en-US" sz="1800" b="0" i="0" u="none" strike="noStrike" baseline="0" dirty="0">
                <a:latin typeface="CVGAC S+ Proxima Nova"/>
              </a:endParaRPr>
            </a:p>
            <a:p>
              <a:pPr algn="l"/>
              <a:endParaRPr lang="ar-SA" dirty="0"/>
            </a:p>
          </p:txBody>
        </p:sp>
      </p:grpSp>
      <p:sp>
        <p:nvSpPr>
          <p:cNvPr id="35" name="شكل حر: شكل 34">
            <a:extLst>
              <a:ext uri="{FF2B5EF4-FFF2-40B4-BE49-F238E27FC236}">
                <a16:creationId xmlns:a16="http://schemas.microsoft.com/office/drawing/2014/main" id="{8699A932-DE7F-4B56-85F3-5FFE1813E145}"/>
              </a:ext>
            </a:extLst>
          </p:cNvPr>
          <p:cNvSpPr/>
          <p:nvPr/>
        </p:nvSpPr>
        <p:spPr>
          <a:xfrm>
            <a:off x="4086574" y="457633"/>
            <a:ext cx="1056640" cy="1056640"/>
          </a:xfrm>
          <a:custGeom>
            <a:avLst/>
            <a:gdLst>
              <a:gd name="connsiteX0" fmla="*/ 0 w 1056640"/>
              <a:gd name="connsiteY0" fmla="*/ 581152 h 1056640"/>
              <a:gd name="connsiteX1" fmla="*/ 237744 w 1056640"/>
              <a:gd name="connsiteY1" fmla="*/ 581152 h 1056640"/>
              <a:gd name="connsiteX2" fmla="*/ 237744 w 1056640"/>
              <a:gd name="connsiteY2" fmla="*/ 0 h 1056640"/>
              <a:gd name="connsiteX3" fmla="*/ 818896 w 1056640"/>
              <a:gd name="connsiteY3" fmla="*/ 0 h 1056640"/>
              <a:gd name="connsiteX4" fmla="*/ 818896 w 1056640"/>
              <a:gd name="connsiteY4" fmla="*/ 581152 h 1056640"/>
              <a:gd name="connsiteX5" fmla="*/ 1056640 w 1056640"/>
              <a:gd name="connsiteY5" fmla="*/ 581152 h 1056640"/>
              <a:gd name="connsiteX6" fmla="*/ 528320 w 1056640"/>
              <a:gd name="connsiteY6" fmla="*/ 1056640 h 1056640"/>
              <a:gd name="connsiteX7" fmla="*/ 0 w 1056640"/>
              <a:gd name="connsiteY7" fmla="*/ 581152 h 1056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6640" h="1056640">
                <a:moveTo>
                  <a:pt x="0" y="581152"/>
                </a:moveTo>
                <a:lnTo>
                  <a:pt x="237744" y="581152"/>
                </a:lnTo>
                <a:lnTo>
                  <a:pt x="237744" y="0"/>
                </a:lnTo>
                <a:lnTo>
                  <a:pt x="818896" y="0"/>
                </a:lnTo>
                <a:lnTo>
                  <a:pt x="818896" y="581152"/>
                </a:lnTo>
                <a:lnTo>
                  <a:pt x="1056640" y="581152"/>
                </a:lnTo>
                <a:lnTo>
                  <a:pt x="528320" y="1056640"/>
                </a:lnTo>
                <a:lnTo>
                  <a:pt x="0" y="581152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300000" contourW="19050" prstMaterial="metal">
            <a:bevelT w="88900" h="203200"/>
            <a:bevelB w="165100" h="254000"/>
          </a:sp3d>
        </p:spPr>
        <p:style>
          <a:ln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3464" tIns="45720" rIns="283464" bIns="307238" numCol="1" spcCol="1270" anchor="ctr" anchorCtr="0">
            <a:noAutofit/>
          </a:bodyPr>
          <a:lstStyle/>
          <a:p>
            <a:pPr marL="0" lvl="0" indent="0" algn="ctr" defTabSz="16002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ar-SA" sz="3600" kern="1200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12A342B-D96B-4DD2-9006-A8A49228CF3B}"/>
              </a:ext>
            </a:extLst>
          </p:cNvPr>
          <p:cNvSpPr txBox="1"/>
          <p:nvPr/>
        </p:nvSpPr>
        <p:spPr>
          <a:xfrm>
            <a:off x="376579" y="3752681"/>
            <a:ext cx="38931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dirty="0"/>
          </a:p>
          <a:p>
            <a:pPr algn="l"/>
            <a:r>
              <a:rPr lang="en-US" dirty="0"/>
              <a:t>I watched a TV documentary about global warming. 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3C2D79F-43CD-4665-A6FB-444E218FDF09}"/>
              </a:ext>
            </a:extLst>
          </p:cNvPr>
          <p:cNvSpPr txBox="1"/>
          <p:nvPr/>
        </p:nvSpPr>
        <p:spPr>
          <a:xfrm>
            <a:off x="913805" y="1324465"/>
            <a:ext cx="30469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dirty="0"/>
          </a:p>
          <a:p>
            <a:r>
              <a:rPr lang="en-US" dirty="0"/>
              <a:t>We visited the Roman baths. 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BACD9D0-F2A6-458C-9990-A23ACFC261FB}"/>
              </a:ext>
            </a:extLst>
          </p:cNvPr>
          <p:cNvSpPr txBox="1"/>
          <p:nvPr/>
        </p:nvSpPr>
        <p:spPr>
          <a:xfrm>
            <a:off x="6375582" y="565515"/>
            <a:ext cx="35247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dirty="0"/>
          </a:p>
          <a:p>
            <a:pPr algn="l"/>
            <a:r>
              <a:rPr lang="en-US" dirty="0"/>
              <a:t>I went to Pakistan </a:t>
            </a:r>
            <a:r>
              <a:rPr lang="en-US" b="1" dirty="0">
                <a:solidFill>
                  <a:srgbClr val="C00000"/>
                </a:solidFill>
              </a:rPr>
              <a:t>last month</a:t>
            </a:r>
            <a:r>
              <a:rPr lang="en-US" dirty="0"/>
              <a:t>. </a:t>
            </a:r>
          </a:p>
        </p:txBody>
      </p:sp>
      <p:sp>
        <p:nvSpPr>
          <p:cNvPr id="40" name="إطار 39">
            <a:extLst>
              <a:ext uri="{FF2B5EF4-FFF2-40B4-BE49-F238E27FC236}">
                <a16:creationId xmlns:a16="http://schemas.microsoft.com/office/drawing/2014/main" id="{50FDB873-1B5F-4C7E-945E-F5DB1289AC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2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41" name="Picture 4" descr="نتيجة بحث الصور عن cheer up  clipart">
            <a:extLst>
              <a:ext uri="{FF2B5EF4-FFF2-40B4-BE49-F238E27FC236}">
                <a16:creationId xmlns:a16="http://schemas.microsoft.com/office/drawing/2014/main" id="{2286C050-14BA-4243-B794-6869647D7A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44" b="86730" l="1628" r="97907">
                        <a14:foregroundMark x1="44767" y1="27646" x2="42907" y2="35703"/>
                        <a14:foregroundMark x1="45698" y1="45024" x2="46977" y2="54976"/>
                        <a14:foregroundMark x1="43837" y1="67615" x2="43256" y2="70774"/>
                        <a14:foregroundMark x1="53721" y1="62717" x2="58256" y2="65561"/>
                        <a14:foregroundMark x1="85930" y1="45024" x2="80349" y2="68720"/>
                        <a14:foregroundMark x1="85349" y1="38547" x2="80930" y2="36177"/>
                        <a14:foregroundMark x1="84884" y1="82938" x2="84884" y2="82938"/>
                        <a14:foregroundMark x1="65930" y1="71406" x2="65930" y2="71406"/>
                        <a14:foregroundMark x1="72093" y1="59400" x2="72093" y2="59400"/>
                        <a14:foregroundMark x1="11395" y1="51659" x2="19767" y2="72986"/>
                        <a14:foregroundMark x1="27442" y1="60979" x2="27558" y2="64771"/>
                        <a14:foregroundMark x1="16395" y1="79305" x2="17093" y2="75671"/>
                        <a14:foregroundMark x1="10116" y1="48183" x2="6279" y2="52133"/>
                        <a14:foregroundMark x1="66395" y1="71880" x2="66744" y2="74566"/>
                        <a14:backgroundMark x1="65465" y1="63033" x2="63256" y2="74566"/>
                        <a14:backgroundMark x1="26163" y1="52765" x2="27442" y2="77093"/>
                        <a14:backgroundMark x1="30000" y1="57346" x2="22093" y2="778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27" r="35229" b="25684"/>
          <a:stretch/>
        </p:blipFill>
        <p:spPr bwMode="auto">
          <a:xfrm>
            <a:off x="10472680" y="3972910"/>
            <a:ext cx="1632252" cy="2801136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40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 animBg="1"/>
      <p:bldP spid="35" grpId="1" animBg="1"/>
      <p:bldP spid="37" grpId="0"/>
      <p:bldP spid="38" grpId="0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9C0D4C-1C6E-4CC3-A133-633959962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6094039-DF11-4D20-8226-2ED03BF4E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7th Language Arts Class#103 Classwork Vocabulary The Numbers 100 To  1000.000 2020 12 10 - Lessons - Blendspace">
            <a:extLst>
              <a:ext uri="{FF2B5EF4-FFF2-40B4-BE49-F238E27FC236}">
                <a16:creationId xmlns:a16="http://schemas.microsoft.com/office/drawing/2014/main" id="{7192A8DC-2A7B-4F45-8109-4A19B2FB4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49" y="552450"/>
            <a:ext cx="6577013" cy="645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superlative Let&amp;#39;s practise!. Find the superlative of these adjectives!  - ppt download">
            <a:extLst>
              <a:ext uri="{FF2B5EF4-FFF2-40B4-BE49-F238E27FC236}">
                <a16:creationId xmlns:a16="http://schemas.microsoft.com/office/drawing/2014/main" id="{D184EE0C-8025-4881-99DB-D1F82722C4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694" l="10000" r="90000">
                        <a14:foregroundMark x1="76458" y1="55278" x2="76458" y2="55278"/>
                        <a14:foregroundMark x1="80417" y1="53056" x2="80417" y2="53056"/>
                        <a14:foregroundMark x1="80417" y1="53056" x2="80417" y2="53056"/>
                        <a14:foregroundMark x1="80417" y1="53056" x2="80417" y2="53056"/>
                        <a14:foregroundMark x1="80417" y1="53056" x2="80417" y2="53056"/>
                        <a14:foregroundMark x1="80417" y1="53056" x2="80417" y2="53056"/>
                        <a14:foregroundMark x1="76875" y1="55000" x2="76875" y2="55000"/>
                        <a14:foregroundMark x1="76875" y1="55000" x2="76875" y2="55000"/>
                        <a14:foregroundMark x1="76875" y1="55000" x2="76875" y2="55000"/>
                        <a14:foregroundMark x1="76875" y1="55000" x2="76875" y2="55000"/>
                        <a14:foregroundMark x1="75417" y1="51944" x2="75417" y2="51944"/>
                        <a14:foregroundMark x1="75417" y1="51944" x2="75417" y2="51944"/>
                        <a14:foregroundMark x1="75417" y1="51944" x2="75417" y2="51944"/>
                        <a14:foregroundMark x1="75417" y1="51944" x2="75417" y2="51944"/>
                        <a14:foregroundMark x1="75417" y1="51944" x2="75417" y2="51944"/>
                        <a14:foregroundMark x1="55000" y1="91389" x2="55000" y2="91389"/>
                        <a14:foregroundMark x1="55000" y1="91389" x2="55000" y2="91389"/>
                        <a14:foregroundMark x1="55000" y1="91389" x2="55000" y2="91389"/>
                        <a14:foregroundMark x1="55000" y1="91389" x2="55000" y2="91389"/>
                        <a14:foregroundMark x1="75625" y1="54167" x2="75625" y2="54167"/>
                        <a14:foregroundMark x1="75625" y1="54167" x2="75625" y2="54167"/>
                        <a14:foregroundMark x1="75625" y1="54167" x2="75625" y2="54167"/>
                        <a14:foregroundMark x1="75625" y1="54167" x2="75625" y2="54167"/>
                        <a14:foregroundMark x1="60833" y1="52778" x2="60833" y2="52778"/>
                        <a14:foregroundMark x1="60833" y1="52778" x2="60833" y2="52778"/>
                        <a14:foregroundMark x1="60833" y1="52778" x2="60833" y2="52778"/>
                        <a14:foregroundMark x1="61042" y1="52639" x2="61042" y2="52639"/>
                        <a14:foregroundMark x1="61042" y1="52639" x2="61042" y2="52639"/>
                        <a14:foregroundMark x1="61042" y1="52639" x2="61042" y2="52639"/>
                        <a14:foregroundMark x1="61042" y1="52639" x2="61042" y2="52639"/>
                        <a14:foregroundMark x1="76771" y1="54028" x2="76771" y2="54028"/>
                        <a14:foregroundMark x1="76771" y1="54028" x2="76771" y2="54028"/>
                        <a14:foregroundMark x1="76771" y1="54028" x2="76771" y2="54028"/>
                        <a14:foregroundMark x1="76979" y1="53889" x2="76979" y2="53889"/>
                        <a14:foregroundMark x1="60208" y1="52222" x2="60208" y2="52222"/>
                        <a14:foregroundMark x1="59375" y1="53889" x2="59375" y2="53889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0000" y1="79722" x2="30000" y2="79722"/>
                        <a14:foregroundMark x1="35313" y1="75833" x2="35313" y2="75833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3542" y1="76944" x2="33542" y2="76944"/>
                        <a14:foregroundMark x1="30729" y1="81111" x2="30729" y2="81111"/>
                        <a14:foregroundMark x1="30729" y1="81111" x2="30729" y2="81111"/>
                        <a14:foregroundMark x1="30729" y1="81111" x2="30729" y2="81111"/>
                        <a14:foregroundMark x1="30729" y1="81250" x2="30729" y2="81250"/>
                        <a14:foregroundMark x1="30729" y1="81250" x2="30729" y2="81250"/>
                        <a14:foregroundMark x1="30729" y1="81250" x2="30729" y2="81250"/>
                        <a14:foregroundMark x1="30729" y1="81250" x2="30729" y2="812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4271" y1="78750" x2="34271" y2="78750"/>
                        <a14:foregroundMark x1="30833" y1="81667" x2="30833" y2="81667"/>
                        <a14:foregroundMark x1="30833" y1="81667" x2="30833" y2="81667"/>
                        <a14:foregroundMark x1="30833" y1="81667" x2="30833" y2="81667"/>
                        <a14:foregroundMark x1="30833" y1="81667" x2="30833" y2="81667"/>
                        <a14:foregroundMark x1="32292" y1="86389" x2="32292" y2="86389"/>
                        <a14:foregroundMark x1="32396" y1="86389" x2="32396" y2="86389"/>
                        <a14:foregroundMark x1="32396" y1="86389" x2="32604" y2="85833"/>
                        <a14:foregroundMark x1="32396" y1="82083" x2="32396" y2="82083"/>
                        <a14:foregroundMark x1="32396" y1="82083" x2="32396" y2="82083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2396" y1="81944" x2="32396" y2="81944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35104" y1="61389" x2="35104" y2="61389"/>
                        <a14:foregroundMark x1="43229" y1="90278" x2="43229" y2="90278"/>
                        <a14:foregroundMark x1="44583" y1="90694" x2="44583" y2="90694"/>
                        <a14:foregroundMark x1="44583" y1="90694" x2="44583" y2="90694"/>
                        <a14:foregroundMark x1="40104" y1="95694" x2="40104" y2="95694"/>
                        <a14:foregroundMark x1="28438" y1="71389" x2="28438" y2="71389"/>
                        <a14:foregroundMark x1="27917" y1="69444" x2="27917" y2="69444"/>
                        <a14:foregroundMark x1="27917" y1="69444" x2="27917" y2="69444"/>
                        <a14:foregroundMark x1="54583" y1="69583" x2="54583" y2="69583"/>
                        <a14:foregroundMark x1="54479" y1="68889" x2="54479" y2="68889"/>
                        <a14:foregroundMark x1="54479" y1="68750" x2="54479" y2="68750"/>
                        <a14:foregroundMark x1="54375" y1="68611" x2="54375" y2="68611"/>
                        <a14:foregroundMark x1="54271" y1="68472" x2="54063" y2="68472"/>
                        <a14:foregroundMark x1="53958" y1="79722" x2="53958" y2="79722"/>
                        <a14:foregroundMark x1="53958" y1="79722" x2="53958" y2="79722"/>
                        <a14:foregroundMark x1="53958" y1="79722" x2="53958" y2="79722"/>
                        <a14:foregroundMark x1="53958" y1="79722" x2="53958" y2="79722"/>
                        <a14:foregroundMark x1="49583" y1="84444" x2="49583" y2="84444"/>
                        <a14:foregroundMark x1="49688" y1="84722" x2="49688" y2="84722"/>
                        <a14:foregroundMark x1="49688" y1="84722" x2="49688" y2="84722"/>
                        <a14:foregroundMark x1="29479" y1="85417" x2="29479" y2="85417"/>
                        <a14:foregroundMark x1="29271" y1="85278" x2="29271" y2="82639"/>
                        <a14:foregroundMark x1="29583" y1="73611" x2="29583" y2="73611"/>
                        <a14:foregroundMark x1="75313" y1="48889" x2="75313" y2="48889"/>
                        <a14:foregroundMark x1="74167" y1="48750" x2="74167" y2="48750"/>
                        <a14:foregroundMark x1="72188" y1="50694" x2="72188" y2="50694"/>
                        <a14:foregroundMark x1="35104" y1="61667" x2="35104" y2="61667"/>
                        <a14:foregroundMark x1="35104" y1="61667" x2="35104" y2="61667"/>
                        <a14:foregroundMark x1="35104" y1="61667" x2="35104" y2="61667"/>
                        <a14:foregroundMark x1="35104" y1="61667" x2="35104" y2="61667"/>
                        <a14:foregroundMark x1="34583" y1="60556" x2="34583" y2="60556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271" y1="61250" x2="34271" y2="61250"/>
                        <a14:foregroundMark x1="34375" y1="62083" x2="34375" y2="62083"/>
                        <a14:foregroundMark x1="34375" y1="62083" x2="34375" y2="62083"/>
                        <a14:foregroundMark x1="34583" y1="62361" x2="34583" y2="62361"/>
                        <a14:foregroundMark x1="36979" y1="63056" x2="36979" y2="63056"/>
                        <a14:foregroundMark x1="28125" y1="82361" x2="28125" y2="82361"/>
                        <a14:foregroundMark x1="28333" y1="81667" x2="28333" y2="81667"/>
                        <a14:backgroundMark x1="39271" y1="92083" x2="39271" y2="92083"/>
                        <a14:backgroundMark x1="39479" y1="92083" x2="39479" y2="92083"/>
                        <a14:backgroundMark x1="39479" y1="92083" x2="39479" y2="92083"/>
                        <a14:backgroundMark x1="42813" y1="88750" x2="42813" y2="88750"/>
                        <a14:backgroundMark x1="42396" y1="88750" x2="42396" y2="88750"/>
                        <a14:backgroundMark x1="42396" y1="88750" x2="42396" y2="88750"/>
                        <a14:backgroundMark x1="42708" y1="88333" x2="42708" y2="88333"/>
                        <a14:backgroundMark x1="42708" y1="88333" x2="42708" y2="88333"/>
                        <a14:backgroundMark x1="42708" y1="88333" x2="42708" y2="88333"/>
                        <a14:backgroundMark x1="37708" y1="91250" x2="37708" y2="91250"/>
                        <a14:backgroundMark x1="37708" y1="91250" x2="37708" y2="91250"/>
                        <a14:backgroundMark x1="37708" y1="91250" x2="37813" y2="91250"/>
                        <a14:backgroundMark x1="42083" y1="89722" x2="42188" y2="89583"/>
                        <a14:backgroundMark x1="41563" y1="90417" x2="41563" y2="90417"/>
                        <a14:backgroundMark x1="34167" y1="85000" x2="34167" y2="85000"/>
                        <a14:backgroundMark x1="34479" y1="84167" x2="34479" y2="84167"/>
                        <a14:backgroundMark x1="36354" y1="89722" x2="36354" y2="89722"/>
                        <a14:backgroundMark x1="34896" y1="88750" x2="34896" y2="88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4" t="45162" r="15697" b="1505"/>
          <a:stretch/>
        </p:blipFill>
        <p:spPr bwMode="auto">
          <a:xfrm>
            <a:off x="6096000" y="3072539"/>
            <a:ext cx="448417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إطار 5">
            <a:extLst>
              <a:ext uri="{FF2B5EF4-FFF2-40B4-BE49-F238E27FC236}">
                <a16:creationId xmlns:a16="http://schemas.microsoft.com/office/drawing/2014/main" id="{60993E7E-770D-4392-9472-1B40F7A2CC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5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60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إطار 4">
            <a:extLst>
              <a:ext uri="{FF2B5EF4-FFF2-40B4-BE49-F238E27FC236}">
                <a16:creationId xmlns:a16="http://schemas.microsoft.com/office/drawing/2014/main" id="{15EFE42D-BE79-40F1-A607-A51D81CB80FA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frame">
            <a:avLst>
              <a:gd name="adj1" fmla="val 2071"/>
            </a:avLst>
          </a:prstGeom>
          <a:blipFill>
            <a:blip r:embed="rId3"/>
            <a:tile tx="0" ty="0" sx="100000" sy="100000" flip="none" algn="tl"/>
          </a:blipFill>
          <a:effectLst>
            <a:glow rad="63500">
              <a:schemeClr val="accent1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33FFC044-E8AC-461D-B681-B80BB439B27B}"/>
              </a:ext>
            </a:extLst>
          </p:cNvPr>
          <p:cNvSpPr/>
          <p:nvPr/>
        </p:nvSpPr>
        <p:spPr>
          <a:xfrm>
            <a:off x="318655" y="1228397"/>
            <a:ext cx="108118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isn’t from Leipzig. </a:t>
            </a:r>
          </a:p>
          <a:p>
            <a:pPr algn="l"/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 is from Dubai. 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didn’t move to West Germany. </a:t>
            </a:r>
          </a:p>
          <a:p>
            <a:pPr algn="l"/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 has been in Berlin for almost 3 years. 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was born in Berlin. </a:t>
            </a:r>
          </a:p>
          <a:p>
            <a:pPr algn="l"/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Hans is from Germany. 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 is a biologist. </a:t>
            </a:r>
          </a:p>
          <a:p>
            <a:pPr algn="l"/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 has a good job. </a:t>
            </a:r>
          </a:p>
          <a:p>
            <a:pPr algn="l"/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 has lots of friends. </a:t>
            </a:r>
          </a:p>
          <a:p>
            <a:pPr algn="l"/>
            <a:r>
              <a:rPr lang="en-US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en-US" sz="28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Saud is happy. </a:t>
            </a:r>
            <a:endParaRPr lang="ar-SA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Lamp Idea Or Light Bulb Doodle Sketch Vector Icon Royalty Free Cliparts,  Vectors, And Stock Illustration. Image 100548135.">
            <a:extLst>
              <a:ext uri="{FF2B5EF4-FFF2-40B4-BE49-F238E27FC236}">
                <a16:creationId xmlns:a16="http://schemas.microsoft.com/office/drawing/2014/main" id="{DC276334-40A9-4617-88D1-9C0EB09F9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231" b="97231" l="3464" r="93149">
                        <a14:foregroundMark x1="62818" y1="34615" x2="62818" y2="34615"/>
                        <a14:foregroundMark x1="47421" y1="31077" x2="47421" y2="31077"/>
                        <a14:foregroundMark x1="25558" y1="76846" x2="25558" y2="76846"/>
                        <a14:foregroundMark x1="18476" y1="66308" x2="18476" y2="66308"/>
                        <a14:foregroundMark x1="15012" y1="53154" x2="15012" y2="53154"/>
                        <a14:foregroundMark x1="19246" y1="40923" x2="19246" y2="40923"/>
                        <a14:foregroundMark x1="26867" y1="30923" x2="26867" y2="30923"/>
                        <a14:foregroundMark x1="36490" y1="22231" x2="36490" y2="22231"/>
                        <a14:foregroundMark x1="49654" y1="20000" x2="49654" y2="20000"/>
                        <a14:foregroundMark x1="62433" y1="21692" x2="62433" y2="21692"/>
                        <a14:foregroundMark x1="63895" y1="36846" x2="63895" y2="36846"/>
                        <a14:foregroundMark x1="70747" y1="31462" x2="70747" y2="31462"/>
                        <a14:foregroundMark x1="79985" y1="40154" x2="79985" y2="40154"/>
                        <a14:foregroundMark x1="82987" y1="53154" x2="82987" y2="53154"/>
                        <a14:foregroundMark x1="82987" y1="66846" x2="82987" y2="66846"/>
                        <a14:foregroundMark x1="71901" y1="75538" x2="71901" y2="75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150" y="463848"/>
            <a:ext cx="764077" cy="7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1564AF74-9703-4047-8C01-B71A38909A84}"/>
              </a:ext>
            </a:extLst>
          </p:cNvPr>
          <p:cNvSpPr txBox="1"/>
          <p:nvPr/>
        </p:nvSpPr>
        <p:spPr>
          <a:xfrm>
            <a:off x="318655" y="0"/>
            <a:ext cx="10026869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endParaRPr lang="ar-SA" sz="1800" b="0" i="0" u="none" strike="noStrike" baseline="0" dirty="0">
              <a:solidFill>
                <a:srgbClr val="000000"/>
              </a:solidFill>
              <a:latin typeface="CVGAC S+ Proxima Nova"/>
            </a:endParaRPr>
          </a:p>
          <a:p>
            <a:pPr algn="l"/>
            <a:r>
              <a:rPr lang="en-US" sz="2000" b="1" i="0" u="sng" strike="noStrike" baseline="0" dirty="0">
                <a:latin typeface="CVGAC S+ Proxima Nova"/>
              </a:rPr>
              <a:t>A. What can you remember about Hans and Samir on page 11? Use the list below to make true sentences. Use the simple past, present perfect simple, and simple present tense.</a:t>
            </a:r>
            <a:r>
              <a:rPr lang="en-US" sz="1800" b="0" i="0" u="none" strike="noStrike" baseline="0" dirty="0">
                <a:latin typeface="CVGAC S+ Proxima Nova"/>
              </a:rPr>
              <a:t> </a:t>
            </a:r>
          </a:p>
          <a:p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1311DBB8-E8D8-4321-A29A-3E39C116FA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049" y="2910379"/>
            <a:ext cx="3790950" cy="3790950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489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91873323"/>
</p:tagLst>
</file>

<file path=ppt/theme/theme1.xml><?xml version="1.0" encoding="utf-8"?>
<a:theme xmlns:a="http://schemas.openxmlformats.org/drawingml/2006/main" name="نسق Office">
  <a:themeElements>
    <a:clrScheme name="ألوان متوسطة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</TotalTime>
  <Words>441</Words>
  <Application>Microsoft Office PowerPoint</Application>
  <PresentationFormat>شاشة عريضة</PresentationFormat>
  <Paragraphs>85</Paragraphs>
  <Slides>18</Slides>
  <Notes>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36" baseType="lpstr">
      <vt:lpstr>Algerian</vt:lpstr>
      <vt:lpstr>Arial</vt:lpstr>
      <vt:lpstr>Arial Black</vt:lpstr>
      <vt:lpstr>Bodoni MT</vt:lpstr>
      <vt:lpstr>Calibri</vt:lpstr>
      <vt:lpstr>Calibri Light</vt:lpstr>
      <vt:lpstr>Century Gothic</vt:lpstr>
      <vt:lpstr>Comic Sans MS</vt:lpstr>
      <vt:lpstr>CVGAC S+ Proxima Nova</vt:lpstr>
      <vt:lpstr>Fira Sans Extra Condensed</vt:lpstr>
      <vt:lpstr>Fira Sans Extra Condensed Medium</vt:lpstr>
      <vt:lpstr>MMHHWSlantStdMEA</vt:lpstr>
      <vt:lpstr>ProximaNova-Bold</vt:lpstr>
      <vt:lpstr>ProximaNova-BoldIt</vt:lpstr>
      <vt:lpstr>ProximaNova-Light</vt:lpstr>
      <vt:lpstr>ProximaNova-LightIt</vt:lpstr>
      <vt:lpstr>Roboto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The Objectives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21</cp:revision>
  <dcterms:created xsi:type="dcterms:W3CDTF">2021-09-13T07:52:22Z</dcterms:created>
  <dcterms:modified xsi:type="dcterms:W3CDTF">2021-09-14T19:38:41Z</dcterms:modified>
</cp:coreProperties>
</file>