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71" r:id="rId11"/>
    <p:sldId id="272" r:id="rId12"/>
    <p:sldId id="273" r:id="rId13"/>
    <p:sldId id="274" r:id="rId14"/>
    <p:sldId id="262" r:id="rId15"/>
    <p:sldId id="277" r:id="rId16"/>
    <p:sldId id="266" r:id="rId17"/>
    <p:sldId id="276" r:id="rId18"/>
    <p:sldId id="278" r:id="rId19"/>
    <p:sldId id="275" r:id="rId20"/>
    <p:sldId id="280" r:id="rId21"/>
    <p:sldId id="281" r:id="rId22"/>
    <p:sldId id="279" r:id="rId23"/>
    <p:sldId id="282" r:id="rId24"/>
  </p:sldIdLst>
  <p:sldSz cx="18288000" cy="10287000"/>
  <p:notesSz cx="6858000" cy="9144000"/>
  <p:embeddedFontLst>
    <p:embeddedFont>
      <p:font typeface="AbdoLine-Light" panose="02000500030000020004" pitchFamily="50" charset="-78"/>
      <p:regular r:id="rId25"/>
    </p:embeddedFont>
    <p:embeddedFont>
      <p:font typeface="Brush Script MT" panose="03060802040406070304" pitchFamily="66" charset="0"/>
      <p:italic r:id="rId26"/>
    </p:embeddedFont>
    <p:embeddedFont>
      <p:font typeface="Calibri" panose="020F0502020204030204" pitchFamily="34" charset="0"/>
      <p:regular r:id="rId27"/>
      <p:bold r:id="rId28"/>
    </p:embeddedFont>
    <p:embeddedFont>
      <p:font typeface="TS Qamus" panose="020B0604020202020204" pitchFamily="34" charset="-78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FFFA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نمط فاتح 2 - تميي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0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1.jp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7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8.png"/><Relationship Id="rId5" Type="http://schemas.openxmlformats.org/officeDocument/2006/relationships/image" Target="../media/image54.svg"/><Relationship Id="rId10" Type="http://schemas.openxmlformats.org/officeDocument/2006/relationships/image" Target="../media/image50.svg"/><Relationship Id="rId4" Type="http://schemas.openxmlformats.org/officeDocument/2006/relationships/image" Target="../media/image53.png"/><Relationship Id="rId9" Type="http://schemas.openxmlformats.org/officeDocument/2006/relationships/image" Target="../media/image49.pn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2.jpeg"/><Relationship Id="rId3" Type="http://schemas.openxmlformats.org/officeDocument/2006/relationships/image" Target="../media/image68.svg"/><Relationship Id="rId7" Type="http://schemas.openxmlformats.org/officeDocument/2006/relationships/image" Target="../media/image49.png"/><Relationship Id="rId12" Type="http://schemas.openxmlformats.org/officeDocument/2006/relationships/image" Target="../media/image11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80.png"/><Relationship Id="rId5" Type="http://schemas.openxmlformats.org/officeDocument/2006/relationships/image" Target="../media/image70.svg"/><Relationship Id="rId10" Type="http://schemas.openxmlformats.org/officeDocument/2006/relationships/image" Target="../media/image66.svg"/><Relationship Id="rId4" Type="http://schemas.openxmlformats.org/officeDocument/2006/relationships/image" Target="../media/image69.png"/><Relationship Id="rId9" Type="http://schemas.openxmlformats.org/officeDocument/2006/relationships/image" Target="../media/image6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18" Type="http://schemas.openxmlformats.org/officeDocument/2006/relationships/image" Target="../media/image77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81.png"/><Relationship Id="rId2" Type="http://schemas.openxmlformats.org/officeDocument/2006/relationships/image" Target="../media/image13.png"/><Relationship Id="rId16" Type="http://schemas.openxmlformats.org/officeDocument/2006/relationships/image" Target="../media/image66.sv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5.png"/><Relationship Id="rId10" Type="http://schemas.openxmlformats.org/officeDocument/2006/relationships/image" Target="../media/image21.png"/><Relationship Id="rId19" Type="http://schemas.openxmlformats.org/officeDocument/2006/relationships/image" Target="../media/image11.jp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5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50.svg"/><Relationship Id="rId18" Type="http://schemas.openxmlformats.org/officeDocument/2006/relationships/image" Target="../media/image94.png"/><Relationship Id="rId3" Type="http://schemas.openxmlformats.org/officeDocument/2006/relationships/image" Target="../media/image83.svg"/><Relationship Id="rId21" Type="http://schemas.openxmlformats.org/officeDocument/2006/relationships/image" Target="../media/image12.jpeg"/><Relationship Id="rId7" Type="http://schemas.openxmlformats.org/officeDocument/2006/relationships/image" Target="../media/image87.svg"/><Relationship Id="rId12" Type="http://schemas.openxmlformats.org/officeDocument/2006/relationships/image" Target="../media/image49.png"/><Relationship Id="rId17" Type="http://schemas.microsoft.com/office/2007/relationships/hdphoto" Target="../media/hdphoto1.wdp"/><Relationship Id="rId2" Type="http://schemas.openxmlformats.org/officeDocument/2006/relationships/image" Target="../media/image82.png"/><Relationship Id="rId16" Type="http://schemas.openxmlformats.org/officeDocument/2006/relationships/image" Target="../media/image93.png"/><Relationship Id="rId20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23.png"/><Relationship Id="rId5" Type="http://schemas.openxmlformats.org/officeDocument/2006/relationships/image" Target="../media/image85.svg"/><Relationship Id="rId15" Type="http://schemas.openxmlformats.org/officeDocument/2006/relationships/image" Target="../media/image92.svg"/><Relationship Id="rId10" Type="http://schemas.openxmlformats.org/officeDocument/2006/relationships/image" Target="../media/image90.png"/><Relationship Id="rId19" Type="http://schemas.openxmlformats.org/officeDocument/2006/relationships/image" Target="../media/image95.svg"/><Relationship Id="rId4" Type="http://schemas.openxmlformats.org/officeDocument/2006/relationships/image" Target="../media/image84.png"/><Relationship Id="rId9" Type="http://schemas.openxmlformats.org/officeDocument/2006/relationships/image" Target="../media/image89.svg"/><Relationship Id="rId1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96.png"/><Relationship Id="rId18" Type="http://schemas.openxmlformats.org/officeDocument/2006/relationships/image" Target="../media/image99.png"/><Relationship Id="rId3" Type="http://schemas.openxmlformats.org/officeDocument/2006/relationships/image" Target="../media/image89.svg"/><Relationship Id="rId7" Type="http://schemas.openxmlformats.org/officeDocument/2006/relationships/image" Target="../media/image85.svg"/><Relationship Id="rId12" Type="http://schemas.openxmlformats.org/officeDocument/2006/relationships/image" Target="../media/image12.jpeg"/><Relationship Id="rId17" Type="http://schemas.openxmlformats.org/officeDocument/2006/relationships/image" Target="../media/image98.png"/><Relationship Id="rId2" Type="http://schemas.openxmlformats.org/officeDocument/2006/relationships/image" Target="../media/image88.png"/><Relationship Id="rId16" Type="http://schemas.openxmlformats.org/officeDocument/2006/relationships/image" Target="../media/image9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openxmlformats.org/officeDocument/2006/relationships/image" Target="../media/image11.jpg"/><Relationship Id="rId5" Type="http://schemas.openxmlformats.org/officeDocument/2006/relationships/image" Target="../media/image83.svg"/><Relationship Id="rId15" Type="http://schemas.openxmlformats.org/officeDocument/2006/relationships/image" Target="../media/image94.png"/><Relationship Id="rId10" Type="http://schemas.openxmlformats.org/officeDocument/2006/relationships/image" Target="../media/image92.svg"/><Relationship Id="rId4" Type="http://schemas.openxmlformats.org/officeDocument/2006/relationships/image" Target="../media/image82.png"/><Relationship Id="rId9" Type="http://schemas.openxmlformats.org/officeDocument/2006/relationships/image" Target="../media/image91.png"/><Relationship Id="rId1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.jpe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12" Type="http://schemas.openxmlformats.org/officeDocument/2006/relationships/image" Target="../media/image1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Relationship Id="rId14" Type="http://schemas.openxmlformats.org/officeDocument/2006/relationships/image" Target="../media/image1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.jpe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12" Type="http://schemas.openxmlformats.org/officeDocument/2006/relationships/image" Target="../media/image1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2.svg"/><Relationship Id="rId3" Type="http://schemas.openxmlformats.org/officeDocument/2006/relationships/image" Target="../media/image68.svg"/><Relationship Id="rId7" Type="http://schemas.openxmlformats.org/officeDocument/2006/relationships/image" Target="../media/image49.png"/><Relationship Id="rId12" Type="http://schemas.openxmlformats.org/officeDocument/2006/relationships/image" Target="../media/image5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11.png"/><Relationship Id="rId5" Type="http://schemas.openxmlformats.org/officeDocument/2006/relationships/image" Target="../media/image70.svg"/><Relationship Id="rId10" Type="http://schemas.openxmlformats.org/officeDocument/2006/relationships/image" Target="../media/image12.jpeg"/><Relationship Id="rId4" Type="http://schemas.openxmlformats.org/officeDocument/2006/relationships/image" Target="../media/image69.png"/><Relationship Id="rId9" Type="http://schemas.openxmlformats.org/officeDocument/2006/relationships/image" Target="../media/image11.jpg"/><Relationship Id="rId14" Type="http://schemas.openxmlformats.org/officeDocument/2006/relationships/image" Target="../media/image1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54.svg"/><Relationship Id="rId3" Type="http://schemas.openxmlformats.org/officeDocument/2006/relationships/image" Target="../media/image52.svg"/><Relationship Id="rId7" Type="http://schemas.openxmlformats.org/officeDocument/2006/relationships/image" Target="../media/image49.png"/><Relationship Id="rId12" Type="http://schemas.openxmlformats.org/officeDocument/2006/relationships/image" Target="../media/image53.png"/><Relationship Id="rId2" Type="http://schemas.openxmlformats.org/officeDocument/2006/relationships/image" Target="../media/image51.png"/><Relationship Id="rId16" Type="http://schemas.openxmlformats.org/officeDocument/2006/relationships/image" Target="../media/image6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12.png"/><Relationship Id="rId5" Type="http://schemas.openxmlformats.org/officeDocument/2006/relationships/image" Target="../media/image56.svg"/><Relationship Id="rId15" Type="http://schemas.openxmlformats.org/officeDocument/2006/relationships/image" Target="../media/image65.png"/><Relationship Id="rId10" Type="http://schemas.openxmlformats.org/officeDocument/2006/relationships/image" Target="../media/image12.jpeg"/><Relationship Id="rId4" Type="http://schemas.openxmlformats.org/officeDocument/2006/relationships/image" Target="../media/image55.png"/><Relationship Id="rId9" Type="http://schemas.openxmlformats.org/officeDocument/2006/relationships/image" Target="../media/image11.jp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9.png"/><Relationship Id="rId18" Type="http://schemas.openxmlformats.org/officeDocument/2006/relationships/image" Target="../media/image11.jpg"/><Relationship Id="rId3" Type="http://schemas.openxmlformats.org/officeDocument/2006/relationships/image" Target="../media/image14.svg"/><Relationship Id="rId21" Type="http://schemas.openxmlformats.org/officeDocument/2006/relationships/image" Target="../media/image115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77.png"/><Relationship Id="rId2" Type="http://schemas.openxmlformats.org/officeDocument/2006/relationships/image" Target="../media/image13.png"/><Relationship Id="rId16" Type="http://schemas.openxmlformats.org/officeDocument/2006/relationships/image" Target="../media/image66.sv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65.png"/><Relationship Id="rId10" Type="http://schemas.openxmlformats.org/officeDocument/2006/relationships/image" Target="../media/image21.png"/><Relationship Id="rId19" Type="http://schemas.openxmlformats.org/officeDocument/2006/relationships/image" Target="../media/image12.jpe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5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slide" Target="slide15.xml"/><Relationship Id="rId2" Type="http://schemas.openxmlformats.org/officeDocument/2006/relationships/image" Target="../media/image13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11.jpg"/><Relationship Id="rId10" Type="http://schemas.openxmlformats.org/officeDocument/2006/relationships/image" Target="../media/image21.png"/><Relationship Id="rId19" Type="http://schemas.openxmlformats.org/officeDocument/2006/relationships/image" Target="../media/image27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18.svg"/><Relationship Id="rId7" Type="http://schemas.openxmlformats.org/officeDocument/2006/relationships/image" Target="../media/image4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116.png"/><Relationship Id="rId5" Type="http://schemas.openxmlformats.org/officeDocument/2006/relationships/image" Target="../media/image74.png"/><Relationship Id="rId10" Type="http://schemas.openxmlformats.org/officeDocument/2006/relationships/image" Target="../media/image12.jpeg"/><Relationship Id="rId4" Type="http://schemas.openxmlformats.org/officeDocument/2006/relationships/image" Target="../media/image23.png"/><Relationship Id="rId9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17.png"/><Relationship Id="rId3" Type="http://schemas.openxmlformats.org/officeDocument/2006/relationships/image" Target="../media/image68.svg"/><Relationship Id="rId7" Type="http://schemas.openxmlformats.org/officeDocument/2006/relationships/image" Target="../media/image49.png"/><Relationship Id="rId12" Type="http://schemas.openxmlformats.org/officeDocument/2006/relationships/image" Target="../media/image52.sv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1.png"/><Relationship Id="rId5" Type="http://schemas.openxmlformats.org/officeDocument/2006/relationships/image" Target="../media/image70.svg"/><Relationship Id="rId10" Type="http://schemas.openxmlformats.org/officeDocument/2006/relationships/image" Target="../media/image12.jpeg"/><Relationship Id="rId4" Type="http://schemas.openxmlformats.org/officeDocument/2006/relationships/image" Target="../media/image69.png"/><Relationship Id="rId9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65.png"/><Relationship Id="rId3" Type="http://schemas.openxmlformats.org/officeDocument/2006/relationships/image" Target="../media/image52.svg"/><Relationship Id="rId7" Type="http://schemas.openxmlformats.org/officeDocument/2006/relationships/image" Target="../media/image49.png"/><Relationship Id="rId12" Type="http://schemas.openxmlformats.org/officeDocument/2006/relationships/image" Target="../media/image54.svg"/><Relationship Id="rId2" Type="http://schemas.openxmlformats.org/officeDocument/2006/relationships/image" Target="../media/image51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53.png"/><Relationship Id="rId5" Type="http://schemas.openxmlformats.org/officeDocument/2006/relationships/image" Target="../media/image56.svg"/><Relationship Id="rId15" Type="http://schemas.openxmlformats.org/officeDocument/2006/relationships/image" Target="../media/image118.png"/><Relationship Id="rId10" Type="http://schemas.openxmlformats.org/officeDocument/2006/relationships/image" Target="../media/image12.jpeg"/><Relationship Id="rId4" Type="http://schemas.openxmlformats.org/officeDocument/2006/relationships/image" Target="../media/image55.png"/><Relationship Id="rId9" Type="http://schemas.openxmlformats.org/officeDocument/2006/relationships/image" Target="../media/image11.jpg"/><Relationship Id="rId14" Type="http://schemas.openxmlformats.org/officeDocument/2006/relationships/image" Target="../media/image6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2.jpeg"/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12" Type="http://schemas.openxmlformats.org/officeDocument/2006/relationships/image" Target="../media/image11.jp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svg"/><Relationship Id="rId5" Type="http://schemas.openxmlformats.org/officeDocument/2006/relationships/image" Target="../media/image103.sv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svg"/><Relationship Id="rId18" Type="http://schemas.openxmlformats.org/officeDocument/2006/relationships/image" Target="../media/image41.jpe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17" Type="http://schemas.openxmlformats.org/officeDocument/2006/relationships/image" Target="../media/image12.jpeg"/><Relationship Id="rId2" Type="http://schemas.openxmlformats.org/officeDocument/2006/relationships/image" Target="../media/image28.png"/><Relationship Id="rId16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6.svg"/><Relationship Id="rId5" Type="http://schemas.openxmlformats.org/officeDocument/2006/relationships/image" Target="../media/image31.svg"/><Relationship Id="rId15" Type="http://schemas.openxmlformats.org/officeDocument/2006/relationships/image" Target="../media/image40.sv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jpe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12" Type="http://schemas.openxmlformats.org/officeDocument/2006/relationships/image" Target="../media/image1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svg"/><Relationship Id="rId5" Type="http://schemas.openxmlformats.org/officeDocument/2006/relationships/image" Target="../media/image45.sv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2.jpe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11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0.svg"/><Relationship Id="rId5" Type="http://schemas.openxmlformats.org/officeDocument/2006/relationships/image" Target="../media/image54.svg"/><Relationship Id="rId10" Type="http://schemas.openxmlformats.org/officeDocument/2006/relationships/image" Target="../media/image49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6.svg"/><Relationship Id="rId3" Type="http://schemas.openxmlformats.org/officeDocument/2006/relationships/image" Target="../media/image59.svg"/><Relationship Id="rId7" Type="http://schemas.openxmlformats.org/officeDocument/2006/relationships/image" Target="../media/image63.svg"/><Relationship Id="rId12" Type="http://schemas.openxmlformats.org/officeDocument/2006/relationships/image" Target="../media/image6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4.png"/><Relationship Id="rId5" Type="http://schemas.openxmlformats.org/officeDocument/2006/relationships/image" Target="../media/image61.svg"/><Relationship Id="rId10" Type="http://schemas.openxmlformats.org/officeDocument/2006/relationships/image" Target="../media/image50.svg"/><Relationship Id="rId4" Type="http://schemas.openxmlformats.org/officeDocument/2006/relationships/image" Target="../media/image60.png"/><Relationship Id="rId9" Type="http://schemas.openxmlformats.org/officeDocument/2006/relationships/image" Target="../media/image49.png"/><Relationship Id="rId1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2.jpeg"/><Relationship Id="rId3" Type="http://schemas.openxmlformats.org/officeDocument/2006/relationships/image" Target="../media/image68.svg"/><Relationship Id="rId7" Type="http://schemas.openxmlformats.org/officeDocument/2006/relationships/image" Target="../media/image23.png"/><Relationship Id="rId12" Type="http://schemas.openxmlformats.org/officeDocument/2006/relationships/image" Target="../media/image11.jp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66.svg"/><Relationship Id="rId5" Type="http://schemas.openxmlformats.org/officeDocument/2006/relationships/image" Target="../media/image70.svg"/><Relationship Id="rId10" Type="http://schemas.openxmlformats.org/officeDocument/2006/relationships/image" Target="../media/image65.png"/><Relationship Id="rId4" Type="http://schemas.openxmlformats.org/officeDocument/2006/relationships/image" Target="../media/image69.png"/><Relationship Id="rId9" Type="http://schemas.openxmlformats.org/officeDocument/2006/relationships/image" Target="../media/image5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5.png"/><Relationship Id="rId3" Type="http://schemas.openxmlformats.org/officeDocument/2006/relationships/image" Target="../media/image16.svg"/><Relationship Id="rId7" Type="http://schemas.openxmlformats.org/officeDocument/2006/relationships/image" Target="../media/image52.svg"/><Relationship Id="rId12" Type="http://schemas.openxmlformats.org/officeDocument/2006/relationships/image" Target="../media/image7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72.png"/><Relationship Id="rId5" Type="http://schemas.openxmlformats.org/officeDocument/2006/relationships/image" Target="../media/image54.svg"/><Relationship Id="rId15" Type="http://schemas.openxmlformats.org/officeDocument/2006/relationships/image" Target="../media/image12.jpeg"/><Relationship Id="rId10" Type="http://schemas.openxmlformats.org/officeDocument/2006/relationships/image" Target="../media/image50.svg"/><Relationship Id="rId4" Type="http://schemas.openxmlformats.org/officeDocument/2006/relationships/image" Target="../media/image53.png"/><Relationship Id="rId9" Type="http://schemas.openxmlformats.org/officeDocument/2006/relationships/image" Target="../media/image49.png"/><Relationship Id="rId14" Type="http://schemas.openxmlformats.org/officeDocument/2006/relationships/image" Target="../media/image6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13" Type="http://schemas.openxmlformats.org/officeDocument/2006/relationships/image" Target="../media/image11.jpg"/><Relationship Id="rId3" Type="http://schemas.openxmlformats.org/officeDocument/2006/relationships/image" Target="../media/image18.svg"/><Relationship Id="rId7" Type="http://schemas.openxmlformats.org/officeDocument/2006/relationships/image" Target="../media/image49.png"/><Relationship Id="rId12" Type="http://schemas.openxmlformats.org/officeDocument/2006/relationships/image" Target="../media/image6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svg"/><Relationship Id="rId11" Type="http://schemas.openxmlformats.org/officeDocument/2006/relationships/image" Target="../media/image65.png"/><Relationship Id="rId5" Type="http://schemas.openxmlformats.org/officeDocument/2006/relationships/image" Target="../media/image74.png"/><Relationship Id="rId10" Type="http://schemas.openxmlformats.org/officeDocument/2006/relationships/image" Target="../media/image77.png"/><Relationship Id="rId4" Type="http://schemas.openxmlformats.org/officeDocument/2006/relationships/image" Target="../media/image23.png"/><Relationship Id="rId9" Type="http://schemas.openxmlformats.org/officeDocument/2006/relationships/image" Target="../media/image76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4465">
            <a:off x="1021091" y="1062201"/>
            <a:ext cx="4872094" cy="80470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13896" flipH="1">
            <a:off x="10215442" y="1854127"/>
            <a:ext cx="6453179" cy="894017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3119"/>
          <a:stretch>
            <a:fillRect/>
          </a:stretch>
        </p:blipFill>
        <p:spPr>
          <a:xfrm>
            <a:off x="3325416" y="1912023"/>
            <a:ext cx="11392708" cy="76124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48277">
            <a:off x="1561028" y="7540741"/>
            <a:ext cx="5024133" cy="26216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07641">
            <a:off x="12727395" y="747613"/>
            <a:ext cx="3159899" cy="266006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995632D9-D563-D55B-058C-4B12DC828273}"/>
              </a:ext>
            </a:extLst>
          </p:cNvPr>
          <p:cNvSpPr/>
          <p:nvPr/>
        </p:nvSpPr>
        <p:spPr>
          <a:xfrm>
            <a:off x="5600000" y="4929166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69665847-9F34-6EF0-369C-070B4385091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0AE65AD-75AE-47CF-47B2-FB1DBA05611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050" name="Picture 2" descr="نتيجة الصورة لـ عصفور تويتر">
            <a:extLst>
              <a:ext uri="{FF2B5EF4-FFF2-40B4-BE49-F238E27FC236}">
                <a16:creationId xmlns:a16="http://schemas.microsoft.com/office/drawing/2014/main" id="{6B9ACA54-5351-6946-F7F9-D9810911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6171714" y="-22818"/>
            <a:ext cx="5031676" cy="662062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8C5847F-901F-27AD-0B92-E239EF0C4F8A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C4F939-F70A-12B1-EC35-BAD613265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7497" y="411339"/>
            <a:ext cx="3794612" cy="502963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11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C369F05-46F4-506E-FBA3-D05EF6312D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20152" y="1485578"/>
            <a:ext cx="11621148" cy="777869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5E782B9-F35D-B058-7B9D-C783A5363B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950313">
            <a:off x="-61271" y="3904882"/>
            <a:ext cx="3486007" cy="247723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31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CE025-D727-228A-13DD-FBBF45BEF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7600" y="1409700"/>
            <a:ext cx="3409921" cy="451974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3BEC822-1E1E-75FA-D356-AF952716E7DA}"/>
              </a:ext>
            </a:extLst>
          </p:cNvPr>
          <p:cNvSpPr/>
          <p:nvPr/>
        </p:nvSpPr>
        <p:spPr>
          <a:xfrm>
            <a:off x="5577060" y="159484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11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0" name="رسم 9" descr="ساعة منبه مع تعبئة خالصة">
            <a:extLst>
              <a:ext uri="{FF2B5EF4-FFF2-40B4-BE49-F238E27FC236}">
                <a16:creationId xmlns:a16="http://schemas.microsoft.com/office/drawing/2014/main" id="{EB728F8C-09F8-C1D8-50C8-734339FDB8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0400" y="7768245"/>
            <a:ext cx="2029845" cy="20298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A350FAC-5DBC-15DB-EEB9-AF4BB26F51E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689" y="1876965"/>
            <a:ext cx="14065415" cy="296806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50F2BCB3-9703-7319-CA78-AAD8A1E17D34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E0FDF0CC-0F1D-7295-6353-4E32E2E418A7}"/>
              </a:ext>
            </a:extLst>
          </p:cNvPr>
          <p:cNvSpPr/>
          <p:nvPr/>
        </p:nvSpPr>
        <p:spPr>
          <a:xfrm>
            <a:off x="1219200" y="9465558"/>
            <a:ext cx="198163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4" name="Picture 2" descr="نتيجة الصورة لـ عصفور تويتر">
            <a:extLst>
              <a:ext uri="{FF2B5EF4-FFF2-40B4-BE49-F238E27FC236}">
                <a16:creationId xmlns:a16="http://schemas.microsoft.com/office/drawing/2014/main" id="{BED9B1BB-EE57-9689-D232-9065BF2D7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60" y="931788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4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-2987371" y="-535164"/>
            <a:ext cx="5284587" cy="668166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5306373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BFC0BBC-6912-C614-2546-35A643AE62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40241" y="3092976"/>
            <a:ext cx="3409921" cy="451974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347608A-0F57-719D-5F5F-0B09E7D99159}"/>
              </a:ext>
            </a:extLst>
          </p:cNvPr>
          <p:cNvSpPr/>
          <p:nvPr/>
        </p:nvSpPr>
        <p:spPr>
          <a:xfrm>
            <a:off x="-76200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11</a:t>
            </a:r>
          </a:p>
        </p:txBody>
      </p:sp>
      <p:pic>
        <p:nvPicPr>
          <p:cNvPr id="19" name="رسم 18" descr="السهم: دوران إلى اليمين مع تعبئة خالصة">
            <a:extLst>
              <a:ext uri="{FF2B5EF4-FFF2-40B4-BE49-F238E27FC236}">
                <a16:creationId xmlns:a16="http://schemas.microsoft.com/office/drawing/2014/main" id="{076F3F3C-1FF2-973C-F9F0-A7756F4433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3330" y="7920645"/>
            <a:ext cx="914400" cy="914400"/>
          </a:xfrm>
          <a:prstGeom prst="rect">
            <a:avLst/>
          </a:prstGeom>
        </p:spPr>
      </p:pic>
      <p:pic>
        <p:nvPicPr>
          <p:cNvPr id="20" name="رسم 19" descr="ساعة منبه مع تعبئة خالصة">
            <a:extLst>
              <a:ext uri="{FF2B5EF4-FFF2-40B4-BE49-F238E27FC236}">
                <a16:creationId xmlns:a16="http://schemas.microsoft.com/office/drawing/2014/main" id="{B5F8977F-D18F-C6ED-C06C-331FB082B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0400" y="7768245"/>
            <a:ext cx="2029845" cy="202984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E070BB4-6DAE-C5FB-EE95-E5A5BF2B743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085" y="3328665"/>
            <a:ext cx="11914607" cy="1868656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47E5ED0-9821-94C0-8755-C8F7C72B416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84216" y="1893546"/>
            <a:ext cx="3196138" cy="111635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250A2A-5D9E-E6F9-137B-5A5F610464AE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" y="431673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058815F-9010-8955-540D-9CB74E308E5E}"/>
              </a:ext>
            </a:extLst>
          </p:cNvPr>
          <p:cNvSpPr/>
          <p:nvPr/>
        </p:nvSpPr>
        <p:spPr>
          <a:xfrm>
            <a:off x="890783" y="9610055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6" name="Picture 2" descr="نتيجة الصورة لـ عصفور تويتر">
            <a:extLst>
              <a:ext uri="{FF2B5EF4-FFF2-40B4-BE49-F238E27FC236}">
                <a16:creationId xmlns:a16="http://schemas.microsoft.com/office/drawing/2014/main" id="{F2D2766C-261F-33A9-887D-3813B8A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5" y="9381850"/>
            <a:ext cx="1316696" cy="8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949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38674" flipH="1">
            <a:off x="-3324097" y="-2494006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0200" y="1029578"/>
            <a:ext cx="12496800" cy="883084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806885">
            <a:off x="12322624" y="1462596"/>
            <a:ext cx="2553963" cy="90549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A21406A-7EF5-2AC7-E525-09A79E643D6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5978" y="1915344"/>
            <a:ext cx="7100861" cy="1215410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E952A47-7A8E-57CD-61E0-6A5D3E62F1DE}"/>
              </a:ext>
            </a:extLst>
          </p:cNvPr>
          <p:cNvSpPr/>
          <p:nvPr/>
        </p:nvSpPr>
        <p:spPr>
          <a:xfrm>
            <a:off x="5306373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B4AA961-D80F-030E-6038-ED824C8AC6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313664">
            <a:off x="14319331" y="4771643"/>
            <a:ext cx="3409921" cy="4519740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4030768D-1290-3F41-3552-4A5899EF11E0}"/>
              </a:ext>
            </a:extLst>
          </p:cNvPr>
          <p:cNvSpPr/>
          <p:nvPr/>
        </p:nvSpPr>
        <p:spPr>
          <a:xfrm>
            <a:off x="480558" y="8852693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15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79CE8F2F-5975-9CA8-169F-FD8C7DF993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H="1">
            <a:off x="2243163" y="7996515"/>
            <a:ext cx="914400" cy="914400"/>
          </a:xfrm>
          <a:prstGeom prst="rect">
            <a:avLst/>
          </a:prstGeom>
        </p:spPr>
      </p:pic>
      <p:pic>
        <p:nvPicPr>
          <p:cNvPr id="11" name="رسم 10" descr="ساعة منبه مع تعبئة خالصة">
            <a:extLst>
              <a:ext uri="{FF2B5EF4-FFF2-40B4-BE49-F238E27FC236}">
                <a16:creationId xmlns:a16="http://schemas.microsoft.com/office/drawing/2014/main" id="{F5F954F9-9F8B-3859-38E6-44549D67E48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733002" y="1345281"/>
            <a:ext cx="2029845" cy="202984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A28ADB2-D2F9-C302-2F09-E68E6512AE2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5752" y="3851778"/>
            <a:ext cx="10483854" cy="52541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649703">
            <a:off x="9946033" y="830112"/>
            <a:ext cx="4102072" cy="317910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1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806885">
            <a:off x="14399281" y="968490"/>
            <a:ext cx="2553963" cy="90549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38674" flipH="1">
            <a:off x="-1567551" y="-1377662"/>
            <a:ext cx="5339896" cy="73978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4876">
            <a:off x="13336393" y="4156432"/>
            <a:ext cx="5128022" cy="846970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FE952A47-7A8E-57CD-61E0-6A5D3E62F1DE}"/>
              </a:ext>
            </a:extLst>
          </p:cNvPr>
          <p:cNvSpPr/>
          <p:nvPr/>
        </p:nvSpPr>
        <p:spPr>
          <a:xfrm>
            <a:off x="4601860" y="492677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B4AA961-D80F-030E-6038-ED824C8AC6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13664">
            <a:off x="14319103" y="4186483"/>
            <a:ext cx="2005956" cy="2658830"/>
          </a:xfrm>
          <a:prstGeom prst="rect">
            <a:avLst/>
          </a:prstGeom>
        </p:spPr>
      </p:pic>
      <p:pic>
        <p:nvPicPr>
          <p:cNvPr id="11" name="رسم 10" descr="ساعة منبه مع تعبئة خالصة">
            <a:extLst>
              <a:ext uri="{FF2B5EF4-FFF2-40B4-BE49-F238E27FC236}">
                <a16:creationId xmlns:a16="http://schemas.microsoft.com/office/drawing/2014/main" id="{F5F954F9-9F8B-3859-38E6-44549D67E4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33530" y="2269021"/>
            <a:ext cx="2029845" cy="20298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55993695-C787-D771-D6D0-BFD8F95D7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9" y="7332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0C1FFF58-48DE-0AFD-17FD-E601AF3095FE}"/>
              </a:ext>
            </a:extLst>
          </p:cNvPr>
          <p:cNvSpPr/>
          <p:nvPr/>
        </p:nvSpPr>
        <p:spPr>
          <a:xfrm>
            <a:off x="818789" y="959155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52721246-FD1A-B7DF-F592-368C5A1C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4" y="9414781"/>
            <a:ext cx="1110766" cy="73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FB29165-A6CE-717E-4237-9BEA633A2432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F1"/>
              </a:clrFrom>
              <a:clrTo>
                <a:srgbClr val="FFFD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7950" y="1409700"/>
            <a:ext cx="4723050" cy="113276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6E0890F-F54A-54C2-1A2D-25220D69B6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9200" y="2599921"/>
            <a:ext cx="12252341" cy="66257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920630" y="438098"/>
            <a:ext cx="4255439" cy="295280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92E0218B-0AD0-327C-DC3F-9B38DA9B78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98" y="1654985"/>
            <a:ext cx="1817176" cy="181717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BF2611D2-2C95-7CD7-A70B-00972C6C6B56}"/>
              </a:ext>
            </a:extLst>
          </p:cNvPr>
          <p:cNvSpPr/>
          <p:nvPr/>
        </p:nvSpPr>
        <p:spPr>
          <a:xfrm>
            <a:off x="13182600" y="7545956"/>
            <a:ext cx="5254965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أنا سعودي والعالم ينتظرني .. </a:t>
            </a:r>
          </a:p>
          <a:p>
            <a:pPr algn="ctr"/>
            <a:r>
              <a:rPr lang="ar-SA" sz="35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فلنترك بصمة على خريطة العالم .. </a:t>
            </a:r>
          </a:p>
        </p:txBody>
      </p:sp>
      <p:pic>
        <p:nvPicPr>
          <p:cNvPr id="2054" name="Picture 6" descr="مشاهدة صورة المصدر">
            <a:extLst>
              <a:ext uri="{FF2B5EF4-FFF2-40B4-BE49-F238E27FC236}">
                <a16:creationId xmlns:a16="http://schemas.microsoft.com/office/drawing/2014/main" id="{2CF270DC-0FD6-0ED7-E85F-972EDB9B8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t="38916" r="18946"/>
          <a:stretch/>
        </p:blipFill>
        <p:spPr bwMode="auto">
          <a:xfrm>
            <a:off x="16367236" y="4592897"/>
            <a:ext cx="207577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4456">
            <a:off x="11434707" y="2601274"/>
            <a:ext cx="6469910" cy="8294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4648200" y="2050230"/>
            <a:ext cx="9048534" cy="70636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422295" y="6578282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9230817" y="3086100"/>
            <a:ext cx="18473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 rot="362449">
            <a:off x="12987353" y="5226771"/>
            <a:ext cx="48413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8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8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ماذا تعلمت ؟</a:t>
            </a:r>
            <a:endParaRPr lang="en-US" sz="8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8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9" name="رسم 8" descr="نقطة الهدف مع تعبئة خالصة">
            <a:extLst>
              <a:ext uri="{FF2B5EF4-FFF2-40B4-BE49-F238E27FC236}">
                <a16:creationId xmlns:a16="http://schemas.microsoft.com/office/drawing/2014/main" id="{0155EF02-D915-8847-59B0-560AA3F50D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17338" y="2748335"/>
            <a:ext cx="1946896" cy="19468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A8322FAB-A8EF-31B2-1DB9-E2C5A3B376A3}"/>
              </a:ext>
            </a:extLst>
          </p:cNvPr>
          <p:cNvSpPr/>
          <p:nvPr/>
        </p:nvSpPr>
        <p:spPr>
          <a:xfrm rot="169606">
            <a:off x="7835552" y="1591567"/>
            <a:ext cx="382669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80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التقويم .. </a:t>
            </a:r>
            <a:endParaRPr lang="en-US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8000" b="1" cap="none" spc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11B6659E-421D-C870-3772-A609B4F994E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2" y="4702630"/>
            <a:ext cx="7162798" cy="214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6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1031787" y="2998457"/>
            <a:ext cx="6469910" cy="8294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089424" y="2050230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484632" y="3086100"/>
            <a:ext cx="7677102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160190" y="4689788"/>
            <a:ext cx="412164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10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9" name="رسم 8" descr="نقطة الهدف مع تعبئة خالصة">
            <a:extLst>
              <a:ext uri="{FF2B5EF4-FFF2-40B4-BE49-F238E27FC236}">
                <a16:creationId xmlns:a16="http://schemas.microsoft.com/office/drawing/2014/main" id="{0155EF02-D915-8847-59B0-560AA3F50D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17338" y="2748335"/>
            <a:ext cx="1946896" cy="19468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CE025-D727-228A-13DD-FBBF45BEF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7600" y="1409700"/>
            <a:ext cx="3409921" cy="451974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3BEC822-1E1E-75FA-D356-AF952716E7DA}"/>
              </a:ext>
            </a:extLst>
          </p:cNvPr>
          <p:cNvSpPr/>
          <p:nvPr/>
        </p:nvSpPr>
        <p:spPr>
          <a:xfrm>
            <a:off x="472440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14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626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7D15C3D-411F-CC9F-4836-39D603A8441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31710" y="1225855"/>
            <a:ext cx="12757953" cy="8035136"/>
          </a:xfrm>
          <a:prstGeom prst="rect">
            <a:avLst/>
          </a:prstGeom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CB69D7A-E039-8AEE-F6E7-95D5FD01644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10306118">
            <a:off x="720165" y="2010074"/>
            <a:ext cx="4638576" cy="53709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B536D18-7330-29C7-A76C-DEF0476CED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216929">
            <a:off x="1865166" y="3203423"/>
            <a:ext cx="3134483" cy="341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2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6171714" y="-22818"/>
            <a:ext cx="5031676" cy="662062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8C5847F-901F-27AD-0B92-E239EF0C4F8A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C4F939-F70A-12B1-EC35-BAD613265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7497" y="411339"/>
            <a:ext cx="3794612" cy="502963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13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1135E02B-20F6-C553-9374-C84C61B5F5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216929">
            <a:off x="-48452" y="3595309"/>
            <a:ext cx="3134483" cy="34179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F81F8AE6-C9D1-7A67-6308-02D38C8E89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9000" y="1628555"/>
            <a:ext cx="11176018" cy="3812420"/>
          </a:xfrm>
          <a:prstGeom prst="rect">
            <a:avLst/>
          </a:prstGeom>
        </p:spPr>
      </p:pic>
      <p:pic>
        <p:nvPicPr>
          <p:cNvPr id="19" name="رسم 18" descr="ساعة منبه مع تعبئة خالصة">
            <a:extLst>
              <a:ext uri="{FF2B5EF4-FFF2-40B4-BE49-F238E27FC236}">
                <a16:creationId xmlns:a16="http://schemas.microsoft.com/office/drawing/2014/main" id="{AFF58E8D-7BC0-046F-8042-35397BEFEC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9154" y="7643040"/>
            <a:ext cx="2029845" cy="202984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FC6EEFB1-AAE2-7773-DD65-8B2166EC6B20}"/>
              </a:ext>
            </a:extLst>
          </p:cNvPr>
          <p:cNvSpPr/>
          <p:nvPr/>
        </p:nvSpPr>
        <p:spPr>
          <a:xfrm>
            <a:off x="1349559" y="93901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87C04BB0-AB3E-8874-2BD3-BE675742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8" y="9155315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382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-2987371" y="-535164"/>
            <a:ext cx="5284587" cy="6681662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5306373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7BFC0BBC-6912-C614-2546-35A643AE62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40241" y="3092976"/>
            <a:ext cx="3409921" cy="4519740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6347608A-0F57-719D-5F5F-0B09E7D99159}"/>
              </a:ext>
            </a:extLst>
          </p:cNvPr>
          <p:cNvSpPr/>
          <p:nvPr/>
        </p:nvSpPr>
        <p:spPr>
          <a:xfrm>
            <a:off x="-76200" y="87921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15</a:t>
            </a:r>
          </a:p>
        </p:txBody>
      </p:sp>
      <p:pic>
        <p:nvPicPr>
          <p:cNvPr id="19" name="رسم 18" descr="السهم: دوران إلى اليمين مع تعبئة خالصة">
            <a:extLst>
              <a:ext uri="{FF2B5EF4-FFF2-40B4-BE49-F238E27FC236}">
                <a16:creationId xmlns:a16="http://schemas.microsoft.com/office/drawing/2014/main" id="{076F3F3C-1FF2-973C-F9F0-A7756F4433A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3330" y="7920645"/>
            <a:ext cx="914400" cy="914400"/>
          </a:xfrm>
          <a:prstGeom prst="rect">
            <a:avLst/>
          </a:prstGeom>
        </p:spPr>
      </p:pic>
      <p:pic>
        <p:nvPicPr>
          <p:cNvPr id="20" name="رسم 19" descr="ساعة منبه مع تعبئة خالصة">
            <a:extLst>
              <a:ext uri="{FF2B5EF4-FFF2-40B4-BE49-F238E27FC236}">
                <a16:creationId xmlns:a16="http://schemas.microsoft.com/office/drawing/2014/main" id="{B5F8977F-D18F-C6ED-C06C-331FB082B6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00400" y="7768245"/>
            <a:ext cx="2029845" cy="202984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C47E5ED0-9821-94C0-8755-C8F7C72B41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84216" y="1893546"/>
            <a:ext cx="3196138" cy="111635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8D250A2A-5D9E-E6F9-137B-5A5F610464A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3" y="431673"/>
            <a:ext cx="1903365" cy="1912516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7058815F-9010-8955-540D-9CB74E308E5E}"/>
              </a:ext>
            </a:extLst>
          </p:cNvPr>
          <p:cNvSpPr/>
          <p:nvPr/>
        </p:nvSpPr>
        <p:spPr>
          <a:xfrm>
            <a:off x="890783" y="9610055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6" name="Picture 2" descr="نتيجة الصورة لـ عصفور تويتر">
            <a:extLst>
              <a:ext uri="{FF2B5EF4-FFF2-40B4-BE49-F238E27FC236}">
                <a16:creationId xmlns:a16="http://schemas.microsoft.com/office/drawing/2014/main" id="{F2D2766C-261F-33A9-887D-3813B8A57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55" y="9381850"/>
            <a:ext cx="1316696" cy="8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57D6878-8954-1816-973B-420998F3B0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59934" y="3077381"/>
            <a:ext cx="5949730" cy="114496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A1B92D1A-86C8-2474-5EEE-0B69A9F99677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0954" y="4512500"/>
            <a:ext cx="13211868" cy="108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4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5727">
            <a:off x="11993324" y="229146"/>
            <a:ext cx="6770213" cy="854040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37002">
            <a:off x="14637062" y="2070186"/>
            <a:ext cx="5199972" cy="8909609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AE734D2E-4B72-161B-9B20-69ED03A60866}"/>
              </a:ext>
            </a:extLst>
          </p:cNvPr>
          <p:cNvSpPr/>
          <p:nvPr/>
        </p:nvSpPr>
        <p:spPr>
          <a:xfrm>
            <a:off x="1391715" y="13335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36302">
            <a:off x="221468" y="-65195"/>
            <a:ext cx="2953625" cy="3734469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2114531" y="8039100"/>
            <a:ext cx="4622312" cy="2089595"/>
            <a:chOff x="0" y="0"/>
            <a:chExt cx="3487138" cy="157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87138" cy="1576421"/>
            </a:xfrm>
            <a:custGeom>
              <a:avLst/>
              <a:gdLst/>
              <a:ahLst/>
              <a:cxnLst/>
              <a:rect l="l" t="t" r="r" b="b"/>
              <a:pathLst>
                <a:path w="3487138" h="1576421">
                  <a:moveTo>
                    <a:pt x="50247" y="0"/>
                  </a:moveTo>
                  <a:lnTo>
                    <a:pt x="3436891" y="0"/>
                  </a:lnTo>
                  <a:cubicBezTo>
                    <a:pt x="3464642" y="0"/>
                    <a:pt x="3487138" y="22496"/>
                    <a:pt x="3487138" y="50247"/>
                  </a:cubicBezTo>
                  <a:lnTo>
                    <a:pt x="3487138" y="1526174"/>
                  </a:lnTo>
                  <a:cubicBezTo>
                    <a:pt x="3487138" y="1553924"/>
                    <a:pt x="3464642" y="1576421"/>
                    <a:pt x="3436891" y="1576421"/>
                  </a:cubicBezTo>
                  <a:lnTo>
                    <a:pt x="50247" y="1576421"/>
                  </a:lnTo>
                  <a:cubicBezTo>
                    <a:pt x="36921" y="1576421"/>
                    <a:pt x="24140" y="1571127"/>
                    <a:pt x="14717" y="1561704"/>
                  </a:cubicBezTo>
                  <a:cubicBezTo>
                    <a:pt x="5294" y="1552280"/>
                    <a:pt x="0" y="1539500"/>
                    <a:pt x="0" y="1526174"/>
                  </a:cubicBezTo>
                  <a:lnTo>
                    <a:pt x="0" y="50247"/>
                  </a:lnTo>
                  <a:cubicBezTo>
                    <a:pt x="0" y="22496"/>
                    <a:pt x="22496" y="0"/>
                    <a:pt x="50247" y="0"/>
                  </a:cubicBezTo>
                  <a:close/>
                </a:path>
              </a:pathLst>
            </a:custGeom>
            <a:solidFill>
              <a:srgbClr val="FFF0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100"/>
                </a:lnSpc>
              </a:pPr>
              <a:endParaRPr lang="en-US" sz="1500">
                <a:solidFill>
                  <a:srgbClr val="505050"/>
                </a:solidFill>
                <a:latin typeface="TS Qamus"/>
              </a:endParaRPr>
            </a:p>
          </p:txBody>
        </p:sp>
      </p:grpSp>
      <p:pic>
        <p:nvPicPr>
          <p:cNvPr id="11" name="Picture 14">
            <a:extLst>
              <a:ext uri="{FF2B5EF4-FFF2-40B4-BE49-F238E27FC236}">
                <a16:creationId xmlns:a16="http://schemas.microsoft.com/office/drawing/2014/main" id="{C693B2BC-70B9-D738-2549-9D502BC3D9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45893">
            <a:off x="13639800" y="972117"/>
            <a:ext cx="3581400" cy="1330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B539D13-EAB9-42D3-B28C-BED99C2DEC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42227">
            <a:off x="15060442" y="7757588"/>
            <a:ext cx="1835843" cy="2190268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7A72E645-6160-4918-440C-8DDC0C425D28}"/>
              </a:ext>
            </a:extLst>
          </p:cNvPr>
          <p:cNvSpPr/>
          <p:nvPr/>
        </p:nvSpPr>
        <p:spPr>
          <a:xfrm>
            <a:off x="5306373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graphicFrame>
        <p:nvGraphicFramePr>
          <p:cNvPr id="14" name="جدول 14">
            <a:extLst>
              <a:ext uri="{FF2B5EF4-FFF2-40B4-BE49-F238E27FC236}">
                <a16:creationId xmlns:a16="http://schemas.microsoft.com/office/drawing/2014/main" id="{5D60F8E4-03BE-6911-6EA8-18C54DB7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10706"/>
              </p:ext>
            </p:extLst>
          </p:nvPr>
        </p:nvGraphicFramePr>
        <p:xfrm>
          <a:off x="2123469" y="1905672"/>
          <a:ext cx="13050315" cy="6753418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4350105">
                  <a:extLst>
                    <a:ext uri="{9D8B030D-6E8A-4147-A177-3AD203B41FA5}">
                      <a16:colId xmlns:a16="http://schemas.microsoft.com/office/drawing/2014/main" val="1947543372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3631666210"/>
                    </a:ext>
                  </a:extLst>
                </a:gridCol>
                <a:gridCol w="4350105">
                  <a:extLst>
                    <a:ext uri="{9D8B030D-6E8A-4147-A177-3AD203B41FA5}">
                      <a16:colId xmlns:a16="http://schemas.microsoft.com/office/drawing/2014/main" val="2418328474"/>
                    </a:ext>
                  </a:extLst>
                </a:gridCol>
              </a:tblGrid>
              <a:tr h="139397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أريد أن أعرف ؟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ماذا تعلمت ؟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61012547"/>
                  </a:ext>
                </a:extLst>
              </a:tr>
              <a:tr h="5359445"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سم كل عبارة : 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4 – 3 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3 ل + 4 </a:t>
                      </a:r>
                    </a:p>
                    <a:p>
                      <a:pPr algn="ctr" rtl="1"/>
                      <a:r>
                        <a:rPr lang="ar-SA" sz="35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bdoLine-Light" panose="02000500030000020004" pitchFamily="50" charset="-78"/>
                          <a:cs typeface="AbdoLine-Light" panose="02000500030000020004" pitchFamily="50" charset="-78"/>
                        </a:rPr>
                        <a:t>س + 5 = 10 </a:t>
                      </a: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  <a:p>
                      <a:pPr algn="ctr" rtl="1"/>
                      <a:endParaRPr lang="ar-SA" sz="2800" b="1">
                        <a:solidFill>
                          <a:schemeClr val="accent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bdoLine-Light" panose="02000500030000020004" pitchFamily="50" charset="-78"/>
                        <a:cs typeface="AbdoLine-Light" panose="02000500030000020004" pitchFamily="50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90361210"/>
                  </a:ext>
                </a:extLst>
              </a:tr>
            </a:tbl>
          </a:graphicData>
        </a:graphic>
      </p:graphicFrame>
      <p:sp>
        <p:nvSpPr>
          <p:cNvPr id="15" name="مستطيل 14">
            <a:extLst>
              <a:ext uri="{FF2B5EF4-FFF2-40B4-BE49-F238E27FC236}">
                <a16:creationId xmlns:a16="http://schemas.microsoft.com/office/drawing/2014/main" id="{079F079D-B1AA-0780-756B-B0A56D500EC5}"/>
              </a:ext>
            </a:extLst>
          </p:cNvPr>
          <p:cNvSpPr/>
          <p:nvPr/>
        </p:nvSpPr>
        <p:spPr>
          <a:xfrm>
            <a:off x="6605075" y="3535383"/>
            <a:ext cx="380424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000" b="1" cap="none" spc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استراتيجية التصفح ص- 10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42B0E241-60C9-8BF4-B354-98BC1E7AB3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5945" y="4237421"/>
            <a:ext cx="3794612" cy="502963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32AAA1-4CF6-6395-3437-1198A2AA4E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689791" y="4844550"/>
            <a:ext cx="2532710" cy="1947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8F95B14-7988-9DEA-0A0D-20F9DC2D1304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41" y="7962507"/>
            <a:ext cx="1903365" cy="1912516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BAF7037E-4660-EB9A-B2E8-1C06B1CBC016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AFC8BAE2-0A33-E68D-5FDF-03CA2CE5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5AD32861-5D2B-9A76-33BA-724D8F0BDAAC}"/>
              </a:ext>
            </a:extLst>
          </p:cNvPr>
          <p:cNvSpPr/>
          <p:nvPr/>
        </p:nvSpPr>
        <p:spPr>
          <a:xfrm>
            <a:off x="3499931" y="5469691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pic>
        <p:nvPicPr>
          <p:cNvPr id="16" name="رسم 15" descr="إيماءة الضغط المزدوج مع تعبئة خالصة">
            <a:hlinkClick r:id="rId17" action="ppaction://hlinksldjump"/>
            <a:extLst>
              <a:ext uri="{FF2B5EF4-FFF2-40B4-BE49-F238E27FC236}">
                <a16:creationId xmlns:a16="http://schemas.microsoft.com/office/drawing/2014/main" id="{4FAB189D-2724-9837-077E-8FDBAB1D19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6857" y="6161387"/>
            <a:ext cx="1661508" cy="1661508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5946ECF9-5A29-449E-4C4D-5C747F2CF680}"/>
              </a:ext>
            </a:extLst>
          </p:cNvPr>
          <p:cNvSpPr/>
          <p:nvPr/>
        </p:nvSpPr>
        <p:spPr>
          <a:xfrm>
            <a:off x="70294" y="946829"/>
            <a:ext cx="2956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>
                <a:ln/>
                <a:solidFill>
                  <a:schemeClr val="accent3"/>
                </a:solidFill>
                <a:effectLst/>
              </a:rPr>
              <a:t>جدول التعلم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D0A5C05-9968-10B6-B74F-C860D7B6A47E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85B3AD-47C2-36BD-2421-2960280E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879">
            <a:off x="14477364" y="433329"/>
            <a:ext cx="2694547" cy="3571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718EEDF-1669-65F4-273E-60CE6AD9C08C}"/>
              </a:ext>
            </a:extLst>
          </p:cNvPr>
          <p:cNvSpPr/>
          <p:nvPr/>
        </p:nvSpPr>
        <p:spPr>
          <a:xfrm>
            <a:off x="14401800" y="746282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E8166AB-4D90-412E-EE19-D63FACA4888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800" y="1793399"/>
            <a:ext cx="12889656" cy="703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332102" y="6459359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5620886" y="-402625"/>
            <a:ext cx="3333553" cy="41764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CE025-D727-228A-13DD-FBBF45BEF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0600" y="614991"/>
            <a:ext cx="2238562" cy="296714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3BEC822-1E1E-75FA-D356-AF952716E7DA}"/>
              </a:ext>
            </a:extLst>
          </p:cNvPr>
          <p:cNvSpPr/>
          <p:nvPr/>
        </p:nvSpPr>
        <p:spPr>
          <a:xfrm>
            <a:off x="472440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14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626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ECB69D7A-E039-8AEE-F6E7-95D5FD0164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306118">
            <a:off x="-833092" y="853254"/>
            <a:ext cx="5323640" cy="5370982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746E20C7-B2A1-6F56-112B-355B3F3C1C61}"/>
              </a:ext>
            </a:extLst>
          </p:cNvPr>
          <p:cNvSpPr/>
          <p:nvPr/>
        </p:nvSpPr>
        <p:spPr>
          <a:xfrm rot="21223282">
            <a:off x="155750" y="3008299"/>
            <a:ext cx="3874779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5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تحقق من فهمك 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D8C8FC12-FC01-79B8-E8F3-FD158CD3F72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142" y="2265106"/>
            <a:ext cx="11774458" cy="177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1193453" y="2401960"/>
            <a:ext cx="4638576" cy="53709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75155">
            <a:off x="16171714" y="-22818"/>
            <a:ext cx="5031676" cy="662062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8C5847F-901F-27AD-0B92-E239EF0C4F8A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C4F939-F70A-12B1-EC35-BAD613265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87497" y="411339"/>
            <a:ext cx="3794612" cy="502963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15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F0F9E9F-D2A2-EE2B-B5B0-42AA20F9686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C6C43E45-29E7-CE77-5A24-56C0DC8AF7E8}"/>
              </a:ext>
            </a:extLst>
          </p:cNvPr>
          <p:cNvSpPr/>
          <p:nvPr/>
        </p:nvSpPr>
        <p:spPr>
          <a:xfrm>
            <a:off x="1197159" y="9136183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60A9F856-AC19-CCF3-30B0-4E13F3F92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8" y="8901396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9" name="رسم 18" descr="ساعة منبه مع تعبئة خالصة">
            <a:extLst>
              <a:ext uri="{FF2B5EF4-FFF2-40B4-BE49-F238E27FC236}">
                <a16:creationId xmlns:a16="http://schemas.microsoft.com/office/drawing/2014/main" id="{AFF58E8D-7BC0-046F-8042-35397BEFEC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9154" y="7643040"/>
            <a:ext cx="2029845" cy="202984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FC6EEFB1-AAE2-7773-DD65-8B2166EC6B20}"/>
              </a:ext>
            </a:extLst>
          </p:cNvPr>
          <p:cNvSpPr/>
          <p:nvPr/>
        </p:nvSpPr>
        <p:spPr>
          <a:xfrm>
            <a:off x="1349559" y="93901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21" name="Picture 2" descr="نتيجة الصورة لـ عصفور تويتر">
            <a:extLst>
              <a:ext uri="{FF2B5EF4-FFF2-40B4-BE49-F238E27FC236}">
                <a16:creationId xmlns:a16="http://schemas.microsoft.com/office/drawing/2014/main" id="{87C04BB0-AB3E-8874-2BD3-BE675742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78" y="9155315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6102D0A7-E40B-C686-4AA7-45F7282A9570}"/>
              </a:ext>
            </a:extLst>
          </p:cNvPr>
          <p:cNvSpPr/>
          <p:nvPr/>
        </p:nvSpPr>
        <p:spPr>
          <a:xfrm>
            <a:off x="112416" y="4845643"/>
            <a:ext cx="2738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ربط بالواقع</a:t>
            </a:r>
            <a:endParaRPr lang="ar-SA" sz="5400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7E1E3F2-2DB3-027C-574F-1DAC3C20A2A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6677" y="2615165"/>
            <a:ext cx="10871735" cy="2230478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B2E0806B-36A4-8EDE-18C0-13E6F56A20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312442" y="1421892"/>
            <a:ext cx="3196138" cy="111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92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2004">
            <a:off x="11031787" y="2998457"/>
            <a:ext cx="6469910" cy="8294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29785">
            <a:off x="2292457" y="976327"/>
            <a:ext cx="8145090" cy="45316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9294"/>
          <a:stretch>
            <a:fillRect/>
          </a:stretch>
        </p:blipFill>
        <p:spPr>
          <a:xfrm>
            <a:off x="5089424" y="2050230"/>
            <a:ext cx="8607310" cy="67192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63987">
            <a:off x="2953927" y="6507507"/>
            <a:ext cx="4714183" cy="369420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8DF8EA8A-8A7C-2EED-8CDA-A45F68EED1D2}"/>
              </a:ext>
            </a:extLst>
          </p:cNvPr>
          <p:cNvSpPr/>
          <p:nvPr/>
        </p:nvSpPr>
        <p:spPr>
          <a:xfrm>
            <a:off x="5484632" y="3086100"/>
            <a:ext cx="7677102" cy="62478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منصة مدرستي ،، 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س/ 49ص 16</a:t>
            </a:r>
            <a:endParaRPr lang="en-US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B53D243-0C13-7976-A00F-15EE7D9B6EB3}"/>
              </a:ext>
            </a:extLst>
          </p:cNvPr>
          <p:cNvSpPr/>
          <p:nvPr/>
        </p:nvSpPr>
        <p:spPr>
          <a:xfrm>
            <a:off x="13160190" y="4689788"/>
            <a:ext cx="412164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r>
              <a:rPr lang="ar-SA" sz="100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الواجب ،</a:t>
            </a:r>
            <a:endParaRPr lang="en-US" sz="10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ctr"/>
            <a:endParaRPr lang="ar-SA" sz="100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doLine-Light" panose="02000500030000020004" pitchFamily="50" charset="-78"/>
              <a:cs typeface="AbdoLine-Light" panose="02000500030000020004" pitchFamily="50" charset="-78"/>
            </a:endParaRPr>
          </a:p>
        </p:txBody>
      </p:sp>
      <p:pic>
        <p:nvPicPr>
          <p:cNvPr id="9" name="رسم 8" descr="نقطة الهدف مع تعبئة خالصة">
            <a:extLst>
              <a:ext uri="{FF2B5EF4-FFF2-40B4-BE49-F238E27FC236}">
                <a16:creationId xmlns:a16="http://schemas.microsoft.com/office/drawing/2014/main" id="{0155EF02-D915-8847-59B0-560AA3F50D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017338" y="2748335"/>
            <a:ext cx="1946896" cy="194689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B15320B-18E2-C914-0911-9A1A6B0ED2F7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C9F77BC1-0D6B-2B61-763C-4DD873EB204B}"/>
              </a:ext>
            </a:extLst>
          </p:cNvPr>
          <p:cNvSpPr/>
          <p:nvPr/>
        </p:nvSpPr>
        <p:spPr>
          <a:xfrm>
            <a:off x="1143000" y="9465558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2" name="Picture 2" descr="نتيجة الصورة لـ عصفور تويتر">
            <a:extLst>
              <a:ext uri="{FF2B5EF4-FFF2-40B4-BE49-F238E27FC236}">
                <a16:creationId xmlns:a16="http://schemas.microsoft.com/office/drawing/2014/main" id="{22CD7B9E-9339-95DB-2220-D9CDDE468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" y="9165391"/>
            <a:ext cx="1382194" cy="90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163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01143">
            <a:off x="565722" y="-123480"/>
            <a:ext cx="5369790" cy="818112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8645">
            <a:off x="200117" y="5102587"/>
            <a:ext cx="5271426" cy="870656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707201" y="2530954"/>
            <a:ext cx="5149563" cy="5418237"/>
          </a:xfrm>
          <a:custGeom>
            <a:avLst/>
            <a:gdLst/>
            <a:ahLst/>
            <a:cxnLst/>
            <a:rect l="l" t="t" r="r" b="b"/>
            <a:pathLst>
              <a:path w="5842000" h="6146800">
                <a:moveTo>
                  <a:pt x="5842000" y="6146800"/>
                </a:moveTo>
                <a:lnTo>
                  <a:pt x="0" y="6146800"/>
                </a:lnTo>
                <a:lnTo>
                  <a:pt x="0" y="0"/>
                </a:lnTo>
                <a:lnTo>
                  <a:pt x="5842000" y="0"/>
                </a:lnTo>
                <a:lnTo>
                  <a:pt x="5842000" y="6146800"/>
                </a:lnTo>
                <a:close/>
              </a:path>
            </a:pathLst>
          </a:custGeom>
          <a:blipFill>
            <a:blip r:embed="rId6"/>
            <a:stretch>
              <a:fillRect t="-286" b="-286"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36A2DB-AF29-BABF-4108-3E0F83F88E39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B3E5C464-8D7D-FF13-F604-72ABBE44145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26623" y="1835158"/>
            <a:ext cx="7603777" cy="553002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2A7C5B5-D97C-AD4F-DEF9-E5C97DCB79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3388" y="759173"/>
            <a:ext cx="3794612" cy="5029636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F37C3C4C-1FA8-B662-2CB1-B6117BE5CDFD}"/>
              </a:ext>
            </a:extLst>
          </p:cNvPr>
          <p:cNvSpPr/>
          <p:nvPr/>
        </p:nvSpPr>
        <p:spPr>
          <a:xfrm>
            <a:off x="1357974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05BA88B3-7A35-6138-4C21-69231EAF7E0B}"/>
              </a:ext>
            </a:extLst>
          </p:cNvPr>
          <p:cNvSpPr txBox="1"/>
          <p:nvPr/>
        </p:nvSpPr>
        <p:spPr>
          <a:xfrm>
            <a:off x="7649787" y="7048500"/>
            <a:ext cx="10333413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500" b="1">
                <a:solidFill>
                  <a:srgbClr val="FF0000"/>
                </a:solidFill>
                <a:latin typeface="AbdoLine-Light" panose="02000500030000020004" pitchFamily="50" charset="-78"/>
                <a:cs typeface="AbdoLine-Light" panose="02000500030000020004" pitchFamily="50" charset="-78"/>
              </a:rPr>
              <a:t>أسئلة البناء ... </a:t>
            </a:r>
            <a:endParaRPr lang="en-US" sz="3500" b="1">
              <a:solidFill>
                <a:srgbClr val="FF0000"/>
              </a:solidFill>
              <a:latin typeface="AbdoLine-Light" panose="02000500030000020004" pitchFamily="50" charset="-78"/>
              <a:cs typeface="AbdoLine-Light" panose="02000500030000020004" pitchFamily="50" charset="-78"/>
            </a:endParaRP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 كيف يمكن كتابة الجملة 3 +س = 4 بالكلمات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ماذا يمثل المتغير س ؟ </a:t>
            </a:r>
          </a:p>
          <a:p>
            <a:pPr algn="r"/>
            <a:r>
              <a:rPr lang="ar-SA" sz="3500" b="1">
                <a:latin typeface="AbdoLine-Light" panose="02000500030000020004" pitchFamily="50" charset="-78"/>
                <a:cs typeface="AbdoLine-Light" panose="02000500030000020004" pitchFamily="50" charset="-78"/>
              </a:rPr>
              <a:t>كيف تعرف أن الحل يساوي 1 ؟ 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A0C6E2F-2516-CA99-EBE7-1FA51CFE5E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1419" y="2846906"/>
            <a:ext cx="4647580" cy="490914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8211">
            <a:off x="3219914" y="2073119"/>
            <a:ext cx="2283110" cy="9340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997607">
            <a:off x="4838704" y="6495477"/>
            <a:ext cx="3088034" cy="3122093"/>
          </a:xfrm>
          <a:prstGeom prst="rect">
            <a:avLst/>
          </a:prstGeom>
        </p:spPr>
      </p:pic>
      <p:pic>
        <p:nvPicPr>
          <p:cNvPr id="16" name="رسم 15" descr="السهم: منحنى عكس اتجاه عقارب الساعة  مع تعبئة خالصة">
            <a:extLst>
              <a:ext uri="{FF2B5EF4-FFF2-40B4-BE49-F238E27FC236}">
                <a16:creationId xmlns:a16="http://schemas.microsoft.com/office/drawing/2014/main" id="{D0FCD8A7-71FD-3FC0-0AC6-8BAC394F52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142468" flipH="1">
            <a:off x="3732399" y="7816630"/>
            <a:ext cx="1343059" cy="134305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C134354-7339-93EF-88A8-CC6F374B1D09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59" y="6992933"/>
            <a:ext cx="1903365" cy="1912516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64FB62F0-EE39-7FAD-7B59-86900CD69553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9" name="Picture 2" descr="نتيجة الصورة لـ عصفور تويتر">
            <a:extLst>
              <a:ext uri="{FF2B5EF4-FFF2-40B4-BE49-F238E27FC236}">
                <a16:creationId xmlns:a16="http://schemas.microsoft.com/office/drawing/2014/main" id="{EE078E81-6D64-1767-633B-9635B4313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" y="918278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C4AB1815-9151-FCBB-F1D4-5A01D2513C87}"/>
              </a:ext>
            </a:extLst>
          </p:cNvPr>
          <p:cNvSpPr/>
          <p:nvPr/>
        </p:nvSpPr>
        <p:spPr>
          <a:xfrm>
            <a:off x="2208544" y="552977"/>
            <a:ext cx="2980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ربط بالوطن </a:t>
            </a:r>
          </a:p>
        </p:txBody>
      </p:sp>
      <p:pic>
        <p:nvPicPr>
          <p:cNvPr id="1026" name="Picture 2" descr="مشاهدة صورة المصدر">
            <a:extLst>
              <a:ext uri="{FF2B5EF4-FFF2-40B4-BE49-F238E27FC236}">
                <a16:creationId xmlns:a16="http://schemas.microsoft.com/office/drawing/2014/main" id="{1A5945C9-4724-AD44-149E-80C9CA528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49" y="1029144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3B029A0B-F8BD-6081-D91F-5E7AC9957421}"/>
              </a:ext>
            </a:extLst>
          </p:cNvPr>
          <p:cNvSpPr/>
          <p:nvPr/>
        </p:nvSpPr>
        <p:spPr>
          <a:xfrm>
            <a:off x="6524306" y="9418869"/>
            <a:ext cx="731642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500" b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( علموا أولادكم السباحة والرماية وركوب الخيل )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79605A-BBA4-E96C-6F32-C764F24DA458}"/>
              </a:ext>
            </a:extLst>
          </p:cNvPr>
          <p:cNvSpPr/>
          <p:nvPr/>
        </p:nvSpPr>
        <p:spPr>
          <a:xfrm>
            <a:off x="13764632" y="9312414"/>
            <a:ext cx="2161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الربط بالدين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6461">
            <a:off x="14173226" y="-150040"/>
            <a:ext cx="4727167" cy="825378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02886">
            <a:off x="12345078" y="4449593"/>
            <a:ext cx="6203532" cy="69207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1399">
            <a:off x="12920162" y="3026138"/>
            <a:ext cx="3950206" cy="2169022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9523ED4-1BC1-3290-577A-7B0E9F5F0AC5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7066AD6-D26D-15B6-829C-B247F2A55384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8DF884E-5A1E-A6E6-C0C1-E44A79EC5E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93388" y="759173"/>
            <a:ext cx="3794612" cy="502963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E021648-1033-C9FB-8CAE-240962A329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4468" y="1863736"/>
            <a:ext cx="12104772" cy="7242164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306A6060-2C0E-8CEF-5F5A-A32DA81002A3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10</a:t>
            </a:r>
          </a:p>
        </p:txBody>
      </p:sp>
      <p:pic>
        <p:nvPicPr>
          <p:cNvPr id="12" name="رسم 11" descr="السهم: دوران إلى اليمين مع تعبئة خالصة">
            <a:extLst>
              <a:ext uri="{FF2B5EF4-FFF2-40B4-BE49-F238E27FC236}">
                <a16:creationId xmlns:a16="http://schemas.microsoft.com/office/drawing/2014/main" id="{9FDEA55D-4313-3B29-6570-73D8F48E67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E6730FC-620D-E226-75A0-7F8C2BB3941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342900"/>
            <a:ext cx="1903365" cy="1912516"/>
          </a:xfrm>
          <a:prstGeom prst="rect">
            <a:avLst/>
          </a:prstGeom>
        </p:spPr>
      </p:pic>
      <p:sp>
        <p:nvSpPr>
          <p:cNvPr id="14" name="مستطيل 13">
            <a:extLst>
              <a:ext uri="{FF2B5EF4-FFF2-40B4-BE49-F238E27FC236}">
                <a16:creationId xmlns:a16="http://schemas.microsoft.com/office/drawing/2014/main" id="{F63E77E5-11EC-BC5C-0E4C-1D9EF00E45AC}"/>
              </a:ext>
            </a:extLst>
          </p:cNvPr>
          <p:cNvSpPr/>
          <p:nvPr/>
        </p:nvSpPr>
        <p:spPr>
          <a:xfrm>
            <a:off x="990600" y="9743144"/>
            <a:ext cx="1720343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5" name="Picture 2" descr="نتيجة الصورة لـ عصفور تويتر">
            <a:extLst>
              <a:ext uri="{FF2B5EF4-FFF2-40B4-BE49-F238E27FC236}">
                <a16:creationId xmlns:a16="http://schemas.microsoft.com/office/drawing/2014/main" id="{7E61914E-8771-508D-94B8-CF317027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" y="9487836"/>
            <a:ext cx="1382502" cy="80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68AF14C2-93EC-F662-E140-98C180E4B1CA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306118">
            <a:off x="-2450773" y="2689437"/>
            <a:ext cx="4638576" cy="53709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885">
            <a:off x="-2942027" y="6316828"/>
            <a:ext cx="5884051" cy="6296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75155">
            <a:off x="16171714" y="-22818"/>
            <a:ext cx="5031676" cy="6620626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8C5847F-901F-27AD-0B92-E239EF0C4F8A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0C4F939-F70A-12B1-EC35-BAD613265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7497" y="411339"/>
            <a:ext cx="3794612" cy="502963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910AA33-7A02-C65B-706F-818C07825DB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6898" y="1284946"/>
            <a:ext cx="14022404" cy="7717108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D175A394-0852-8581-B868-085880E2946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10</a:t>
            </a:r>
          </a:p>
        </p:txBody>
      </p:sp>
      <p:pic>
        <p:nvPicPr>
          <p:cNvPr id="13" name="رسم 12" descr="السهم: دوران إلى اليمين مع تعبئة خالصة">
            <a:extLst>
              <a:ext uri="{FF2B5EF4-FFF2-40B4-BE49-F238E27FC236}">
                <a16:creationId xmlns:a16="http://schemas.microsoft.com/office/drawing/2014/main" id="{D9E264C5-D667-C31F-3CD3-5685B0E8D0E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FDA399A-3636-7070-1E6D-5FA170602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90B8FC55-84C7-5828-6708-50C862949A92}"/>
              </a:ext>
            </a:extLst>
          </p:cNvPr>
          <p:cNvSpPr/>
          <p:nvPr/>
        </p:nvSpPr>
        <p:spPr>
          <a:xfrm>
            <a:off x="923537" y="923627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33638F07-AE3D-BBEA-C2B9-FFD1ABBE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8953500"/>
            <a:ext cx="1628776" cy="107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29825">
            <a:off x="12428590" y="31687"/>
            <a:ext cx="6124762" cy="74572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46535">
            <a:off x="14228658" y="3648468"/>
            <a:ext cx="5566337" cy="6713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752600" y="-190500"/>
            <a:ext cx="4147798" cy="419354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1FE5FAA-3A68-3184-CBC5-1065D1FA5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37278">
            <a:off x="12896902" y="1108162"/>
            <a:ext cx="3794612" cy="502963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DC1A65BD-B6B5-AF32-DC29-69064C3AC32A}"/>
              </a:ext>
            </a:extLst>
          </p:cNvPr>
          <p:cNvSpPr/>
          <p:nvPr/>
        </p:nvSpPr>
        <p:spPr>
          <a:xfrm>
            <a:off x="472440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26CD06FD-23EF-F48F-1AC8-2E940A476BD3}"/>
              </a:ext>
            </a:extLst>
          </p:cNvPr>
          <p:cNvSpPr/>
          <p:nvPr/>
        </p:nvSpPr>
        <p:spPr>
          <a:xfrm>
            <a:off x="-146048" y="1910312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10</a:t>
            </a:r>
          </a:p>
        </p:txBody>
      </p:sp>
      <p:pic>
        <p:nvPicPr>
          <p:cNvPr id="10" name="رسم 9" descr="السهم: دوران إلى اليمين مع تعبئة خالصة">
            <a:extLst>
              <a:ext uri="{FF2B5EF4-FFF2-40B4-BE49-F238E27FC236}">
                <a16:creationId xmlns:a16="http://schemas.microsoft.com/office/drawing/2014/main" id="{2CE1D266-07E9-E210-C22E-C085FCCD0D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3482" y="1038787"/>
            <a:ext cx="914400" cy="9144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F2797050-21E6-5E47-C897-D9B40CB3BF8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1" y="1562101"/>
            <a:ext cx="10515600" cy="2819399"/>
          </a:xfrm>
          <a:prstGeom prst="rect">
            <a:avLst/>
          </a:prstGeom>
        </p:spPr>
      </p:pic>
      <p:pic>
        <p:nvPicPr>
          <p:cNvPr id="15" name="رسم 14" descr="ساعة منبه مع تعبئة خالصة">
            <a:extLst>
              <a:ext uri="{FF2B5EF4-FFF2-40B4-BE49-F238E27FC236}">
                <a16:creationId xmlns:a16="http://schemas.microsoft.com/office/drawing/2014/main" id="{EA88EDD6-F2AA-AF33-A98A-83529302FF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" y="7160583"/>
            <a:ext cx="2029845" cy="202984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742CB327-E753-6DD5-BEAF-DD894E388404}"/>
              </a:ext>
            </a:extLst>
          </p:cNvPr>
          <p:cNvSpPr/>
          <p:nvPr/>
        </p:nvSpPr>
        <p:spPr>
          <a:xfrm>
            <a:off x="1219200" y="9465558"/>
            <a:ext cx="1981632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5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5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8" name="Picture 2" descr="نتيجة الصورة لـ عصفور تويتر">
            <a:extLst>
              <a:ext uri="{FF2B5EF4-FFF2-40B4-BE49-F238E27FC236}">
                <a16:creationId xmlns:a16="http://schemas.microsoft.com/office/drawing/2014/main" id="{343BE946-216B-684B-E62C-F158FD37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80" y="9248213"/>
            <a:ext cx="1314839" cy="86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23177" flipH="1">
            <a:off x="-1584554" y="6937508"/>
            <a:ext cx="7315200" cy="40699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219356">
            <a:off x="14737875" y="696930"/>
            <a:ext cx="5077881" cy="636181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4BEF129-D554-191D-B2FF-AD871E39F0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70" y="1574781"/>
            <a:ext cx="14962026" cy="30557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2ACE025-D727-228A-13DD-FBBF45BEF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0" y="1409700"/>
            <a:ext cx="3409921" cy="451974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73BEC822-1E1E-75FA-D356-AF952716E7DA}"/>
              </a:ext>
            </a:extLst>
          </p:cNvPr>
          <p:cNvSpPr/>
          <p:nvPr/>
        </p:nvSpPr>
        <p:spPr>
          <a:xfrm>
            <a:off x="472440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CBBCF719-6CC7-4F5B-C36D-DEE88FF1647A}"/>
              </a:ext>
            </a:extLst>
          </p:cNvPr>
          <p:cNvSpPr/>
          <p:nvPr/>
        </p:nvSpPr>
        <p:spPr>
          <a:xfrm>
            <a:off x="500918" y="8182570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15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784919B1-D54B-2C02-5BF7-8ED18789B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0448" y="7311045"/>
            <a:ext cx="914400" cy="914400"/>
          </a:xfrm>
          <a:prstGeom prst="rect">
            <a:avLst/>
          </a:prstGeom>
        </p:spPr>
      </p:pic>
      <p:pic>
        <p:nvPicPr>
          <p:cNvPr id="10" name="رسم 9" descr="ساعة منبه مع تعبئة خالصة">
            <a:extLst>
              <a:ext uri="{FF2B5EF4-FFF2-40B4-BE49-F238E27FC236}">
                <a16:creationId xmlns:a16="http://schemas.microsoft.com/office/drawing/2014/main" id="{EB728F8C-09F8-C1D8-50C8-734339FDB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00400" y="7768245"/>
            <a:ext cx="2029845" cy="202984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6E02663-0385-83C2-BF92-A49EA08713C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37" y="-190500"/>
            <a:ext cx="1903365" cy="191251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2DA8DDFC-54A4-0A29-F630-4407C7407D96}"/>
              </a:ext>
            </a:extLst>
          </p:cNvPr>
          <p:cNvSpPr/>
          <p:nvPr/>
        </p:nvSpPr>
        <p:spPr>
          <a:xfrm>
            <a:off x="1212874" y="93139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3" name="Picture 2" descr="نتيجة الصورة لـ عصفور تويتر">
            <a:extLst>
              <a:ext uri="{FF2B5EF4-FFF2-40B4-BE49-F238E27FC236}">
                <a16:creationId xmlns:a16="http://schemas.microsoft.com/office/drawing/2014/main" id="{5339D3FA-78B0-1D40-F318-E4F3FC4E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97481"/>
            <a:ext cx="140346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4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98235">
            <a:off x="15439939" y="4331401"/>
            <a:ext cx="4578226" cy="784431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3148310" y="-947627"/>
            <a:ext cx="7285637" cy="7795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46221">
            <a:off x="-265507" y="5793151"/>
            <a:ext cx="5418069" cy="6273553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8337F866-61A2-8E17-7FA8-BF6B4010ACD4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3311E053-6BA4-BEF9-F01B-91BCA4E3BDEF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AECAFD-DD18-244E-97E0-E6F21AA059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87497" y="411339"/>
            <a:ext cx="3794612" cy="5029636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4EC82D7B-F193-1B22-FCB0-38E4BE5B4D1B}"/>
              </a:ext>
            </a:extLst>
          </p:cNvPr>
          <p:cNvSpPr/>
          <p:nvPr/>
        </p:nvSpPr>
        <p:spPr>
          <a:xfrm>
            <a:off x="15240000" y="8349028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11</a:t>
            </a:r>
          </a:p>
        </p:txBody>
      </p:sp>
      <p:pic>
        <p:nvPicPr>
          <p:cNvPr id="9" name="رسم 8" descr="السهم: دوران إلى اليمين مع تعبئة خالصة">
            <a:extLst>
              <a:ext uri="{FF2B5EF4-FFF2-40B4-BE49-F238E27FC236}">
                <a16:creationId xmlns:a16="http://schemas.microsoft.com/office/drawing/2014/main" id="{4489DA94-2DB3-6D9C-6CA3-66C5862A92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509530" y="7477503"/>
            <a:ext cx="914400" cy="9144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CF02671-CF5A-8FAF-D1A5-2ED551E59E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50628" y="1420950"/>
            <a:ext cx="12874943" cy="313523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A8A6CF2-F24C-4D7E-25A0-B6D79367E2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5479188"/>
            <a:ext cx="12517960" cy="2859523"/>
          </a:xfrm>
          <a:prstGeom prst="rect">
            <a:avLst/>
          </a:prstGeom>
        </p:spPr>
      </p:pic>
      <p:pic>
        <p:nvPicPr>
          <p:cNvPr id="14" name="رسم 13" descr="ساعة منبه مع تعبئة خالصة">
            <a:extLst>
              <a:ext uri="{FF2B5EF4-FFF2-40B4-BE49-F238E27FC236}">
                <a16:creationId xmlns:a16="http://schemas.microsoft.com/office/drawing/2014/main" id="{8BD7E821-3AE8-77AA-809A-2D0F1A045C7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79132" y="4879104"/>
            <a:ext cx="2029845" cy="202984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880E6E4A-6ED4-B7B4-A5F1-B8F1F79C7866}"/>
              </a:ext>
            </a:extLst>
          </p:cNvPr>
          <p:cNvSpPr/>
          <p:nvPr/>
        </p:nvSpPr>
        <p:spPr>
          <a:xfrm>
            <a:off x="1349844" y="9639300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7" name="Picture 2" descr="نتيجة الصورة لـ عصفور تويتر">
            <a:extLst>
              <a:ext uri="{FF2B5EF4-FFF2-40B4-BE49-F238E27FC236}">
                <a16:creationId xmlns:a16="http://schemas.microsoft.com/office/drawing/2014/main" id="{886BDD20-8EFC-1BFA-C725-23ED3F76A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8" y="9505338"/>
            <a:ext cx="1198953" cy="78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C4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0C7CFB51-2B0D-8B09-5BC7-5B5E898F024D}"/>
              </a:ext>
            </a:extLst>
          </p:cNvPr>
          <p:cNvSpPr/>
          <p:nvPr/>
        </p:nvSpPr>
        <p:spPr>
          <a:xfrm>
            <a:off x="620500" y="1181100"/>
            <a:ext cx="14935200" cy="85415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AD0A5C05-9968-10B6-B74F-C860D7B6A47E}"/>
              </a:ext>
            </a:extLst>
          </p:cNvPr>
          <p:cNvSpPr/>
          <p:nvPr/>
        </p:nvSpPr>
        <p:spPr>
          <a:xfrm>
            <a:off x="5958060" y="-56435"/>
            <a:ext cx="684354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  <a:r>
              <a:rPr lang="ar-SA" sz="10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1- 1</a:t>
            </a:r>
            <a:r>
              <a:rPr lang="ar-SA" sz="10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 </a:t>
            </a:r>
            <a:r>
              <a:rPr lang="ar-SA" sz="10000" b="1" cap="none" spc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المعادلات</a:t>
            </a:r>
            <a:r>
              <a:rPr lang="ar-SA" sz="10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doLine-Light" panose="02000500030000020004" pitchFamily="50" charset="-78"/>
                <a:cs typeface="AbdoLine-Light" panose="02000500030000020004" pitchFamily="50" charset="-78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238042" flipH="1">
            <a:off x="13664814" y="-123553"/>
            <a:ext cx="4081628" cy="51606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85B3AD-47C2-36BD-2421-2960280E3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879">
            <a:off x="14477364" y="433329"/>
            <a:ext cx="2694547" cy="35715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29259" flipH="1">
            <a:off x="14001352" y="5336265"/>
            <a:ext cx="3966043" cy="4406714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718EEDF-1669-65F4-273E-60CE6AD9C08C}"/>
              </a:ext>
            </a:extLst>
          </p:cNvPr>
          <p:cNvSpPr/>
          <p:nvPr/>
        </p:nvSpPr>
        <p:spPr>
          <a:xfrm>
            <a:off x="14401800" y="7462825"/>
            <a:ext cx="26994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ص/ 12</a:t>
            </a:r>
          </a:p>
        </p:txBody>
      </p:sp>
      <p:pic>
        <p:nvPicPr>
          <p:cNvPr id="7" name="رسم 6" descr="السهم: دوران إلى اليمين مع تعبئة خالصة">
            <a:extLst>
              <a:ext uri="{FF2B5EF4-FFF2-40B4-BE49-F238E27FC236}">
                <a16:creationId xmlns:a16="http://schemas.microsoft.com/office/drawing/2014/main" id="{DC1979E8-DE8A-1220-AF1F-7ED6983240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671330" y="6591300"/>
            <a:ext cx="914400" cy="91440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28DC554D-5584-44A3-355B-B5A82771359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6953" y="3233580"/>
            <a:ext cx="12861565" cy="206232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DBD1082-254F-98D2-DBC1-4B04031715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84216" y="1893546"/>
            <a:ext cx="3196138" cy="1116354"/>
          </a:xfrm>
          <a:prstGeom prst="rect">
            <a:avLst/>
          </a:prstGeom>
        </p:spPr>
      </p:pic>
      <p:pic>
        <p:nvPicPr>
          <p:cNvPr id="13" name="رسم 12" descr="ساعة منبه مع تعبئة خالصة">
            <a:extLst>
              <a:ext uri="{FF2B5EF4-FFF2-40B4-BE49-F238E27FC236}">
                <a16:creationId xmlns:a16="http://schemas.microsoft.com/office/drawing/2014/main" id="{BA70BAB3-68EF-C8CB-1AB2-ECAB0C692C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94774" y="6285895"/>
            <a:ext cx="2029845" cy="202984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BD117C9-C6E0-0044-4E30-BF91BAE645D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574" y="6211705"/>
            <a:ext cx="1903365" cy="1912516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4B688635-B3D0-7FAE-AFE1-03FD8AA80BCA}"/>
              </a:ext>
            </a:extLst>
          </p:cNvPr>
          <p:cNvSpPr/>
          <p:nvPr/>
        </p:nvSpPr>
        <p:spPr>
          <a:xfrm>
            <a:off x="1066800" y="9542502"/>
            <a:ext cx="17203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ush Script MT" panose="03060802040406070304" pitchFamily="66" charset="0"/>
              </a:rPr>
              <a:t>@mimaalth</a:t>
            </a:r>
            <a:endParaRPr lang="ar-SA" sz="3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6" name="Picture 2" descr="نتيجة الصورة لـ عصفور تويتر">
            <a:extLst>
              <a:ext uri="{FF2B5EF4-FFF2-40B4-BE49-F238E27FC236}">
                <a16:creationId xmlns:a16="http://schemas.microsoft.com/office/drawing/2014/main" id="{E27D33B5-3D74-DBEE-CC20-D7040A4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28C3F3"/>
              </a:clrFrom>
              <a:clrTo>
                <a:srgbClr val="28C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42" y="9321087"/>
            <a:ext cx="1279874" cy="84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290</Words>
  <Application>Microsoft Office PowerPoint</Application>
  <PresentationFormat>مخصص</PresentationFormat>
  <Paragraphs>98</Paragraphs>
  <Slides>23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Brush Script MT</vt:lpstr>
      <vt:lpstr>TS Qamus</vt:lpstr>
      <vt:lpstr>Calibri</vt:lpstr>
      <vt:lpstr>Arial</vt:lpstr>
      <vt:lpstr>AbdoLine-Light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منى الثبيتي</cp:lastModifiedBy>
  <cp:revision>9</cp:revision>
  <dcterms:created xsi:type="dcterms:W3CDTF">2006-08-16T00:00:00Z</dcterms:created>
  <dcterms:modified xsi:type="dcterms:W3CDTF">2023-08-21T17:40:50Z</dcterms:modified>
  <dc:identifier>DAFKinJhkrE</dc:identifier>
</cp:coreProperties>
</file>