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96" r:id="rId6"/>
    <p:sldId id="259" r:id="rId7"/>
    <p:sldId id="260" r:id="rId8"/>
    <p:sldId id="297" r:id="rId9"/>
    <p:sldId id="264" r:id="rId10"/>
    <p:sldId id="261" r:id="rId11"/>
    <p:sldId id="263" r:id="rId12"/>
    <p:sldId id="298" r:id="rId13"/>
    <p:sldId id="265" r:id="rId14"/>
    <p:sldId id="274" r:id="rId15"/>
    <p:sldId id="295" r:id="rId16"/>
    <p:sldId id="294" r:id="rId17"/>
    <p:sldId id="266" r:id="rId18"/>
    <p:sldId id="271" r:id="rId19"/>
    <p:sldId id="285" r:id="rId20"/>
    <p:sldId id="292" r:id="rId21"/>
    <p:sldId id="272" r:id="rId22"/>
    <p:sldId id="302" r:id="rId23"/>
    <p:sldId id="299" r:id="rId24"/>
    <p:sldId id="300" r:id="rId25"/>
    <p:sldId id="301" r:id="rId26"/>
  </p:sldIdLst>
  <p:sldSz cx="18288000" cy="10287000"/>
  <p:notesSz cx="6858000" cy="9144000"/>
  <p:embeddedFontLst>
    <p:embeddedFont>
      <p:font typeface="AbdoLine-Light" panose="02000500030000020004" pitchFamily="50" charset="-78"/>
      <p:regular r:id="rId27"/>
    </p:embeddedFont>
    <p:embeddedFont>
      <p:font typeface="Brush Script MT" panose="03060802040406070304" pitchFamily="66" charset="0"/>
      <p:italic r:id="rId28"/>
    </p:embeddedFont>
    <p:embeddedFont>
      <p:font typeface="Calibri" panose="020F0502020204030204" pitchFamily="34" charset="0"/>
      <p:regular r:id="rId29"/>
      <p:bold r:id="rId30"/>
    </p:embeddedFont>
    <p:embeddedFont>
      <p:font typeface="TS Qamus" panose="020B0604020202020204" charset="-7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F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6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4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12" Type="http://schemas.openxmlformats.org/officeDocument/2006/relationships/image" Target="../media/image3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7.png"/><Relationship Id="rId5" Type="http://schemas.openxmlformats.org/officeDocument/2006/relationships/image" Target="../media/image74.svg"/><Relationship Id="rId10" Type="http://schemas.openxmlformats.org/officeDocument/2006/relationships/image" Target="../media/image10.jpeg"/><Relationship Id="rId4" Type="http://schemas.openxmlformats.org/officeDocument/2006/relationships/image" Target="../media/image7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8.png"/><Relationship Id="rId3" Type="http://schemas.openxmlformats.org/officeDocument/2006/relationships/image" Target="../media/image25.svg"/><Relationship Id="rId7" Type="http://schemas.openxmlformats.org/officeDocument/2006/relationships/image" Target="../media/image56.svg"/><Relationship Id="rId12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8.svg"/><Relationship Id="rId10" Type="http://schemas.openxmlformats.org/officeDocument/2006/relationships/image" Target="../media/image10.jpeg"/><Relationship Id="rId4" Type="http://schemas.openxmlformats.org/officeDocument/2006/relationships/image" Target="../media/image57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7.png"/><Relationship Id="rId3" Type="http://schemas.openxmlformats.org/officeDocument/2006/relationships/image" Target="../media/image65.svg"/><Relationship Id="rId7" Type="http://schemas.openxmlformats.org/officeDocument/2006/relationships/image" Target="../media/image8.svg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8.png"/><Relationship Id="rId5" Type="http://schemas.openxmlformats.org/officeDocument/2006/relationships/image" Target="../media/image67.svg"/><Relationship Id="rId10" Type="http://schemas.openxmlformats.org/officeDocument/2006/relationships/image" Target="../media/image61.png"/><Relationship Id="rId4" Type="http://schemas.openxmlformats.org/officeDocument/2006/relationships/image" Target="../media/image66.png"/><Relationship Id="rId9" Type="http://schemas.openxmlformats.org/officeDocument/2006/relationships/image" Target="../media/image10.jpeg"/><Relationship Id="rId1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7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2.png"/><Relationship Id="rId5" Type="http://schemas.openxmlformats.org/officeDocument/2006/relationships/image" Target="../media/image81.svg"/><Relationship Id="rId10" Type="http://schemas.openxmlformats.org/officeDocument/2006/relationships/image" Target="../media/image37.png"/><Relationship Id="rId4" Type="http://schemas.openxmlformats.org/officeDocument/2006/relationships/image" Target="../media/image80.pn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18" Type="http://schemas.openxmlformats.org/officeDocument/2006/relationships/image" Target="../media/image95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8.svg"/><Relationship Id="rId17" Type="http://schemas.openxmlformats.org/officeDocument/2006/relationships/image" Target="../media/image94.png"/><Relationship Id="rId2" Type="http://schemas.openxmlformats.org/officeDocument/2006/relationships/image" Target="../media/image83.png"/><Relationship Id="rId16" Type="http://schemas.openxmlformats.org/officeDocument/2006/relationships/image" Target="../media/image10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7.png"/><Relationship Id="rId5" Type="http://schemas.openxmlformats.org/officeDocument/2006/relationships/image" Target="../media/image86.svg"/><Relationship Id="rId15" Type="http://schemas.openxmlformats.org/officeDocument/2006/relationships/image" Target="../media/image9.jpg"/><Relationship Id="rId10" Type="http://schemas.openxmlformats.org/officeDocument/2006/relationships/image" Target="../media/image91.png"/><Relationship Id="rId19" Type="http://schemas.openxmlformats.org/officeDocument/2006/relationships/image" Target="../media/image96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0.jpeg"/><Relationship Id="rId18" Type="http://schemas.openxmlformats.org/officeDocument/2006/relationships/image" Target="../media/image97.png"/><Relationship Id="rId3" Type="http://schemas.openxmlformats.org/officeDocument/2006/relationships/image" Target="../media/image84.svg"/><Relationship Id="rId21" Type="http://schemas.openxmlformats.org/officeDocument/2006/relationships/image" Target="../media/image37.png"/><Relationship Id="rId7" Type="http://schemas.openxmlformats.org/officeDocument/2006/relationships/image" Target="../media/image88.svg"/><Relationship Id="rId12" Type="http://schemas.openxmlformats.org/officeDocument/2006/relationships/image" Target="../media/image9.jpg"/><Relationship Id="rId17" Type="http://schemas.openxmlformats.org/officeDocument/2006/relationships/image" Target="../media/image93.svg"/><Relationship Id="rId2" Type="http://schemas.openxmlformats.org/officeDocument/2006/relationships/image" Target="../media/image83.png"/><Relationship Id="rId16" Type="http://schemas.openxmlformats.org/officeDocument/2006/relationships/image" Target="../media/image92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8.svg"/><Relationship Id="rId5" Type="http://schemas.openxmlformats.org/officeDocument/2006/relationships/image" Target="../media/image86.svg"/><Relationship Id="rId15" Type="http://schemas.openxmlformats.org/officeDocument/2006/relationships/image" Target="../media/image95.png"/><Relationship Id="rId10" Type="http://schemas.openxmlformats.org/officeDocument/2006/relationships/image" Target="../media/image7.png"/><Relationship Id="rId19" Type="http://schemas.openxmlformats.org/officeDocument/2006/relationships/image" Target="../media/image98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7.sv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10.jpeg"/><Relationship Id="rId10" Type="http://schemas.openxmlformats.org/officeDocument/2006/relationships/image" Target="../media/image8.svg"/><Relationship Id="rId4" Type="http://schemas.openxmlformats.org/officeDocument/2006/relationships/image" Target="../media/image9.jp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12" Type="http://schemas.openxmlformats.org/officeDocument/2006/relationships/image" Target="../media/image10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0.jpeg"/><Relationship Id="rId5" Type="http://schemas.openxmlformats.org/officeDocument/2006/relationships/image" Target="../media/image104.svg"/><Relationship Id="rId10" Type="http://schemas.openxmlformats.org/officeDocument/2006/relationships/image" Target="../media/image9.jpg"/><Relationship Id="rId4" Type="http://schemas.openxmlformats.org/officeDocument/2006/relationships/image" Target="../media/image103.png"/><Relationship Id="rId9" Type="http://schemas.openxmlformats.org/officeDocument/2006/relationships/image" Target="../media/image10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7.png"/><Relationship Id="rId3" Type="http://schemas.openxmlformats.org/officeDocument/2006/relationships/image" Target="../media/image56.svg"/><Relationship Id="rId7" Type="http://schemas.openxmlformats.org/officeDocument/2006/relationships/image" Target="../media/image8.svg"/><Relationship Id="rId12" Type="http://schemas.openxmlformats.org/officeDocument/2006/relationships/image" Target="../media/image1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0.svg"/><Relationship Id="rId10" Type="http://schemas.openxmlformats.org/officeDocument/2006/relationships/image" Target="../media/image58.svg"/><Relationship Id="rId4" Type="http://schemas.openxmlformats.org/officeDocument/2006/relationships/image" Target="../media/image59.png"/><Relationship Id="rId9" Type="http://schemas.openxmlformats.org/officeDocument/2006/relationships/image" Target="../media/image57.png"/><Relationship Id="rId1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9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0.jpeg"/><Relationship Id="rId5" Type="http://schemas.openxmlformats.org/officeDocument/2006/relationships/image" Target="../media/image58.svg"/><Relationship Id="rId10" Type="http://schemas.openxmlformats.org/officeDocument/2006/relationships/image" Target="../media/image9.jpg"/><Relationship Id="rId4" Type="http://schemas.openxmlformats.org/officeDocument/2006/relationships/image" Target="../media/image57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14.png"/><Relationship Id="rId3" Type="http://schemas.openxmlformats.org/officeDocument/2006/relationships/image" Target="../media/image65.svg"/><Relationship Id="rId7" Type="http://schemas.openxmlformats.org/officeDocument/2006/relationships/image" Target="../media/image8.svg"/><Relationship Id="rId12" Type="http://schemas.openxmlformats.org/officeDocument/2006/relationships/image" Target="../media/image3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3.png"/><Relationship Id="rId5" Type="http://schemas.openxmlformats.org/officeDocument/2006/relationships/image" Target="../media/image67.svg"/><Relationship Id="rId10" Type="http://schemas.openxmlformats.org/officeDocument/2006/relationships/image" Target="../media/image94.png"/><Relationship Id="rId4" Type="http://schemas.openxmlformats.org/officeDocument/2006/relationships/image" Target="../media/image66.png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16.png"/><Relationship Id="rId3" Type="http://schemas.openxmlformats.org/officeDocument/2006/relationships/image" Target="../media/image65.svg"/><Relationship Id="rId7" Type="http://schemas.openxmlformats.org/officeDocument/2006/relationships/image" Target="../media/image8.svg"/><Relationship Id="rId12" Type="http://schemas.openxmlformats.org/officeDocument/2006/relationships/image" Target="../media/image11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67.svg"/><Relationship Id="rId15" Type="http://schemas.openxmlformats.org/officeDocument/2006/relationships/image" Target="../media/image118.png"/><Relationship Id="rId10" Type="http://schemas.openxmlformats.org/officeDocument/2006/relationships/image" Target="../media/image94.png"/><Relationship Id="rId4" Type="http://schemas.openxmlformats.org/officeDocument/2006/relationships/image" Target="../media/image66.png"/><Relationship Id="rId9" Type="http://schemas.openxmlformats.org/officeDocument/2006/relationships/image" Target="../media/image10.jpeg"/><Relationship Id="rId1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5.png"/><Relationship Id="rId18" Type="http://schemas.openxmlformats.org/officeDocument/2006/relationships/image" Target="../media/image37.png"/><Relationship Id="rId3" Type="http://schemas.openxmlformats.org/officeDocument/2006/relationships/image" Target="../media/image84.svg"/><Relationship Id="rId21" Type="http://schemas.openxmlformats.org/officeDocument/2006/relationships/image" Target="../media/image119.png"/><Relationship Id="rId7" Type="http://schemas.openxmlformats.org/officeDocument/2006/relationships/image" Target="../media/image88.svg"/><Relationship Id="rId12" Type="http://schemas.openxmlformats.org/officeDocument/2006/relationships/image" Target="../media/image94.png"/><Relationship Id="rId17" Type="http://schemas.openxmlformats.org/officeDocument/2006/relationships/image" Target="../media/image98.sv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10.jpeg"/><Relationship Id="rId5" Type="http://schemas.openxmlformats.org/officeDocument/2006/relationships/image" Target="../media/image86.svg"/><Relationship Id="rId15" Type="http://schemas.openxmlformats.org/officeDocument/2006/relationships/image" Target="../media/image93.svg"/><Relationship Id="rId10" Type="http://schemas.openxmlformats.org/officeDocument/2006/relationships/image" Target="../media/image9.jpg"/><Relationship Id="rId19" Type="http://schemas.openxmlformats.org/officeDocument/2006/relationships/hyperlink" Target="https://learningapps.org/display?v=pbjtbpwq221" TargetMode="External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2.png"/><Relationship Id="rId22" Type="http://schemas.openxmlformats.org/officeDocument/2006/relationships/image" Target="../media/image12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.jpg"/><Relationship Id="rId18" Type="http://schemas.openxmlformats.org/officeDocument/2006/relationships/image" Target="../media/image121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8.svg"/><Relationship Id="rId17" Type="http://schemas.openxmlformats.org/officeDocument/2006/relationships/image" Target="../media/image37.png"/><Relationship Id="rId2" Type="http://schemas.openxmlformats.org/officeDocument/2006/relationships/image" Target="../media/image83.png"/><Relationship Id="rId16" Type="http://schemas.openxmlformats.org/officeDocument/2006/relationships/image" Target="../media/image95.png"/><Relationship Id="rId20" Type="http://schemas.openxmlformats.org/officeDocument/2006/relationships/image" Target="../media/image9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7.png"/><Relationship Id="rId5" Type="http://schemas.openxmlformats.org/officeDocument/2006/relationships/image" Target="../media/image86.svg"/><Relationship Id="rId15" Type="http://schemas.openxmlformats.org/officeDocument/2006/relationships/image" Target="../media/image94.png"/><Relationship Id="rId10" Type="http://schemas.openxmlformats.org/officeDocument/2006/relationships/image" Target="../media/image91.png"/><Relationship Id="rId19" Type="http://schemas.openxmlformats.org/officeDocument/2006/relationships/image" Target="../media/image92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7.sv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10.jpeg"/><Relationship Id="rId10" Type="http://schemas.openxmlformats.org/officeDocument/2006/relationships/image" Target="../media/image8.svg"/><Relationship Id="rId4" Type="http://schemas.openxmlformats.org/officeDocument/2006/relationships/image" Target="../media/image9.jp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12" Type="http://schemas.openxmlformats.org/officeDocument/2006/relationships/image" Target="../media/image10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0.jpeg"/><Relationship Id="rId5" Type="http://schemas.openxmlformats.org/officeDocument/2006/relationships/image" Target="../media/image104.svg"/><Relationship Id="rId10" Type="http://schemas.openxmlformats.org/officeDocument/2006/relationships/image" Target="../media/image9.jpg"/><Relationship Id="rId4" Type="http://schemas.openxmlformats.org/officeDocument/2006/relationships/image" Target="../media/image103.png"/><Relationship Id="rId9" Type="http://schemas.openxmlformats.org/officeDocument/2006/relationships/image" Target="../media/image10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5.svg"/><Relationship Id="rId3" Type="http://schemas.openxmlformats.org/officeDocument/2006/relationships/image" Target="../media/image23.svg"/><Relationship Id="rId21" Type="http://schemas.openxmlformats.org/officeDocument/2006/relationships/image" Target="../media/image37.png"/><Relationship Id="rId7" Type="http://schemas.openxmlformats.org/officeDocument/2006/relationships/image" Target="../media/image27.svg"/><Relationship Id="rId12" Type="http://schemas.openxmlformats.org/officeDocument/2006/relationships/slide" Target="slide15.xml"/><Relationship Id="rId17" Type="http://schemas.openxmlformats.org/officeDocument/2006/relationships/image" Target="../media/image34.png"/><Relationship Id="rId2" Type="http://schemas.openxmlformats.org/officeDocument/2006/relationships/image" Target="../media/image22.png"/><Relationship Id="rId16" Type="http://schemas.openxmlformats.org/officeDocument/2006/relationships/image" Target="../media/image10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9.jpg"/><Relationship Id="rId10" Type="http://schemas.openxmlformats.org/officeDocument/2006/relationships/image" Target="../media/image30.png"/><Relationship Id="rId19" Type="http://schemas.openxmlformats.org/officeDocument/2006/relationships/hyperlink" Target="https://learningapps.org/watch?v=pe06gmext21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8.svg"/><Relationship Id="rId18" Type="http://schemas.openxmlformats.org/officeDocument/2006/relationships/image" Target="../media/image51.png"/><Relationship Id="rId3" Type="http://schemas.openxmlformats.org/officeDocument/2006/relationships/image" Target="../media/image39.sv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svg"/><Relationship Id="rId15" Type="http://schemas.openxmlformats.org/officeDocument/2006/relationships/image" Target="../media/image50.svg"/><Relationship Id="rId10" Type="http://schemas.openxmlformats.org/officeDocument/2006/relationships/image" Target="../media/image45.jpeg"/><Relationship Id="rId4" Type="http://schemas.openxmlformats.org/officeDocument/2006/relationships/image" Target="../media/image40.png"/><Relationship Id="rId9" Type="http://schemas.openxmlformats.org/officeDocument/2006/relationships/image" Target="../media/image10.jpe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8.svg"/><Relationship Id="rId18" Type="http://schemas.openxmlformats.org/officeDocument/2006/relationships/image" Target="../media/image51.png"/><Relationship Id="rId3" Type="http://schemas.openxmlformats.org/officeDocument/2006/relationships/image" Target="../media/image39.sv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svg"/><Relationship Id="rId15" Type="http://schemas.openxmlformats.org/officeDocument/2006/relationships/image" Target="../media/image50.svg"/><Relationship Id="rId10" Type="http://schemas.openxmlformats.org/officeDocument/2006/relationships/image" Target="../media/image45.jpeg"/><Relationship Id="rId4" Type="http://schemas.openxmlformats.org/officeDocument/2006/relationships/image" Target="../media/image40.png"/><Relationship Id="rId9" Type="http://schemas.openxmlformats.org/officeDocument/2006/relationships/image" Target="../media/image10.jpe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5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0.jpeg"/><Relationship Id="rId5" Type="http://schemas.openxmlformats.org/officeDocument/2006/relationships/image" Target="../media/image58.svg"/><Relationship Id="rId10" Type="http://schemas.openxmlformats.org/officeDocument/2006/relationships/image" Target="../media/image9.jpg"/><Relationship Id="rId4" Type="http://schemas.openxmlformats.org/officeDocument/2006/relationships/image" Target="../media/image57.png"/><Relationship Id="rId9" Type="http://schemas.openxmlformats.org/officeDocument/2006/relationships/image" Target="../media/image8.sv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0.jpeg"/><Relationship Id="rId5" Type="http://schemas.openxmlformats.org/officeDocument/2006/relationships/image" Target="../media/image58.svg"/><Relationship Id="rId10" Type="http://schemas.openxmlformats.org/officeDocument/2006/relationships/image" Target="../media/image9.jpg"/><Relationship Id="rId4" Type="http://schemas.openxmlformats.org/officeDocument/2006/relationships/image" Target="../media/image57.png"/><Relationship Id="rId9" Type="http://schemas.openxmlformats.org/officeDocument/2006/relationships/image" Target="../media/image8.sv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7.png"/><Relationship Id="rId3" Type="http://schemas.openxmlformats.org/officeDocument/2006/relationships/image" Target="../media/image65.svg"/><Relationship Id="rId7" Type="http://schemas.openxmlformats.org/officeDocument/2006/relationships/image" Target="../media/image8.svg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8.png"/><Relationship Id="rId5" Type="http://schemas.openxmlformats.org/officeDocument/2006/relationships/image" Target="../media/image67.svg"/><Relationship Id="rId10" Type="http://schemas.openxmlformats.org/officeDocument/2006/relationships/image" Target="../media/image61.png"/><Relationship Id="rId4" Type="http://schemas.openxmlformats.org/officeDocument/2006/relationships/image" Target="../media/image66.png"/><Relationship Id="rId9" Type="http://schemas.openxmlformats.org/officeDocument/2006/relationships/image" Target="../media/image10.jpe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4938133" y="-342900"/>
            <a:ext cx="55787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 واجب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23-24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6FAD41-85EF-5B91-1D09-1B0AA760BB6A}"/>
              </a:ext>
            </a:extLst>
          </p:cNvPr>
          <p:cNvSpPr/>
          <p:nvPr/>
        </p:nvSpPr>
        <p:spPr>
          <a:xfrm>
            <a:off x="10074045" y="1779863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تدرب وحل المسائل : </a:t>
            </a:r>
          </a:p>
        </p:txBody>
      </p:sp>
      <p:pic>
        <p:nvPicPr>
          <p:cNvPr id="18" name="صورة 1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C2A592-5220-043E-8A31-09D3F2ABD9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21" y="1190650"/>
            <a:ext cx="1672338" cy="16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511542" y="190627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34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1923821-440E-D637-93E2-EE87113C5BA1}"/>
              </a:ext>
            </a:extLst>
          </p:cNvPr>
          <p:cNvSpPr/>
          <p:nvPr/>
        </p:nvSpPr>
        <p:spPr>
          <a:xfrm>
            <a:off x="10174067" y="5295901"/>
            <a:ext cx="6056533" cy="30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ADF2B8B-8CB4-0D69-18B0-6414436DA85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5198" y="1812650"/>
            <a:ext cx="9739103" cy="263020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B389906-CBDB-688A-5100-FC8DCB5B92EE}"/>
              </a:ext>
            </a:extLst>
          </p:cNvPr>
          <p:cNvSpPr/>
          <p:nvPr/>
        </p:nvSpPr>
        <p:spPr>
          <a:xfrm>
            <a:off x="10427374" y="5619572"/>
            <a:ext cx="554991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ترتيب العمليات: </a:t>
            </a:r>
          </a:p>
          <a:p>
            <a:pPr algn="ctr"/>
            <a:r>
              <a:rPr lang="ar-SA" sz="3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1- الاقواس</a:t>
            </a:r>
          </a:p>
          <a:p>
            <a:pPr algn="ctr"/>
            <a:r>
              <a:rPr lang="ar-SA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2- الأسس</a:t>
            </a:r>
          </a:p>
          <a:p>
            <a:pPr algn="ctr"/>
            <a:r>
              <a:rPr lang="ar-SA" sz="3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3- من اليمين الى اليسار الضر</a:t>
            </a:r>
            <a:r>
              <a:rPr lang="ar-SA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ب أو القسمة</a:t>
            </a:r>
          </a:p>
          <a:p>
            <a:pPr algn="ctr"/>
            <a:r>
              <a:rPr lang="ar-SA" sz="3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4- من اليمين الى اليسار الطرح او الجمع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8539084-F6D9-3E29-8418-97E466689CBD}"/>
              </a:ext>
            </a:extLst>
          </p:cNvPr>
          <p:cNvSpPr/>
          <p:nvPr/>
        </p:nvSpPr>
        <p:spPr>
          <a:xfrm>
            <a:off x="2057400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1283512-BF67-D488-3036-1B335B6C49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00569">
            <a:off x="13361197" y="960878"/>
            <a:ext cx="3135753" cy="420660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DFCB65E-120D-95B6-7E0A-C9028F3F88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589" y="5334000"/>
            <a:ext cx="1406466" cy="14064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13716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1491518" y="142427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34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8049" y="552753"/>
            <a:ext cx="914400" cy="914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D04B41B5-35CD-C839-7495-FA64E0097B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35" y="4253070"/>
            <a:ext cx="2156336" cy="21563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9BCC301-2E3F-FA5A-92DD-6841CD743C2E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6CB3572-FE80-7161-6C55-1C01BAA97A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15991">
            <a:off x="15041159" y="5094082"/>
            <a:ext cx="3135753" cy="420660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86D50CE-2E3E-707E-9474-32A8E140F91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7475" y="1739221"/>
            <a:ext cx="11796761" cy="2737114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380C0BE6-E1D7-ADCD-26F9-7DCCE996F576}"/>
              </a:ext>
            </a:extLst>
          </p:cNvPr>
          <p:cNvCxnSpPr>
            <a:cxnSpLocks/>
          </p:cNvCxnSpPr>
          <p:nvPr/>
        </p:nvCxnSpPr>
        <p:spPr>
          <a:xfrm>
            <a:off x="9296400" y="3840196"/>
            <a:ext cx="0" cy="47345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35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04" y="2020793"/>
            <a:ext cx="1655733" cy="165573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029" y="1832997"/>
            <a:ext cx="11118679" cy="101566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5645428-AF36-D9DF-08FC-75AA94FC264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049" y="2942248"/>
            <a:ext cx="9705207" cy="1015662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5B9499F0-DF7D-96E0-3EA9-BB7A97C50289}"/>
              </a:ext>
            </a:extLst>
          </p:cNvPr>
          <p:cNvCxnSpPr/>
          <p:nvPr/>
        </p:nvCxnSpPr>
        <p:spPr>
          <a:xfrm>
            <a:off x="8055931" y="4211058"/>
            <a:ext cx="0" cy="51610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مستطيل 5">
            <a:extLst>
              <a:ext uri="{FF2B5EF4-FFF2-40B4-BE49-F238E27FC236}">
                <a16:creationId xmlns:a16="http://schemas.microsoft.com/office/drawing/2014/main" id="{911FD0AF-B60F-B355-32E9-93B60D1680B0}"/>
              </a:ext>
            </a:extLst>
          </p:cNvPr>
          <p:cNvSpPr/>
          <p:nvPr/>
        </p:nvSpPr>
        <p:spPr>
          <a:xfrm>
            <a:off x="30023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C9C9EAA-241A-CA2F-8CCC-AD71BDAF98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78862">
            <a:off x="15413338" y="1358848"/>
            <a:ext cx="3135753" cy="42066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2B7294D-4DBC-E64D-8EC8-B520C1DF045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9607" y="3798837"/>
            <a:ext cx="13411676" cy="11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4EB0B39-399A-EA69-FBF0-965BBF4C613C}"/>
              </a:ext>
            </a:extLst>
          </p:cNvPr>
          <p:cNvSpPr/>
          <p:nvPr/>
        </p:nvSpPr>
        <p:spPr>
          <a:xfrm>
            <a:off x="30023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DB23FEF-D471-5F5D-0138-DDE80E95D9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678862">
            <a:off x="14410708" y="673452"/>
            <a:ext cx="2452523" cy="3290053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DCC711-89E4-841F-1B6A-E594DA1888E0}"/>
              </a:ext>
            </a:extLst>
          </p:cNvPr>
          <p:cNvSpPr/>
          <p:nvPr/>
        </p:nvSpPr>
        <p:spPr>
          <a:xfrm>
            <a:off x="14286539" y="7558637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34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17C1DA5-0E70-36B9-34E1-77A5236CF8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2609" y="1595326"/>
            <a:ext cx="12267295" cy="72485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21406A-7EF5-2AC7-E525-09A79E643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37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56E74E1-5816-B67A-6655-F878A3BF7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0777" y="3636775"/>
            <a:ext cx="10876425" cy="2403304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5018A18-0A28-CADD-DBD7-BF4C0A15B120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CD83A7B-30DC-869A-293F-EA689EFD80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836976">
            <a:off x="14253000" y="4888159"/>
            <a:ext cx="3135753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1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13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E2F08D5-948F-BF9F-7E2E-ECBDC0A17CAC}"/>
              </a:ext>
            </a:extLst>
          </p:cNvPr>
          <p:cNvSpPr/>
          <p:nvPr/>
        </p:nvSpPr>
        <p:spPr>
          <a:xfrm>
            <a:off x="10240993" y="1580050"/>
            <a:ext cx="3358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دليل التقويم :</a:t>
            </a:r>
          </a:p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ماذا تعلمت ؟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9" name="رسم 18" descr="نقطة الهدف مع تعبئة خالصة">
            <a:extLst>
              <a:ext uri="{FF2B5EF4-FFF2-40B4-BE49-F238E27FC236}">
                <a16:creationId xmlns:a16="http://schemas.microsoft.com/office/drawing/2014/main" id="{7E8B52D4-A50B-DA11-F56D-AA63C6C157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41101" y="1350497"/>
            <a:ext cx="1421889" cy="1421889"/>
          </a:xfrm>
          <a:prstGeom prst="rect">
            <a:avLst/>
          </a:prstGeom>
        </p:spPr>
      </p:pic>
      <p:pic>
        <p:nvPicPr>
          <p:cNvPr id="11" name="صورة 10" descr="صورة تحتوي على نص">
            <a:extLst>
              <a:ext uri="{FF2B5EF4-FFF2-40B4-BE49-F238E27FC236}">
                <a16:creationId xmlns:a16="http://schemas.microsoft.com/office/drawing/2014/main" id="{4597E976-AC59-8DCB-953E-DC5BEC695A0C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75" y="4096994"/>
            <a:ext cx="9300471" cy="340870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0543E8A8-3D55-DA47-0436-7306DE9D6B2B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7D00D81-5D81-6110-70F3-CF387048B3E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836976">
            <a:off x="14405400" y="5040559"/>
            <a:ext cx="3135753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1306300" y="1181100"/>
            <a:ext cx="153815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4409737" y="-184574"/>
            <a:ext cx="3245062" cy="4102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-14903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4E31D5-1F69-4E26-9958-01CD4ACAB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99" y="2731200"/>
            <a:ext cx="1817176" cy="181717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5588B1A-5842-59D2-85A0-2B6CF15BE89B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53237E-82FF-84A4-CF33-24BFAB9E1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6976">
            <a:off x="14802643" y="365839"/>
            <a:ext cx="2237889" cy="300212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FEAC5B-04F9-8C43-D842-D7C7ED0397DE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37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F914759-26B6-E2E9-1958-CC44D479826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9937" y="2453290"/>
            <a:ext cx="14257558" cy="6265430"/>
          </a:xfrm>
          <a:prstGeom prst="rect">
            <a:avLst/>
          </a:prstGeom>
        </p:spPr>
      </p:pic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25BFF697-EF2B-7868-BEB9-33FB74810E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123208" y="2059872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370827" y="3086100"/>
            <a:ext cx="7904728" cy="77867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 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u="sng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اختبار قصير </a:t>
            </a:r>
          </a:p>
          <a:p>
            <a:pPr algn="ctr"/>
            <a:r>
              <a:rPr lang="ar-SA" sz="10000" b="1" u="sng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واجب س/17-20</a:t>
            </a:r>
          </a:p>
          <a:p>
            <a:pPr algn="ctr"/>
            <a:r>
              <a:rPr lang="ar-SA" sz="10000" b="1" u="sng" cap="none" spc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ص/ 3</a:t>
            </a:r>
            <a:r>
              <a:rPr lang="ar-SA" sz="10000" b="1" u="sng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6</a:t>
            </a:r>
            <a:endParaRPr lang="en-US" sz="10000" b="1" u="sng" cap="none" spc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884367" y="2171289"/>
            <a:ext cx="4638576" cy="5370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75257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6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8F35F48-C45E-3A42-81B8-2B06CE183C1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582" y="2119039"/>
            <a:ext cx="11317219" cy="579120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405E232-A3B0-9BAB-F88D-5F6C7CB38F24}"/>
              </a:ext>
            </a:extLst>
          </p:cNvPr>
          <p:cNvSpPr/>
          <p:nvPr/>
        </p:nvSpPr>
        <p:spPr>
          <a:xfrm>
            <a:off x="30023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D7C84AED-2BF6-D041-C699-E329FCCA98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78862">
            <a:off x="14473782" y="509682"/>
            <a:ext cx="3604527" cy="392180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CDCAAB1-D699-9C7E-5562-B48CC4C4E6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92883">
            <a:off x="291825" y="3184855"/>
            <a:ext cx="3238589" cy="39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1193453" y="2401960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35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0117DBD-507E-F79B-E042-96BCA781DF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" y="4317054"/>
            <a:ext cx="2142411" cy="214241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D2E90C5-67BB-5957-D8FC-B4EADFD016A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1790700"/>
            <a:ext cx="11816922" cy="533341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F760E0A-A6EF-3CB2-A302-C0A9EC9DBCD2}"/>
              </a:ext>
            </a:extLst>
          </p:cNvPr>
          <p:cNvSpPr/>
          <p:nvPr/>
        </p:nvSpPr>
        <p:spPr>
          <a:xfrm>
            <a:off x="30023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65521E6-C50A-3C22-DE97-AD40456E37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678862">
            <a:off x="14473782" y="509682"/>
            <a:ext cx="3604527" cy="39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465">
            <a:off x="1021091" y="1062201"/>
            <a:ext cx="4872094" cy="8047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325416" y="191202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7641">
            <a:off x="12727395" y="747613"/>
            <a:ext cx="3159899" cy="266006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95632D9-D563-D55B-058C-4B12DC828273}"/>
              </a:ext>
            </a:extLst>
          </p:cNvPr>
          <p:cNvSpPr/>
          <p:nvPr/>
        </p:nvSpPr>
        <p:spPr>
          <a:xfrm>
            <a:off x="4202984" y="4395773"/>
            <a:ext cx="963757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1- 4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8000" b="1" cap="none" spc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</a:p>
          <a:p>
            <a:pPr algn="ctr"/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التي تحتوي متغيرا في طرفيها</a:t>
            </a:r>
            <a:endParaRPr lang="ar-SA" sz="8000" b="1" cap="none" spc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665847-9F34-6EF0-369C-070B43850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0AE65AD-75AE-47CF-47B2-FB1DBA05611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050" name="Picture 2" descr="نتيجة الصورة لـ عصفور تويتر">
            <a:extLst>
              <a:ext uri="{FF2B5EF4-FFF2-40B4-BE49-F238E27FC236}">
                <a16:creationId xmlns:a16="http://schemas.microsoft.com/office/drawing/2014/main" id="{6B9ACA54-5351-6946-F7F9-D9810911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159339" y="8026443"/>
            <a:ext cx="6019996" cy="33493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435801" y="8444697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36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0CD77C4E-6F8B-498A-0742-071C61A607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3006956" y="1348517"/>
            <a:ext cx="1867912" cy="18679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819E10-ABBA-C140-4B0A-56DD2E4C16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3992" y="1797908"/>
            <a:ext cx="3196138" cy="1116354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3FCF837-4D8E-4949-6083-AB5B2B40D40C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61225C0-566A-4AF4-4B69-7EF52685D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36976">
            <a:off x="15128891" y="1499434"/>
            <a:ext cx="3135753" cy="420660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0BB970-8082-DBDF-6D83-4AAB40D0969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7641" y="3193609"/>
            <a:ext cx="12575632" cy="53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6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36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0CD77C4E-6F8B-498A-0742-071C61A607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388260" y="4528083"/>
            <a:ext cx="1867912" cy="1867912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0F10085-4CFA-51BD-8041-E54FDA4473A9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6BF25A7-AC5D-990A-2B54-BAC9D069BA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36976">
            <a:off x="15128891" y="1499434"/>
            <a:ext cx="3135753" cy="42066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61E1B-9EF9-9AC8-671F-3171C989252A}"/>
              </a:ext>
            </a:extLst>
          </p:cNvPr>
          <p:cNvSpPr/>
          <p:nvPr/>
        </p:nvSpPr>
        <p:spPr>
          <a:xfrm>
            <a:off x="3410950" y="2218867"/>
            <a:ext cx="519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ربط بالواقع :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FBB9553-3875-E6A1-F104-5346F040B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3844" y="3429042"/>
            <a:ext cx="11299777" cy="180051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4A7BA32-CF70-EB1B-4718-D64CB906B59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5704" y="1848071"/>
            <a:ext cx="10755655" cy="109947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4FE7F98-C6F1-346D-4BFE-D3C8937FFDB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1659" y="5564322"/>
            <a:ext cx="3566028" cy="355135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DA6BCAB-6AB1-A8A3-9E11-96B1534B42B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67089" y="5564322"/>
            <a:ext cx="1233939" cy="15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E2F08D5-948F-BF9F-7E2E-ECBDC0A17CAC}"/>
              </a:ext>
            </a:extLst>
          </p:cNvPr>
          <p:cNvSpPr/>
          <p:nvPr/>
        </p:nvSpPr>
        <p:spPr>
          <a:xfrm>
            <a:off x="9716280" y="2001494"/>
            <a:ext cx="3174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دليل التقويم :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49703">
            <a:off x="9615806" y="823231"/>
            <a:ext cx="4102072" cy="3179106"/>
          </a:xfrm>
          <a:prstGeom prst="rect">
            <a:avLst/>
          </a:prstGeom>
        </p:spPr>
      </p:pic>
      <p:pic>
        <p:nvPicPr>
          <p:cNvPr id="19" name="رسم 18" descr="نقطة الهدف مع تعبئة خالصة">
            <a:extLst>
              <a:ext uri="{FF2B5EF4-FFF2-40B4-BE49-F238E27FC236}">
                <a16:creationId xmlns:a16="http://schemas.microsoft.com/office/drawing/2014/main" id="{7E8B52D4-A50B-DA11-F56D-AA63C6C157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41101" y="1350497"/>
            <a:ext cx="1421889" cy="1421889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0543E8A8-3D55-DA47-0436-7306DE9D6B2B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7D00D81-5D81-6110-70F3-CF387048B3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836976">
            <a:off x="14405400" y="5040559"/>
            <a:ext cx="3135753" cy="4206605"/>
          </a:xfrm>
          <a:prstGeom prst="rect">
            <a:avLst/>
          </a:prstGeom>
        </p:spPr>
      </p:pic>
      <p:pic>
        <p:nvPicPr>
          <p:cNvPr id="4" name="صورة 3">
            <a:hlinkClick r:id="rId19"/>
            <a:extLst>
              <a:ext uri="{FF2B5EF4-FFF2-40B4-BE49-F238E27FC236}">
                <a16:creationId xmlns:a16="http://schemas.microsoft.com/office/drawing/2014/main" id="{F4EFC7CF-0F02-33C3-1D0E-CE34C12A19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94" y="4254577"/>
            <a:ext cx="3667382" cy="3667382"/>
          </a:xfrm>
          <a:prstGeom prst="rect">
            <a:avLst/>
          </a:prstGeom>
        </p:spPr>
      </p:pic>
      <p:pic>
        <p:nvPicPr>
          <p:cNvPr id="21" name="رسم 20" descr="إيماءة الضغط المزدوج مع تعبئة خالصة">
            <a:extLst>
              <a:ext uri="{FF2B5EF4-FFF2-40B4-BE49-F238E27FC236}">
                <a16:creationId xmlns:a16="http://schemas.microsoft.com/office/drawing/2014/main" id="{F3726CE6-F14C-6819-CFC3-50AF31BA6C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48600" y="7401595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63740" y="1029578"/>
            <a:ext cx="1293326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21406A-7EF5-2AC7-E525-09A79E643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37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2743227" y="3390900"/>
            <a:ext cx="10856378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5018A18-0A28-CADD-DBD7-BF4C0A15B120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CD83A7B-30DC-869A-293F-EA689EFD80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836976">
            <a:off x="14253000" y="4888159"/>
            <a:ext cx="3135753" cy="420660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D16EDA3-46A1-B941-5E6E-739F1968CCD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9133" y="4128349"/>
            <a:ext cx="11557868" cy="37583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7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1306300" y="1181100"/>
            <a:ext cx="153815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4409737" y="-184574"/>
            <a:ext cx="3245062" cy="4102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-14903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4E31D5-1F69-4E26-9958-01CD4ACAB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99" y="2731200"/>
            <a:ext cx="1817176" cy="181717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5588B1A-5842-59D2-85A0-2B6CF15BE89B}"/>
              </a:ext>
            </a:extLst>
          </p:cNvPr>
          <p:cNvSpPr/>
          <p:nvPr/>
        </p:nvSpPr>
        <p:spPr>
          <a:xfrm>
            <a:off x="35357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53237E-82FF-84A4-CF33-24BFAB9E1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6976">
            <a:off x="14802643" y="365839"/>
            <a:ext cx="2237889" cy="300212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FEAC5B-04F9-8C43-D842-D7C7ED0397DE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37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F914759-26B6-E2E9-1958-CC44D47982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35"/>
          <a:stretch/>
        </p:blipFill>
        <p:spPr>
          <a:xfrm>
            <a:off x="4584338" y="2319146"/>
            <a:ext cx="10122262" cy="6265430"/>
          </a:xfrm>
          <a:prstGeom prst="rect">
            <a:avLst/>
          </a:prstGeom>
        </p:spPr>
      </p:pic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25BFF697-EF2B-7868-BEB9-33FB74810E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B61948B-6C77-9FEB-F13D-C4A57E652E4A}"/>
              </a:ext>
            </a:extLst>
          </p:cNvPr>
          <p:cNvCxnSpPr>
            <a:cxnSpLocks/>
          </p:cNvCxnSpPr>
          <p:nvPr/>
        </p:nvCxnSpPr>
        <p:spPr>
          <a:xfrm>
            <a:off x="4584338" y="2476500"/>
            <a:ext cx="0" cy="57912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2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123208" y="2059872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188348" y="3640291"/>
            <a:ext cx="830387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 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u="sng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واجب بنك الاسئلة</a:t>
            </a:r>
            <a:endParaRPr lang="en-US" sz="10000" b="1" u="sng" cap="none" spc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5174261" y="3113559"/>
            <a:ext cx="3758005" cy="643894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221468" y="-65195"/>
            <a:ext cx="2953625" cy="373446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72E645-6160-4918-440C-8DDC0C425D28}"/>
              </a:ext>
            </a:extLst>
          </p:cNvPr>
          <p:cNvSpPr/>
          <p:nvPr/>
        </p:nvSpPr>
        <p:spPr>
          <a:xfrm>
            <a:off x="3674530" y="394037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5D60F8E4-03BE-6911-6EA8-18C54DB7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78748"/>
              </p:ext>
            </p:extLst>
          </p:nvPr>
        </p:nvGraphicFramePr>
        <p:xfrm>
          <a:off x="2123469" y="1905672"/>
          <a:ext cx="13050315" cy="675341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350105">
                  <a:extLst>
                    <a:ext uri="{9D8B030D-6E8A-4147-A177-3AD203B41FA5}">
                      <a16:colId xmlns:a16="http://schemas.microsoft.com/office/drawing/2014/main" val="1947543372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3631666210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2418328474"/>
                    </a:ext>
                  </a:extLst>
                </a:gridCol>
              </a:tblGrid>
              <a:tr h="139397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أريد أن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تعلمت ؟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1012547"/>
                  </a:ext>
                </a:extLst>
              </a:tr>
              <a:tr h="5359445"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 ورقة عمل تفاعلية </a:t>
                      </a:r>
                    </a:p>
                    <a:p>
                      <a:pPr algn="ctr" rtl="1"/>
                      <a:endParaRPr lang="ar-SA" sz="35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361210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079F079D-B1AA-0780-756B-B0A56D500EC5}"/>
              </a:ext>
            </a:extLst>
          </p:cNvPr>
          <p:cNvSpPr/>
          <p:nvPr/>
        </p:nvSpPr>
        <p:spPr>
          <a:xfrm>
            <a:off x="6524123" y="3535383"/>
            <a:ext cx="396615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استراتيجية التصفح ص\ 33</a:t>
            </a:r>
          </a:p>
        </p:txBody>
      </p:sp>
      <p:pic>
        <p:nvPicPr>
          <p:cNvPr id="18" name="Picture 17">
            <a:hlinkClick r:id="rId12" action="ppaction://hlinksldjump"/>
            <a:extLst>
              <a:ext uri="{FF2B5EF4-FFF2-40B4-BE49-F238E27FC236}">
                <a16:creationId xmlns:a16="http://schemas.microsoft.com/office/drawing/2014/main" id="{6632AAA1-4CF6-6395-3437-1198A2AA4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89791" y="4844550"/>
            <a:ext cx="2532710" cy="19478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F95B14-7988-9DEA-0A0D-20F9DC2D130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41" y="7962507"/>
            <a:ext cx="1903365" cy="191251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F7037E-4660-EB9A-B2E8-1C06B1CBC016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AFC8BAE2-0A33-E68D-5FDF-03CA2CE5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AD32861-5D2B-9A76-33BA-724D8F0BDAAC}"/>
              </a:ext>
            </a:extLst>
          </p:cNvPr>
          <p:cNvSpPr/>
          <p:nvPr/>
        </p:nvSpPr>
        <p:spPr>
          <a:xfrm>
            <a:off x="3499931" y="546969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ar-SA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رسم 15" descr="إيماءة الضغط المزدوج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4FAB189D-2724-9837-077E-8FDBAB1D19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6857" y="6161387"/>
            <a:ext cx="1661508" cy="166150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5946ECF9-5A29-449E-4C4D-5C747F2CF680}"/>
              </a:ext>
            </a:extLst>
          </p:cNvPr>
          <p:cNvSpPr/>
          <p:nvPr/>
        </p:nvSpPr>
        <p:spPr>
          <a:xfrm>
            <a:off x="70294" y="946829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3"/>
                </a:solidFill>
                <a:effectLst/>
              </a:rPr>
              <a:t>جدول التعلم </a:t>
            </a:r>
          </a:p>
        </p:txBody>
      </p:sp>
      <p:pic>
        <p:nvPicPr>
          <p:cNvPr id="25" name="صورة 24">
            <a:hlinkClick r:id="rId19"/>
            <a:extLst>
              <a:ext uri="{FF2B5EF4-FFF2-40B4-BE49-F238E27FC236}">
                <a16:creationId xmlns:a16="http://schemas.microsoft.com/office/drawing/2014/main" id="{7328618D-27D5-B719-43EE-A03BF74110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328" y="5287824"/>
            <a:ext cx="1862503" cy="186250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2EB84AF-C33B-970B-396B-63F257B390F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19156" y="4345939"/>
            <a:ext cx="2720576" cy="4206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E3178DF-4B6C-3344-1E73-AB615188B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236" y="2630659"/>
            <a:ext cx="4762527" cy="510592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33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BA88B3-7A35-6138-4C21-69231EAF7E0B}"/>
              </a:ext>
            </a:extLst>
          </p:cNvPr>
          <p:cNvSpPr txBox="1"/>
          <p:nvPr/>
        </p:nvSpPr>
        <p:spPr>
          <a:xfrm>
            <a:off x="7661111" y="5996099"/>
            <a:ext cx="1033341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>
                <a:solidFill>
                  <a:srgbClr val="FF0000"/>
                </a:solidFill>
                <a:latin typeface="AbdoLine-Light" panose="02000500030000020004" pitchFamily="50" charset="-78"/>
                <a:cs typeface="AbdoLine-Light" panose="02000500030000020004" pitchFamily="50" charset="-78"/>
              </a:rPr>
              <a:t>أسئلة البناء ... </a:t>
            </a:r>
            <a:endParaRPr lang="en-US" sz="3500" b="1">
              <a:solidFill>
                <a:srgbClr val="FF0000"/>
              </a:solidFill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ماذا تمثل س في المعادلة  30 + 3 س = 6 س ؟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ما المبلغ الذي سيكون مع طلال بعد مرور 10 أيام منذ بدء التوفير ؟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بعد كم يوم سيوفر ريان 60 ريالا ؟  </a:t>
            </a:r>
            <a:r>
              <a:rPr lang="en-US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endParaRPr lang="ar-SA" sz="3500" b="1"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304727" y="552977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</a:t>
            </a:r>
            <a:endParaRPr lang="en-U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79605A-BBA4-E96C-6F32-C764F24DA458}"/>
              </a:ext>
            </a:extLst>
          </p:cNvPr>
          <p:cNvSpPr/>
          <p:nvPr/>
        </p:nvSpPr>
        <p:spPr>
          <a:xfrm>
            <a:off x="6934200" y="8675139"/>
            <a:ext cx="113255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بالدين : </a:t>
            </a:r>
            <a:r>
              <a:rPr lang="ar-SA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قال رسول الله صلى الله عليه وسلم ( تهادوا تحابوا ) </a:t>
            </a:r>
            <a:endParaRPr lang="ar-SA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85953" y="2472826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11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997607">
            <a:off x="4708075" y="6495478"/>
            <a:ext cx="3088034" cy="31220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9" y="6992933"/>
            <a:ext cx="1903365" cy="191251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1FA20E0-3C2D-B116-5BDB-323C34B710AF}"/>
              </a:ext>
            </a:extLst>
          </p:cNvPr>
          <p:cNvSpPr/>
          <p:nvPr/>
        </p:nvSpPr>
        <p:spPr>
          <a:xfrm>
            <a:off x="5742346" y="394037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6D018DC-15AF-54E7-126A-09E6441C68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98801" y="1476307"/>
            <a:ext cx="2720576" cy="420660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6ED1662-D427-EA8C-F3B7-98CEB1AE44D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1024" y="1385641"/>
            <a:ext cx="7521169" cy="5054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E3178DF-4B6C-3344-1E73-AB615188B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236" y="2630659"/>
            <a:ext cx="4762527" cy="510592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33</a:t>
            </a:r>
          </a:p>
        </p:txBody>
      </p:sp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304727" y="552977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</a:t>
            </a:r>
            <a:endParaRPr lang="en-U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6"/>
          <p:cNvSpPr/>
          <p:nvPr/>
        </p:nvSpPr>
        <p:spPr>
          <a:xfrm>
            <a:off x="1885953" y="2472826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11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997607">
            <a:off x="4708075" y="6495478"/>
            <a:ext cx="3088034" cy="31220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9" y="6992933"/>
            <a:ext cx="1903365" cy="191251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1FA20E0-3C2D-B116-5BDB-323C34B710AF}"/>
              </a:ext>
            </a:extLst>
          </p:cNvPr>
          <p:cNvSpPr/>
          <p:nvPr/>
        </p:nvSpPr>
        <p:spPr>
          <a:xfrm>
            <a:off x="5742346" y="394037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6D018DC-15AF-54E7-126A-09E6441C68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98801" y="1476307"/>
            <a:ext cx="2720576" cy="420660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6ED1662-D427-EA8C-F3B7-98CEB1AE44D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1024" y="1765446"/>
            <a:ext cx="7521169" cy="505445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A5FDDFE-5644-80C8-C6AE-99FE172E629C}"/>
              </a:ext>
            </a:extLst>
          </p:cNvPr>
          <p:cNvSpPr/>
          <p:nvPr/>
        </p:nvSpPr>
        <p:spPr>
          <a:xfrm>
            <a:off x="7086600" y="7793061"/>
            <a:ext cx="8154798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500" b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جهود المملكة في إهداء الأضاحي والتمور للدول الفقيرة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75C4064-CF4A-25B5-3F50-D4F828E66CD6}"/>
              </a:ext>
            </a:extLst>
          </p:cNvPr>
          <p:cNvSpPr/>
          <p:nvPr/>
        </p:nvSpPr>
        <p:spPr>
          <a:xfrm>
            <a:off x="14971695" y="7716117"/>
            <a:ext cx="30877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بالوطن  : 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0501747-E6B1-9685-7126-24CFF49468DF}"/>
              </a:ext>
            </a:extLst>
          </p:cNvPr>
          <p:cNvSpPr/>
          <p:nvPr/>
        </p:nvSpPr>
        <p:spPr>
          <a:xfrm>
            <a:off x="7116912" y="8779014"/>
            <a:ext cx="11184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بالمواد الأخرى  </a:t>
            </a:r>
            <a:r>
              <a:rPr lang="ar-SA" sz="40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ar-SA" sz="400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درستي في مادة الفنية تنسيق وتغليف الهدايا</a:t>
            </a:r>
          </a:p>
        </p:txBody>
      </p:sp>
    </p:spTree>
    <p:extLst>
      <p:ext uri="{BB962C8B-B14F-4D97-AF65-F5344CB8AC3E}">
        <p14:creationId xmlns:p14="http://schemas.microsoft.com/office/powerpoint/2010/main" val="184276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33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B0A9AFC-3914-B7E1-1D6B-45498B461AE5}"/>
              </a:ext>
            </a:extLst>
          </p:cNvPr>
          <p:cNvSpPr/>
          <p:nvPr/>
        </p:nvSpPr>
        <p:spPr>
          <a:xfrm>
            <a:off x="2667000" y="190500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143393A-4CCD-AAFA-845F-534D8CB1DB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55775" y="1603358"/>
            <a:ext cx="2720576" cy="420660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DB94093-3753-E430-54A1-018761BEF3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" y="1836133"/>
            <a:ext cx="10568501" cy="407312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9303EFC-829F-6EB6-69E2-8A2F1F8A9A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0898" y="5156408"/>
            <a:ext cx="2898492" cy="305217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C6E2EF0-11C1-74D3-4F8A-7D76D5F3B5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48" y="3791256"/>
            <a:ext cx="1406466" cy="14064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33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DDB79046-1CE8-A6FA-9AA3-AC62D9A16E3D}"/>
              </a:ext>
            </a:extLst>
          </p:cNvPr>
          <p:cNvCxnSpPr/>
          <p:nvPr/>
        </p:nvCxnSpPr>
        <p:spPr>
          <a:xfrm>
            <a:off x="8315561" y="4166836"/>
            <a:ext cx="0" cy="45922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8ADE08B-BC4C-B91A-87B6-371326A7CB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8" y="1625300"/>
            <a:ext cx="2156336" cy="215633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B96D282-7C5F-B23E-4384-2BBA66F25ECA}"/>
              </a:ext>
            </a:extLst>
          </p:cNvPr>
          <p:cNvSpPr/>
          <p:nvPr/>
        </p:nvSpPr>
        <p:spPr>
          <a:xfrm>
            <a:off x="2667000" y="190500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8BC55C-4843-8170-0F7F-849619C1CC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78862">
            <a:off x="15078034" y="1250302"/>
            <a:ext cx="3135753" cy="420660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4D9E08-05CA-447B-EA15-3630600DBFC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010" y="1670486"/>
            <a:ext cx="10042481" cy="321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33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DDB79046-1CE8-A6FA-9AA3-AC62D9A16E3D}"/>
              </a:ext>
            </a:extLst>
          </p:cNvPr>
          <p:cNvCxnSpPr>
            <a:cxnSpLocks/>
          </p:cNvCxnSpPr>
          <p:nvPr/>
        </p:nvCxnSpPr>
        <p:spPr>
          <a:xfrm>
            <a:off x="8229600" y="3761766"/>
            <a:ext cx="0" cy="47345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8ADE08B-BC4C-B91A-87B6-371326A7CB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" y="1746810"/>
            <a:ext cx="2156336" cy="215633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B96D282-7C5F-B23E-4384-2BBA66F25ECA}"/>
              </a:ext>
            </a:extLst>
          </p:cNvPr>
          <p:cNvSpPr/>
          <p:nvPr/>
        </p:nvSpPr>
        <p:spPr>
          <a:xfrm>
            <a:off x="2667000" y="190500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8BC55C-4843-8170-0F7F-849619C1CC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78862">
            <a:off x="15078034" y="1250302"/>
            <a:ext cx="3135753" cy="42066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818868B-E7F6-06E6-A6AE-0F979D6AC2F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5169" y="2715766"/>
            <a:ext cx="10477044" cy="1894334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C9A496F5-29C7-E0A2-0172-C57D80D8D3C6}"/>
              </a:ext>
            </a:extLst>
          </p:cNvPr>
          <p:cNvSpPr/>
          <p:nvPr/>
        </p:nvSpPr>
        <p:spPr>
          <a:xfrm>
            <a:off x="9292386" y="1663610"/>
            <a:ext cx="4251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تحقق من فهمك ،،</a:t>
            </a:r>
          </a:p>
        </p:txBody>
      </p:sp>
    </p:spTree>
    <p:extLst>
      <p:ext uri="{BB962C8B-B14F-4D97-AF65-F5344CB8AC3E}">
        <p14:creationId xmlns:p14="http://schemas.microsoft.com/office/powerpoint/2010/main" val="265457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35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04" y="2020793"/>
            <a:ext cx="1655733" cy="165573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029" y="1832997"/>
            <a:ext cx="11118679" cy="101566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5645428-AF36-D9DF-08FC-75AA94FC264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049" y="2942248"/>
            <a:ext cx="9705207" cy="1015662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5B9499F0-DF7D-96E0-3EA9-BB7A97C50289}"/>
              </a:ext>
            </a:extLst>
          </p:cNvPr>
          <p:cNvCxnSpPr/>
          <p:nvPr/>
        </p:nvCxnSpPr>
        <p:spPr>
          <a:xfrm>
            <a:off x="8378442" y="4298144"/>
            <a:ext cx="0" cy="51610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مستطيل 5">
            <a:extLst>
              <a:ext uri="{FF2B5EF4-FFF2-40B4-BE49-F238E27FC236}">
                <a16:creationId xmlns:a16="http://schemas.microsoft.com/office/drawing/2014/main" id="{911FD0AF-B60F-B355-32E9-93B60D1680B0}"/>
              </a:ext>
            </a:extLst>
          </p:cNvPr>
          <p:cNvSpPr/>
          <p:nvPr/>
        </p:nvSpPr>
        <p:spPr>
          <a:xfrm>
            <a:off x="3002304" y="299046"/>
            <a:ext cx="101072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1-4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تحتوي متغيرا في طرفيها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C9C9EAA-241A-CA2F-8CCC-AD71BDAF98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78862">
            <a:off x="15413338" y="1358848"/>
            <a:ext cx="3135753" cy="420660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06A1EFA-C5BF-7212-23E7-DC0581A2B98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161" y="3774800"/>
            <a:ext cx="12563020" cy="10834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481</Words>
  <Application>Microsoft Office PowerPoint</Application>
  <PresentationFormat>مخصص</PresentationFormat>
  <Paragraphs>108</Paragraphs>
  <Slides>25</Slides>
  <Notes>0</Notes>
  <HiddenSlides>12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Brush Script MT</vt:lpstr>
      <vt:lpstr>Calibri</vt:lpstr>
      <vt:lpstr>AbdoLine-Light</vt:lpstr>
      <vt:lpstr>TS Qamus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منى الثبيتي</cp:lastModifiedBy>
  <cp:revision>15</cp:revision>
  <dcterms:created xsi:type="dcterms:W3CDTF">2006-08-16T00:00:00Z</dcterms:created>
  <dcterms:modified xsi:type="dcterms:W3CDTF">2022-09-06T02:00:13Z</dcterms:modified>
  <dc:identifier>DAFKinJhkrE</dc:identifier>
</cp:coreProperties>
</file>