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309" r:id="rId7"/>
    <p:sldId id="260" r:id="rId8"/>
    <p:sldId id="297" r:id="rId9"/>
    <p:sldId id="264" r:id="rId10"/>
    <p:sldId id="311" r:id="rId11"/>
    <p:sldId id="261" r:id="rId12"/>
    <p:sldId id="312" r:id="rId13"/>
    <p:sldId id="265" r:id="rId14"/>
    <p:sldId id="313" r:id="rId15"/>
    <p:sldId id="314" r:id="rId16"/>
    <p:sldId id="263" r:id="rId17"/>
    <p:sldId id="310" r:id="rId18"/>
    <p:sldId id="285" r:id="rId19"/>
    <p:sldId id="294" r:id="rId20"/>
    <p:sldId id="315" r:id="rId21"/>
    <p:sldId id="304" r:id="rId22"/>
    <p:sldId id="321" r:id="rId23"/>
    <p:sldId id="295" r:id="rId24"/>
    <p:sldId id="266" r:id="rId25"/>
    <p:sldId id="326" r:id="rId26"/>
    <p:sldId id="323" r:id="rId27"/>
    <p:sldId id="298" r:id="rId28"/>
    <p:sldId id="317" r:id="rId29"/>
    <p:sldId id="316" r:id="rId30"/>
    <p:sldId id="319" r:id="rId31"/>
    <p:sldId id="324" r:id="rId32"/>
    <p:sldId id="320" r:id="rId33"/>
    <p:sldId id="325" r:id="rId34"/>
    <p:sldId id="302" r:id="rId35"/>
    <p:sldId id="301" r:id="rId36"/>
  </p:sldIdLst>
  <p:sldSz cx="18288000" cy="10287000"/>
  <p:notesSz cx="6858000" cy="9144000"/>
  <p:embeddedFontLst>
    <p:embeddedFont>
      <p:font typeface="AbdoLine-Light" panose="02000500030000020004" pitchFamily="50" charset="-78"/>
      <p:regular r:id="rId37"/>
    </p:embeddedFont>
    <p:embeddedFont>
      <p:font typeface="ae_Granada" panose="02060603050605020204" pitchFamily="18" charset="-78"/>
      <p:regular r:id="rId38"/>
    </p:embeddedFont>
    <p:embeddedFont>
      <p:font typeface="Brush Script MT" panose="03060802040406070304" pitchFamily="66" charset="0"/>
      <p:italic r:id="rId39"/>
    </p:embeddedFont>
    <p:embeddedFont>
      <p:font typeface="Calibri" panose="020F0502020204030204" pitchFamily="34" charset="0"/>
      <p:regular r:id="rId40"/>
      <p:bold r:id="rId41"/>
    </p:embeddedFont>
    <p:embeddedFont>
      <p:font typeface="TS Qamus" panose="020B0604020202020204" charset="-78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73.png"/><Relationship Id="rId3" Type="http://schemas.openxmlformats.org/officeDocument/2006/relationships/image" Target="../media/image66.svg"/><Relationship Id="rId7" Type="http://schemas.openxmlformats.org/officeDocument/2006/relationships/image" Target="../media/image54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68.sv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8.jpeg"/><Relationship Id="rId14" Type="http://schemas.openxmlformats.org/officeDocument/2006/relationships/image" Target="../media/image6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47.png"/><Relationship Id="rId3" Type="http://schemas.openxmlformats.org/officeDocument/2006/relationships/image" Target="../media/image75.sv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74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54.svg"/><Relationship Id="rId5" Type="http://schemas.openxmlformats.org/officeDocument/2006/relationships/image" Target="../media/image77.svg"/><Relationship Id="rId15" Type="http://schemas.openxmlformats.org/officeDocument/2006/relationships/image" Target="../media/image83.png"/><Relationship Id="rId10" Type="http://schemas.openxmlformats.org/officeDocument/2006/relationships/image" Target="../media/image53.png"/><Relationship Id="rId4" Type="http://schemas.openxmlformats.org/officeDocument/2006/relationships/image" Target="../media/image76.png"/><Relationship Id="rId9" Type="http://schemas.openxmlformats.org/officeDocument/2006/relationships/image" Target="../media/image80.sv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6.png"/><Relationship Id="rId3" Type="http://schemas.openxmlformats.org/officeDocument/2006/relationships/image" Target="../media/image75.svg"/><Relationship Id="rId7" Type="http://schemas.openxmlformats.org/officeDocument/2006/relationships/image" Target="../media/image78.png"/><Relationship Id="rId12" Type="http://schemas.openxmlformats.org/officeDocument/2006/relationships/image" Target="../media/image85.png"/><Relationship Id="rId17" Type="http://schemas.openxmlformats.org/officeDocument/2006/relationships/image" Target="../media/image84.png"/><Relationship Id="rId2" Type="http://schemas.openxmlformats.org/officeDocument/2006/relationships/image" Target="../media/image74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82.png"/><Relationship Id="rId5" Type="http://schemas.openxmlformats.org/officeDocument/2006/relationships/image" Target="../media/image77.svg"/><Relationship Id="rId15" Type="http://schemas.openxmlformats.org/officeDocument/2006/relationships/image" Target="../media/image88.png"/><Relationship Id="rId10" Type="http://schemas.openxmlformats.org/officeDocument/2006/relationships/image" Target="../media/image47.png"/><Relationship Id="rId4" Type="http://schemas.openxmlformats.org/officeDocument/2006/relationships/image" Target="../media/image76.png"/><Relationship Id="rId9" Type="http://schemas.openxmlformats.org/officeDocument/2006/relationships/image" Target="../media/image80.sv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5.svg"/><Relationship Id="rId7" Type="http://schemas.openxmlformats.org/officeDocument/2006/relationships/image" Target="../media/image54.svg"/><Relationship Id="rId12" Type="http://schemas.openxmlformats.org/officeDocument/2006/relationships/image" Target="../media/image6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90.svg"/><Relationship Id="rId10" Type="http://schemas.openxmlformats.org/officeDocument/2006/relationships/image" Target="../media/image91.png"/><Relationship Id="rId4" Type="http://schemas.openxmlformats.org/officeDocument/2006/relationships/image" Target="../media/image89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svg"/><Relationship Id="rId7" Type="http://schemas.openxmlformats.org/officeDocument/2006/relationships/image" Target="../media/image8.jpeg"/><Relationship Id="rId12" Type="http://schemas.openxmlformats.org/officeDocument/2006/relationships/image" Target="../media/image6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54.svg"/><Relationship Id="rId5" Type="http://schemas.openxmlformats.org/officeDocument/2006/relationships/image" Target="../media/image90.svg"/><Relationship Id="rId10" Type="http://schemas.openxmlformats.org/officeDocument/2006/relationships/image" Target="../media/image53.png"/><Relationship Id="rId4" Type="http://schemas.openxmlformats.org/officeDocument/2006/relationships/image" Target="../media/image89.png"/><Relationship Id="rId9" Type="http://schemas.openxmlformats.org/officeDocument/2006/relationships/image" Target="../media/image9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svg"/><Relationship Id="rId7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90.svg"/><Relationship Id="rId4" Type="http://schemas.openxmlformats.org/officeDocument/2006/relationships/image" Target="../media/image89.png"/><Relationship Id="rId9" Type="http://schemas.openxmlformats.org/officeDocument/2006/relationships/image" Target="../media/image9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95.png"/><Relationship Id="rId3" Type="http://schemas.openxmlformats.org/officeDocument/2006/relationships/image" Target="../media/image23.svg"/><Relationship Id="rId7" Type="http://schemas.openxmlformats.org/officeDocument/2006/relationships/image" Target="../media/image57.svg"/><Relationship Id="rId12" Type="http://schemas.openxmlformats.org/officeDocument/2006/relationships/image" Target="../media/image9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9.svg"/><Relationship Id="rId10" Type="http://schemas.openxmlformats.org/officeDocument/2006/relationships/image" Target="../media/image8.jpeg"/><Relationship Id="rId4" Type="http://schemas.openxmlformats.org/officeDocument/2006/relationships/image" Target="../media/image58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6.png"/><Relationship Id="rId3" Type="http://schemas.openxmlformats.org/officeDocument/2006/relationships/image" Target="../media/image66.svg"/><Relationship Id="rId7" Type="http://schemas.openxmlformats.org/officeDocument/2006/relationships/image" Target="../media/image54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68.svg"/><Relationship Id="rId1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8.jpeg"/><Relationship Id="rId1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9.png"/><Relationship Id="rId3" Type="http://schemas.openxmlformats.org/officeDocument/2006/relationships/image" Target="../media/image59.svg"/><Relationship Id="rId7" Type="http://schemas.openxmlformats.org/officeDocument/2006/relationships/image" Target="../media/image54.svg"/><Relationship Id="rId12" Type="http://schemas.openxmlformats.org/officeDocument/2006/relationships/image" Target="../media/image9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61.svg"/><Relationship Id="rId15" Type="http://schemas.openxmlformats.org/officeDocument/2006/relationships/image" Target="../media/image100.png"/><Relationship Id="rId10" Type="http://schemas.openxmlformats.org/officeDocument/2006/relationships/image" Target="../media/image56.png"/><Relationship Id="rId4" Type="http://schemas.openxmlformats.org/officeDocument/2006/relationships/image" Target="../media/image60.png"/><Relationship Id="rId9" Type="http://schemas.openxmlformats.org/officeDocument/2006/relationships/image" Target="../media/image8.jpe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5.svg"/><Relationship Id="rId7" Type="http://schemas.openxmlformats.org/officeDocument/2006/relationships/image" Target="../media/image5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4.GIF"/><Relationship Id="rId5" Type="http://schemas.openxmlformats.org/officeDocument/2006/relationships/image" Target="../media/image8.jpeg"/><Relationship Id="rId10" Type="http://schemas.openxmlformats.org/officeDocument/2006/relationships/image" Target="../media/image47.png"/><Relationship Id="rId4" Type="http://schemas.openxmlformats.org/officeDocument/2006/relationships/image" Target="../media/image7.jpg"/><Relationship Id="rId9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svg"/><Relationship Id="rId7" Type="http://schemas.openxmlformats.org/officeDocument/2006/relationships/image" Target="../media/image9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64.GIF"/><Relationship Id="rId5" Type="http://schemas.openxmlformats.org/officeDocument/2006/relationships/image" Target="../media/image8.jpeg"/><Relationship Id="rId10" Type="http://schemas.openxmlformats.org/officeDocument/2006/relationships/image" Target="../media/image102.png"/><Relationship Id="rId4" Type="http://schemas.openxmlformats.org/officeDocument/2006/relationships/image" Target="../media/image7.jp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sv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7.jpg"/><Relationship Id="rId18" Type="http://schemas.openxmlformats.org/officeDocument/2006/relationships/image" Target="../media/image64.GIF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12" Type="http://schemas.openxmlformats.org/officeDocument/2006/relationships/image" Target="../media/image54.svg"/><Relationship Id="rId17" Type="http://schemas.openxmlformats.org/officeDocument/2006/relationships/image" Target="../media/image115.svg"/><Relationship Id="rId2" Type="http://schemas.openxmlformats.org/officeDocument/2006/relationships/image" Target="../media/image104.png"/><Relationship Id="rId16" Type="http://schemas.openxmlformats.org/officeDocument/2006/relationships/image" Target="../media/image114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53.png"/><Relationship Id="rId5" Type="http://schemas.openxmlformats.org/officeDocument/2006/relationships/image" Target="../media/image107.svg"/><Relationship Id="rId15" Type="http://schemas.openxmlformats.org/officeDocument/2006/relationships/image" Target="../media/image113.png"/><Relationship Id="rId10" Type="http://schemas.openxmlformats.org/officeDocument/2006/relationships/image" Target="../media/image112.png"/><Relationship Id="rId19" Type="http://schemas.openxmlformats.org/officeDocument/2006/relationships/image" Target="../media/image47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64.GIF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12" Type="http://schemas.openxmlformats.org/officeDocument/2006/relationships/image" Target="../media/image113.png"/><Relationship Id="rId17" Type="http://schemas.openxmlformats.org/officeDocument/2006/relationships/image" Target="../media/image47.png"/><Relationship Id="rId2" Type="http://schemas.openxmlformats.org/officeDocument/2006/relationships/image" Target="../media/image104.png"/><Relationship Id="rId16" Type="http://schemas.openxmlformats.org/officeDocument/2006/relationships/image" Target="../media/image118.sv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8.jpeg"/><Relationship Id="rId5" Type="http://schemas.openxmlformats.org/officeDocument/2006/relationships/image" Target="../media/image107.svg"/><Relationship Id="rId15" Type="http://schemas.openxmlformats.org/officeDocument/2006/relationships/image" Target="../media/image117.png"/><Relationship Id="rId10" Type="http://schemas.openxmlformats.org/officeDocument/2006/relationships/image" Target="../media/image7.jpg"/><Relationship Id="rId19" Type="http://schemas.openxmlformats.org/officeDocument/2006/relationships/hyperlink" Target="https://learningapps.org/display?v=pn6w5789522" TargetMode="External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1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svg"/><Relationship Id="rId7" Type="http://schemas.openxmlformats.org/officeDocument/2006/relationships/image" Target="../media/image125.svg"/><Relationship Id="rId12" Type="http://schemas.openxmlformats.org/officeDocument/2006/relationships/image" Target="../media/image1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8.jpeg"/><Relationship Id="rId5" Type="http://schemas.openxmlformats.org/officeDocument/2006/relationships/image" Target="../media/image123.svg"/><Relationship Id="rId10" Type="http://schemas.openxmlformats.org/officeDocument/2006/relationships/image" Target="../media/image7.jpg"/><Relationship Id="rId4" Type="http://schemas.openxmlformats.org/officeDocument/2006/relationships/image" Target="../media/image122.png"/><Relationship Id="rId9" Type="http://schemas.openxmlformats.org/officeDocument/2006/relationships/image" Target="../media/image12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sv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9.png"/><Relationship Id="rId3" Type="http://schemas.openxmlformats.org/officeDocument/2006/relationships/image" Target="../media/image59.svg"/><Relationship Id="rId7" Type="http://schemas.openxmlformats.org/officeDocument/2006/relationships/image" Target="../media/image54.svg"/><Relationship Id="rId12" Type="http://schemas.openxmlformats.org/officeDocument/2006/relationships/image" Target="../media/image4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60.png"/><Relationship Id="rId9" Type="http://schemas.openxmlformats.org/officeDocument/2006/relationships/image" Target="../media/image8.jpeg"/><Relationship Id="rId1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6.svg"/><Relationship Id="rId7" Type="http://schemas.openxmlformats.org/officeDocument/2006/relationships/image" Target="../media/image54.svg"/><Relationship Id="rId12" Type="http://schemas.openxmlformats.org/officeDocument/2006/relationships/image" Target="../media/image13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31.png"/><Relationship Id="rId5" Type="http://schemas.openxmlformats.org/officeDocument/2006/relationships/image" Target="../media/image68.svg"/><Relationship Id="rId10" Type="http://schemas.openxmlformats.org/officeDocument/2006/relationships/image" Target="../media/image47.png"/><Relationship Id="rId4" Type="http://schemas.openxmlformats.org/officeDocument/2006/relationships/image" Target="../media/image67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8.svg"/><Relationship Id="rId7" Type="http://schemas.openxmlformats.org/officeDocument/2006/relationships/image" Target="../media/image8.jpeg"/><Relationship Id="rId12" Type="http://schemas.openxmlformats.org/officeDocument/2006/relationships/image" Target="../media/image64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66.svg"/><Relationship Id="rId5" Type="http://schemas.openxmlformats.org/officeDocument/2006/relationships/image" Target="../media/image54.svg"/><Relationship Id="rId10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5.png"/><Relationship Id="rId3" Type="http://schemas.openxmlformats.org/officeDocument/2006/relationships/image" Target="../media/image66.svg"/><Relationship Id="rId7" Type="http://schemas.openxmlformats.org/officeDocument/2006/relationships/image" Target="../media/image54.svg"/><Relationship Id="rId12" Type="http://schemas.openxmlformats.org/officeDocument/2006/relationships/image" Target="../media/image13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68.svg"/><Relationship Id="rId1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8.jpeg"/><Relationship Id="rId14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3.svg"/><Relationship Id="rId3" Type="http://schemas.openxmlformats.org/officeDocument/2006/relationships/image" Target="../media/image21.svg"/><Relationship Id="rId21" Type="http://schemas.openxmlformats.org/officeDocument/2006/relationships/image" Target="../media/image35.png"/><Relationship Id="rId7" Type="http://schemas.openxmlformats.org/officeDocument/2006/relationships/image" Target="../media/image25.svg"/><Relationship Id="rId12" Type="http://schemas.openxmlformats.org/officeDocument/2006/relationships/slide" Target="slide23.xml"/><Relationship Id="rId17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8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7.jpg"/><Relationship Id="rId23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hyperlink" Target="https://2u.pw/e0ZKc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1.svg"/><Relationship Id="rId22" Type="http://schemas.openxmlformats.org/officeDocument/2006/relationships/image" Target="../media/image3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svg"/><Relationship Id="rId7" Type="http://schemas.openxmlformats.org/officeDocument/2006/relationships/image" Target="../media/image57.svg"/><Relationship Id="rId12" Type="http://schemas.openxmlformats.org/officeDocument/2006/relationships/image" Target="../media/image1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9.svg"/><Relationship Id="rId10" Type="http://schemas.openxmlformats.org/officeDocument/2006/relationships/image" Target="../media/image8.jpeg"/><Relationship Id="rId4" Type="http://schemas.openxmlformats.org/officeDocument/2006/relationships/image" Target="../media/image58.png"/><Relationship Id="rId9" Type="http://schemas.openxmlformats.org/officeDocument/2006/relationships/image" Target="../media/image5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4.GIF"/><Relationship Id="rId3" Type="http://schemas.openxmlformats.org/officeDocument/2006/relationships/image" Target="../media/image23.svg"/><Relationship Id="rId7" Type="http://schemas.openxmlformats.org/officeDocument/2006/relationships/image" Target="../media/image57.svg"/><Relationship Id="rId12" Type="http://schemas.openxmlformats.org/officeDocument/2006/relationships/image" Target="../media/image1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9.svg"/><Relationship Id="rId10" Type="http://schemas.openxmlformats.org/officeDocument/2006/relationships/image" Target="../media/image8.jpeg"/><Relationship Id="rId4" Type="http://schemas.openxmlformats.org/officeDocument/2006/relationships/image" Target="../media/image58.png"/><Relationship Id="rId9" Type="http://schemas.openxmlformats.org/officeDocument/2006/relationships/image" Target="../media/image5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39.png"/><Relationship Id="rId3" Type="http://schemas.openxmlformats.org/officeDocument/2006/relationships/image" Target="../media/image23.svg"/><Relationship Id="rId7" Type="http://schemas.openxmlformats.org/officeDocument/2006/relationships/image" Target="../media/image57.svg"/><Relationship Id="rId12" Type="http://schemas.openxmlformats.org/officeDocument/2006/relationships/image" Target="../media/image135.png"/><Relationship Id="rId17" Type="http://schemas.openxmlformats.org/officeDocument/2006/relationships/image" Target="../media/image64.GIF"/><Relationship Id="rId2" Type="http://schemas.openxmlformats.org/officeDocument/2006/relationships/image" Target="../media/image22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9.svg"/><Relationship Id="rId15" Type="http://schemas.openxmlformats.org/officeDocument/2006/relationships/image" Target="../media/image141.png"/><Relationship Id="rId10" Type="http://schemas.openxmlformats.org/officeDocument/2006/relationships/image" Target="../media/image8.jpeg"/><Relationship Id="rId4" Type="http://schemas.openxmlformats.org/officeDocument/2006/relationships/image" Target="../media/image58.png"/><Relationship Id="rId9" Type="http://schemas.openxmlformats.org/officeDocument/2006/relationships/image" Target="../media/image54.svg"/><Relationship Id="rId1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64.GIF"/><Relationship Id="rId18" Type="http://schemas.openxmlformats.org/officeDocument/2006/relationships/image" Target="../media/image142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12" Type="http://schemas.openxmlformats.org/officeDocument/2006/relationships/image" Target="../media/image113.png"/><Relationship Id="rId17" Type="http://schemas.openxmlformats.org/officeDocument/2006/relationships/image" Target="../media/image115.svg"/><Relationship Id="rId2" Type="http://schemas.openxmlformats.org/officeDocument/2006/relationships/image" Target="../media/image104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8.jpeg"/><Relationship Id="rId5" Type="http://schemas.openxmlformats.org/officeDocument/2006/relationships/image" Target="../media/image107.svg"/><Relationship Id="rId15" Type="http://schemas.openxmlformats.org/officeDocument/2006/relationships/image" Target="../media/image112.png"/><Relationship Id="rId10" Type="http://schemas.openxmlformats.org/officeDocument/2006/relationships/image" Target="../media/image7.jp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5.svg"/><Relationship Id="rId21" Type="http://schemas.openxmlformats.org/officeDocument/2006/relationships/image" Target="../media/image64.GIF"/><Relationship Id="rId7" Type="http://schemas.openxmlformats.org/officeDocument/2006/relationships/image" Target="../media/image109.svg"/><Relationship Id="rId12" Type="http://schemas.openxmlformats.org/officeDocument/2006/relationships/image" Target="../media/image113.png"/><Relationship Id="rId17" Type="http://schemas.openxmlformats.org/officeDocument/2006/relationships/hyperlink" Target="https://learningapps.org/display?v=pqd4vc7va22" TargetMode="External"/><Relationship Id="rId2" Type="http://schemas.openxmlformats.org/officeDocument/2006/relationships/image" Target="../media/image104.png"/><Relationship Id="rId16" Type="http://schemas.openxmlformats.org/officeDocument/2006/relationships/image" Target="../media/image118.svg"/><Relationship Id="rId20" Type="http://schemas.openxmlformats.org/officeDocument/2006/relationships/image" Target="../media/image1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8.jpeg"/><Relationship Id="rId5" Type="http://schemas.openxmlformats.org/officeDocument/2006/relationships/image" Target="../media/image107.svg"/><Relationship Id="rId15" Type="http://schemas.openxmlformats.org/officeDocument/2006/relationships/image" Target="../media/image117.png"/><Relationship Id="rId10" Type="http://schemas.openxmlformats.org/officeDocument/2006/relationships/image" Target="../media/image7.jpg"/><Relationship Id="rId19" Type="http://schemas.openxmlformats.org/officeDocument/2006/relationships/image" Target="../media/image143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115.svg"/><Relationship Id="rId2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svg"/><Relationship Id="rId7" Type="http://schemas.openxmlformats.org/officeDocument/2006/relationships/image" Target="../media/image125.svg"/><Relationship Id="rId12" Type="http://schemas.openxmlformats.org/officeDocument/2006/relationships/image" Target="../media/image1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8.jpeg"/><Relationship Id="rId5" Type="http://schemas.openxmlformats.org/officeDocument/2006/relationships/image" Target="../media/image123.svg"/><Relationship Id="rId10" Type="http://schemas.openxmlformats.org/officeDocument/2006/relationships/image" Target="../media/image7.jpg"/><Relationship Id="rId4" Type="http://schemas.openxmlformats.org/officeDocument/2006/relationships/image" Target="../media/image122.png"/><Relationship Id="rId9" Type="http://schemas.openxmlformats.org/officeDocument/2006/relationships/image" Target="../media/image1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48.png"/><Relationship Id="rId18" Type="http://schemas.openxmlformats.org/officeDocument/2006/relationships/image" Target="../media/image7.jp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47.png"/><Relationship Id="rId4" Type="http://schemas.openxmlformats.org/officeDocument/2006/relationships/image" Target="../media/image4.sv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.jpeg"/><Relationship Id="rId5" Type="http://schemas.openxmlformats.org/officeDocument/2006/relationships/image" Target="../media/image59.svg"/><Relationship Id="rId10" Type="http://schemas.openxmlformats.org/officeDocument/2006/relationships/image" Target="../media/image7.jpg"/><Relationship Id="rId4" Type="http://schemas.openxmlformats.org/officeDocument/2006/relationships/image" Target="../media/image5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.jpeg"/><Relationship Id="rId5" Type="http://schemas.openxmlformats.org/officeDocument/2006/relationships/image" Target="../media/image59.svg"/><Relationship Id="rId10" Type="http://schemas.openxmlformats.org/officeDocument/2006/relationships/image" Target="../media/image7.jpg"/><Relationship Id="rId4" Type="http://schemas.openxmlformats.org/officeDocument/2006/relationships/image" Target="../media/image58.png"/><Relationship Id="rId9" Type="http://schemas.openxmlformats.org/officeDocument/2006/relationships/image" Target="../media/image54.svg"/><Relationship Id="rId14" Type="http://schemas.openxmlformats.org/officeDocument/2006/relationships/image" Target="../media/image6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54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68.svg"/><Relationship Id="rId1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8.jpe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055949" y="7780650"/>
            <a:ext cx="5749199" cy="31986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21186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60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40340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071" y="1524513"/>
            <a:ext cx="11118679" cy="10156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BC01BA-163D-96D2-451A-8EE8B8165D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21061633">
            <a:off x="14738881" y="1324508"/>
            <a:ext cx="3864179" cy="459405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289A1E-FEB2-CB86-0A92-9A1FA9AEE0B9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677EB1-40D6-7D1C-C9D4-CF8CFD62061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3" y="2472471"/>
            <a:ext cx="9467272" cy="8959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624ABB-B785-9F4A-2EDF-2A25FEA97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3616094"/>
            <a:ext cx="9187032" cy="1501727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18B1C7-0E30-0622-8A15-2B7880F77C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1807621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DFCB65E-120D-95B6-7E0A-C9028F3F8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863" y="3474682"/>
            <a:ext cx="1406466" cy="1406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4EF6E9-6356-F676-F2A3-17FBFD4432C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213" y="1906272"/>
            <a:ext cx="10728803" cy="23141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B8AE05-10ED-4606-EF2A-78A6331434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701"/>
          <a:stretch/>
        </p:blipFill>
        <p:spPr>
          <a:xfrm rot="21426625">
            <a:off x="12923172" y="1077865"/>
            <a:ext cx="3310114" cy="329987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15ACE7-727C-2434-194B-86230D98ACEB}"/>
              </a:ext>
            </a:extLst>
          </p:cNvPr>
          <p:cNvSpPr/>
          <p:nvPr/>
        </p:nvSpPr>
        <p:spPr>
          <a:xfrm>
            <a:off x="3200400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BF6A932-13BA-2CF4-E480-9C6534893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872757"/>
            <a:ext cx="12970364" cy="484674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5C322E8-225E-4249-9306-DFA89B59BC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59146" y="4433684"/>
            <a:ext cx="1996580" cy="226027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BB6C12E-5234-CA25-81E9-75E82EF550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21445" y="6920338"/>
            <a:ext cx="3541651" cy="2201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DFCB65E-120D-95B6-7E0A-C9028F3F8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195" y="2537446"/>
            <a:ext cx="1406466" cy="1406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96600" y="-228149"/>
            <a:ext cx="2931921" cy="296425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15131318" y="895350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3B8AE05-10ED-4606-EF2A-78A6331434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01"/>
          <a:stretch/>
        </p:blipFill>
        <p:spPr>
          <a:xfrm rot="21426625">
            <a:off x="13246366" y="1073803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15ACE7-727C-2434-194B-86230D98ACEB}"/>
              </a:ext>
            </a:extLst>
          </p:cNvPr>
          <p:cNvSpPr/>
          <p:nvPr/>
        </p:nvSpPr>
        <p:spPr>
          <a:xfrm>
            <a:off x="3200400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BF6A932-13BA-2CF4-E480-9C65348933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898"/>
          <a:stretch/>
        </p:blipFill>
        <p:spPr>
          <a:xfrm>
            <a:off x="316115" y="1516952"/>
            <a:ext cx="12970364" cy="31647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4C6EB5C-6DF2-BB7B-BB73-D3F31DD1C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4968" y="4698431"/>
            <a:ext cx="5660597" cy="7498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B9B2183-0787-E4C1-D5CD-C6B50B770BF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5214" y="5841432"/>
            <a:ext cx="8458879" cy="7498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0F7B5BB-4AEF-9AD3-35E6-512CB8BB7C4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458" y="3856080"/>
            <a:ext cx="3871295" cy="484674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79C51E9-7421-D17E-D24E-0BB55440DD0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1160" y="7709246"/>
            <a:ext cx="9843893" cy="119637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D7684A9-7C22-F1D2-D915-7D6179B705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38587" y="3877083"/>
            <a:ext cx="1996580" cy="226027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F41E45F-4BC7-DBC1-8F5C-F455FFD64D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75023" y="6418548"/>
            <a:ext cx="3541651" cy="22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14286539" y="755863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 57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CE67B41-4764-6DE6-2358-683F92A69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13" y="1866900"/>
            <a:ext cx="13275190" cy="65713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0D56977-F209-6B8F-95A6-0FAA841F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21426625">
            <a:off x="14275604" y="76466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A20F76CB-B7F6-C020-4376-D1BB57D76FFB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52C9D87-B730-2D60-FF70-9A509087CF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33500"/>
            <a:ext cx="2285999" cy="1714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04" y="-73546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846972" y="8692009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 57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0D56977-F209-6B8F-95A6-0FAA841F2A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1"/>
          <a:stretch/>
        </p:blipFill>
        <p:spPr>
          <a:xfrm rot="21426625">
            <a:off x="14275604" y="76466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A20F76CB-B7F6-C020-4376-D1BB57D76FFB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Picture 2" descr="مشاهدة صورة المصدر">
            <a:extLst>
              <a:ext uri="{FF2B5EF4-FFF2-40B4-BE49-F238E27FC236}">
                <a16:creationId xmlns:a16="http://schemas.microsoft.com/office/drawing/2014/main" id="{E0424099-E197-1E52-CA88-61F8B886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360" y="1838970"/>
            <a:ext cx="11797905" cy="66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AC23248-5FB6-9DA8-3674-F2E1DC47777B}"/>
              </a:ext>
            </a:extLst>
          </p:cNvPr>
          <p:cNvSpPr/>
          <p:nvPr/>
        </p:nvSpPr>
        <p:spPr>
          <a:xfrm>
            <a:off x="14066003" y="6579237"/>
            <a:ext cx="3809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التمثيل البياني </a:t>
            </a:r>
          </a:p>
          <a:p>
            <a:pPr algn="ctr"/>
            <a:r>
              <a:rPr lang="ar-SA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تحقق من فهمك </a:t>
            </a:r>
          </a:p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(ب)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1763" y="7724672"/>
            <a:ext cx="914400" cy="914400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29FDD-9F96-C957-DE9A-5AC415165F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1857289"/>
            <a:ext cx="1591762" cy="11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04" y="-73546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0D56977-F209-6B8F-95A6-0FAA841F2A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1"/>
          <a:stretch/>
        </p:blipFill>
        <p:spPr>
          <a:xfrm rot="21426625">
            <a:off x="14275604" y="76466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A20F76CB-B7F6-C020-4376-D1BB57D76FFB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AC23248-5FB6-9DA8-3674-F2E1DC47777B}"/>
              </a:ext>
            </a:extLst>
          </p:cNvPr>
          <p:cNvSpPr/>
          <p:nvPr/>
        </p:nvSpPr>
        <p:spPr>
          <a:xfrm>
            <a:off x="13980877" y="6472863"/>
            <a:ext cx="37898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التمثيل الضوئي </a:t>
            </a:r>
          </a:p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له مدخلات</a:t>
            </a:r>
          </a:p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و</a:t>
            </a:r>
            <a:r>
              <a:rPr lang="ar-SA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مخرجات </a:t>
            </a:r>
            <a:endParaRPr lang="ar-SA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CBBFAC0E-09FE-6E49-C4C9-6FC5916C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00" y="2409825"/>
            <a:ext cx="955433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8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786137" y="1187978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03" y="164071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58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4767" y="1206978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0B2BCE-37A7-290F-DE2A-AE8BC06AE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801828">
            <a:off x="16412460" y="528301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2175D7-CB23-0742-A128-658666FB5B1B}"/>
              </a:ext>
            </a:extLst>
          </p:cNvPr>
          <p:cNvSpPr/>
          <p:nvPr/>
        </p:nvSpPr>
        <p:spPr>
          <a:xfrm>
            <a:off x="4776196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3CA44FE-2F65-B708-4706-B92C2FE0E7E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261" y="1978441"/>
            <a:ext cx="12924640" cy="176092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A7349F2-F872-D274-2C79-50BD87880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187" y="3965918"/>
            <a:ext cx="12482642" cy="47095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628416" y="8191190"/>
            <a:ext cx="4558012" cy="2535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14826518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60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68600" y="7908956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071" y="1524513"/>
            <a:ext cx="11118679" cy="10156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BC01BA-163D-96D2-451A-8EE8B8165D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21061633">
            <a:off x="14738881" y="1324508"/>
            <a:ext cx="3864179" cy="459405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289A1E-FEB2-CB86-0A92-9A1FA9AEE0B9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677EB1-40D6-7D1C-C9D4-CF8CFD62061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3" y="2472471"/>
            <a:ext cx="9467272" cy="8959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8B1F4AD-292D-4358-8CAD-93E378F3AB6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8770" y="3621537"/>
            <a:ext cx="5746997" cy="54019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44FD9E-4CC4-CD93-F4C7-B7D176C1B0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96"/>
          <a:stretch/>
        </p:blipFill>
        <p:spPr>
          <a:xfrm>
            <a:off x="1007360" y="3567879"/>
            <a:ext cx="6432031" cy="5271391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823200F-15A1-45D5-1547-79F2B080B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1" y="1695169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1197148" y="116082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3885">
            <a:off x="-1744877" y="5988101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58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783554">
            <a:off x="-349000" y="1826143"/>
            <a:ext cx="5593733" cy="61007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30A240-9018-75AC-3048-3120B622DC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91671">
            <a:off x="-91247" y="3431884"/>
            <a:ext cx="4380820" cy="38003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74144-2879-BA14-478E-8FDF85398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042" y="1004880"/>
            <a:ext cx="8117551" cy="308732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109281B-B912-B62D-3850-DB8DDD3E7D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4440779" y="519183"/>
            <a:ext cx="3864179" cy="459405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DD8DFD74-77C8-72A7-C379-2027C4B9E4EC}"/>
              </a:ext>
            </a:extLst>
          </p:cNvPr>
          <p:cNvSpPr/>
          <p:nvPr/>
        </p:nvSpPr>
        <p:spPr>
          <a:xfrm>
            <a:off x="4296443" y="-163285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526C4D0-5B9B-F0E4-0A23-6637544ACC7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987" y="3634239"/>
            <a:ext cx="6823955" cy="61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 58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25BFF697-EF2B-7868-BEB9-33FB74810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09600" y="8029988"/>
            <a:ext cx="914400" cy="914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AA7FBC9-F39E-7323-F791-EC4F70B039D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617" y="1562100"/>
            <a:ext cx="7041107" cy="2988377"/>
          </a:xfrm>
          <a:prstGeom prst="rect">
            <a:avLst/>
          </a:prstGeom>
        </p:spPr>
      </p:pic>
      <p:graphicFrame>
        <p:nvGraphicFramePr>
          <p:cNvPr id="11" name="جدول 12">
            <a:extLst>
              <a:ext uri="{FF2B5EF4-FFF2-40B4-BE49-F238E27FC236}">
                <a16:creationId xmlns:a16="http://schemas.microsoft.com/office/drawing/2014/main" id="{5BB09473-8427-12DE-F198-CC0316B8E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48342"/>
              </p:ext>
            </p:extLst>
          </p:nvPr>
        </p:nvGraphicFramePr>
        <p:xfrm>
          <a:off x="10604170" y="4618751"/>
          <a:ext cx="4495800" cy="345658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838133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418370172"/>
                    </a:ext>
                  </a:extLst>
                </a:gridCol>
              </a:tblGrid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24187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88791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38286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391528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082547"/>
                  </a:ext>
                </a:extLst>
              </a:tr>
            </a:tbl>
          </a:graphicData>
        </a:graphic>
      </p:graphicFrame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849DD6F-06C3-EBBD-1D66-447DC3D7C926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2852070" y="4618751"/>
            <a:ext cx="0" cy="3456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مشاهدة صورة المصدر">
            <a:extLst>
              <a:ext uri="{FF2B5EF4-FFF2-40B4-BE49-F238E27FC236}">
                <a16:creationId xmlns:a16="http://schemas.microsoft.com/office/drawing/2014/main" id="{871D4CA4-F525-0CA8-BAE3-CFB427BC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757" y="3864675"/>
            <a:ext cx="8115114" cy="52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1E00109-CC8A-4684-6120-917F84FAC9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01"/>
          <a:stretch/>
        </p:blipFill>
        <p:spPr>
          <a:xfrm rot="285386">
            <a:off x="14947002" y="402911"/>
            <a:ext cx="2107963" cy="250612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EFD6D2D-678A-0C4D-0AC3-11A7FEBA3637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B6DB03-7653-D7FF-E420-E4E1F323FD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48" y="1107263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4856206" y="4858796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838860" y="2010851"/>
            <a:ext cx="3581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ص/60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AA7FBC9-F39E-7323-F791-EC4F70B039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002"/>
          <a:stretch/>
        </p:blipFill>
        <p:spPr>
          <a:xfrm>
            <a:off x="7083617" y="1562101"/>
            <a:ext cx="7041107" cy="1912516"/>
          </a:xfrm>
          <a:prstGeom prst="rect">
            <a:avLst/>
          </a:prstGeom>
        </p:spPr>
      </p:pic>
      <p:graphicFrame>
        <p:nvGraphicFramePr>
          <p:cNvPr id="11" name="جدول 12">
            <a:extLst>
              <a:ext uri="{FF2B5EF4-FFF2-40B4-BE49-F238E27FC236}">
                <a16:creationId xmlns:a16="http://schemas.microsoft.com/office/drawing/2014/main" id="{5BB09473-8427-12DE-F198-CC0316B8E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76849"/>
              </p:ext>
            </p:extLst>
          </p:nvPr>
        </p:nvGraphicFramePr>
        <p:xfrm>
          <a:off x="10604170" y="4618751"/>
          <a:ext cx="4495800" cy="345658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838133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418370172"/>
                    </a:ext>
                  </a:extLst>
                </a:gridCol>
              </a:tblGrid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24187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88791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38286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391528"/>
                  </a:ext>
                </a:extLst>
              </a:tr>
              <a:tr h="69131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082547"/>
                  </a:ext>
                </a:extLst>
              </a:tr>
            </a:tbl>
          </a:graphicData>
        </a:graphic>
      </p:graphicFrame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849DD6F-06C3-EBBD-1D66-447DC3D7C926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2852070" y="4618751"/>
            <a:ext cx="0" cy="34565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2" descr="مشاهدة صورة المصدر">
            <a:extLst>
              <a:ext uri="{FF2B5EF4-FFF2-40B4-BE49-F238E27FC236}">
                <a16:creationId xmlns:a16="http://schemas.microsoft.com/office/drawing/2014/main" id="{871D4CA4-F525-0CA8-BAE3-CFB427BC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757" y="3864675"/>
            <a:ext cx="8115114" cy="52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1E00109-CC8A-4684-6120-917F84FAC9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1"/>
          <a:stretch/>
        </p:blipFill>
        <p:spPr>
          <a:xfrm rot="285386">
            <a:off x="14947002" y="402911"/>
            <a:ext cx="2107963" cy="250612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EFD6D2D-678A-0C4D-0AC3-11A7FEBA3637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8E39CB-B83A-7655-1DA7-E7A1A1460B1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705" y="1476972"/>
            <a:ext cx="11118679" cy="10156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963E7C-9C25-6B84-2D97-B149B980C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2371" y="3198158"/>
            <a:ext cx="4171264" cy="1188757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EEF40E-10CC-8F8D-4AF2-DD2BD4C9DD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8" y="1600201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70E19A-1610-0519-7525-C2D3322E00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7456" y="2055156"/>
            <a:ext cx="13373844" cy="70170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131D675-5F4F-DB37-0979-C337CD8CC53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701"/>
          <a:stretch/>
        </p:blipFill>
        <p:spPr>
          <a:xfrm rot="285386">
            <a:off x="14871202" y="1291476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F0A6D4D-C696-88BD-71CB-E57073E822DA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91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0663" y="1029578"/>
            <a:ext cx="12836337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62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2700363" y="3390900"/>
            <a:ext cx="10899242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BEC83E-1CCA-9BFD-3450-E8E015F7FA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3" y="1477792"/>
            <a:ext cx="2285999" cy="17144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FB1E865-F27C-292C-F24E-95A64AFE890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701"/>
          <a:stretch/>
        </p:blipFill>
        <p:spPr>
          <a:xfrm rot="285386">
            <a:off x="14239798" y="517799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43E362A2-B2A2-1AA0-52A9-BA1AAE9FE675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716D3F7-6C72-6F00-F094-4C498B42E611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285" y="3922320"/>
            <a:ext cx="10802319" cy="24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10162782" y="1891606"/>
            <a:ext cx="3182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تعلمت ؟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49703">
            <a:off x="9892348" y="779441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E16C488-A317-F91A-6D25-6073269EAB8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701"/>
          <a:stretch/>
        </p:blipFill>
        <p:spPr>
          <a:xfrm rot="285386">
            <a:off x="14239798" y="517799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5DE204-62C7-6FB6-C585-3F4FBD925DD8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3EB9E3-6135-D7CC-79D4-9FCA5CB029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84" y="1511745"/>
            <a:ext cx="2285999" cy="1714499"/>
          </a:xfrm>
          <a:prstGeom prst="rect">
            <a:avLst/>
          </a:prstGeom>
        </p:spPr>
      </p:pic>
      <p:pic>
        <p:nvPicPr>
          <p:cNvPr id="23" name="صورة 22">
            <a:hlinkClick r:id="rId19"/>
            <a:extLst>
              <a:ext uri="{FF2B5EF4-FFF2-40B4-BE49-F238E27FC236}">
                <a16:creationId xmlns:a16="http://schemas.microsoft.com/office/drawing/2014/main" id="{57EAFA8D-48B9-2A21-75FD-125BAE72F4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26" y="3976503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322250" y="2639276"/>
            <a:ext cx="7996100" cy="93256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</a:t>
            </a:r>
          </a:p>
          <a:p>
            <a:pPr algn="ctr"/>
            <a:r>
              <a:rPr lang="ar-SA" sz="10000" b="1" u="sng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تدرب وحل مسائل</a:t>
            </a:r>
            <a:endParaRPr lang="en-US" sz="10000" b="1" u="sng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21-22-23-24</a:t>
            </a:r>
          </a:p>
          <a:p>
            <a:pPr algn="ctr"/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صــــــ 61</a:t>
            </a:r>
            <a:endParaRPr lang="ar-SA" sz="10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en-US" sz="10000" b="1" u="sng" cap="none" spc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61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1197148" y="116082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3885">
            <a:off x="-1744877" y="5988101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59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783554">
            <a:off x="-349000" y="1826143"/>
            <a:ext cx="5593733" cy="61007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109281B-B912-B62D-3850-DB8DDD3E7D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4440779" y="519183"/>
            <a:ext cx="3864179" cy="459405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DD8DFD74-77C8-72A7-C379-2027C4B9E4EC}"/>
              </a:ext>
            </a:extLst>
          </p:cNvPr>
          <p:cNvSpPr/>
          <p:nvPr/>
        </p:nvSpPr>
        <p:spPr>
          <a:xfrm>
            <a:off x="4296443" y="-163285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E75C4ED-2477-2625-2DA5-4F8ED392D15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2440" y="2086656"/>
            <a:ext cx="9943970" cy="61136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F9ABC0-CDCE-2730-A234-B47BC79EE82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47961">
            <a:off x="8589" y="3589130"/>
            <a:ext cx="4487567" cy="33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59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BA4652C-E095-0FF7-6204-FA17B0606B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01"/>
          <a:stretch/>
        </p:blipFill>
        <p:spPr>
          <a:xfrm rot="285386">
            <a:off x="14871202" y="1291476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DBA6E45-48A1-456F-A36A-661B188100EC}"/>
              </a:ext>
            </a:extLst>
          </p:cNvPr>
          <p:cNvSpPr/>
          <p:nvPr/>
        </p:nvSpPr>
        <p:spPr>
          <a:xfrm>
            <a:off x="3855217" y="84772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CACCF4B-CD52-4D35-B333-6632DE721F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59" y="1663943"/>
            <a:ext cx="11075825" cy="320359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C2D5FCA-AC77-FE42-3D2E-B596AFF7C06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877835"/>
            <a:ext cx="3391188" cy="1040154"/>
          </a:xfrm>
          <a:prstGeom prst="rect">
            <a:avLst/>
          </a:prstGeom>
        </p:spPr>
      </p:pic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DC2E2108-03C3-50EC-F304-D3A304A37563}"/>
              </a:ext>
            </a:extLst>
          </p:cNvPr>
          <p:cNvCxnSpPr>
            <a:cxnSpLocks/>
          </p:cNvCxnSpPr>
          <p:nvPr/>
        </p:nvCxnSpPr>
        <p:spPr>
          <a:xfrm flipH="1">
            <a:off x="8194037" y="4000500"/>
            <a:ext cx="5379" cy="6172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6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6066739" y="921137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156" y="9073940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BA4652C-E095-0FF7-6204-FA17B0606B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1"/>
          <a:stretch/>
        </p:blipFill>
        <p:spPr>
          <a:xfrm rot="285386">
            <a:off x="15321787" y="188013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DBA6E45-48A1-456F-A36A-661B188100EC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DC2E2108-03C3-50EC-F304-D3A304A37563}"/>
              </a:ext>
            </a:extLst>
          </p:cNvPr>
          <p:cNvCxnSpPr>
            <a:cxnSpLocks/>
          </p:cNvCxnSpPr>
          <p:nvPr/>
        </p:nvCxnSpPr>
        <p:spPr>
          <a:xfrm flipH="1">
            <a:off x="10177007" y="3825070"/>
            <a:ext cx="5379" cy="6172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A5547510-3CA5-D3FC-737D-420CA07308B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5800" y="1590222"/>
            <a:ext cx="15639681" cy="3324677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CB36B14-1B64-BE3D-0D8C-7C39635964C1}"/>
              </a:ext>
            </a:extLst>
          </p:cNvPr>
          <p:cNvCxnSpPr>
            <a:cxnSpLocks/>
          </p:cNvCxnSpPr>
          <p:nvPr/>
        </p:nvCxnSpPr>
        <p:spPr>
          <a:xfrm flipH="1">
            <a:off x="4738127" y="3484015"/>
            <a:ext cx="5379" cy="6172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3177" flipH="1">
            <a:off x="-578981" y="8217291"/>
            <a:ext cx="4569264" cy="254217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944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59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D053571-7289-7503-4297-95CEF6375C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48" y="1219201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7060285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60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689437"/>
            <a:ext cx="11118679" cy="10156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06A109-3611-FD0B-8F8A-179D160998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285386">
            <a:off x="14531467" y="190357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DF323C9-2685-FDF6-2A74-996999D0F21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8439" y="2947820"/>
            <a:ext cx="4747274" cy="12812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DA12E51-E11A-0DF5-0D00-10C2482040D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2933700"/>
            <a:ext cx="4867439" cy="1136708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A2231608-998A-9650-9F53-946F88792EE3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99277AB-7AC3-7EB3-005E-0984D849D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15575" y="4157951"/>
            <a:ext cx="2541540" cy="1210256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0621D42-8812-5735-DE97-F98DED998D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48" y="1107263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5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5174261" y="3113558"/>
            <a:ext cx="3758005" cy="643894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394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</a:t>
                      </a:r>
                    </a:p>
                    <a:p>
                      <a:pPr algn="ctr" rtl="1"/>
                      <a:endParaRPr lang="ar-SA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494468" y="3535383"/>
            <a:ext cx="40254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  56</a:t>
            </a:r>
          </a:p>
        </p:txBody>
      </p: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B54B932-CCA0-F339-F4F7-E166B3BF6410}"/>
              </a:ext>
            </a:extLst>
          </p:cNvPr>
          <p:cNvSpPr/>
          <p:nvPr/>
        </p:nvSpPr>
        <p:spPr>
          <a:xfrm>
            <a:off x="4343400" y="-38100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4" name="صورة 23">
            <a:hlinkClick r:id="rId19"/>
            <a:extLst>
              <a:ext uri="{FF2B5EF4-FFF2-40B4-BE49-F238E27FC236}">
                <a16:creationId xmlns:a16="http://schemas.microsoft.com/office/drawing/2014/main" id="{1681E5EC-81E8-1CDA-2A9C-EF9EF9E01D0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76" y="4030296"/>
            <a:ext cx="3381391" cy="3378906"/>
          </a:xfrm>
          <a:prstGeom prst="rect">
            <a:avLst/>
          </a:prstGeom>
        </p:spPr>
      </p:pic>
      <p:pic>
        <p:nvPicPr>
          <p:cNvPr id="27" name="رسم 26" descr="إيماءة الضغط المزدوج مع تعبئة خالصة">
            <a:extLst>
              <a:ext uri="{FF2B5EF4-FFF2-40B4-BE49-F238E27FC236}">
                <a16:creationId xmlns:a16="http://schemas.microsoft.com/office/drawing/2014/main" id="{CF475DA1-A6C5-BF40-0B00-4B4615A810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420600" y="7425000"/>
            <a:ext cx="1198595" cy="119859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842B6B3-448F-A088-E5A2-36093596511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74274" y="4089001"/>
            <a:ext cx="3486320" cy="53573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786137" y="1187978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03" y="164071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4767" y="1206978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0B2BCE-37A7-290F-DE2A-AE8BC06AE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801828">
            <a:off x="16412460" y="528301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2175D7-CB23-0742-A128-658666FB5B1B}"/>
              </a:ext>
            </a:extLst>
          </p:cNvPr>
          <p:cNvSpPr/>
          <p:nvPr/>
        </p:nvSpPr>
        <p:spPr>
          <a:xfrm>
            <a:off x="4776196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E66DA18-8022-3D8D-9486-14012111584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106667"/>
            <a:ext cx="13639799" cy="68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8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786137" y="1187978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03" y="164071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59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4767" y="1206978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0B2BCE-37A7-290F-DE2A-AE8BC06AE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801828">
            <a:off x="16412460" y="528301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2175D7-CB23-0742-A128-658666FB5B1B}"/>
              </a:ext>
            </a:extLst>
          </p:cNvPr>
          <p:cNvSpPr/>
          <p:nvPr/>
        </p:nvSpPr>
        <p:spPr>
          <a:xfrm>
            <a:off x="4776196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2590147-C666-EF58-C388-B734EE9DF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523" y="2123309"/>
            <a:ext cx="14454428" cy="2891882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94181501-5AC1-4392-2313-B48A0A11635E}"/>
              </a:ext>
            </a:extLst>
          </p:cNvPr>
          <p:cNvCxnSpPr>
            <a:cxnSpLocks/>
          </p:cNvCxnSpPr>
          <p:nvPr/>
        </p:nvCxnSpPr>
        <p:spPr>
          <a:xfrm>
            <a:off x="12039600" y="3863798"/>
            <a:ext cx="0" cy="53614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2A16B4A0-17A7-BBDF-4E2D-154325DDA8CB}"/>
              </a:ext>
            </a:extLst>
          </p:cNvPr>
          <p:cNvCxnSpPr>
            <a:cxnSpLocks/>
          </p:cNvCxnSpPr>
          <p:nvPr/>
        </p:nvCxnSpPr>
        <p:spPr>
          <a:xfrm>
            <a:off x="6629400" y="3863798"/>
            <a:ext cx="0" cy="53614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4FAEC15-A7A3-344B-D1FD-3F7A66F070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21" y="1681633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5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786137" y="1187978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03" y="164071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60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4767" y="1206978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0B2BCE-37A7-290F-DE2A-AE8BC06AE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801828">
            <a:off x="16412460" y="5283014"/>
            <a:ext cx="2633183" cy="3130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2175D7-CB23-0742-A128-658666FB5B1B}"/>
              </a:ext>
            </a:extLst>
          </p:cNvPr>
          <p:cNvSpPr/>
          <p:nvPr/>
        </p:nvSpPr>
        <p:spPr>
          <a:xfrm>
            <a:off x="4776196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FBD151-09B2-423D-769B-490CC92409D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5164" y="3687441"/>
            <a:ext cx="4867439" cy="11367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888F244-182C-D2BB-4C8D-4A0E6392A2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44917" y="3518693"/>
            <a:ext cx="1873991" cy="114143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57B1C95-7BAC-B37E-5C9E-4BCDDA948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8561" y="3822591"/>
            <a:ext cx="4113039" cy="7903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B2247B-8E15-BD8C-B68A-4E94A934611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4138" y="4564844"/>
            <a:ext cx="2977977" cy="118825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2A02328-D662-763C-1B7B-4AFC8DCBA52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1705409"/>
            <a:ext cx="11118679" cy="1477328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3083FC3-4E21-2045-C372-1E46F21258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53" y="2038399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FB4FC09-C189-EE3B-14C3-98B55CCE56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1" y="1402437"/>
            <a:ext cx="2285999" cy="17144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0B51E9-6230-EE5F-54D3-5C5E5E42F87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701"/>
          <a:stretch/>
        </p:blipFill>
        <p:spPr>
          <a:xfrm rot="285386">
            <a:off x="14239798" y="517799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987072E-9E83-E7A4-E7D9-079D2EA139AA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8014FA-B4D1-CC4B-57E9-49F031E04D6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498109" y="1101476"/>
            <a:ext cx="4102072" cy="31791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97F36E-264B-FD83-CB60-9B5136F1029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9051" y="4637603"/>
            <a:ext cx="10343460" cy="16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66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9716280" y="2001494"/>
            <a:ext cx="3174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49703">
            <a:off x="9615806" y="823231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pic>
        <p:nvPicPr>
          <p:cNvPr id="4" name="صورة 3">
            <a:hlinkClick r:id="rId17"/>
            <a:extLst>
              <a:ext uri="{FF2B5EF4-FFF2-40B4-BE49-F238E27FC236}">
                <a16:creationId xmlns:a16="http://schemas.microsoft.com/office/drawing/2014/main" id="{F4EFC7CF-0F02-33C3-1D0E-CE34C12A19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94" y="4254577"/>
            <a:ext cx="3667382" cy="3667382"/>
          </a:xfrm>
          <a:prstGeom prst="rect">
            <a:avLst/>
          </a:prstGeom>
        </p:spPr>
      </p:pic>
      <p:pic>
        <p:nvPicPr>
          <p:cNvPr id="21" name="رسم 20" descr="إيماءة الضغط المزدوج مع تعبئة خالصة">
            <a:extLst>
              <a:ext uri="{FF2B5EF4-FFF2-40B4-BE49-F238E27FC236}">
                <a16:creationId xmlns:a16="http://schemas.microsoft.com/office/drawing/2014/main" id="{F3726CE6-F14C-6819-CFC3-50AF31BA6C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48600" y="7401595"/>
            <a:ext cx="1600200" cy="1600200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FB4FC09-C189-EE3B-14C3-98B55CCE563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1" y="1402437"/>
            <a:ext cx="2285999" cy="17144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0B51E9-6230-EE5F-54D3-5C5E5E42F87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6701"/>
          <a:stretch/>
        </p:blipFill>
        <p:spPr>
          <a:xfrm rot="285386">
            <a:off x="14239798" y="5177990"/>
            <a:ext cx="3321210" cy="39485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987072E-9E83-E7A4-E7D9-079D2EA139AA}"/>
              </a:ext>
            </a:extLst>
          </p:cNvPr>
          <p:cNvSpPr/>
          <p:nvPr/>
        </p:nvSpPr>
        <p:spPr>
          <a:xfrm>
            <a:off x="3855217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233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501734" y="3640291"/>
            <a:ext cx="76771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56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361142" y="6610930"/>
            <a:ext cx="10333413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40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  <a:sym typeface="رموز1" panose="05000000000000000000" pitchFamily="2" charset="2"/>
              </a:rPr>
              <a:t>  </a:t>
            </a:r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علام يدل ( 30 ، 75 ) في التمثيل البياني ؟  </a:t>
            </a:r>
            <a:r>
              <a:rPr lang="en-US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  <a:p>
            <a:pPr algn="r"/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  <a:sym typeface="رموز1" panose="05000000000000000000" pitchFamily="2" charset="2"/>
              </a:rPr>
              <a:t>  </a:t>
            </a:r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كم قدما تحتاج سيارة تسير بسرغة 60 ميلا / الساعة حتى تقف ؟ </a:t>
            </a:r>
          </a:p>
          <a:p>
            <a:pPr algn="r"/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  <a:sym typeface="رموز1" panose="05000000000000000000" pitchFamily="2" charset="2"/>
              </a:rPr>
              <a:t> </a:t>
            </a:r>
            <a:r>
              <a:rPr lang="ar-SA" sz="4000" b="1">
                <a:latin typeface="AbdoLine-Light" panose="02000500030000020004" pitchFamily="50" charset="-78"/>
                <a:cs typeface="AbdoLine-Light" panose="02000500030000020004" pitchFamily="50" charset="-78"/>
              </a:rPr>
              <a:t>علام تعتمد مسافة التوقف ؟ </a:t>
            </a: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304727" y="552977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/>
          <p:nvPr/>
        </p:nvSpPr>
        <p:spPr>
          <a:xfrm>
            <a:off x="1906205" y="2434381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0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F1796A8-2C37-A82E-8743-DC8A24C32F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779" y="1476307"/>
            <a:ext cx="7738412" cy="572459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3C95555-9CBF-C6BE-DB6A-060D79D91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>
            <a:off x="14900104" y="791223"/>
            <a:ext cx="3094420" cy="459405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B9C544B-D53A-71BB-656B-DB9642C2B8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599" y="2632230"/>
            <a:ext cx="4697721" cy="50415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97607">
            <a:off x="4708074" y="6495477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8" y="6992932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F20EB5DC-D61A-5859-9A4A-CBF4EA709DFC}"/>
              </a:ext>
            </a:extLst>
          </p:cNvPr>
          <p:cNvSpPr/>
          <p:nvPr/>
        </p:nvSpPr>
        <p:spPr>
          <a:xfrm>
            <a:off x="6070672" y="-38100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2886">
            <a:off x="13898807" y="5326382"/>
            <a:ext cx="4899417" cy="546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563100"/>
            <a:ext cx="17852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334500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6461">
            <a:off x="14664515" y="-189170"/>
            <a:ext cx="4057940" cy="60588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EA8A6B-A672-A072-3B54-EB8942C9E3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5138197" y="499094"/>
            <a:ext cx="3094420" cy="459405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DBC1EA0-CF39-C47E-79DB-79CB7C78E80D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585654D-172B-4FB7-9FA9-420FF93BA7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6669" y="2231078"/>
            <a:ext cx="13400387" cy="62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2886">
            <a:off x="13898807" y="5326382"/>
            <a:ext cx="4899417" cy="546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99847" y="1293086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563100"/>
            <a:ext cx="17852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334500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6461">
            <a:off x="14664515" y="-189170"/>
            <a:ext cx="4057940" cy="60588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EA8A6B-A672-A072-3B54-EB8942C9E3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5138197" y="499094"/>
            <a:ext cx="3094420" cy="459405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DBC1EA0-CF39-C47E-79DB-79CB7C78E80D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7E5ED30-F3BC-4EDF-C60B-47BC36595C3B}"/>
              </a:ext>
            </a:extLst>
          </p:cNvPr>
          <p:cNvSpPr/>
          <p:nvPr/>
        </p:nvSpPr>
        <p:spPr>
          <a:xfrm>
            <a:off x="6487443" y="1794957"/>
            <a:ext cx="7827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rgbClr val="FF0000"/>
                </a:solidFill>
                <a:effectLst/>
              </a:rPr>
              <a:t>وبتطبيق مفهوم الدالة في الحياة : </a:t>
            </a:r>
          </a:p>
        </p:txBody>
      </p:sp>
      <p:grpSp>
        <p:nvGrpSpPr>
          <p:cNvPr id="8" name="Google Shape;969;p29">
            <a:extLst>
              <a:ext uri="{FF2B5EF4-FFF2-40B4-BE49-F238E27FC236}">
                <a16:creationId xmlns:a16="http://schemas.microsoft.com/office/drawing/2014/main" id="{6CD3D646-8938-D476-1B84-CE0747BB427C}"/>
              </a:ext>
            </a:extLst>
          </p:cNvPr>
          <p:cNvGrpSpPr/>
          <p:nvPr/>
        </p:nvGrpSpPr>
        <p:grpSpPr>
          <a:xfrm>
            <a:off x="1828729" y="3100507"/>
            <a:ext cx="12891918" cy="5893407"/>
            <a:chOff x="1082351" y="1535935"/>
            <a:chExt cx="8600341" cy="3702897"/>
          </a:xfrm>
        </p:grpSpPr>
        <p:sp>
          <p:nvSpPr>
            <p:cNvPr id="16" name="Google Shape;970;p29">
              <a:extLst>
                <a:ext uri="{FF2B5EF4-FFF2-40B4-BE49-F238E27FC236}">
                  <a16:creationId xmlns:a16="http://schemas.microsoft.com/office/drawing/2014/main" id="{F1D57249-E7E2-6453-2944-F8D2BFE14DE1}"/>
                </a:ext>
              </a:extLst>
            </p:cNvPr>
            <p:cNvSpPr/>
            <p:nvPr/>
          </p:nvSpPr>
          <p:spPr>
            <a:xfrm rot="1475017">
              <a:off x="7279087" y="2760754"/>
              <a:ext cx="1510963" cy="1346575"/>
            </a:xfrm>
            <a:custGeom>
              <a:avLst/>
              <a:gdLst/>
              <a:ahLst/>
              <a:cxnLst/>
              <a:rect l="l" t="t" r="r" b="b"/>
              <a:pathLst>
                <a:path w="1112552" h="1159699" extrusionOk="0">
                  <a:moveTo>
                    <a:pt x="1112552" y="0"/>
                  </a:moveTo>
                  <a:lnTo>
                    <a:pt x="1100599" y="14843"/>
                  </a:lnTo>
                  <a:cubicBezTo>
                    <a:pt x="975126" y="191283"/>
                    <a:pt x="901345" y="407046"/>
                    <a:pt x="901345" y="640041"/>
                  </a:cubicBezTo>
                  <a:cubicBezTo>
                    <a:pt x="901345" y="826437"/>
                    <a:pt x="948565" y="1001805"/>
                    <a:pt x="1031695" y="1154833"/>
                  </a:cubicBezTo>
                  <a:lnTo>
                    <a:pt x="1034651" y="1159699"/>
                  </a:lnTo>
                  <a:lnTo>
                    <a:pt x="921976" y="1098541"/>
                  </a:lnTo>
                  <a:cubicBezTo>
                    <a:pt x="792767" y="1043890"/>
                    <a:pt x="650708" y="1013669"/>
                    <a:pt x="501591" y="1013669"/>
                  </a:cubicBezTo>
                  <a:cubicBezTo>
                    <a:pt x="352474" y="1013669"/>
                    <a:pt x="210416" y="1043890"/>
                    <a:pt x="81206" y="1098541"/>
                  </a:cubicBezTo>
                  <a:lnTo>
                    <a:pt x="9174" y="1133241"/>
                  </a:lnTo>
                  <a:lnTo>
                    <a:pt x="80875" y="1001140"/>
                  </a:lnTo>
                  <a:cubicBezTo>
                    <a:pt x="135526" y="871931"/>
                    <a:pt x="165747" y="729872"/>
                    <a:pt x="165747" y="580755"/>
                  </a:cubicBezTo>
                  <a:cubicBezTo>
                    <a:pt x="165747" y="371059"/>
                    <a:pt x="105984" y="175322"/>
                    <a:pt x="2562" y="9646"/>
                  </a:cubicBezTo>
                  <a:lnTo>
                    <a:pt x="0" y="5996"/>
                  </a:lnTo>
                  <a:lnTo>
                    <a:pt x="130367" y="76757"/>
                  </a:lnTo>
                  <a:cubicBezTo>
                    <a:pt x="259577" y="131408"/>
                    <a:pt x="401635" y="161629"/>
                    <a:pt x="550752" y="161629"/>
                  </a:cubicBezTo>
                  <a:cubicBezTo>
                    <a:pt x="699869" y="161629"/>
                    <a:pt x="841928" y="131408"/>
                    <a:pt x="971137" y="767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71;p29">
              <a:extLst>
                <a:ext uri="{FF2B5EF4-FFF2-40B4-BE49-F238E27FC236}">
                  <a16:creationId xmlns:a16="http://schemas.microsoft.com/office/drawing/2014/main" id="{17670215-19CE-63DC-1B7E-8F853BC96BFD}"/>
                </a:ext>
              </a:extLst>
            </p:cNvPr>
            <p:cNvSpPr/>
            <p:nvPr/>
          </p:nvSpPr>
          <p:spPr>
            <a:xfrm rot="-2307223">
              <a:off x="4910232" y="2797486"/>
              <a:ext cx="1690612" cy="1576615"/>
            </a:xfrm>
            <a:custGeom>
              <a:avLst/>
              <a:gdLst/>
              <a:ahLst/>
              <a:cxnLst/>
              <a:rect l="l" t="t" r="r" b="b"/>
              <a:pathLst>
                <a:path w="1112552" h="1159699" extrusionOk="0">
                  <a:moveTo>
                    <a:pt x="1112552" y="0"/>
                  </a:moveTo>
                  <a:lnTo>
                    <a:pt x="1100599" y="14843"/>
                  </a:lnTo>
                  <a:cubicBezTo>
                    <a:pt x="975126" y="191283"/>
                    <a:pt x="901345" y="407046"/>
                    <a:pt x="901345" y="640041"/>
                  </a:cubicBezTo>
                  <a:cubicBezTo>
                    <a:pt x="901345" y="826437"/>
                    <a:pt x="948565" y="1001805"/>
                    <a:pt x="1031695" y="1154833"/>
                  </a:cubicBezTo>
                  <a:lnTo>
                    <a:pt x="1034651" y="1159699"/>
                  </a:lnTo>
                  <a:lnTo>
                    <a:pt x="921976" y="1098541"/>
                  </a:lnTo>
                  <a:cubicBezTo>
                    <a:pt x="792767" y="1043890"/>
                    <a:pt x="650708" y="1013669"/>
                    <a:pt x="501591" y="1013669"/>
                  </a:cubicBezTo>
                  <a:cubicBezTo>
                    <a:pt x="352474" y="1013669"/>
                    <a:pt x="210416" y="1043890"/>
                    <a:pt x="81206" y="1098541"/>
                  </a:cubicBezTo>
                  <a:lnTo>
                    <a:pt x="9174" y="1133241"/>
                  </a:lnTo>
                  <a:lnTo>
                    <a:pt x="80875" y="1001140"/>
                  </a:lnTo>
                  <a:cubicBezTo>
                    <a:pt x="135526" y="871931"/>
                    <a:pt x="165747" y="729872"/>
                    <a:pt x="165747" y="580755"/>
                  </a:cubicBezTo>
                  <a:cubicBezTo>
                    <a:pt x="165747" y="371059"/>
                    <a:pt x="105984" y="175322"/>
                    <a:pt x="2562" y="9646"/>
                  </a:cubicBezTo>
                  <a:lnTo>
                    <a:pt x="0" y="5996"/>
                  </a:lnTo>
                  <a:lnTo>
                    <a:pt x="130367" y="76757"/>
                  </a:lnTo>
                  <a:cubicBezTo>
                    <a:pt x="259577" y="131408"/>
                    <a:pt x="401635" y="161629"/>
                    <a:pt x="550752" y="161629"/>
                  </a:cubicBezTo>
                  <a:cubicBezTo>
                    <a:pt x="699869" y="161629"/>
                    <a:pt x="841928" y="131408"/>
                    <a:pt x="971137" y="76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72;p29">
              <a:extLst>
                <a:ext uri="{FF2B5EF4-FFF2-40B4-BE49-F238E27FC236}">
                  <a16:creationId xmlns:a16="http://schemas.microsoft.com/office/drawing/2014/main" id="{5E2ABAF0-3B24-E8F2-F0F6-573DD37A5E4A}"/>
                </a:ext>
              </a:extLst>
            </p:cNvPr>
            <p:cNvSpPr/>
            <p:nvPr/>
          </p:nvSpPr>
          <p:spPr>
            <a:xfrm rot="1400042">
              <a:off x="2556876" y="2965604"/>
              <a:ext cx="2019984" cy="1749318"/>
            </a:xfrm>
            <a:custGeom>
              <a:avLst/>
              <a:gdLst/>
              <a:ahLst/>
              <a:cxnLst/>
              <a:rect l="l" t="t" r="r" b="b"/>
              <a:pathLst>
                <a:path w="1119018" h="1153703" extrusionOk="0">
                  <a:moveTo>
                    <a:pt x="1119018" y="11088"/>
                  </a:moveTo>
                  <a:cubicBezTo>
                    <a:pt x="1115034" y="16036"/>
                    <a:pt x="1104583" y="3899"/>
                    <a:pt x="1100599" y="8847"/>
                  </a:cubicBezTo>
                  <a:cubicBezTo>
                    <a:pt x="975126" y="185287"/>
                    <a:pt x="901345" y="401050"/>
                    <a:pt x="901345" y="634045"/>
                  </a:cubicBezTo>
                  <a:cubicBezTo>
                    <a:pt x="901345" y="820441"/>
                    <a:pt x="948565" y="995809"/>
                    <a:pt x="1031695" y="1148837"/>
                  </a:cubicBezTo>
                  <a:lnTo>
                    <a:pt x="1034651" y="1153703"/>
                  </a:lnTo>
                  <a:lnTo>
                    <a:pt x="921976" y="1092545"/>
                  </a:lnTo>
                  <a:cubicBezTo>
                    <a:pt x="792767" y="1037894"/>
                    <a:pt x="650708" y="1007673"/>
                    <a:pt x="501591" y="1007673"/>
                  </a:cubicBezTo>
                  <a:cubicBezTo>
                    <a:pt x="352474" y="1007673"/>
                    <a:pt x="210416" y="1037894"/>
                    <a:pt x="81206" y="1092545"/>
                  </a:cubicBezTo>
                  <a:lnTo>
                    <a:pt x="9174" y="1127245"/>
                  </a:lnTo>
                  <a:lnTo>
                    <a:pt x="80875" y="995144"/>
                  </a:lnTo>
                  <a:cubicBezTo>
                    <a:pt x="135526" y="865935"/>
                    <a:pt x="165747" y="723876"/>
                    <a:pt x="165747" y="574759"/>
                  </a:cubicBezTo>
                  <a:cubicBezTo>
                    <a:pt x="165747" y="365063"/>
                    <a:pt x="105984" y="169326"/>
                    <a:pt x="2562" y="3650"/>
                  </a:cubicBezTo>
                  <a:lnTo>
                    <a:pt x="0" y="0"/>
                  </a:lnTo>
                  <a:lnTo>
                    <a:pt x="130367" y="70761"/>
                  </a:lnTo>
                  <a:cubicBezTo>
                    <a:pt x="259577" y="125412"/>
                    <a:pt x="401635" y="155633"/>
                    <a:pt x="550752" y="155633"/>
                  </a:cubicBezTo>
                  <a:cubicBezTo>
                    <a:pt x="699869" y="155633"/>
                    <a:pt x="841928" y="125412"/>
                    <a:pt x="971137" y="70761"/>
                  </a:cubicBezTo>
                  <a:cubicBezTo>
                    <a:pt x="1018275" y="45175"/>
                    <a:pt x="1071880" y="36674"/>
                    <a:pt x="1119018" y="110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73;p29">
              <a:extLst>
                <a:ext uri="{FF2B5EF4-FFF2-40B4-BE49-F238E27FC236}">
                  <a16:creationId xmlns:a16="http://schemas.microsoft.com/office/drawing/2014/main" id="{5CC08CE1-ACD0-E7AE-11FA-A734684599C7}"/>
                </a:ext>
              </a:extLst>
            </p:cNvPr>
            <p:cNvSpPr/>
            <p:nvPr/>
          </p:nvSpPr>
          <p:spPr>
            <a:xfrm>
              <a:off x="1082351" y="2034073"/>
              <a:ext cx="2160000" cy="2160000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1540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74;p29">
              <a:extLst>
                <a:ext uri="{FF2B5EF4-FFF2-40B4-BE49-F238E27FC236}">
                  <a16:creationId xmlns:a16="http://schemas.microsoft.com/office/drawing/2014/main" id="{BD403975-568F-4587-3BAF-969E79BCF15B}"/>
                </a:ext>
              </a:extLst>
            </p:cNvPr>
            <p:cNvSpPr/>
            <p:nvPr/>
          </p:nvSpPr>
          <p:spPr>
            <a:xfrm>
              <a:off x="3820634" y="3438832"/>
              <a:ext cx="1800000" cy="1800000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1540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75;p29">
              <a:extLst>
                <a:ext uri="{FF2B5EF4-FFF2-40B4-BE49-F238E27FC236}">
                  <a16:creationId xmlns:a16="http://schemas.microsoft.com/office/drawing/2014/main" id="{287A339B-B49E-799D-31F2-38F177E5CE66}"/>
                </a:ext>
              </a:extLst>
            </p:cNvPr>
            <p:cNvSpPr/>
            <p:nvPr/>
          </p:nvSpPr>
          <p:spPr>
            <a:xfrm rot="-2488781">
              <a:off x="5880479" y="1906313"/>
              <a:ext cx="1799943" cy="1799943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0220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76;p29">
              <a:extLst>
                <a:ext uri="{FF2B5EF4-FFF2-40B4-BE49-F238E27FC236}">
                  <a16:creationId xmlns:a16="http://schemas.microsoft.com/office/drawing/2014/main" id="{1191D5F9-4617-C2BC-3548-126142B22E11}"/>
                </a:ext>
              </a:extLst>
            </p:cNvPr>
            <p:cNvSpPr/>
            <p:nvPr/>
          </p:nvSpPr>
          <p:spPr>
            <a:xfrm>
              <a:off x="8242692" y="3160594"/>
              <a:ext cx="1440000" cy="1440000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80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69D5761-8B91-C4FA-77DB-95DD301764DE}"/>
              </a:ext>
            </a:extLst>
          </p:cNvPr>
          <p:cNvSpPr/>
          <p:nvPr/>
        </p:nvSpPr>
        <p:spPr>
          <a:xfrm>
            <a:off x="12704805" y="6180535"/>
            <a:ext cx="18293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مدخلات </a:t>
            </a:r>
          </a:p>
          <a:p>
            <a:pPr algn="ctr"/>
            <a:r>
              <a:rPr lang="ar-SA" sz="3500" b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سلامة النية</a:t>
            </a:r>
            <a:endParaRPr lang="ar-SA" sz="3500" b="1" cap="none" spc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9D8FAE8-A91C-9F88-1F16-B1935FB97F02}"/>
              </a:ext>
            </a:extLst>
          </p:cNvPr>
          <p:cNvSpPr/>
          <p:nvPr/>
        </p:nvSpPr>
        <p:spPr>
          <a:xfrm>
            <a:off x="9139314" y="4428499"/>
            <a:ext cx="24897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مخرجات </a:t>
            </a:r>
          </a:p>
          <a:p>
            <a:pPr algn="ctr"/>
            <a:r>
              <a:rPr lang="ar-SA" sz="3500" b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قبول الله للعمل  </a:t>
            </a:r>
            <a:endParaRPr lang="ar-SA" sz="3500" b="1" cap="none" spc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7DBD6F9-B0E4-6745-A5EA-0153B89BBD1B}"/>
              </a:ext>
            </a:extLst>
          </p:cNvPr>
          <p:cNvSpPr/>
          <p:nvPr/>
        </p:nvSpPr>
        <p:spPr>
          <a:xfrm>
            <a:off x="5963863" y="6395837"/>
            <a:ext cx="26035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مدخلات </a:t>
            </a:r>
            <a:endParaRPr lang="ar-SA" sz="3500" b="1" cap="none" spc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5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اهتمت حكومتنا </a:t>
            </a:r>
          </a:p>
          <a:p>
            <a:pPr algn="ctr"/>
            <a:r>
              <a:rPr lang="ar-SA" sz="3500" b="1" cap="none" spc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الرشيدة بالنشء </a:t>
            </a:r>
          </a:p>
          <a:p>
            <a:pPr algn="ctr"/>
            <a:r>
              <a:rPr lang="ar-SA" sz="3500" b="1" cap="none" spc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الجديد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BE931EE-CA8B-2940-DAAC-92B2473CCDC6}"/>
              </a:ext>
            </a:extLst>
          </p:cNvPr>
          <p:cNvSpPr/>
          <p:nvPr/>
        </p:nvSpPr>
        <p:spPr>
          <a:xfrm>
            <a:off x="2224224" y="4442974"/>
            <a:ext cx="222048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مخرجات </a:t>
            </a:r>
            <a:endParaRPr lang="ar-SA" sz="3500" b="1" cap="none" spc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500" b="1" cap="none" spc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الحصول على </a:t>
            </a:r>
          </a:p>
          <a:p>
            <a:pPr algn="ctr"/>
            <a:r>
              <a:rPr lang="ar-SA" sz="3500" b="1" cap="none" spc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جيل متعلم</a:t>
            </a:r>
            <a:endParaRPr lang="en-US" sz="3500" b="1" cap="none" spc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5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مثقف فطن</a:t>
            </a:r>
            <a:endParaRPr lang="ar-SA" sz="3500" b="1" cap="none" spc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81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56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7883EA-AE6B-F391-51DC-35F6F023A7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4738881" y="1324508"/>
            <a:ext cx="3864179" cy="45940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3AB4656-F37B-B537-2A76-27D6DFA4BB9B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13C095-D4C1-BA66-0278-997EEB95058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505" y="1867559"/>
            <a:ext cx="11055944" cy="6222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56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AA6047-1B40-9B87-F7B7-606A0962B5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6701"/>
          <a:stretch/>
        </p:blipFill>
        <p:spPr>
          <a:xfrm rot="20748915">
            <a:off x="14738881" y="1324508"/>
            <a:ext cx="3864179" cy="45940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39A72CC-9DAC-0967-C4DC-04086982EFB8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33846A7-879A-F43B-A354-484924E19FF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3295" y="2125560"/>
            <a:ext cx="9077603" cy="2922339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7ADCE0-D318-DE0B-9E23-1CAB7E8BB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63" y="2298942"/>
            <a:ext cx="2285999" cy="171449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21BEFFAF-B357-1168-52D1-606840A7BA35}"/>
              </a:ext>
            </a:extLst>
          </p:cNvPr>
          <p:cNvSpPr/>
          <p:nvPr/>
        </p:nvSpPr>
        <p:spPr>
          <a:xfrm>
            <a:off x="1080211" y="1417674"/>
            <a:ext cx="6298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Granada" panose="02060603050605020204" pitchFamily="18" charset="-78"/>
                <a:cs typeface="ae_Granada" panose="02060603050605020204" pitchFamily="18" charset="-78"/>
              </a:rPr>
              <a:t>الوقت كسيف ان لم تقطعه قطعك</a:t>
            </a:r>
          </a:p>
        </p:txBody>
      </p:sp>
    </p:spTree>
    <p:extLst>
      <p:ext uri="{BB962C8B-B14F-4D97-AF65-F5344CB8AC3E}">
        <p14:creationId xmlns:p14="http://schemas.microsoft.com/office/powerpoint/2010/main" val="26545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055949" y="7780650"/>
            <a:ext cx="5749199" cy="31986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21186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60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40340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071" y="1524513"/>
            <a:ext cx="11118679" cy="10156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BC01BA-163D-96D2-451A-8EE8B8165D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01"/>
          <a:stretch/>
        </p:blipFill>
        <p:spPr>
          <a:xfrm rot="21061633">
            <a:off x="14738881" y="1324508"/>
            <a:ext cx="3864179" cy="459405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289A1E-FEB2-CB86-0A92-9A1FA9AEE0B9}"/>
              </a:ext>
            </a:extLst>
          </p:cNvPr>
          <p:cNvSpPr/>
          <p:nvPr/>
        </p:nvSpPr>
        <p:spPr>
          <a:xfrm>
            <a:off x="4543484" y="-64591"/>
            <a:ext cx="83311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2-</a:t>
            </a:r>
            <a:r>
              <a:rPr lang="ar-SA" sz="9000" b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90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9000" b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الـــــــــــــــدوال</a:t>
            </a:r>
            <a:endParaRPr lang="ar-SA" sz="9000" b="1" cap="none" spc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677EB1-40D6-7D1C-C9D4-CF8CFD62061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3" y="2472471"/>
            <a:ext cx="9467272" cy="89596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48DE40A-C035-162D-926E-07DD5DB3033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432" y="3581064"/>
            <a:ext cx="7240368" cy="44580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CEBEDC0-4955-4A7D-64C5-2834F6421DB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333619"/>
            <a:ext cx="5374851" cy="4781681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7C0A0AF-0605-798E-0B98-70A6CFEAAD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11293"/>
            <a:ext cx="2285999" cy="1714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410</Words>
  <Application>Microsoft Office PowerPoint</Application>
  <PresentationFormat>مخصص</PresentationFormat>
  <Paragraphs>139</Paragraphs>
  <Slides>35</Slides>
  <Notes>0</Notes>
  <HiddenSlides>11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2" baseType="lpstr">
      <vt:lpstr>Calibri</vt:lpstr>
      <vt:lpstr>AbdoLine-Light</vt:lpstr>
      <vt:lpstr>Arial</vt:lpstr>
      <vt:lpstr>TS Qamus</vt:lpstr>
      <vt:lpstr>ae_Granada</vt:lpstr>
      <vt:lpstr>Brush Script MT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30</cp:revision>
  <dcterms:created xsi:type="dcterms:W3CDTF">2006-08-16T00:00:00Z</dcterms:created>
  <dcterms:modified xsi:type="dcterms:W3CDTF">2022-09-13T05:37:55Z</dcterms:modified>
  <dc:identifier>DAFKinJhkrE</dc:identifier>
</cp:coreProperties>
</file>