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6"/>
  </p:notes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</p:sldIdLst>
  <p:sldSz cx="9144000" cy="5143500" type="screen16x9"/>
  <p:notesSz cx="6858000" cy="9144000"/>
  <p:embeddedFontLst>
    <p:embeddedFont>
      <p:font typeface="Adobe Arabic" panose="02040503050201020203" pitchFamily="18" charset="-78"/>
      <p:regular r:id="rId47"/>
      <p:bold r:id="rId48"/>
      <p:italic r:id="rId49"/>
      <p:boldItalic r:id="rId50"/>
    </p:embeddedFont>
    <p:embeddedFont>
      <p:font typeface="Andalus" panose="02020603050405020304" pitchFamily="18" charset="-78"/>
      <p:regular r:id="rId51"/>
    </p:embeddedFont>
    <p:embeddedFont>
      <p:font typeface="Black Han Sans" panose="020B0604020202020204" pitchFamily="34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</p:embeddedFont>
    <p:embeddedFont>
      <p:font typeface="Century Gothic" panose="020B0502020202020204" pitchFamily="34" charset="0"/>
      <p:regular r:id="rId58"/>
      <p:bold r:id="rId59"/>
      <p:italic r:id="rId60"/>
      <p:boldItalic r:id="rId61"/>
    </p:embeddedFont>
    <p:embeddedFont>
      <p:font typeface="Comfortaa" pitchFamily="2" charset="0"/>
      <p:regular r:id="rId62"/>
      <p:bold r:id="rId63"/>
    </p:embeddedFont>
    <p:embeddedFont>
      <p:font typeface="Delius Unicase" panose="02000603000000000000" pitchFamily="2" charset="0"/>
      <p:regular r:id="rId64"/>
      <p:bold r:id="rId65"/>
    </p:embeddedFont>
    <p:embeddedFont>
      <p:font typeface="Encode Sans"/>
      <p:regular r:id="rId66"/>
      <p:bold r:id="rId67"/>
    </p:embeddedFont>
    <p:embeddedFont>
      <p:font typeface="Helvetica Neue" panose="020B0604020202020204" pitchFamily="34" charset="0"/>
      <p:regular r:id="rId68"/>
      <p:bold r:id="rId69"/>
      <p:italic r:id="rId70"/>
      <p:boldItalic r:id="rId71"/>
    </p:embeddedFont>
    <p:embeddedFont>
      <p:font typeface="Lato" panose="02000000000000000000" pitchFamily="2" charset="0"/>
      <p:regular r:id="rId72"/>
      <p:bold r:id="rId73"/>
      <p:italic r:id="rId74"/>
      <p:boldItalic r:id="rId75"/>
    </p:embeddedFont>
    <p:embeddedFont>
      <p:font typeface="Pangolin" pitchFamily="2" charset="0"/>
      <p:regular r:id="rId76"/>
    </p:embeddedFont>
    <p:embeddedFont>
      <p:font typeface="Roboto" panose="02000000000000000000" pitchFamily="2" charset="0"/>
      <p:regular r:id="rId77"/>
      <p:bold r:id="rId78"/>
      <p:italic r:id="rId79"/>
      <p:boldItalic r:id="rId80"/>
    </p:embeddedFont>
    <p:embeddedFont>
      <p:font typeface="Source Sans Pro" panose="02000000000000000000" pitchFamily="2" charset="0"/>
      <p:regular r:id="rId81"/>
      <p:bold r:id="rId82"/>
      <p:italic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5" roundtripDataSignature="AMtx7mjQNyajvbav02ZS+xIYgU+6EcIo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117" Type="http://schemas.openxmlformats.org/officeDocument/2006/relationships/viewProps" Target="viewProps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font" Target="fonts/font1.fntdata" /><Relationship Id="rId50" Type="http://schemas.openxmlformats.org/officeDocument/2006/relationships/font" Target="fonts/font4.fntdata" /><Relationship Id="rId55" Type="http://schemas.openxmlformats.org/officeDocument/2006/relationships/font" Target="fonts/font9.fntdata" /><Relationship Id="rId63" Type="http://schemas.openxmlformats.org/officeDocument/2006/relationships/font" Target="fonts/font17.fntdata" /><Relationship Id="rId68" Type="http://schemas.openxmlformats.org/officeDocument/2006/relationships/font" Target="fonts/font22.fntdata" /><Relationship Id="rId76" Type="http://schemas.openxmlformats.org/officeDocument/2006/relationships/font" Target="fonts/font30.fntdata" /><Relationship Id="rId84" Type="http://schemas.openxmlformats.org/officeDocument/2006/relationships/font" Target="fonts/font38.fntdata" /><Relationship Id="rId7" Type="http://schemas.openxmlformats.org/officeDocument/2006/relationships/slide" Target="slides/slide6.xml" /><Relationship Id="rId71" Type="http://schemas.openxmlformats.org/officeDocument/2006/relationships/font" Target="fonts/font25.fntdata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font" Target="fonts/font7.fntdata" /><Relationship Id="rId58" Type="http://schemas.openxmlformats.org/officeDocument/2006/relationships/font" Target="fonts/font12.fntdata" /><Relationship Id="rId66" Type="http://schemas.openxmlformats.org/officeDocument/2006/relationships/font" Target="fonts/font20.fntdata" /><Relationship Id="rId74" Type="http://schemas.openxmlformats.org/officeDocument/2006/relationships/font" Target="fonts/font28.fntdata" /><Relationship Id="rId79" Type="http://schemas.openxmlformats.org/officeDocument/2006/relationships/font" Target="fonts/font33.fntdata" /><Relationship Id="rId115" Type="http://customschemas.google.com/relationships/presentationmetadata" Target="metadata" /><Relationship Id="rId5" Type="http://schemas.openxmlformats.org/officeDocument/2006/relationships/slide" Target="slides/slide4.xml" /><Relationship Id="rId61" Type="http://schemas.openxmlformats.org/officeDocument/2006/relationships/font" Target="fonts/font15.fntdata" /><Relationship Id="rId82" Type="http://schemas.openxmlformats.org/officeDocument/2006/relationships/font" Target="fonts/font36.fntdata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font" Target="fonts/font2.fntdata" /><Relationship Id="rId56" Type="http://schemas.openxmlformats.org/officeDocument/2006/relationships/font" Target="fonts/font10.fntdata" /><Relationship Id="rId64" Type="http://schemas.openxmlformats.org/officeDocument/2006/relationships/font" Target="fonts/font18.fntdata" /><Relationship Id="rId69" Type="http://schemas.openxmlformats.org/officeDocument/2006/relationships/font" Target="fonts/font23.fntdata" /><Relationship Id="rId77" Type="http://schemas.openxmlformats.org/officeDocument/2006/relationships/font" Target="fonts/font31.fntdata" /><Relationship Id="rId118" Type="http://schemas.openxmlformats.org/officeDocument/2006/relationships/theme" Target="theme/theme1.xml" /><Relationship Id="rId8" Type="http://schemas.openxmlformats.org/officeDocument/2006/relationships/slide" Target="slides/slide7.xml" /><Relationship Id="rId51" Type="http://schemas.openxmlformats.org/officeDocument/2006/relationships/font" Target="fonts/font5.fntdata" /><Relationship Id="rId72" Type="http://schemas.openxmlformats.org/officeDocument/2006/relationships/font" Target="fonts/font26.fntdata" /><Relationship Id="rId80" Type="http://schemas.openxmlformats.org/officeDocument/2006/relationships/font" Target="fonts/font34.fntdata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notesMaster" Target="notesMasters/notesMaster1.xml" /><Relationship Id="rId59" Type="http://schemas.openxmlformats.org/officeDocument/2006/relationships/font" Target="fonts/font13.fntdata" /><Relationship Id="rId67" Type="http://schemas.openxmlformats.org/officeDocument/2006/relationships/font" Target="fonts/font21.fntdata" /><Relationship Id="rId116" Type="http://schemas.openxmlformats.org/officeDocument/2006/relationships/presProps" Target="presProps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font" Target="fonts/font8.fntdata" /><Relationship Id="rId62" Type="http://schemas.openxmlformats.org/officeDocument/2006/relationships/font" Target="fonts/font16.fntdata" /><Relationship Id="rId70" Type="http://schemas.openxmlformats.org/officeDocument/2006/relationships/font" Target="fonts/font24.fntdata" /><Relationship Id="rId75" Type="http://schemas.openxmlformats.org/officeDocument/2006/relationships/font" Target="fonts/font29.fntdata" /><Relationship Id="rId83" Type="http://schemas.openxmlformats.org/officeDocument/2006/relationships/font" Target="fonts/font37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font" Target="fonts/font3.fntdata" /><Relationship Id="rId57" Type="http://schemas.openxmlformats.org/officeDocument/2006/relationships/font" Target="fonts/font11.fntdata" /><Relationship Id="rId119" Type="http://schemas.openxmlformats.org/officeDocument/2006/relationships/tableStyles" Target="tableStyles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font" Target="fonts/font6.fntdata" /><Relationship Id="rId60" Type="http://schemas.openxmlformats.org/officeDocument/2006/relationships/font" Target="fonts/font14.fntdata" /><Relationship Id="rId65" Type="http://schemas.openxmlformats.org/officeDocument/2006/relationships/font" Target="fonts/font19.fntdata" /><Relationship Id="rId73" Type="http://schemas.openxmlformats.org/officeDocument/2006/relationships/font" Target="fonts/font27.fntdata" /><Relationship Id="rId78" Type="http://schemas.openxmlformats.org/officeDocument/2006/relationships/font" Target="fonts/font32.fntdata" /><Relationship Id="rId81" Type="http://schemas.openxmlformats.org/officeDocument/2006/relationships/font" Target="fonts/font35.fntdata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 /><Relationship Id="rId1" Type="http://schemas.openxmlformats.org/officeDocument/2006/relationships/notesMaster" Target="../notesMasters/notesMaster1.xml" 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6" name="Google Shape;7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6" name="Google Shape;97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5" name="Google Shape;1005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7" name="Google Shape;1257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4" name="Google Shape;1264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77"/>
          <p:cNvSpPr txBox="1">
            <a:spLocks noGrp="1"/>
          </p:cNvSpPr>
          <p:nvPr>
            <p:ph type="title"/>
          </p:nvPr>
        </p:nvSpPr>
        <p:spPr>
          <a:xfrm>
            <a:off x="2121400" y="1873498"/>
            <a:ext cx="4901100" cy="8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77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chemeClr val="accent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77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77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77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77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5;p77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16" name="Google Shape;16;p77"/>
          <p:cNvSpPr txBox="1">
            <a:spLocks noGrp="1"/>
          </p:cNvSpPr>
          <p:nvPr>
            <p:ph type="subTitle" idx="1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7"/>
          <p:cNvSpPr txBox="1">
            <a:spLocks noGrp="1"/>
          </p:cNvSpPr>
          <p:nvPr>
            <p:ph type="body" idx="1"/>
          </p:nvPr>
        </p:nvSpPr>
        <p:spPr>
          <a:xfrm>
            <a:off x="723900" y="1341175"/>
            <a:ext cx="7700100" cy="3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AutoNum type="arabicPeriod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8" name="Google Shape;68;p87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7"/>
          <p:cNvSpPr/>
          <p:nvPr/>
        </p:nvSpPr>
        <p:spPr>
          <a:xfrm rot="10800000" flipH="1">
            <a:off x="5514051" y="-529690"/>
            <a:ext cx="6049519" cy="3234165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87"/>
          <p:cNvSpPr/>
          <p:nvPr/>
        </p:nvSpPr>
        <p:spPr>
          <a:xfrm rot="10800000" flipH="1">
            <a:off x="6311974" y="-1455400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8"/>
          <p:cNvSpPr txBox="1">
            <a:spLocks noGrp="1"/>
          </p:cNvSpPr>
          <p:nvPr>
            <p:ph type="title"/>
          </p:nvPr>
        </p:nvSpPr>
        <p:spPr>
          <a:xfrm>
            <a:off x="4572000" y="542925"/>
            <a:ext cx="3848100" cy="10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3" name="Google Shape;73;p88"/>
          <p:cNvSpPr txBox="1">
            <a:spLocks noGrp="1"/>
          </p:cNvSpPr>
          <p:nvPr>
            <p:ph type="subTitle" idx="1"/>
          </p:nvPr>
        </p:nvSpPr>
        <p:spPr>
          <a:xfrm>
            <a:off x="5786100" y="1614225"/>
            <a:ext cx="2634000" cy="9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8"/>
          <p:cNvSpPr/>
          <p:nvPr/>
        </p:nvSpPr>
        <p:spPr>
          <a:xfrm rot="10800000">
            <a:off x="-1895866" y="-14554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88"/>
          <p:cNvSpPr/>
          <p:nvPr/>
        </p:nvSpPr>
        <p:spPr>
          <a:xfrm>
            <a:off x="5678055" y="2705099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88"/>
          <p:cNvSpPr/>
          <p:nvPr/>
        </p:nvSpPr>
        <p:spPr>
          <a:xfrm>
            <a:off x="5857950" y="3231385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88"/>
          <p:cNvSpPr/>
          <p:nvPr/>
        </p:nvSpPr>
        <p:spPr>
          <a:xfrm rot="10800000">
            <a:off x="-3439245" y="-1689151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9"/>
          <p:cNvSpPr/>
          <p:nvPr/>
        </p:nvSpPr>
        <p:spPr>
          <a:xfrm>
            <a:off x="688775" y="710625"/>
            <a:ext cx="7742100" cy="3817500"/>
          </a:xfrm>
          <a:prstGeom prst="rect">
            <a:avLst/>
          </a:prstGeom>
          <a:noFill/>
          <a:ln w="76200" cap="flat" cmpd="sng">
            <a:solidFill>
              <a:srgbClr val="00C8C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89"/>
          <p:cNvSpPr/>
          <p:nvPr/>
        </p:nvSpPr>
        <p:spPr>
          <a:xfrm>
            <a:off x="8296800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89"/>
          <p:cNvSpPr txBox="1">
            <a:spLocks noGrp="1"/>
          </p:cNvSpPr>
          <p:nvPr>
            <p:ph type="title"/>
          </p:nvPr>
        </p:nvSpPr>
        <p:spPr>
          <a:xfrm>
            <a:off x="1820875" y="502920"/>
            <a:ext cx="4127400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None/>
              <a:defRPr sz="4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0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0"/>
          <p:cNvSpPr txBox="1">
            <a:spLocks noGrp="1"/>
          </p:cNvSpPr>
          <p:nvPr>
            <p:ph type="subTitle" idx="1"/>
          </p:nvPr>
        </p:nvSpPr>
        <p:spPr>
          <a:xfrm>
            <a:off x="723900" y="1557625"/>
            <a:ext cx="3436800" cy="24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5" name="Google Shape;85;p90"/>
          <p:cNvSpPr/>
          <p:nvPr/>
        </p:nvSpPr>
        <p:spPr>
          <a:xfrm flipH="1">
            <a:off x="-2034149" y="3206225"/>
            <a:ext cx="6049519" cy="3234165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90"/>
          <p:cNvSpPr/>
          <p:nvPr/>
        </p:nvSpPr>
        <p:spPr>
          <a:xfrm flipH="1">
            <a:off x="-1657202" y="3863466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_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1"/>
          <p:cNvSpPr txBox="1">
            <a:spLocks noGrp="1"/>
          </p:cNvSpPr>
          <p:nvPr>
            <p:ph type="subTitle" idx="1"/>
          </p:nvPr>
        </p:nvSpPr>
        <p:spPr>
          <a:xfrm>
            <a:off x="1552525" y="1563900"/>
            <a:ext cx="6039000" cy="14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89" name="Google Shape;89;p91"/>
          <p:cNvSpPr txBox="1">
            <a:spLocks noGrp="1"/>
          </p:cNvSpPr>
          <p:nvPr>
            <p:ph type="title"/>
          </p:nvPr>
        </p:nvSpPr>
        <p:spPr>
          <a:xfrm>
            <a:off x="3003125" y="2994903"/>
            <a:ext cx="31428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0" name="Google Shape;90;p91"/>
          <p:cNvSpPr/>
          <p:nvPr/>
        </p:nvSpPr>
        <p:spPr>
          <a:xfrm rot="10800000" flipH="1">
            <a:off x="2658617" y="-1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91"/>
          <p:cNvSpPr/>
          <p:nvPr/>
        </p:nvSpPr>
        <p:spPr>
          <a:xfrm flipH="1">
            <a:off x="-83" y="2577424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2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2"/>
          <p:cNvSpPr/>
          <p:nvPr/>
        </p:nvSpPr>
        <p:spPr>
          <a:xfrm rot="10800000" flipH="1">
            <a:off x="4542425" y="-381013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92"/>
          <p:cNvSpPr/>
          <p:nvPr/>
        </p:nvSpPr>
        <p:spPr>
          <a:xfrm rot="10800000" flipH="1">
            <a:off x="5468505" y="-14554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92"/>
          <p:cNvSpPr txBox="1">
            <a:spLocks noGrp="1"/>
          </p:cNvSpPr>
          <p:nvPr>
            <p:ph type="subTitle" idx="1"/>
          </p:nvPr>
        </p:nvSpPr>
        <p:spPr>
          <a:xfrm>
            <a:off x="5244000" y="3556275"/>
            <a:ext cx="31800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3"/>
          <p:cNvSpPr/>
          <p:nvPr/>
        </p:nvSpPr>
        <p:spPr>
          <a:xfrm>
            <a:off x="48885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93"/>
          <p:cNvSpPr/>
          <p:nvPr/>
        </p:nvSpPr>
        <p:spPr>
          <a:xfrm>
            <a:off x="1072700" y="1110225"/>
            <a:ext cx="3381000" cy="32682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93"/>
          <p:cNvSpPr txBox="1">
            <a:spLocks noGrp="1"/>
          </p:cNvSpPr>
          <p:nvPr>
            <p:ph type="title"/>
          </p:nvPr>
        </p:nvSpPr>
        <p:spPr>
          <a:xfrm>
            <a:off x="898300" y="1496250"/>
            <a:ext cx="35298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01" name="Google Shape;101;p93"/>
          <p:cNvSpPr txBox="1">
            <a:spLocks noGrp="1"/>
          </p:cNvSpPr>
          <p:nvPr>
            <p:ph type="subTitle" idx="1"/>
          </p:nvPr>
        </p:nvSpPr>
        <p:spPr>
          <a:xfrm>
            <a:off x="898300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" name="Google Shape;102;p93"/>
          <p:cNvSpPr txBox="1">
            <a:spLocks noGrp="1"/>
          </p:cNvSpPr>
          <p:nvPr>
            <p:ph type="title" idx="2"/>
          </p:nvPr>
        </p:nvSpPr>
        <p:spPr>
          <a:xfrm>
            <a:off x="4714038" y="1496250"/>
            <a:ext cx="35298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103" name="Google Shape;103;p93"/>
          <p:cNvSpPr txBox="1">
            <a:spLocks noGrp="1"/>
          </p:cNvSpPr>
          <p:nvPr>
            <p:ph type="subTitle" idx="3"/>
          </p:nvPr>
        </p:nvSpPr>
        <p:spPr>
          <a:xfrm>
            <a:off x="4714038" y="2233725"/>
            <a:ext cx="3529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4" name="Google Shape;104;p93"/>
          <p:cNvSpPr txBox="1">
            <a:spLocks noGrp="1"/>
          </p:cNvSpPr>
          <p:nvPr>
            <p:ph type="title" idx="4"/>
          </p:nvPr>
        </p:nvSpPr>
        <p:spPr>
          <a:xfrm>
            <a:off x="753825" y="420100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5" name="Google Shape;105;p93"/>
          <p:cNvGrpSpPr/>
          <p:nvPr/>
        </p:nvGrpSpPr>
        <p:grpSpPr>
          <a:xfrm rot="1245393">
            <a:off x="7896274" y="202889"/>
            <a:ext cx="1373390" cy="1247000"/>
            <a:chOff x="7844079" y="226727"/>
            <a:chExt cx="1373382" cy="1246993"/>
          </a:xfrm>
        </p:grpSpPr>
        <p:sp>
          <p:nvSpPr>
            <p:cNvPr id="106" name="Google Shape;106;p9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9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9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9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9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9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9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9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9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9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9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9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9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119;p93"/>
          <p:cNvGrpSpPr/>
          <p:nvPr/>
        </p:nvGrpSpPr>
        <p:grpSpPr>
          <a:xfrm>
            <a:off x="-5013" y="3957734"/>
            <a:ext cx="708344" cy="1228537"/>
            <a:chOff x="-1056319" y="1385262"/>
            <a:chExt cx="212940" cy="369285"/>
          </a:xfrm>
        </p:grpSpPr>
        <p:sp>
          <p:nvSpPr>
            <p:cNvPr id="120" name="Google Shape;120;p9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9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9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9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9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9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93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93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93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93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93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" name="Google Shape;131;p93"/>
          <p:cNvGrpSpPr/>
          <p:nvPr/>
        </p:nvGrpSpPr>
        <p:grpSpPr>
          <a:xfrm>
            <a:off x="8314050" y="4459555"/>
            <a:ext cx="537854" cy="555858"/>
            <a:chOff x="5294267" y="4624350"/>
            <a:chExt cx="383005" cy="395854"/>
          </a:xfrm>
        </p:grpSpPr>
        <p:sp>
          <p:nvSpPr>
            <p:cNvPr id="132" name="Google Shape;132;p93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93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93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93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93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93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93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93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93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" name="Google Shape;141;p93"/>
          <p:cNvGrpSpPr/>
          <p:nvPr/>
        </p:nvGrpSpPr>
        <p:grpSpPr>
          <a:xfrm rot="7204672">
            <a:off x="-4532" y="285652"/>
            <a:ext cx="537852" cy="273046"/>
            <a:chOff x="5294267" y="4825749"/>
            <a:chExt cx="383005" cy="194455"/>
          </a:xfrm>
        </p:grpSpPr>
        <p:sp>
          <p:nvSpPr>
            <p:cNvPr id="142" name="Google Shape;142;p93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93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93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93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93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93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93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93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0" name="Google Shape;150;p93"/>
          <p:cNvSpPr/>
          <p:nvPr/>
        </p:nvSpPr>
        <p:spPr>
          <a:xfrm>
            <a:off x="46918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93"/>
          <p:cNvSpPr/>
          <p:nvPr/>
        </p:nvSpPr>
        <p:spPr>
          <a:xfrm>
            <a:off x="876050" y="1286150"/>
            <a:ext cx="3381000" cy="32682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4"/>
          <p:cNvSpPr/>
          <p:nvPr/>
        </p:nvSpPr>
        <p:spPr>
          <a:xfrm rot="-5400000" flipH="1">
            <a:off x="4452427" y="689474"/>
            <a:ext cx="5381057" cy="4002110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94"/>
          <p:cNvSpPr/>
          <p:nvPr/>
        </p:nvSpPr>
        <p:spPr>
          <a:xfrm rot="10800000">
            <a:off x="-895352" y="-251563"/>
            <a:ext cx="5567642" cy="5646629"/>
          </a:xfrm>
          <a:custGeom>
            <a:avLst/>
            <a:gdLst/>
            <a:ahLst/>
            <a:cxnLst/>
            <a:rect l="l" t="t" r="r" b="b"/>
            <a:pathLst>
              <a:path w="135055" h="136971" extrusionOk="0">
                <a:moveTo>
                  <a:pt x="1510" y="0"/>
                </a:moveTo>
                <a:lnTo>
                  <a:pt x="1294" y="419"/>
                </a:lnTo>
                <a:lnTo>
                  <a:pt x="1104" y="838"/>
                </a:lnTo>
                <a:lnTo>
                  <a:pt x="926" y="1282"/>
                </a:lnTo>
                <a:lnTo>
                  <a:pt x="761" y="1725"/>
                </a:lnTo>
                <a:lnTo>
                  <a:pt x="622" y="2182"/>
                </a:lnTo>
                <a:lnTo>
                  <a:pt x="495" y="2651"/>
                </a:lnTo>
                <a:lnTo>
                  <a:pt x="381" y="3134"/>
                </a:lnTo>
                <a:lnTo>
                  <a:pt x="292" y="3616"/>
                </a:lnTo>
                <a:lnTo>
                  <a:pt x="203" y="4110"/>
                </a:lnTo>
                <a:lnTo>
                  <a:pt x="140" y="4618"/>
                </a:lnTo>
                <a:lnTo>
                  <a:pt x="89" y="5112"/>
                </a:lnTo>
                <a:lnTo>
                  <a:pt x="51" y="5632"/>
                </a:lnTo>
                <a:lnTo>
                  <a:pt x="26" y="6140"/>
                </a:lnTo>
                <a:lnTo>
                  <a:pt x="13" y="6660"/>
                </a:lnTo>
                <a:lnTo>
                  <a:pt x="0" y="7180"/>
                </a:lnTo>
                <a:lnTo>
                  <a:pt x="13" y="7700"/>
                </a:lnTo>
                <a:lnTo>
                  <a:pt x="26" y="8220"/>
                </a:lnTo>
                <a:lnTo>
                  <a:pt x="51" y="8753"/>
                </a:lnTo>
                <a:lnTo>
                  <a:pt x="76" y="9273"/>
                </a:lnTo>
                <a:lnTo>
                  <a:pt x="114" y="9793"/>
                </a:lnTo>
                <a:lnTo>
                  <a:pt x="216" y="10820"/>
                </a:lnTo>
                <a:lnTo>
                  <a:pt x="330" y="11835"/>
                </a:lnTo>
                <a:lnTo>
                  <a:pt x="470" y="12837"/>
                </a:lnTo>
                <a:lnTo>
                  <a:pt x="622" y="13801"/>
                </a:lnTo>
                <a:lnTo>
                  <a:pt x="774" y="14727"/>
                </a:lnTo>
                <a:lnTo>
                  <a:pt x="926" y="15615"/>
                </a:lnTo>
                <a:lnTo>
                  <a:pt x="1040" y="16224"/>
                </a:lnTo>
                <a:lnTo>
                  <a:pt x="1180" y="16833"/>
                </a:lnTo>
                <a:lnTo>
                  <a:pt x="1332" y="17429"/>
                </a:lnTo>
                <a:lnTo>
                  <a:pt x="1497" y="18025"/>
                </a:lnTo>
                <a:lnTo>
                  <a:pt x="1675" y="18609"/>
                </a:lnTo>
                <a:lnTo>
                  <a:pt x="1878" y="19180"/>
                </a:lnTo>
                <a:lnTo>
                  <a:pt x="2093" y="19751"/>
                </a:lnTo>
                <a:lnTo>
                  <a:pt x="2321" y="20321"/>
                </a:lnTo>
                <a:lnTo>
                  <a:pt x="2575" y="20879"/>
                </a:lnTo>
                <a:lnTo>
                  <a:pt x="2829" y="21425"/>
                </a:lnTo>
                <a:lnTo>
                  <a:pt x="3108" y="21970"/>
                </a:lnTo>
                <a:lnTo>
                  <a:pt x="3400" y="22503"/>
                </a:lnTo>
                <a:lnTo>
                  <a:pt x="3704" y="23023"/>
                </a:lnTo>
                <a:lnTo>
                  <a:pt x="4034" y="23531"/>
                </a:lnTo>
                <a:lnTo>
                  <a:pt x="4364" y="24038"/>
                </a:lnTo>
                <a:lnTo>
                  <a:pt x="4706" y="24533"/>
                </a:lnTo>
                <a:lnTo>
                  <a:pt x="5074" y="25027"/>
                </a:lnTo>
                <a:lnTo>
                  <a:pt x="5442" y="25497"/>
                </a:lnTo>
                <a:lnTo>
                  <a:pt x="5835" y="25966"/>
                </a:lnTo>
                <a:lnTo>
                  <a:pt x="6241" y="26423"/>
                </a:lnTo>
                <a:lnTo>
                  <a:pt x="6647" y="26867"/>
                </a:lnTo>
                <a:lnTo>
                  <a:pt x="7078" y="27298"/>
                </a:lnTo>
                <a:lnTo>
                  <a:pt x="7510" y="27729"/>
                </a:lnTo>
                <a:lnTo>
                  <a:pt x="7966" y="28135"/>
                </a:lnTo>
                <a:lnTo>
                  <a:pt x="8423" y="28541"/>
                </a:lnTo>
                <a:lnTo>
                  <a:pt x="8905" y="28934"/>
                </a:lnTo>
                <a:lnTo>
                  <a:pt x="9387" y="29302"/>
                </a:lnTo>
                <a:lnTo>
                  <a:pt x="9882" y="29670"/>
                </a:lnTo>
                <a:lnTo>
                  <a:pt x="10389" y="30025"/>
                </a:lnTo>
                <a:lnTo>
                  <a:pt x="10909" y="30355"/>
                </a:lnTo>
                <a:lnTo>
                  <a:pt x="11429" y="30685"/>
                </a:lnTo>
                <a:lnTo>
                  <a:pt x="11975" y="31002"/>
                </a:lnTo>
                <a:lnTo>
                  <a:pt x="12799" y="31446"/>
                </a:lnTo>
                <a:lnTo>
                  <a:pt x="13636" y="31864"/>
                </a:lnTo>
                <a:lnTo>
                  <a:pt x="14486" y="32270"/>
                </a:lnTo>
                <a:lnTo>
                  <a:pt x="15349" y="32638"/>
                </a:lnTo>
                <a:lnTo>
                  <a:pt x="16224" y="32993"/>
                </a:lnTo>
                <a:lnTo>
                  <a:pt x="17099" y="33323"/>
                </a:lnTo>
                <a:lnTo>
                  <a:pt x="17987" y="33628"/>
                </a:lnTo>
                <a:lnTo>
                  <a:pt x="18888" y="33919"/>
                </a:lnTo>
                <a:lnTo>
                  <a:pt x="19788" y="34198"/>
                </a:lnTo>
                <a:lnTo>
                  <a:pt x="20702" y="34452"/>
                </a:lnTo>
                <a:lnTo>
                  <a:pt x="21615" y="34706"/>
                </a:lnTo>
                <a:lnTo>
                  <a:pt x="22528" y="34934"/>
                </a:lnTo>
                <a:lnTo>
                  <a:pt x="23454" y="35162"/>
                </a:lnTo>
                <a:lnTo>
                  <a:pt x="24393" y="35365"/>
                </a:lnTo>
                <a:lnTo>
                  <a:pt x="25319" y="35581"/>
                </a:lnTo>
                <a:lnTo>
                  <a:pt x="26258" y="35771"/>
                </a:lnTo>
                <a:lnTo>
                  <a:pt x="28135" y="36152"/>
                </a:lnTo>
                <a:lnTo>
                  <a:pt x="30012" y="36520"/>
                </a:lnTo>
                <a:lnTo>
                  <a:pt x="31890" y="36900"/>
                </a:lnTo>
                <a:lnTo>
                  <a:pt x="33754" y="37281"/>
                </a:lnTo>
                <a:lnTo>
                  <a:pt x="34693" y="37471"/>
                </a:lnTo>
                <a:lnTo>
                  <a:pt x="35619" y="37687"/>
                </a:lnTo>
                <a:lnTo>
                  <a:pt x="36532" y="37902"/>
                </a:lnTo>
                <a:lnTo>
                  <a:pt x="37446" y="38118"/>
                </a:lnTo>
                <a:lnTo>
                  <a:pt x="38359" y="38359"/>
                </a:lnTo>
                <a:lnTo>
                  <a:pt x="39260" y="38600"/>
                </a:lnTo>
                <a:lnTo>
                  <a:pt x="40160" y="38866"/>
                </a:lnTo>
                <a:lnTo>
                  <a:pt x="41048" y="39146"/>
                </a:lnTo>
                <a:lnTo>
                  <a:pt x="41568" y="39323"/>
                </a:lnTo>
                <a:lnTo>
                  <a:pt x="42101" y="39501"/>
                </a:lnTo>
                <a:lnTo>
                  <a:pt x="42621" y="39691"/>
                </a:lnTo>
                <a:lnTo>
                  <a:pt x="43141" y="39894"/>
                </a:lnTo>
                <a:lnTo>
                  <a:pt x="43674" y="40110"/>
                </a:lnTo>
                <a:lnTo>
                  <a:pt x="44194" y="40338"/>
                </a:lnTo>
                <a:lnTo>
                  <a:pt x="44714" y="40566"/>
                </a:lnTo>
                <a:lnTo>
                  <a:pt x="45247" y="40807"/>
                </a:lnTo>
                <a:lnTo>
                  <a:pt x="45767" y="41048"/>
                </a:lnTo>
                <a:lnTo>
                  <a:pt x="46287" y="41315"/>
                </a:lnTo>
                <a:lnTo>
                  <a:pt x="46794" y="41581"/>
                </a:lnTo>
                <a:lnTo>
                  <a:pt x="47314" y="41847"/>
                </a:lnTo>
                <a:lnTo>
                  <a:pt x="47822" y="42139"/>
                </a:lnTo>
                <a:lnTo>
                  <a:pt x="48329" y="42431"/>
                </a:lnTo>
                <a:lnTo>
                  <a:pt x="48824" y="42735"/>
                </a:lnTo>
                <a:lnTo>
                  <a:pt x="49331" y="43040"/>
                </a:lnTo>
                <a:lnTo>
                  <a:pt x="49813" y="43357"/>
                </a:lnTo>
                <a:lnTo>
                  <a:pt x="50308" y="43687"/>
                </a:lnTo>
                <a:lnTo>
                  <a:pt x="50790" y="44016"/>
                </a:lnTo>
                <a:lnTo>
                  <a:pt x="51259" y="44359"/>
                </a:lnTo>
                <a:lnTo>
                  <a:pt x="51729" y="44714"/>
                </a:lnTo>
                <a:lnTo>
                  <a:pt x="52185" y="45069"/>
                </a:lnTo>
                <a:lnTo>
                  <a:pt x="52642" y="45437"/>
                </a:lnTo>
                <a:lnTo>
                  <a:pt x="53086" y="45818"/>
                </a:lnTo>
                <a:lnTo>
                  <a:pt x="53530" y="46198"/>
                </a:lnTo>
                <a:lnTo>
                  <a:pt x="53961" y="46591"/>
                </a:lnTo>
                <a:lnTo>
                  <a:pt x="54380" y="46985"/>
                </a:lnTo>
                <a:lnTo>
                  <a:pt x="54786" y="47391"/>
                </a:lnTo>
                <a:lnTo>
                  <a:pt x="55192" y="47797"/>
                </a:lnTo>
                <a:lnTo>
                  <a:pt x="55572" y="48215"/>
                </a:lnTo>
                <a:lnTo>
                  <a:pt x="55953" y="48646"/>
                </a:lnTo>
                <a:lnTo>
                  <a:pt x="56321" y="49078"/>
                </a:lnTo>
                <a:lnTo>
                  <a:pt x="56676" y="49522"/>
                </a:lnTo>
                <a:lnTo>
                  <a:pt x="57018" y="49966"/>
                </a:lnTo>
                <a:lnTo>
                  <a:pt x="57361" y="50422"/>
                </a:lnTo>
                <a:lnTo>
                  <a:pt x="57678" y="50879"/>
                </a:lnTo>
                <a:lnTo>
                  <a:pt x="57982" y="51348"/>
                </a:lnTo>
                <a:lnTo>
                  <a:pt x="58274" y="51818"/>
                </a:lnTo>
                <a:lnTo>
                  <a:pt x="58553" y="52300"/>
                </a:lnTo>
                <a:lnTo>
                  <a:pt x="58819" y="52782"/>
                </a:lnTo>
                <a:lnTo>
                  <a:pt x="59061" y="53276"/>
                </a:lnTo>
                <a:lnTo>
                  <a:pt x="59302" y="53771"/>
                </a:lnTo>
                <a:lnTo>
                  <a:pt x="59517" y="54278"/>
                </a:lnTo>
                <a:lnTo>
                  <a:pt x="59720" y="54786"/>
                </a:lnTo>
                <a:lnTo>
                  <a:pt x="59898" y="55293"/>
                </a:lnTo>
                <a:lnTo>
                  <a:pt x="60075" y="55813"/>
                </a:lnTo>
                <a:lnTo>
                  <a:pt x="60215" y="56346"/>
                </a:lnTo>
                <a:lnTo>
                  <a:pt x="60354" y="56879"/>
                </a:lnTo>
                <a:lnTo>
                  <a:pt x="60469" y="57412"/>
                </a:lnTo>
                <a:lnTo>
                  <a:pt x="60557" y="57957"/>
                </a:lnTo>
                <a:lnTo>
                  <a:pt x="60646" y="58502"/>
                </a:lnTo>
                <a:lnTo>
                  <a:pt x="60697" y="59061"/>
                </a:lnTo>
                <a:lnTo>
                  <a:pt x="60735" y="59619"/>
                </a:lnTo>
                <a:lnTo>
                  <a:pt x="60748" y="60177"/>
                </a:lnTo>
                <a:lnTo>
                  <a:pt x="60748" y="60748"/>
                </a:lnTo>
                <a:lnTo>
                  <a:pt x="60722" y="61318"/>
                </a:lnTo>
                <a:lnTo>
                  <a:pt x="60684" y="61902"/>
                </a:lnTo>
                <a:lnTo>
                  <a:pt x="60608" y="62473"/>
                </a:lnTo>
                <a:lnTo>
                  <a:pt x="60519" y="63069"/>
                </a:lnTo>
                <a:lnTo>
                  <a:pt x="60405" y="63652"/>
                </a:lnTo>
                <a:lnTo>
                  <a:pt x="60266" y="64249"/>
                </a:lnTo>
                <a:lnTo>
                  <a:pt x="60113" y="64845"/>
                </a:lnTo>
                <a:lnTo>
                  <a:pt x="59923" y="65454"/>
                </a:lnTo>
                <a:lnTo>
                  <a:pt x="59720" y="66063"/>
                </a:lnTo>
                <a:lnTo>
                  <a:pt x="59568" y="66468"/>
                </a:lnTo>
                <a:lnTo>
                  <a:pt x="59403" y="66874"/>
                </a:lnTo>
                <a:lnTo>
                  <a:pt x="59225" y="67280"/>
                </a:lnTo>
                <a:lnTo>
                  <a:pt x="59035" y="67661"/>
                </a:lnTo>
                <a:lnTo>
                  <a:pt x="58845" y="68041"/>
                </a:lnTo>
                <a:lnTo>
                  <a:pt x="58642" y="68422"/>
                </a:lnTo>
                <a:lnTo>
                  <a:pt x="58426" y="68790"/>
                </a:lnTo>
                <a:lnTo>
                  <a:pt x="58211" y="69145"/>
                </a:lnTo>
                <a:lnTo>
                  <a:pt x="57982" y="69500"/>
                </a:lnTo>
                <a:lnTo>
                  <a:pt x="57754" y="69843"/>
                </a:lnTo>
                <a:lnTo>
                  <a:pt x="57500" y="70185"/>
                </a:lnTo>
                <a:lnTo>
                  <a:pt x="57259" y="70515"/>
                </a:lnTo>
                <a:lnTo>
                  <a:pt x="56993" y="70845"/>
                </a:lnTo>
                <a:lnTo>
                  <a:pt x="56727" y="71162"/>
                </a:lnTo>
                <a:lnTo>
                  <a:pt x="56460" y="71466"/>
                </a:lnTo>
                <a:lnTo>
                  <a:pt x="56168" y="71771"/>
                </a:lnTo>
                <a:lnTo>
                  <a:pt x="55889" y="72075"/>
                </a:lnTo>
                <a:lnTo>
                  <a:pt x="55598" y="72367"/>
                </a:lnTo>
                <a:lnTo>
                  <a:pt x="55293" y="72646"/>
                </a:lnTo>
                <a:lnTo>
                  <a:pt x="54989" y="72925"/>
                </a:lnTo>
                <a:lnTo>
                  <a:pt x="54672" y="73204"/>
                </a:lnTo>
                <a:lnTo>
                  <a:pt x="54354" y="73470"/>
                </a:lnTo>
                <a:lnTo>
                  <a:pt x="54025" y="73724"/>
                </a:lnTo>
                <a:lnTo>
                  <a:pt x="53695" y="73978"/>
                </a:lnTo>
                <a:lnTo>
                  <a:pt x="53365" y="74232"/>
                </a:lnTo>
                <a:lnTo>
                  <a:pt x="53023" y="74473"/>
                </a:lnTo>
                <a:lnTo>
                  <a:pt x="52325" y="74942"/>
                </a:lnTo>
                <a:lnTo>
                  <a:pt x="51615" y="75386"/>
                </a:lnTo>
                <a:lnTo>
                  <a:pt x="50879" y="75817"/>
                </a:lnTo>
                <a:lnTo>
                  <a:pt x="50143" y="76223"/>
                </a:lnTo>
                <a:lnTo>
                  <a:pt x="49382" y="76604"/>
                </a:lnTo>
                <a:lnTo>
                  <a:pt x="48608" y="76971"/>
                </a:lnTo>
                <a:lnTo>
                  <a:pt x="47822" y="77327"/>
                </a:lnTo>
                <a:lnTo>
                  <a:pt x="47035" y="77656"/>
                </a:lnTo>
                <a:lnTo>
                  <a:pt x="46236" y="77974"/>
                </a:lnTo>
                <a:lnTo>
                  <a:pt x="45424" y="78265"/>
                </a:lnTo>
                <a:lnTo>
                  <a:pt x="44625" y="78544"/>
                </a:lnTo>
                <a:lnTo>
                  <a:pt x="43801" y="78823"/>
                </a:lnTo>
                <a:lnTo>
                  <a:pt x="42989" y="79077"/>
                </a:lnTo>
                <a:lnTo>
                  <a:pt x="42177" y="79318"/>
                </a:lnTo>
                <a:lnTo>
                  <a:pt x="41365" y="79546"/>
                </a:lnTo>
                <a:lnTo>
                  <a:pt x="40553" y="79762"/>
                </a:lnTo>
                <a:lnTo>
                  <a:pt x="39742" y="79965"/>
                </a:lnTo>
                <a:lnTo>
                  <a:pt x="38942" y="80155"/>
                </a:lnTo>
                <a:lnTo>
                  <a:pt x="38143" y="80346"/>
                </a:lnTo>
                <a:lnTo>
                  <a:pt x="36761" y="80650"/>
                </a:lnTo>
                <a:lnTo>
                  <a:pt x="35365" y="80954"/>
                </a:lnTo>
                <a:lnTo>
                  <a:pt x="32562" y="81563"/>
                </a:lnTo>
                <a:lnTo>
                  <a:pt x="31154" y="81880"/>
                </a:lnTo>
                <a:lnTo>
                  <a:pt x="29746" y="82210"/>
                </a:lnTo>
                <a:lnTo>
                  <a:pt x="28338" y="82565"/>
                </a:lnTo>
                <a:lnTo>
                  <a:pt x="27640" y="82756"/>
                </a:lnTo>
                <a:lnTo>
                  <a:pt x="26955" y="82959"/>
                </a:lnTo>
                <a:lnTo>
                  <a:pt x="26258" y="83162"/>
                </a:lnTo>
                <a:lnTo>
                  <a:pt x="25573" y="83365"/>
                </a:lnTo>
                <a:lnTo>
                  <a:pt x="24888" y="83593"/>
                </a:lnTo>
                <a:lnTo>
                  <a:pt x="24203" y="83821"/>
                </a:lnTo>
                <a:lnTo>
                  <a:pt x="23530" y="84062"/>
                </a:lnTo>
                <a:lnTo>
                  <a:pt x="22858" y="84316"/>
                </a:lnTo>
                <a:lnTo>
                  <a:pt x="22199" y="84582"/>
                </a:lnTo>
                <a:lnTo>
                  <a:pt x="21539" y="84861"/>
                </a:lnTo>
                <a:lnTo>
                  <a:pt x="20892" y="85153"/>
                </a:lnTo>
                <a:lnTo>
                  <a:pt x="20245" y="85470"/>
                </a:lnTo>
                <a:lnTo>
                  <a:pt x="19598" y="85787"/>
                </a:lnTo>
                <a:lnTo>
                  <a:pt x="18977" y="86130"/>
                </a:lnTo>
                <a:lnTo>
                  <a:pt x="18355" y="86485"/>
                </a:lnTo>
                <a:lnTo>
                  <a:pt x="17746" y="86853"/>
                </a:lnTo>
                <a:lnTo>
                  <a:pt x="17137" y="87246"/>
                </a:lnTo>
                <a:lnTo>
                  <a:pt x="16541" y="87652"/>
                </a:lnTo>
                <a:lnTo>
                  <a:pt x="15742" y="88235"/>
                </a:lnTo>
                <a:lnTo>
                  <a:pt x="14968" y="88832"/>
                </a:lnTo>
                <a:lnTo>
                  <a:pt x="14232" y="89441"/>
                </a:lnTo>
                <a:lnTo>
                  <a:pt x="13522" y="90075"/>
                </a:lnTo>
                <a:lnTo>
                  <a:pt x="12824" y="90709"/>
                </a:lnTo>
                <a:lnTo>
                  <a:pt x="12165" y="91369"/>
                </a:lnTo>
                <a:lnTo>
                  <a:pt x="11543" y="92041"/>
                </a:lnTo>
                <a:lnTo>
                  <a:pt x="10934" y="92713"/>
                </a:lnTo>
                <a:lnTo>
                  <a:pt x="10351" y="93411"/>
                </a:lnTo>
                <a:lnTo>
                  <a:pt x="9806" y="94109"/>
                </a:lnTo>
                <a:lnTo>
                  <a:pt x="9285" y="94832"/>
                </a:lnTo>
                <a:lnTo>
                  <a:pt x="8791" y="95555"/>
                </a:lnTo>
                <a:lnTo>
                  <a:pt x="8321" y="96290"/>
                </a:lnTo>
                <a:lnTo>
                  <a:pt x="7877" y="97026"/>
                </a:lnTo>
                <a:lnTo>
                  <a:pt x="7472" y="97787"/>
                </a:lnTo>
                <a:lnTo>
                  <a:pt x="7078" y="98548"/>
                </a:lnTo>
                <a:lnTo>
                  <a:pt x="6723" y="99309"/>
                </a:lnTo>
                <a:lnTo>
                  <a:pt x="6381" y="100083"/>
                </a:lnTo>
                <a:lnTo>
                  <a:pt x="6076" y="100869"/>
                </a:lnTo>
                <a:lnTo>
                  <a:pt x="5797" y="101656"/>
                </a:lnTo>
                <a:lnTo>
                  <a:pt x="5543" y="102442"/>
                </a:lnTo>
                <a:lnTo>
                  <a:pt x="5328" y="103242"/>
                </a:lnTo>
                <a:lnTo>
                  <a:pt x="5125" y="104041"/>
                </a:lnTo>
                <a:lnTo>
                  <a:pt x="4947" y="104840"/>
                </a:lnTo>
                <a:lnTo>
                  <a:pt x="4808" y="105652"/>
                </a:lnTo>
                <a:lnTo>
                  <a:pt x="4681" y="106463"/>
                </a:lnTo>
                <a:lnTo>
                  <a:pt x="4592" y="107275"/>
                </a:lnTo>
                <a:lnTo>
                  <a:pt x="4529" y="108087"/>
                </a:lnTo>
                <a:lnTo>
                  <a:pt x="4491" y="108899"/>
                </a:lnTo>
                <a:lnTo>
                  <a:pt x="4478" y="109711"/>
                </a:lnTo>
                <a:lnTo>
                  <a:pt x="4491" y="110535"/>
                </a:lnTo>
                <a:lnTo>
                  <a:pt x="4529" y="111347"/>
                </a:lnTo>
                <a:lnTo>
                  <a:pt x="4592" y="112159"/>
                </a:lnTo>
                <a:lnTo>
                  <a:pt x="4681" y="112971"/>
                </a:lnTo>
                <a:lnTo>
                  <a:pt x="4808" y="113783"/>
                </a:lnTo>
                <a:lnTo>
                  <a:pt x="4947" y="114582"/>
                </a:lnTo>
                <a:lnTo>
                  <a:pt x="5112" y="115381"/>
                </a:lnTo>
                <a:lnTo>
                  <a:pt x="5315" y="116180"/>
                </a:lnTo>
                <a:lnTo>
                  <a:pt x="5531" y="116979"/>
                </a:lnTo>
                <a:lnTo>
                  <a:pt x="5784" y="117766"/>
                </a:lnTo>
                <a:lnTo>
                  <a:pt x="6051" y="118552"/>
                </a:lnTo>
                <a:lnTo>
                  <a:pt x="6355" y="119326"/>
                </a:lnTo>
                <a:lnTo>
                  <a:pt x="6685" y="120100"/>
                </a:lnTo>
                <a:lnTo>
                  <a:pt x="7028" y="120861"/>
                </a:lnTo>
                <a:lnTo>
                  <a:pt x="7408" y="121622"/>
                </a:lnTo>
                <a:lnTo>
                  <a:pt x="7814" y="122370"/>
                </a:lnTo>
                <a:lnTo>
                  <a:pt x="8245" y="123106"/>
                </a:lnTo>
                <a:lnTo>
                  <a:pt x="8689" y="123829"/>
                </a:lnTo>
                <a:lnTo>
                  <a:pt x="9171" y="124552"/>
                </a:lnTo>
                <a:lnTo>
                  <a:pt x="9679" y="125262"/>
                </a:lnTo>
                <a:lnTo>
                  <a:pt x="10211" y="125960"/>
                </a:lnTo>
                <a:lnTo>
                  <a:pt x="10757" y="126645"/>
                </a:lnTo>
                <a:lnTo>
                  <a:pt x="11340" y="127317"/>
                </a:lnTo>
                <a:lnTo>
                  <a:pt x="11949" y="127977"/>
                </a:lnTo>
                <a:lnTo>
                  <a:pt x="12571" y="128624"/>
                </a:lnTo>
                <a:lnTo>
                  <a:pt x="13230" y="129258"/>
                </a:lnTo>
                <a:lnTo>
                  <a:pt x="13915" y="129880"/>
                </a:lnTo>
                <a:lnTo>
                  <a:pt x="14626" y="130488"/>
                </a:lnTo>
                <a:lnTo>
                  <a:pt x="15349" y="131085"/>
                </a:lnTo>
                <a:lnTo>
                  <a:pt x="16110" y="131655"/>
                </a:lnTo>
                <a:lnTo>
                  <a:pt x="16884" y="132214"/>
                </a:lnTo>
                <a:lnTo>
                  <a:pt x="17695" y="132746"/>
                </a:lnTo>
                <a:lnTo>
                  <a:pt x="18520" y="133279"/>
                </a:lnTo>
                <a:lnTo>
                  <a:pt x="19383" y="133774"/>
                </a:lnTo>
                <a:lnTo>
                  <a:pt x="20930" y="134611"/>
                </a:lnTo>
                <a:lnTo>
                  <a:pt x="22490" y="135423"/>
                </a:lnTo>
                <a:lnTo>
                  <a:pt x="24063" y="136209"/>
                </a:lnTo>
                <a:lnTo>
                  <a:pt x="25649" y="136970"/>
                </a:lnTo>
                <a:lnTo>
                  <a:pt x="135055" y="136970"/>
                </a:lnTo>
                <a:lnTo>
                  <a:pt x="1350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_1">
    <p:bg>
      <p:bgPr>
        <a:solidFill>
          <a:schemeClr val="accent3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5"/>
          <p:cNvSpPr/>
          <p:nvPr/>
        </p:nvSpPr>
        <p:spPr>
          <a:xfrm rot="10800000" flipH="1">
            <a:off x="5411355" y="-8077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95"/>
          <p:cNvSpPr/>
          <p:nvPr/>
        </p:nvSpPr>
        <p:spPr>
          <a:xfrm flipH="1">
            <a:off x="-253" y="0"/>
            <a:ext cx="7158394" cy="514347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8"/>
          <p:cNvSpPr/>
          <p:nvPr/>
        </p:nvSpPr>
        <p:spPr>
          <a:xfrm rot="10800000" flipH="1">
            <a:off x="2658617" y="-1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78"/>
          <p:cNvSpPr/>
          <p:nvPr/>
        </p:nvSpPr>
        <p:spPr>
          <a:xfrm flipH="1">
            <a:off x="-83" y="2577424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78"/>
          <p:cNvSpPr txBox="1">
            <a:spLocks noGrp="1"/>
          </p:cNvSpPr>
          <p:nvPr>
            <p:ph type="ctrTitle"/>
          </p:nvPr>
        </p:nvSpPr>
        <p:spPr>
          <a:xfrm>
            <a:off x="1347750" y="1440000"/>
            <a:ext cx="6448500" cy="22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9"/>
          <p:cNvSpPr/>
          <p:nvPr/>
        </p:nvSpPr>
        <p:spPr>
          <a:xfrm>
            <a:off x="-38800" y="3478175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79"/>
          <p:cNvSpPr/>
          <p:nvPr/>
        </p:nvSpPr>
        <p:spPr>
          <a:xfrm>
            <a:off x="7900" y="3498355"/>
            <a:ext cx="9454905" cy="171254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79"/>
          <p:cNvSpPr/>
          <p:nvPr/>
        </p:nvSpPr>
        <p:spPr>
          <a:xfrm>
            <a:off x="2305400" y="0"/>
            <a:ext cx="7157579" cy="514347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79"/>
          <p:cNvSpPr txBox="1">
            <a:spLocks noGrp="1"/>
          </p:cNvSpPr>
          <p:nvPr>
            <p:ph type="ctrTitle"/>
          </p:nvPr>
        </p:nvSpPr>
        <p:spPr>
          <a:xfrm>
            <a:off x="723900" y="542925"/>
            <a:ext cx="5332200" cy="14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" name="Google Shape;26;p79"/>
          <p:cNvSpPr txBox="1">
            <a:spLocks noGrp="1"/>
          </p:cNvSpPr>
          <p:nvPr>
            <p:ph type="subTitle" idx="1"/>
          </p:nvPr>
        </p:nvSpPr>
        <p:spPr>
          <a:xfrm>
            <a:off x="723900" y="1978725"/>
            <a:ext cx="25269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0"/>
          <p:cNvSpPr txBox="1">
            <a:spLocks noGrp="1"/>
          </p:cNvSpPr>
          <p:nvPr>
            <p:ph type="subTitle" idx="1"/>
          </p:nvPr>
        </p:nvSpPr>
        <p:spPr>
          <a:xfrm>
            <a:off x="1524300" y="2118275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29" name="Google Shape;29;p80"/>
          <p:cNvSpPr txBox="1">
            <a:spLocks noGrp="1"/>
          </p:cNvSpPr>
          <p:nvPr>
            <p:ph type="subTitle" idx="2"/>
          </p:nvPr>
        </p:nvSpPr>
        <p:spPr>
          <a:xfrm>
            <a:off x="1524300" y="2413546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0" name="Google Shape;30;p80"/>
          <p:cNvSpPr txBox="1">
            <a:spLocks noGrp="1"/>
          </p:cNvSpPr>
          <p:nvPr>
            <p:ph type="subTitle" idx="3"/>
          </p:nvPr>
        </p:nvSpPr>
        <p:spPr>
          <a:xfrm>
            <a:off x="5334000" y="2118275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31" name="Google Shape;31;p80"/>
          <p:cNvSpPr txBox="1">
            <a:spLocks noGrp="1"/>
          </p:cNvSpPr>
          <p:nvPr>
            <p:ph type="subTitle" idx="4"/>
          </p:nvPr>
        </p:nvSpPr>
        <p:spPr>
          <a:xfrm>
            <a:off x="5334000" y="2413546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2" name="Google Shape;32;p80"/>
          <p:cNvSpPr txBox="1">
            <a:spLocks noGrp="1"/>
          </p:cNvSpPr>
          <p:nvPr>
            <p:ph type="subTitle" idx="5"/>
          </p:nvPr>
        </p:nvSpPr>
        <p:spPr>
          <a:xfrm>
            <a:off x="1524300" y="3693600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33" name="Google Shape;33;p80"/>
          <p:cNvSpPr txBox="1">
            <a:spLocks noGrp="1"/>
          </p:cNvSpPr>
          <p:nvPr>
            <p:ph type="subTitle" idx="6"/>
          </p:nvPr>
        </p:nvSpPr>
        <p:spPr>
          <a:xfrm>
            <a:off x="1524300" y="3988871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4" name="Google Shape;34;p80"/>
          <p:cNvSpPr txBox="1">
            <a:spLocks noGrp="1"/>
          </p:cNvSpPr>
          <p:nvPr>
            <p:ph type="subTitle" idx="7"/>
          </p:nvPr>
        </p:nvSpPr>
        <p:spPr>
          <a:xfrm>
            <a:off x="5334000" y="3693600"/>
            <a:ext cx="22857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35" name="Google Shape;35;p80"/>
          <p:cNvSpPr txBox="1">
            <a:spLocks noGrp="1"/>
          </p:cNvSpPr>
          <p:nvPr>
            <p:ph type="subTitle" idx="8"/>
          </p:nvPr>
        </p:nvSpPr>
        <p:spPr>
          <a:xfrm>
            <a:off x="5334000" y="3988871"/>
            <a:ext cx="22857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6" name="Google Shape;36;p80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0"/>
          <p:cNvSpPr/>
          <p:nvPr/>
        </p:nvSpPr>
        <p:spPr>
          <a:xfrm flipH="1">
            <a:off x="-1864102" y="3449716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80"/>
          <p:cNvSpPr/>
          <p:nvPr/>
        </p:nvSpPr>
        <p:spPr>
          <a:xfrm rot="10800000" flipH="1">
            <a:off x="6171398" y="-1859847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1"/>
          <p:cNvSpPr txBox="1">
            <a:spLocks noGrp="1"/>
          </p:cNvSpPr>
          <p:nvPr>
            <p:ph type="subTitle" idx="1"/>
          </p:nvPr>
        </p:nvSpPr>
        <p:spPr>
          <a:xfrm>
            <a:off x="1284000" y="2118275"/>
            <a:ext cx="26784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41" name="Google Shape;41;p81"/>
          <p:cNvSpPr txBox="1">
            <a:spLocks noGrp="1"/>
          </p:cNvSpPr>
          <p:nvPr>
            <p:ph type="subTitle" idx="2"/>
          </p:nvPr>
        </p:nvSpPr>
        <p:spPr>
          <a:xfrm>
            <a:off x="1284000" y="2413550"/>
            <a:ext cx="26784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2" name="Google Shape;42;p81"/>
          <p:cNvSpPr txBox="1">
            <a:spLocks noGrp="1"/>
          </p:cNvSpPr>
          <p:nvPr>
            <p:ph type="subTitle" idx="3"/>
          </p:nvPr>
        </p:nvSpPr>
        <p:spPr>
          <a:xfrm>
            <a:off x="5181600" y="2118275"/>
            <a:ext cx="26784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b="1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43" name="Google Shape;43;p81"/>
          <p:cNvSpPr txBox="1">
            <a:spLocks noGrp="1"/>
          </p:cNvSpPr>
          <p:nvPr>
            <p:ph type="subTitle" idx="4"/>
          </p:nvPr>
        </p:nvSpPr>
        <p:spPr>
          <a:xfrm>
            <a:off x="5181600" y="2413550"/>
            <a:ext cx="26784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4" name="Google Shape;44;p81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1"/>
          <p:cNvSpPr/>
          <p:nvPr/>
        </p:nvSpPr>
        <p:spPr>
          <a:xfrm>
            <a:off x="-38800" y="3951913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81"/>
          <p:cNvSpPr/>
          <p:nvPr/>
        </p:nvSpPr>
        <p:spPr>
          <a:xfrm>
            <a:off x="7900" y="3972093"/>
            <a:ext cx="9454905" cy="171254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2"/>
          <p:cNvSpPr txBox="1">
            <a:spLocks noGrp="1"/>
          </p:cNvSpPr>
          <p:nvPr>
            <p:ph type="body" idx="1"/>
          </p:nvPr>
        </p:nvSpPr>
        <p:spPr>
          <a:xfrm>
            <a:off x="723900" y="1028700"/>
            <a:ext cx="7700100" cy="3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AutoNum type="arabicPeriod"/>
              <a:defRPr sz="1100"/>
            </a:lvl1pPr>
            <a:lvl2pPr marL="914400" lvl="1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 sz="1200"/>
            </a:lvl2pPr>
            <a:lvl3pPr marL="1371600" lvl="2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 sz="1200"/>
            </a:lvl3pPr>
            <a:lvl4pPr marL="1828800" lvl="3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 sz="1200"/>
            </a:lvl4pPr>
            <a:lvl5pPr marL="2286000" lvl="4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 sz="1200"/>
            </a:lvl5pPr>
            <a:lvl6pPr marL="2743200" lvl="5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romanLcPeriod"/>
              <a:defRPr sz="1200"/>
            </a:lvl6pPr>
            <a:lvl7pPr marL="3200400" lvl="6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rabicPeriod"/>
              <a:defRPr sz="1200"/>
            </a:lvl7pPr>
            <a:lvl8pPr marL="3657600" lvl="7" indent="-3175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AutoNum type="alphaLcPeriod"/>
              <a:defRPr sz="1200"/>
            </a:lvl8pPr>
            <a:lvl9pPr marL="4114800" lvl="8" indent="-3175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49" name="Google Shape;49;p82"/>
          <p:cNvSpPr/>
          <p:nvPr/>
        </p:nvSpPr>
        <p:spPr>
          <a:xfrm rot="10800000" flipH="1">
            <a:off x="5527334" y="7353"/>
            <a:ext cx="3616583" cy="1431000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82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3"/>
          <p:cNvSpPr/>
          <p:nvPr/>
        </p:nvSpPr>
        <p:spPr>
          <a:xfrm>
            <a:off x="-2" y="2577429"/>
            <a:ext cx="3450249" cy="2566089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83"/>
          <p:cNvSpPr/>
          <p:nvPr/>
        </p:nvSpPr>
        <p:spPr>
          <a:xfrm>
            <a:off x="3576350" y="-503000"/>
            <a:ext cx="5567642" cy="5646629"/>
          </a:xfrm>
          <a:custGeom>
            <a:avLst/>
            <a:gdLst/>
            <a:ahLst/>
            <a:cxnLst/>
            <a:rect l="l" t="t" r="r" b="b"/>
            <a:pathLst>
              <a:path w="135055" h="136971" extrusionOk="0">
                <a:moveTo>
                  <a:pt x="1510" y="0"/>
                </a:moveTo>
                <a:lnTo>
                  <a:pt x="1294" y="419"/>
                </a:lnTo>
                <a:lnTo>
                  <a:pt x="1104" y="838"/>
                </a:lnTo>
                <a:lnTo>
                  <a:pt x="926" y="1282"/>
                </a:lnTo>
                <a:lnTo>
                  <a:pt x="761" y="1725"/>
                </a:lnTo>
                <a:lnTo>
                  <a:pt x="622" y="2182"/>
                </a:lnTo>
                <a:lnTo>
                  <a:pt x="495" y="2651"/>
                </a:lnTo>
                <a:lnTo>
                  <a:pt x="381" y="3134"/>
                </a:lnTo>
                <a:lnTo>
                  <a:pt x="292" y="3616"/>
                </a:lnTo>
                <a:lnTo>
                  <a:pt x="203" y="4110"/>
                </a:lnTo>
                <a:lnTo>
                  <a:pt x="140" y="4618"/>
                </a:lnTo>
                <a:lnTo>
                  <a:pt x="89" y="5112"/>
                </a:lnTo>
                <a:lnTo>
                  <a:pt x="51" y="5632"/>
                </a:lnTo>
                <a:lnTo>
                  <a:pt x="26" y="6140"/>
                </a:lnTo>
                <a:lnTo>
                  <a:pt x="13" y="6660"/>
                </a:lnTo>
                <a:lnTo>
                  <a:pt x="0" y="7180"/>
                </a:lnTo>
                <a:lnTo>
                  <a:pt x="13" y="7700"/>
                </a:lnTo>
                <a:lnTo>
                  <a:pt x="26" y="8220"/>
                </a:lnTo>
                <a:lnTo>
                  <a:pt x="51" y="8753"/>
                </a:lnTo>
                <a:lnTo>
                  <a:pt x="76" y="9273"/>
                </a:lnTo>
                <a:lnTo>
                  <a:pt x="114" y="9793"/>
                </a:lnTo>
                <a:lnTo>
                  <a:pt x="216" y="10820"/>
                </a:lnTo>
                <a:lnTo>
                  <a:pt x="330" y="11835"/>
                </a:lnTo>
                <a:lnTo>
                  <a:pt x="470" y="12837"/>
                </a:lnTo>
                <a:lnTo>
                  <a:pt x="622" y="13801"/>
                </a:lnTo>
                <a:lnTo>
                  <a:pt x="774" y="14727"/>
                </a:lnTo>
                <a:lnTo>
                  <a:pt x="926" y="15615"/>
                </a:lnTo>
                <a:lnTo>
                  <a:pt x="1040" y="16224"/>
                </a:lnTo>
                <a:lnTo>
                  <a:pt x="1180" y="16833"/>
                </a:lnTo>
                <a:lnTo>
                  <a:pt x="1332" y="17429"/>
                </a:lnTo>
                <a:lnTo>
                  <a:pt x="1497" y="18025"/>
                </a:lnTo>
                <a:lnTo>
                  <a:pt x="1675" y="18609"/>
                </a:lnTo>
                <a:lnTo>
                  <a:pt x="1878" y="19180"/>
                </a:lnTo>
                <a:lnTo>
                  <a:pt x="2093" y="19751"/>
                </a:lnTo>
                <a:lnTo>
                  <a:pt x="2321" y="20321"/>
                </a:lnTo>
                <a:lnTo>
                  <a:pt x="2575" y="20879"/>
                </a:lnTo>
                <a:lnTo>
                  <a:pt x="2829" y="21425"/>
                </a:lnTo>
                <a:lnTo>
                  <a:pt x="3108" y="21970"/>
                </a:lnTo>
                <a:lnTo>
                  <a:pt x="3400" y="22503"/>
                </a:lnTo>
                <a:lnTo>
                  <a:pt x="3704" y="23023"/>
                </a:lnTo>
                <a:lnTo>
                  <a:pt x="4034" y="23531"/>
                </a:lnTo>
                <a:lnTo>
                  <a:pt x="4364" y="24038"/>
                </a:lnTo>
                <a:lnTo>
                  <a:pt x="4706" y="24533"/>
                </a:lnTo>
                <a:lnTo>
                  <a:pt x="5074" y="25027"/>
                </a:lnTo>
                <a:lnTo>
                  <a:pt x="5442" y="25497"/>
                </a:lnTo>
                <a:lnTo>
                  <a:pt x="5835" y="25966"/>
                </a:lnTo>
                <a:lnTo>
                  <a:pt x="6241" y="26423"/>
                </a:lnTo>
                <a:lnTo>
                  <a:pt x="6647" y="26867"/>
                </a:lnTo>
                <a:lnTo>
                  <a:pt x="7078" y="27298"/>
                </a:lnTo>
                <a:lnTo>
                  <a:pt x="7510" y="27729"/>
                </a:lnTo>
                <a:lnTo>
                  <a:pt x="7966" y="28135"/>
                </a:lnTo>
                <a:lnTo>
                  <a:pt x="8423" y="28541"/>
                </a:lnTo>
                <a:lnTo>
                  <a:pt x="8905" y="28934"/>
                </a:lnTo>
                <a:lnTo>
                  <a:pt x="9387" y="29302"/>
                </a:lnTo>
                <a:lnTo>
                  <a:pt x="9882" y="29670"/>
                </a:lnTo>
                <a:lnTo>
                  <a:pt x="10389" y="30025"/>
                </a:lnTo>
                <a:lnTo>
                  <a:pt x="10909" y="30355"/>
                </a:lnTo>
                <a:lnTo>
                  <a:pt x="11429" y="30685"/>
                </a:lnTo>
                <a:lnTo>
                  <a:pt x="11975" y="31002"/>
                </a:lnTo>
                <a:lnTo>
                  <a:pt x="12799" y="31446"/>
                </a:lnTo>
                <a:lnTo>
                  <a:pt x="13636" y="31864"/>
                </a:lnTo>
                <a:lnTo>
                  <a:pt x="14486" y="32270"/>
                </a:lnTo>
                <a:lnTo>
                  <a:pt x="15349" y="32638"/>
                </a:lnTo>
                <a:lnTo>
                  <a:pt x="16224" y="32993"/>
                </a:lnTo>
                <a:lnTo>
                  <a:pt x="17099" y="33323"/>
                </a:lnTo>
                <a:lnTo>
                  <a:pt x="17987" y="33628"/>
                </a:lnTo>
                <a:lnTo>
                  <a:pt x="18888" y="33919"/>
                </a:lnTo>
                <a:lnTo>
                  <a:pt x="19788" y="34198"/>
                </a:lnTo>
                <a:lnTo>
                  <a:pt x="20702" y="34452"/>
                </a:lnTo>
                <a:lnTo>
                  <a:pt x="21615" y="34706"/>
                </a:lnTo>
                <a:lnTo>
                  <a:pt x="22528" y="34934"/>
                </a:lnTo>
                <a:lnTo>
                  <a:pt x="23454" y="35162"/>
                </a:lnTo>
                <a:lnTo>
                  <a:pt x="24393" y="35365"/>
                </a:lnTo>
                <a:lnTo>
                  <a:pt x="25319" y="35581"/>
                </a:lnTo>
                <a:lnTo>
                  <a:pt x="26258" y="35771"/>
                </a:lnTo>
                <a:lnTo>
                  <a:pt x="28135" y="36152"/>
                </a:lnTo>
                <a:lnTo>
                  <a:pt x="30012" y="36520"/>
                </a:lnTo>
                <a:lnTo>
                  <a:pt x="31890" y="36900"/>
                </a:lnTo>
                <a:lnTo>
                  <a:pt x="33754" y="37281"/>
                </a:lnTo>
                <a:lnTo>
                  <a:pt x="34693" y="37471"/>
                </a:lnTo>
                <a:lnTo>
                  <a:pt x="35619" y="37687"/>
                </a:lnTo>
                <a:lnTo>
                  <a:pt x="36532" y="37902"/>
                </a:lnTo>
                <a:lnTo>
                  <a:pt x="37446" y="38118"/>
                </a:lnTo>
                <a:lnTo>
                  <a:pt x="38359" y="38359"/>
                </a:lnTo>
                <a:lnTo>
                  <a:pt x="39260" y="38600"/>
                </a:lnTo>
                <a:lnTo>
                  <a:pt x="40160" y="38866"/>
                </a:lnTo>
                <a:lnTo>
                  <a:pt x="41048" y="39146"/>
                </a:lnTo>
                <a:lnTo>
                  <a:pt x="41568" y="39323"/>
                </a:lnTo>
                <a:lnTo>
                  <a:pt x="42101" y="39501"/>
                </a:lnTo>
                <a:lnTo>
                  <a:pt x="42621" y="39691"/>
                </a:lnTo>
                <a:lnTo>
                  <a:pt x="43141" y="39894"/>
                </a:lnTo>
                <a:lnTo>
                  <a:pt x="43674" y="40110"/>
                </a:lnTo>
                <a:lnTo>
                  <a:pt x="44194" y="40338"/>
                </a:lnTo>
                <a:lnTo>
                  <a:pt x="44714" y="40566"/>
                </a:lnTo>
                <a:lnTo>
                  <a:pt x="45247" y="40807"/>
                </a:lnTo>
                <a:lnTo>
                  <a:pt x="45767" y="41048"/>
                </a:lnTo>
                <a:lnTo>
                  <a:pt x="46287" y="41315"/>
                </a:lnTo>
                <a:lnTo>
                  <a:pt x="46794" y="41581"/>
                </a:lnTo>
                <a:lnTo>
                  <a:pt x="47314" y="41847"/>
                </a:lnTo>
                <a:lnTo>
                  <a:pt x="47822" y="42139"/>
                </a:lnTo>
                <a:lnTo>
                  <a:pt x="48329" y="42431"/>
                </a:lnTo>
                <a:lnTo>
                  <a:pt x="48824" y="42735"/>
                </a:lnTo>
                <a:lnTo>
                  <a:pt x="49331" y="43040"/>
                </a:lnTo>
                <a:lnTo>
                  <a:pt x="49813" y="43357"/>
                </a:lnTo>
                <a:lnTo>
                  <a:pt x="50308" y="43687"/>
                </a:lnTo>
                <a:lnTo>
                  <a:pt x="50790" y="44016"/>
                </a:lnTo>
                <a:lnTo>
                  <a:pt x="51259" y="44359"/>
                </a:lnTo>
                <a:lnTo>
                  <a:pt x="51729" y="44714"/>
                </a:lnTo>
                <a:lnTo>
                  <a:pt x="52185" y="45069"/>
                </a:lnTo>
                <a:lnTo>
                  <a:pt x="52642" y="45437"/>
                </a:lnTo>
                <a:lnTo>
                  <a:pt x="53086" y="45818"/>
                </a:lnTo>
                <a:lnTo>
                  <a:pt x="53530" y="46198"/>
                </a:lnTo>
                <a:lnTo>
                  <a:pt x="53961" y="46591"/>
                </a:lnTo>
                <a:lnTo>
                  <a:pt x="54380" y="46985"/>
                </a:lnTo>
                <a:lnTo>
                  <a:pt x="54786" y="47391"/>
                </a:lnTo>
                <a:lnTo>
                  <a:pt x="55192" y="47797"/>
                </a:lnTo>
                <a:lnTo>
                  <a:pt x="55572" y="48215"/>
                </a:lnTo>
                <a:lnTo>
                  <a:pt x="55953" y="48646"/>
                </a:lnTo>
                <a:lnTo>
                  <a:pt x="56321" y="49078"/>
                </a:lnTo>
                <a:lnTo>
                  <a:pt x="56676" y="49522"/>
                </a:lnTo>
                <a:lnTo>
                  <a:pt x="57018" y="49966"/>
                </a:lnTo>
                <a:lnTo>
                  <a:pt x="57361" y="50422"/>
                </a:lnTo>
                <a:lnTo>
                  <a:pt x="57678" y="50879"/>
                </a:lnTo>
                <a:lnTo>
                  <a:pt x="57982" y="51348"/>
                </a:lnTo>
                <a:lnTo>
                  <a:pt x="58274" y="51818"/>
                </a:lnTo>
                <a:lnTo>
                  <a:pt x="58553" y="52300"/>
                </a:lnTo>
                <a:lnTo>
                  <a:pt x="58819" y="52782"/>
                </a:lnTo>
                <a:lnTo>
                  <a:pt x="59061" y="53276"/>
                </a:lnTo>
                <a:lnTo>
                  <a:pt x="59302" y="53771"/>
                </a:lnTo>
                <a:lnTo>
                  <a:pt x="59517" y="54278"/>
                </a:lnTo>
                <a:lnTo>
                  <a:pt x="59720" y="54786"/>
                </a:lnTo>
                <a:lnTo>
                  <a:pt x="59898" y="55293"/>
                </a:lnTo>
                <a:lnTo>
                  <a:pt x="60075" y="55813"/>
                </a:lnTo>
                <a:lnTo>
                  <a:pt x="60215" y="56346"/>
                </a:lnTo>
                <a:lnTo>
                  <a:pt x="60354" y="56879"/>
                </a:lnTo>
                <a:lnTo>
                  <a:pt x="60469" y="57412"/>
                </a:lnTo>
                <a:lnTo>
                  <a:pt x="60557" y="57957"/>
                </a:lnTo>
                <a:lnTo>
                  <a:pt x="60646" y="58502"/>
                </a:lnTo>
                <a:lnTo>
                  <a:pt x="60697" y="59061"/>
                </a:lnTo>
                <a:lnTo>
                  <a:pt x="60735" y="59619"/>
                </a:lnTo>
                <a:lnTo>
                  <a:pt x="60748" y="60177"/>
                </a:lnTo>
                <a:lnTo>
                  <a:pt x="60748" y="60748"/>
                </a:lnTo>
                <a:lnTo>
                  <a:pt x="60722" y="61318"/>
                </a:lnTo>
                <a:lnTo>
                  <a:pt x="60684" y="61902"/>
                </a:lnTo>
                <a:lnTo>
                  <a:pt x="60608" y="62473"/>
                </a:lnTo>
                <a:lnTo>
                  <a:pt x="60519" y="63069"/>
                </a:lnTo>
                <a:lnTo>
                  <a:pt x="60405" y="63652"/>
                </a:lnTo>
                <a:lnTo>
                  <a:pt x="60266" y="64249"/>
                </a:lnTo>
                <a:lnTo>
                  <a:pt x="60113" y="64845"/>
                </a:lnTo>
                <a:lnTo>
                  <a:pt x="59923" y="65454"/>
                </a:lnTo>
                <a:lnTo>
                  <a:pt x="59720" y="66063"/>
                </a:lnTo>
                <a:lnTo>
                  <a:pt x="59568" y="66468"/>
                </a:lnTo>
                <a:lnTo>
                  <a:pt x="59403" y="66874"/>
                </a:lnTo>
                <a:lnTo>
                  <a:pt x="59225" y="67280"/>
                </a:lnTo>
                <a:lnTo>
                  <a:pt x="59035" y="67661"/>
                </a:lnTo>
                <a:lnTo>
                  <a:pt x="58845" y="68041"/>
                </a:lnTo>
                <a:lnTo>
                  <a:pt x="58642" y="68422"/>
                </a:lnTo>
                <a:lnTo>
                  <a:pt x="58426" y="68790"/>
                </a:lnTo>
                <a:lnTo>
                  <a:pt x="58211" y="69145"/>
                </a:lnTo>
                <a:lnTo>
                  <a:pt x="57982" y="69500"/>
                </a:lnTo>
                <a:lnTo>
                  <a:pt x="57754" y="69843"/>
                </a:lnTo>
                <a:lnTo>
                  <a:pt x="57500" y="70185"/>
                </a:lnTo>
                <a:lnTo>
                  <a:pt x="57259" y="70515"/>
                </a:lnTo>
                <a:lnTo>
                  <a:pt x="56993" y="70845"/>
                </a:lnTo>
                <a:lnTo>
                  <a:pt x="56727" y="71162"/>
                </a:lnTo>
                <a:lnTo>
                  <a:pt x="56460" y="71466"/>
                </a:lnTo>
                <a:lnTo>
                  <a:pt x="56168" y="71771"/>
                </a:lnTo>
                <a:lnTo>
                  <a:pt x="55889" y="72075"/>
                </a:lnTo>
                <a:lnTo>
                  <a:pt x="55598" y="72367"/>
                </a:lnTo>
                <a:lnTo>
                  <a:pt x="55293" y="72646"/>
                </a:lnTo>
                <a:lnTo>
                  <a:pt x="54989" y="72925"/>
                </a:lnTo>
                <a:lnTo>
                  <a:pt x="54672" y="73204"/>
                </a:lnTo>
                <a:lnTo>
                  <a:pt x="54354" y="73470"/>
                </a:lnTo>
                <a:lnTo>
                  <a:pt x="54025" y="73724"/>
                </a:lnTo>
                <a:lnTo>
                  <a:pt x="53695" y="73978"/>
                </a:lnTo>
                <a:lnTo>
                  <a:pt x="53365" y="74232"/>
                </a:lnTo>
                <a:lnTo>
                  <a:pt x="53023" y="74473"/>
                </a:lnTo>
                <a:lnTo>
                  <a:pt x="52325" y="74942"/>
                </a:lnTo>
                <a:lnTo>
                  <a:pt x="51615" y="75386"/>
                </a:lnTo>
                <a:lnTo>
                  <a:pt x="50879" y="75817"/>
                </a:lnTo>
                <a:lnTo>
                  <a:pt x="50143" y="76223"/>
                </a:lnTo>
                <a:lnTo>
                  <a:pt x="49382" y="76604"/>
                </a:lnTo>
                <a:lnTo>
                  <a:pt x="48608" y="76971"/>
                </a:lnTo>
                <a:lnTo>
                  <a:pt x="47822" y="77327"/>
                </a:lnTo>
                <a:lnTo>
                  <a:pt x="47035" y="77656"/>
                </a:lnTo>
                <a:lnTo>
                  <a:pt x="46236" y="77974"/>
                </a:lnTo>
                <a:lnTo>
                  <a:pt x="45424" y="78265"/>
                </a:lnTo>
                <a:lnTo>
                  <a:pt x="44625" y="78544"/>
                </a:lnTo>
                <a:lnTo>
                  <a:pt x="43801" y="78823"/>
                </a:lnTo>
                <a:lnTo>
                  <a:pt x="42989" y="79077"/>
                </a:lnTo>
                <a:lnTo>
                  <a:pt x="42177" y="79318"/>
                </a:lnTo>
                <a:lnTo>
                  <a:pt x="41365" y="79546"/>
                </a:lnTo>
                <a:lnTo>
                  <a:pt x="40553" y="79762"/>
                </a:lnTo>
                <a:lnTo>
                  <a:pt x="39742" y="79965"/>
                </a:lnTo>
                <a:lnTo>
                  <a:pt x="38942" y="80155"/>
                </a:lnTo>
                <a:lnTo>
                  <a:pt x="38143" y="80346"/>
                </a:lnTo>
                <a:lnTo>
                  <a:pt x="36761" y="80650"/>
                </a:lnTo>
                <a:lnTo>
                  <a:pt x="35365" y="80954"/>
                </a:lnTo>
                <a:lnTo>
                  <a:pt x="32562" y="81563"/>
                </a:lnTo>
                <a:lnTo>
                  <a:pt x="31154" y="81880"/>
                </a:lnTo>
                <a:lnTo>
                  <a:pt x="29746" y="82210"/>
                </a:lnTo>
                <a:lnTo>
                  <a:pt x="28338" y="82565"/>
                </a:lnTo>
                <a:lnTo>
                  <a:pt x="27640" y="82756"/>
                </a:lnTo>
                <a:lnTo>
                  <a:pt x="26955" y="82959"/>
                </a:lnTo>
                <a:lnTo>
                  <a:pt x="26258" y="83162"/>
                </a:lnTo>
                <a:lnTo>
                  <a:pt x="25573" y="83365"/>
                </a:lnTo>
                <a:lnTo>
                  <a:pt x="24888" y="83593"/>
                </a:lnTo>
                <a:lnTo>
                  <a:pt x="24203" y="83821"/>
                </a:lnTo>
                <a:lnTo>
                  <a:pt x="23530" y="84062"/>
                </a:lnTo>
                <a:lnTo>
                  <a:pt x="22858" y="84316"/>
                </a:lnTo>
                <a:lnTo>
                  <a:pt x="22199" y="84582"/>
                </a:lnTo>
                <a:lnTo>
                  <a:pt x="21539" y="84861"/>
                </a:lnTo>
                <a:lnTo>
                  <a:pt x="20892" y="85153"/>
                </a:lnTo>
                <a:lnTo>
                  <a:pt x="20245" y="85470"/>
                </a:lnTo>
                <a:lnTo>
                  <a:pt x="19598" y="85787"/>
                </a:lnTo>
                <a:lnTo>
                  <a:pt x="18977" y="86130"/>
                </a:lnTo>
                <a:lnTo>
                  <a:pt x="18355" y="86485"/>
                </a:lnTo>
                <a:lnTo>
                  <a:pt x="17746" y="86853"/>
                </a:lnTo>
                <a:lnTo>
                  <a:pt x="17137" y="87246"/>
                </a:lnTo>
                <a:lnTo>
                  <a:pt x="16541" y="87652"/>
                </a:lnTo>
                <a:lnTo>
                  <a:pt x="15742" y="88235"/>
                </a:lnTo>
                <a:lnTo>
                  <a:pt x="14968" y="88832"/>
                </a:lnTo>
                <a:lnTo>
                  <a:pt x="14232" y="89441"/>
                </a:lnTo>
                <a:lnTo>
                  <a:pt x="13522" y="90075"/>
                </a:lnTo>
                <a:lnTo>
                  <a:pt x="12824" y="90709"/>
                </a:lnTo>
                <a:lnTo>
                  <a:pt x="12165" y="91369"/>
                </a:lnTo>
                <a:lnTo>
                  <a:pt x="11543" y="92041"/>
                </a:lnTo>
                <a:lnTo>
                  <a:pt x="10934" y="92713"/>
                </a:lnTo>
                <a:lnTo>
                  <a:pt x="10351" y="93411"/>
                </a:lnTo>
                <a:lnTo>
                  <a:pt x="9806" y="94109"/>
                </a:lnTo>
                <a:lnTo>
                  <a:pt x="9285" y="94832"/>
                </a:lnTo>
                <a:lnTo>
                  <a:pt x="8791" y="95555"/>
                </a:lnTo>
                <a:lnTo>
                  <a:pt x="8321" y="96290"/>
                </a:lnTo>
                <a:lnTo>
                  <a:pt x="7877" y="97026"/>
                </a:lnTo>
                <a:lnTo>
                  <a:pt x="7472" y="97787"/>
                </a:lnTo>
                <a:lnTo>
                  <a:pt x="7078" y="98548"/>
                </a:lnTo>
                <a:lnTo>
                  <a:pt x="6723" y="99309"/>
                </a:lnTo>
                <a:lnTo>
                  <a:pt x="6381" y="100083"/>
                </a:lnTo>
                <a:lnTo>
                  <a:pt x="6076" y="100869"/>
                </a:lnTo>
                <a:lnTo>
                  <a:pt x="5797" y="101656"/>
                </a:lnTo>
                <a:lnTo>
                  <a:pt x="5543" y="102442"/>
                </a:lnTo>
                <a:lnTo>
                  <a:pt x="5328" y="103242"/>
                </a:lnTo>
                <a:lnTo>
                  <a:pt x="5125" y="104041"/>
                </a:lnTo>
                <a:lnTo>
                  <a:pt x="4947" y="104840"/>
                </a:lnTo>
                <a:lnTo>
                  <a:pt x="4808" y="105652"/>
                </a:lnTo>
                <a:lnTo>
                  <a:pt x="4681" y="106463"/>
                </a:lnTo>
                <a:lnTo>
                  <a:pt x="4592" y="107275"/>
                </a:lnTo>
                <a:lnTo>
                  <a:pt x="4529" y="108087"/>
                </a:lnTo>
                <a:lnTo>
                  <a:pt x="4491" y="108899"/>
                </a:lnTo>
                <a:lnTo>
                  <a:pt x="4478" y="109711"/>
                </a:lnTo>
                <a:lnTo>
                  <a:pt x="4491" y="110535"/>
                </a:lnTo>
                <a:lnTo>
                  <a:pt x="4529" y="111347"/>
                </a:lnTo>
                <a:lnTo>
                  <a:pt x="4592" y="112159"/>
                </a:lnTo>
                <a:lnTo>
                  <a:pt x="4681" y="112971"/>
                </a:lnTo>
                <a:lnTo>
                  <a:pt x="4808" y="113783"/>
                </a:lnTo>
                <a:lnTo>
                  <a:pt x="4947" y="114582"/>
                </a:lnTo>
                <a:lnTo>
                  <a:pt x="5112" y="115381"/>
                </a:lnTo>
                <a:lnTo>
                  <a:pt x="5315" y="116180"/>
                </a:lnTo>
                <a:lnTo>
                  <a:pt x="5531" y="116979"/>
                </a:lnTo>
                <a:lnTo>
                  <a:pt x="5784" y="117766"/>
                </a:lnTo>
                <a:lnTo>
                  <a:pt x="6051" y="118552"/>
                </a:lnTo>
                <a:lnTo>
                  <a:pt x="6355" y="119326"/>
                </a:lnTo>
                <a:lnTo>
                  <a:pt x="6685" y="120100"/>
                </a:lnTo>
                <a:lnTo>
                  <a:pt x="7028" y="120861"/>
                </a:lnTo>
                <a:lnTo>
                  <a:pt x="7408" y="121622"/>
                </a:lnTo>
                <a:lnTo>
                  <a:pt x="7814" y="122370"/>
                </a:lnTo>
                <a:lnTo>
                  <a:pt x="8245" y="123106"/>
                </a:lnTo>
                <a:lnTo>
                  <a:pt x="8689" y="123829"/>
                </a:lnTo>
                <a:lnTo>
                  <a:pt x="9171" y="124552"/>
                </a:lnTo>
                <a:lnTo>
                  <a:pt x="9679" y="125262"/>
                </a:lnTo>
                <a:lnTo>
                  <a:pt x="10211" y="125960"/>
                </a:lnTo>
                <a:lnTo>
                  <a:pt x="10757" y="126645"/>
                </a:lnTo>
                <a:lnTo>
                  <a:pt x="11340" y="127317"/>
                </a:lnTo>
                <a:lnTo>
                  <a:pt x="11949" y="127977"/>
                </a:lnTo>
                <a:lnTo>
                  <a:pt x="12571" y="128624"/>
                </a:lnTo>
                <a:lnTo>
                  <a:pt x="13230" y="129258"/>
                </a:lnTo>
                <a:lnTo>
                  <a:pt x="13915" y="129880"/>
                </a:lnTo>
                <a:lnTo>
                  <a:pt x="14626" y="130488"/>
                </a:lnTo>
                <a:lnTo>
                  <a:pt x="15349" y="131085"/>
                </a:lnTo>
                <a:lnTo>
                  <a:pt x="16110" y="131655"/>
                </a:lnTo>
                <a:lnTo>
                  <a:pt x="16884" y="132214"/>
                </a:lnTo>
                <a:lnTo>
                  <a:pt x="17695" y="132746"/>
                </a:lnTo>
                <a:lnTo>
                  <a:pt x="18520" y="133279"/>
                </a:lnTo>
                <a:lnTo>
                  <a:pt x="19383" y="133774"/>
                </a:lnTo>
                <a:lnTo>
                  <a:pt x="20930" y="134611"/>
                </a:lnTo>
                <a:lnTo>
                  <a:pt x="22490" y="135423"/>
                </a:lnTo>
                <a:lnTo>
                  <a:pt x="24063" y="136209"/>
                </a:lnTo>
                <a:lnTo>
                  <a:pt x="25649" y="136970"/>
                </a:lnTo>
                <a:lnTo>
                  <a:pt x="135055" y="136970"/>
                </a:lnTo>
                <a:lnTo>
                  <a:pt x="135055" y="0"/>
                </a:ln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83"/>
          <p:cNvSpPr txBox="1">
            <a:spLocks noGrp="1"/>
          </p:cNvSpPr>
          <p:nvPr>
            <p:ph type="title"/>
          </p:nvPr>
        </p:nvSpPr>
        <p:spPr>
          <a:xfrm>
            <a:off x="723900" y="1165125"/>
            <a:ext cx="17145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5" name="Google Shape;55;p83"/>
          <p:cNvSpPr txBox="1">
            <a:spLocks noGrp="1"/>
          </p:cNvSpPr>
          <p:nvPr>
            <p:ph type="title" idx="2"/>
          </p:nvPr>
        </p:nvSpPr>
        <p:spPr>
          <a:xfrm>
            <a:off x="723900" y="1704225"/>
            <a:ext cx="44577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3"/>
          <p:cNvSpPr txBox="1">
            <a:spLocks noGrp="1"/>
          </p:cNvSpPr>
          <p:nvPr>
            <p:ph type="subTitle" idx="1"/>
          </p:nvPr>
        </p:nvSpPr>
        <p:spPr>
          <a:xfrm>
            <a:off x="723900" y="2243325"/>
            <a:ext cx="3848100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bg>
      <p:bgPr>
        <a:solidFill>
          <a:schemeClr val="accent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4"/>
          <p:cNvSpPr/>
          <p:nvPr/>
        </p:nvSpPr>
        <p:spPr>
          <a:xfrm rot="10800000" flipH="1">
            <a:off x="0" y="72"/>
            <a:ext cx="6900329" cy="5132054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84"/>
          <p:cNvSpPr/>
          <p:nvPr/>
        </p:nvSpPr>
        <p:spPr>
          <a:xfrm flipH="1">
            <a:off x="2228210" y="-25"/>
            <a:ext cx="6915789" cy="5143552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5"/>
          <p:cNvSpPr txBox="1">
            <a:spLocks noGrp="1"/>
          </p:cNvSpPr>
          <p:nvPr>
            <p:ph type="title" hasCustomPrompt="1"/>
          </p:nvPr>
        </p:nvSpPr>
        <p:spPr>
          <a:xfrm>
            <a:off x="723900" y="1668775"/>
            <a:ext cx="7696200" cy="12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9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85"/>
          <p:cNvSpPr txBox="1">
            <a:spLocks noGrp="1"/>
          </p:cNvSpPr>
          <p:nvPr>
            <p:ph type="title" idx="2"/>
          </p:nvPr>
        </p:nvSpPr>
        <p:spPr>
          <a:xfrm>
            <a:off x="2393738" y="2896531"/>
            <a:ext cx="44673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85"/>
          <p:cNvSpPr/>
          <p:nvPr/>
        </p:nvSpPr>
        <p:spPr>
          <a:xfrm rot="10800000" flipH="1">
            <a:off x="576248" y="-537393"/>
            <a:ext cx="9625835" cy="1743593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85"/>
          <p:cNvSpPr/>
          <p:nvPr/>
        </p:nvSpPr>
        <p:spPr>
          <a:xfrm flipH="1">
            <a:off x="-1205727" y="3876007"/>
            <a:ext cx="9625835" cy="1743593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6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76962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7" name="Google Shape;7;p76"/>
          <p:cNvSpPr txBox="1">
            <a:spLocks noGrp="1"/>
          </p:cNvSpPr>
          <p:nvPr>
            <p:ph type="body" idx="1"/>
          </p:nvPr>
        </p:nvSpPr>
        <p:spPr>
          <a:xfrm>
            <a:off x="723900" y="1239000"/>
            <a:ext cx="76962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ncode Sans"/>
              <a:buChar char="●"/>
              <a:defRPr sz="18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code Sans"/>
              <a:buChar char="■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3.jp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7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7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10.jp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4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4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5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5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9.xml" /><Relationship Id="rId4" Type="http://schemas.openxmlformats.org/officeDocument/2006/relationships/image" Target="../media/image4.jp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0.jpg" /><Relationship Id="rId4" Type="http://schemas.openxmlformats.org/officeDocument/2006/relationships/image" Target="../media/image25.jp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14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3.jp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14.xml" /><Relationship Id="rId4" Type="http://schemas.openxmlformats.org/officeDocument/2006/relationships/image" Target="../media/image27.jp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4.xml" /><Relationship Id="rId4" Type="http://schemas.openxmlformats.org/officeDocument/2006/relationships/image" Target="../media/image29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16.xml" /><Relationship Id="rId4" Type="http://schemas.openxmlformats.org/officeDocument/2006/relationships/image" Target="../media/image31.jp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14.xml" /><Relationship Id="rId5" Type="http://schemas.openxmlformats.org/officeDocument/2006/relationships/image" Target="../media/image33.jpg" /><Relationship Id="rId4" Type="http://schemas.openxmlformats.org/officeDocument/2006/relationships/image" Target="../media/image32.jp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9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6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8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notesSlide" Target="../notesSlides/notesSlide31.xml" /><Relationship Id="rId1" Type="http://schemas.openxmlformats.org/officeDocument/2006/relationships/slideLayout" Target="../slideLayouts/slideLayout3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 /><Relationship Id="rId2" Type="http://schemas.openxmlformats.org/officeDocument/2006/relationships/notesSlide" Target="../notesSlides/notesSlide32.xml" /><Relationship Id="rId1" Type="http://schemas.openxmlformats.org/officeDocument/2006/relationships/slideLayout" Target="../slideLayouts/slideLayout4.xml" /><Relationship Id="rId4" Type="http://schemas.openxmlformats.org/officeDocument/2006/relationships/slide" Target="slide31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notesSlide" Target="../notesSlides/notesSlide33.xml" /><Relationship Id="rId1" Type="http://schemas.openxmlformats.org/officeDocument/2006/relationships/slideLayout" Target="../slideLayouts/slideLayout4.xml" /><Relationship Id="rId5" Type="http://schemas.openxmlformats.org/officeDocument/2006/relationships/slide" Target="slide31.xml" /><Relationship Id="rId4" Type="http://schemas.openxmlformats.org/officeDocument/2006/relationships/image" Target="../media/image38.pn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2" Type="http://schemas.openxmlformats.org/officeDocument/2006/relationships/notesSlide" Target="../notesSlides/notesSlide34.xml" /><Relationship Id="rId1" Type="http://schemas.openxmlformats.org/officeDocument/2006/relationships/slideLayout" Target="../slideLayouts/slideLayout2.xml" /><Relationship Id="rId6" Type="http://schemas.openxmlformats.org/officeDocument/2006/relationships/slide" Target="slide31.xml" /><Relationship Id="rId5" Type="http://schemas.openxmlformats.org/officeDocument/2006/relationships/image" Target="../media/image10.jpg" /><Relationship Id="rId4" Type="http://schemas.openxmlformats.org/officeDocument/2006/relationships/image" Target="../media/image25.jp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 /><Relationship Id="rId2" Type="http://schemas.openxmlformats.org/officeDocument/2006/relationships/notesSlide" Target="../notesSlides/notesSlide35.xml" /><Relationship Id="rId1" Type="http://schemas.openxmlformats.org/officeDocument/2006/relationships/slideLayout" Target="../slideLayouts/slideLayout17.xml" /><Relationship Id="rId4" Type="http://schemas.openxmlformats.org/officeDocument/2006/relationships/slide" Target="slide31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notesSlide" Target="../notesSlides/notesSlide36.xml" /><Relationship Id="rId1" Type="http://schemas.openxmlformats.org/officeDocument/2006/relationships/slideLayout" Target="../slideLayouts/slideLayout4.xml" /><Relationship Id="rId4" Type="http://schemas.openxmlformats.org/officeDocument/2006/relationships/slide" Target="slide31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37.xml" /><Relationship Id="rId1" Type="http://schemas.openxmlformats.org/officeDocument/2006/relationships/slideLayout" Target="../slideLayouts/slideLayout8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notesSlide" Target="../notesSlides/notesSlide38.xml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43.pn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 /><Relationship Id="rId2" Type="http://schemas.openxmlformats.org/officeDocument/2006/relationships/notesSlide" Target="../notesSlides/notesSlide39.xml" /><Relationship Id="rId1" Type="http://schemas.openxmlformats.org/officeDocument/2006/relationships/slideLayout" Target="../slideLayouts/slideLayout9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0.xml" /><Relationship Id="rId4" Type="http://schemas.openxmlformats.org/officeDocument/2006/relationships/image" Target="../media/image5.jpg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 /><Relationship Id="rId2" Type="http://schemas.openxmlformats.org/officeDocument/2006/relationships/notesSlide" Target="../notesSlides/notesSlide40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5.jpg" /><Relationship Id="rId4" Type="http://schemas.openxmlformats.org/officeDocument/2006/relationships/image" Target="../media/image44.png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 /><Relationship Id="rId2" Type="http://schemas.openxmlformats.org/officeDocument/2006/relationships/notesSlide" Target="../notesSlides/notesSlide41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5.png" /><Relationship Id="rId4" Type="http://schemas.openxmlformats.org/officeDocument/2006/relationships/image" Target="../media/image25.jpg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 /><Relationship Id="rId2" Type="http://schemas.openxmlformats.org/officeDocument/2006/relationships/notesSlide" Target="../notesSlides/notesSlide42.xml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47.jp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 /><Relationship Id="rId2" Type="http://schemas.openxmlformats.org/officeDocument/2006/relationships/notesSlide" Target="../notesSlides/notesSlide43.xml" /><Relationship Id="rId1" Type="http://schemas.openxmlformats.org/officeDocument/2006/relationships/slideLayout" Target="../slideLayouts/slideLayout16.xml" /><Relationship Id="rId4" Type="http://schemas.openxmlformats.org/officeDocument/2006/relationships/image" Target="../media/image49.png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alla.sa/fares_h" TargetMode="External" /><Relationship Id="rId2" Type="http://schemas.openxmlformats.org/officeDocument/2006/relationships/notesSlide" Target="../notesSlides/notesSlide44.xml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1.xml" /><Relationship Id="rId4" Type="http://schemas.openxmlformats.org/officeDocument/2006/relationships/image" Target="../media/image8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10.jp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12.jp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2"/>
          <p:cNvSpPr txBox="1">
            <a:spLocks noGrp="1"/>
          </p:cNvSpPr>
          <p:nvPr>
            <p:ph type="title" idx="4294967295"/>
          </p:nvPr>
        </p:nvSpPr>
        <p:spPr>
          <a:xfrm>
            <a:off x="1390612" y="1111737"/>
            <a:ext cx="61152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Encode Sans"/>
              <a:buNone/>
            </a:pPr>
            <a:r>
              <a:rPr lang="ar-SA" sz="7200" b="1" i="0" u="none" strike="noStrike" cap="none">
                <a:solidFill>
                  <a:schemeClr val="accent6"/>
                </a:solidFill>
                <a:latin typeface="Encode Sans"/>
                <a:ea typeface="Encode Sans"/>
                <a:cs typeface="Encode Sans"/>
                <a:sym typeface="Encode Sans"/>
              </a:rPr>
              <a:t>الدرس الثاني </a:t>
            </a:r>
            <a:endParaRPr sz="7200" b="1" i="0" u="none" strike="noStrike" cap="none">
              <a:solidFill>
                <a:schemeClr val="accen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grpSp>
        <p:nvGrpSpPr>
          <p:cNvPr id="739" name="Google Shape;739;p32"/>
          <p:cNvGrpSpPr/>
          <p:nvPr/>
        </p:nvGrpSpPr>
        <p:grpSpPr>
          <a:xfrm>
            <a:off x="177351" y="-128212"/>
            <a:ext cx="8966648" cy="5453353"/>
            <a:chOff x="177351" y="-128212"/>
            <a:chExt cx="8966648" cy="5453353"/>
          </a:xfrm>
        </p:grpSpPr>
        <p:grpSp>
          <p:nvGrpSpPr>
            <p:cNvPr id="740" name="Google Shape;740;p32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741" name="Google Shape;741;p32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42" name="Google Shape;742;p32"/>
              <p:cNvGrpSpPr/>
              <p:nvPr/>
            </p:nvGrpSpPr>
            <p:grpSpPr>
              <a:xfrm>
                <a:off x="7819197" y="-9582"/>
                <a:ext cx="726773" cy="1497512"/>
                <a:chOff x="3313020" y="1599125"/>
                <a:chExt cx="1449486" cy="2985471"/>
              </a:xfrm>
            </p:grpSpPr>
            <p:sp>
              <p:nvSpPr>
                <p:cNvPr id="743" name="Google Shape;743;p32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32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32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6" name="Google Shape;746;p32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32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8" name="Google Shape;748;p32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9" name="Google Shape;749;p32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0" name="Google Shape;750;p32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1" name="Google Shape;751;p32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752;p32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53" name="Google Shape;753;p32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754" name="Google Shape;754;p32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55" name="Google Shape;755;p32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756" name="Google Shape;756;p32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" name="Google Shape;757;p32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" name="Google Shape;758;p32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32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32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32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62" name="Google Shape;762;p32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763" name="Google Shape;763;p32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4" name="Google Shape;764;p32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pic>
        <p:nvPicPr>
          <p:cNvPr id="765" name="Google Shape;76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2794" y="2399723"/>
            <a:ext cx="1718000" cy="17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Google Shape;859;p41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860" name="Google Shape;860;p41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64" name="Google Shape;864;p41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865" name="Google Shape;86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9133" y="663545"/>
            <a:ext cx="55245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30626" y="2046455"/>
            <a:ext cx="3048547" cy="2884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42"/>
          <p:cNvSpPr txBox="1">
            <a:spLocks noGrp="1"/>
          </p:cNvSpPr>
          <p:nvPr>
            <p:ph type="title"/>
          </p:nvPr>
        </p:nvSpPr>
        <p:spPr>
          <a:xfrm>
            <a:off x="6122846" y="188472"/>
            <a:ext cx="2852271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3600">
                <a:solidFill>
                  <a:srgbClr val="A8D13D"/>
                </a:solidFill>
              </a:rPr>
              <a:t>أقرأ وأتعلم</a:t>
            </a:r>
            <a:endParaRPr sz="3600">
              <a:solidFill>
                <a:srgbClr val="A8D13D"/>
              </a:solidFill>
            </a:endParaRPr>
          </a:p>
        </p:txBody>
      </p:sp>
      <p:sp>
        <p:nvSpPr>
          <p:cNvPr id="872" name="Google Shape;872;p42"/>
          <p:cNvSpPr txBox="1"/>
          <p:nvPr/>
        </p:nvSpPr>
        <p:spPr>
          <a:xfrm>
            <a:off x="3391333" y="839446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4400" b="1" i="0" u="none" strike="noStrike" cap="none">
                <a:solidFill>
                  <a:srgbClr val="566D19"/>
                </a:solidFill>
                <a:latin typeface="Lato"/>
                <a:ea typeface="Lato"/>
                <a:cs typeface="Lato"/>
                <a:sym typeface="Lato"/>
              </a:rPr>
              <a:t>من أين تأتي البذور؟</a:t>
            </a:r>
            <a:endParaRPr sz="4400" b="1" i="0" u="none" strike="noStrike" cap="none">
              <a:solidFill>
                <a:srgbClr val="566D1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73" name="Google Shape;873;p42"/>
          <p:cNvPicPr preferRelativeResize="0"/>
          <p:nvPr/>
        </p:nvPicPr>
        <p:blipFill rotWithShape="1">
          <a:blip r:embed="rId3">
            <a:alphaModFix/>
          </a:blip>
          <a:srcRect l="37300" t="30195" r="29409" b="20025"/>
          <a:stretch/>
        </p:blipFill>
        <p:spPr>
          <a:xfrm>
            <a:off x="4643748" y="2037346"/>
            <a:ext cx="4331369" cy="3641558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42"/>
          <p:cNvSpPr txBox="1"/>
          <p:nvPr/>
        </p:nvSpPr>
        <p:spPr>
          <a:xfrm>
            <a:off x="228202" y="530055"/>
            <a:ext cx="4882473" cy="404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600" b="1" i="0" u="none" strike="noStrike" cap="none">
                <a:solidFill>
                  <a:srgbClr val="FF6600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الزهرة</a:t>
            </a:r>
            <a:r>
              <a:rPr lang="ar-SA" sz="3600" b="0" i="0" u="none" strike="noStrike" cap="none">
                <a:solidFill>
                  <a:srgbClr val="3F3F3F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 هي التي تكون البذور والثمار في النبات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600" b="1" i="0" u="none" strike="noStrike" cap="none">
                <a:solidFill>
                  <a:srgbClr val="FF6600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البذرة</a:t>
            </a:r>
            <a:r>
              <a:rPr lang="ar-SA" sz="3600" b="0" i="0" u="none" strike="noStrike" cap="none">
                <a:solidFill>
                  <a:srgbClr val="3F3F3F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 هي جزء النبات الذي ينمو ويصير نباتا جديدًا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600" b="0" i="0" u="none" strike="noStrike" cap="none">
                <a:solidFill>
                  <a:srgbClr val="3F3F3F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تنتج الزهرة مسحوق يسمى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600" b="1" i="0" u="none" strike="noStrike" cap="none">
                <a:solidFill>
                  <a:srgbClr val="FF6600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حُبُوب</a:t>
            </a:r>
            <a:r>
              <a:rPr lang="ar-SA" sz="3600" b="0" i="0" u="none" strike="noStrike" cap="none">
                <a:solidFill>
                  <a:srgbClr val="3F3F3F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 </a:t>
            </a:r>
            <a:r>
              <a:rPr lang="ar-SA" sz="3600" b="1" i="0" u="none" strike="noStrike" cap="none">
                <a:solidFill>
                  <a:srgbClr val="FF6600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اللَّقاح</a:t>
            </a:r>
            <a:r>
              <a:rPr lang="ar-SA" sz="3600" b="0" i="0" u="none" strike="noStrike" cap="none">
                <a:solidFill>
                  <a:srgbClr val="3F3F3F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 وهي تسهم في إنتاج البذور </a:t>
            </a:r>
            <a:endParaRPr sz="3600" b="0" i="0" u="none" strike="noStrike" cap="none">
              <a:solidFill>
                <a:srgbClr val="3F3F3F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pic>
        <p:nvPicPr>
          <p:cNvPr id="875" name="Google Shape;87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9590" y="52024"/>
            <a:ext cx="1028296" cy="1028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43"/>
          <p:cNvSpPr txBox="1">
            <a:spLocks noGrp="1"/>
          </p:cNvSpPr>
          <p:nvPr>
            <p:ph type="title"/>
          </p:nvPr>
        </p:nvSpPr>
        <p:spPr>
          <a:xfrm>
            <a:off x="6169590" y="272896"/>
            <a:ext cx="2852271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3600">
                <a:solidFill>
                  <a:srgbClr val="A8D13D"/>
                </a:solidFill>
              </a:rPr>
              <a:t>أقرأ وأتعلم</a:t>
            </a:r>
            <a:endParaRPr sz="3600">
              <a:solidFill>
                <a:srgbClr val="A8D13D"/>
              </a:solidFill>
            </a:endParaRPr>
          </a:p>
        </p:txBody>
      </p:sp>
      <p:sp>
        <p:nvSpPr>
          <p:cNvPr id="881" name="Google Shape;881;p43"/>
          <p:cNvSpPr txBox="1"/>
          <p:nvPr/>
        </p:nvSpPr>
        <p:spPr>
          <a:xfrm>
            <a:off x="3712175" y="1028296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4400" b="1" i="0" u="none" strike="noStrike" cap="none">
                <a:solidFill>
                  <a:srgbClr val="FF6600"/>
                </a:solidFill>
                <a:latin typeface="Lato"/>
                <a:ea typeface="Lato"/>
                <a:cs typeface="Lato"/>
                <a:sym typeface="Lato"/>
              </a:rPr>
              <a:t>من أين تأتي البذور؟</a:t>
            </a:r>
            <a:endParaRPr sz="4400" b="1" i="0" u="none" strike="noStrike" cap="none">
              <a:solidFill>
                <a:srgbClr val="FF66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2" name="Google Shape;882;p43"/>
          <p:cNvSpPr txBox="1"/>
          <p:nvPr/>
        </p:nvSpPr>
        <p:spPr>
          <a:xfrm>
            <a:off x="0" y="566172"/>
            <a:ext cx="4882473" cy="404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600" b="1" i="0" u="none" strike="noStrike" cap="none">
                <a:solidFill>
                  <a:srgbClr val="3F3F3F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تساعد الحيوانات ومنها الطيور والنحل على نقل اللقاح من زهرة إلى أخرى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600" b="0" i="0" u="none" strike="noStrike" cap="none">
                <a:solidFill>
                  <a:srgbClr val="3F3F3F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كما تساعد الرياح والماء أيضًا على نقل حُبوب اللقاح</a:t>
            </a:r>
            <a:endParaRPr sz="3600" b="0" i="0" u="none" strike="noStrike" cap="none">
              <a:solidFill>
                <a:srgbClr val="3F3F3F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pic>
        <p:nvPicPr>
          <p:cNvPr id="883" name="Google Shape;883;p43" descr="ملقحات أخرى غير نحل العسل. بقلم: ايلينا موتيفانس | by Ibrahim Alalou |  Medi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9939" y="2310620"/>
            <a:ext cx="4494061" cy="3168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9590" y="52024"/>
            <a:ext cx="1028296" cy="1028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44"/>
          <p:cNvSpPr txBox="1">
            <a:spLocks noGrp="1"/>
          </p:cNvSpPr>
          <p:nvPr>
            <p:ph type="title"/>
          </p:nvPr>
        </p:nvSpPr>
        <p:spPr>
          <a:xfrm>
            <a:off x="1796418" y="2197141"/>
            <a:ext cx="4681659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ar-SA" sz="5400"/>
              <a:t>لنشاهد في الصور بذور الشمام </a:t>
            </a:r>
            <a:endParaRPr sz="5400"/>
          </a:p>
        </p:txBody>
      </p:sp>
      <p:pic>
        <p:nvPicPr>
          <p:cNvPr id="890" name="Google Shape;89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3617" y="150478"/>
            <a:ext cx="3211961" cy="484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149" y="1544116"/>
            <a:ext cx="1546684" cy="1546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Google Shape;896;p45"/>
          <p:cNvPicPr preferRelativeResize="0"/>
          <p:nvPr/>
        </p:nvPicPr>
        <p:blipFill rotWithShape="1">
          <a:blip r:embed="rId3">
            <a:alphaModFix/>
          </a:blip>
          <a:srcRect l="22628" t="28440" r="23861" b="21120"/>
          <a:stretch/>
        </p:blipFill>
        <p:spPr>
          <a:xfrm>
            <a:off x="160564" y="0"/>
            <a:ext cx="8839058" cy="4684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46"/>
          <p:cNvPicPr preferRelativeResize="0"/>
          <p:nvPr/>
        </p:nvPicPr>
        <p:blipFill rotWithShape="1">
          <a:blip r:embed="rId3">
            <a:alphaModFix/>
          </a:blip>
          <a:srcRect l="23245" t="30852" r="22875" b="13445"/>
          <a:stretch/>
        </p:blipFill>
        <p:spPr>
          <a:xfrm>
            <a:off x="256674" y="48126"/>
            <a:ext cx="8621676" cy="501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47"/>
          <p:cNvSpPr txBox="1">
            <a:spLocks noGrp="1"/>
          </p:cNvSpPr>
          <p:nvPr>
            <p:ph type="title"/>
          </p:nvPr>
        </p:nvSpPr>
        <p:spPr>
          <a:xfrm>
            <a:off x="6122846" y="188472"/>
            <a:ext cx="2852271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3600">
                <a:solidFill>
                  <a:srgbClr val="A8D13D"/>
                </a:solidFill>
              </a:rPr>
              <a:t>أقرأ وأتعلم</a:t>
            </a:r>
            <a:endParaRPr sz="3600">
              <a:solidFill>
                <a:srgbClr val="A8D13D"/>
              </a:solidFill>
            </a:endParaRPr>
          </a:p>
        </p:txBody>
      </p:sp>
      <p:sp>
        <p:nvSpPr>
          <p:cNvPr id="907" name="Google Shape;907;p47"/>
          <p:cNvSpPr txBox="1"/>
          <p:nvPr/>
        </p:nvSpPr>
        <p:spPr>
          <a:xfrm>
            <a:off x="3391333" y="839446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4400" b="1" i="0" u="none" strike="noStrike" cap="none">
                <a:solidFill>
                  <a:srgbClr val="566D19"/>
                </a:solidFill>
                <a:latin typeface="Lato"/>
                <a:ea typeface="Lato"/>
                <a:cs typeface="Lato"/>
                <a:sym typeface="Lato"/>
              </a:rPr>
              <a:t>كيف تبدو البذور؟</a:t>
            </a:r>
            <a:endParaRPr sz="4400" b="1" i="0" u="none" strike="noStrike" cap="none">
              <a:solidFill>
                <a:srgbClr val="566D1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8" name="Google Shape;908;p47"/>
          <p:cNvSpPr txBox="1"/>
          <p:nvPr/>
        </p:nvSpPr>
        <p:spPr>
          <a:xfrm>
            <a:off x="228202" y="530055"/>
            <a:ext cx="4882473" cy="404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1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معظم النباتات تنتج بذورًا لتكون نباتات جديدة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يوجد داخل البذور غذاء يساعد النبات الجديد على النمو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4000" b="1" i="0" u="none" strike="noStrike" cap="none">
                <a:solidFill>
                  <a:srgbClr val="FF6600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أشكال و أحجام البذور؟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تكون مختلفة فبعضها صغير يمكن للرياح والماء نقلها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وبعضها يعلق بفرو الحيوانات وينتقل إلى مكان جديد</a:t>
            </a:r>
            <a:endParaRPr sz="3200" b="0" i="0" u="none" strike="noStrike" cap="none">
              <a:solidFill>
                <a:srgbClr val="262626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pic>
        <p:nvPicPr>
          <p:cNvPr id="909" name="Google Shape;90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6222" y="1389711"/>
            <a:ext cx="3987778" cy="4669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4" name="Google Shape;914;p48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915" name="Google Shape;915;p48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8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8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8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19" name="Google Shape;919;p48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920" name="Google Shape;920;p48"/>
          <p:cNvPicPr preferRelativeResize="0"/>
          <p:nvPr/>
        </p:nvPicPr>
        <p:blipFill rotWithShape="1">
          <a:blip r:embed="rId3">
            <a:alphaModFix/>
          </a:blip>
          <a:srcRect l="55055" t="33703" r="20162" b="14761"/>
          <a:stretch/>
        </p:blipFill>
        <p:spPr>
          <a:xfrm>
            <a:off x="3262644" y="594511"/>
            <a:ext cx="3224464" cy="3547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9"/>
          <p:cNvSpPr txBox="1">
            <a:spLocks noGrp="1"/>
          </p:cNvSpPr>
          <p:nvPr>
            <p:ph type="title"/>
          </p:nvPr>
        </p:nvSpPr>
        <p:spPr>
          <a:xfrm>
            <a:off x="6122846" y="188472"/>
            <a:ext cx="2852271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3600">
                <a:solidFill>
                  <a:srgbClr val="A8D13D"/>
                </a:solidFill>
              </a:rPr>
              <a:t>أقرأ وأتعلم</a:t>
            </a:r>
            <a:endParaRPr sz="3600">
              <a:solidFill>
                <a:srgbClr val="A8D13D"/>
              </a:solidFill>
            </a:endParaRPr>
          </a:p>
        </p:txBody>
      </p:sp>
      <p:sp>
        <p:nvSpPr>
          <p:cNvPr id="926" name="Google Shape;926;p49"/>
          <p:cNvSpPr txBox="1"/>
          <p:nvPr/>
        </p:nvSpPr>
        <p:spPr>
          <a:xfrm>
            <a:off x="3391333" y="839446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4400" b="1" i="0" u="none" strike="noStrike" cap="none">
                <a:solidFill>
                  <a:srgbClr val="FF6600"/>
                </a:solidFill>
                <a:latin typeface="Lato"/>
                <a:ea typeface="Lato"/>
                <a:cs typeface="Lato"/>
                <a:sym typeface="Lato"/>
              </a:rPr>
              <a:t>كيف تبدو البذور؟</a:t>
            </a:r>
            <a:endParaRPr sz="4400" b="1" i="0" u="none" strike="noStrike" cap="none">
              <a:solidFill>
                <a:srgbClr val="FF66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7" name="Google Shape;927;p49"/>
          <p:cNvSpPr txBox="1"/>
          <p:nvPr/>
        </p:nvSpPr>
        <p:spPr>
          <a:xfrm>
            <a:off x="0" y="839446"/>
            <a:ext cx="4882473" cy="4041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1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تتكون البذور من عدة أجزاء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جميع البذور لها أغلفة تحميها من الجفاف بل إن بعضها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 له قشور صُلبة </a:t>
            </a:r>
            <a:endParaRPr sz="3200" b="0" i="0" u="none" strike="noStrike" cap="none">
              <a:solidFill>
                <a:srgbClr val="262626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pic>
        <p:nvPicPr>
          <p:cNvPr id="928" name="Google Shape;928;p49"/>
          <p:cNvPicPr preferRelativeResize="0"/>
          <p:nvPr/>
        </p:nvPicPr>
        <p:blipFill rotWithShape="1">
          <a:blip r:embed="rId3">
            <a:alphaModFix/>
          </a:blip>
          <a:srcRect l="22099" t="44319" r="46643" b="14261"/>
          <a:stretch/>
        </p:blipFill>
        <p:spPr>
          <a:xfrm>
            <a:off x="4190442" y="1850757"/>
            <a:ext cx="4953558" cy="3690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50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934" name="Google Shape;934;p50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50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50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50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38" name="Google Shape;938;p50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939" name="Google Shape;939;p50"/>
          <p:cNvPicPr preferRelativeResize="0"/>
          <p:nvPr/>
        </p:nvPicPr>
        <p:blipFill rotWithShape="1">
          <a:blip r:embed="rId3">
            <a:alphaModFix/>
          </a:blip>
          <a:srcRect l="25218" t="27344" r="25218" b="12788"/>
          <a:stretch/>
        </p:blipFill>
        <p:spPr>
          <a:xfrm>
            <a:off x="1917675" y="613945"/>
            <a:ext cx="5515548" cy="352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0" name="Google Shape;770;p33"/>
          <p:cNvGrpSpPr/>
          <p:nvPr/>
        </p:nvGrpSpPr>
        <p:grpSpPr>
          <a:xfrm>
            <a:off x="177351" y="-128212"/>
            <a:ext cx="8966648" cy="5453353"/>
            <a:chOff x="177351" y="-128212"/>
            <a:chExt cx="8966648" cy="5453353"/>
          </a:xfrm>
        </p:grpSpPr>
        <p:grpSp>
          <p:nvGrpSpPr>
            <p:cNvPr id="771" name="Google Shape;771;p33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772" name="Google Shape;772;p33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73" name="Google Shape;773;p33"/>
              <p:cNvGrpSpPr/>
              <p:nvPr/>
            </p:nvGrpSpPr>
            <p:grpSpPr>
              <a:xfrm>
                <a:off x="7819197" y="-9582"/>
                <a:ext cx="726773" cy="1497512"/>
                <a:chOff x="3313020" y="1599125"/>
                <a:chExt cx="1449486" cy="2985471"/>
              </a:xfrm>
            </p:grpSpPr>
            <p:sp>
              <p:nvSpPr>
                <p:cNvPr id="774" name="Google Shape;774;p33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33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33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33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33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33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33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33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33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33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84" name="Google Shape;784;p33"/>
            <p:cNvGrpSpPr/>
            <p:nvPr/>
          </p:nvGrpSpPr>
          <p:grpSpPr>
            <a:xfrm>
              <a:off x="177351" y="3336800"/>
              <a:ext cx="2061022" cy="1988341"/>
              <a:chOff x="177351" y="3336800"/>
              <a:chExt cx="2061022" cy="1988341"/>
            </a:xfrm>
          </p:grpSpPr>
          <p:sp>
            <p:nvSpPr>
              <p:cNvPr id="785" name="Google Shape;785;p33"/>
              <p:cNvSpPr/>
              <p:nvPr/>
            </p:nvSpPr>
            <p:spPr>
              <a:xfrm>
                <a:off x="177351" y="3336800"/>
                <a:ext cx="2061022" cy="1988341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86" name="Google Shape;786;p33"/>
              <p:cNvGrpSpPr/>
              <p:nvPr/>
            </p:nvGrpSpPr>
            <p:grpSpPr>
              <a:xfrm>
                <a:off x="414950" y="3726050"/>
                <a:ext cx="1447585" cy="1085500"/>
                <a:chOff x="414950" y="3726050"/>
                <a:chExt cx="1447585" cy="1085500"/>
              </a:xfrm>
            </p:grpSpPr>
            <p:sp>
              <p:nvSpPr>
                <p:cNvPr id="787" name="Google Shape;787;p33"/>
                <p:cNvSpPr/>
                <p:nvPr/>
              </p:nvSpPr>
              <p:spPr>
                <a:xfrm>
                  <a:off x="475438" y="4548450"/>
                  <a:ext cx="1326600" cy="263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3"/>
                <p:cNvSpPr/>
                <p:nvPr/>
              </p:nvSpPr>
              <p:spPr>
                <a:xfrm>
                  <a:off x="414950" y="3726050"/>
                  <a:ext cx="1447585" cy="810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17964" extrusionOk="0">
                      <a:moveTo>
                        <a:pt x="17614" y="1"/>
                      </a:moveTo>
                      <a:cubicBezTo>
                        <a:pt x="16601" y="1"/>
                        <a:pt x="15406" y="530"/>
                        <a:pt x="14370" y="2339"/>
                      </a:cubicBezTo>
                      <a:cubicBezTo>
                        <a:pt x="13378" y="4059"/>
                        <a:pt x="13221" y="5941"/>
                        <a:pt x="13372" y="7543"/>
                      </a:cubicBezTo>
                      <a:lnTo>
                        <a:pt x="13372" y="7543"/>
                      </a:lnTo>
                      <a:cubicBezTo>
                        <a:pt x="11702" y="4297"/>
                        <a:pt x="8377" y="3306"/>
                        <a:pt x="6423" y="3306"/>
                      </a:cubicBezTo>
                      <a:cubicBezTo>
                        <a:pt x="5096" y="3306"/>
                        <a:pt x="4401" y="3763"/>
                        <a:pt x="5286" y="4280"/>
                      </a:cubicBezTo>
                      <a:cubicBezTo>
                        <a:pt x="7502" y="5582"/>
                        <a:pt x="11160" y="10765"/>
                        <a:pt x="12181" y="12250"/>
                      </a:cubicBezTo>
                      <a:lnTo>
                        <a:pt x="12181" y="12250"/>
                      </a:lnTo>
                      <a:cubicBezTo>
                        <a:pt x="10170" y="9421"/>
                        <a:pt x="7630" y="8570"/>
                        <a:pt x="5499" y="8570"/>
                      </a:cubicBezTo>
                      <a:cubicBezTo>
                        <a:pt x="2282" y="8570"/>
                        <a:pt x="1" y="10511"/>
                        <a:pt x="1889" y="10511"/>
                      </a:cubicBezTo>
                      <a:cubicBezTo>
                        <a:pt x="1936" y="10511"/>
                        <a:pt x="1984" y="10509"/>
                        <a:pt x="2035" y="10507"/>
                      </a:cubicBezTo>
                      <a:cubicBezTo>
                        <a:pt x="2086" y="10505"/>
                        <a:pt x="2138" y="10504"/>
                        <a:pt x="2189" y="10504"/>
                      </a:cubicBezTo>
                      <a:cubicBezTo>
                        <a:pt x="5793" y="10504"/>
                        <a:pt x="11787" y="16127"/>
                        <a:pt x="11787" y="16127"/>
                      </a:cubicBezTo>
                      <a:cubicBezTo>
                        <a:pt x="11787" y="16127"/>
                        <a:pt x="14194" y="17963"/>
                        <a:pt x="16170" y="17963"/>
                      </a:cubicBezTo>
                      <a:cubicBezTo>
                        <a:pt x="17158" y="17963"/>
                        <a:pt x="18037" y="17504"/>
                        <a:pt x="18454" y="16127"/>
                      </a:cubicBezTo>
                      <a:cubicBezTo>
                        <a:pt x="19704" y="12007"/>
                        <a:pt x="32099" y="10317"/>
                        <a:pt x="26919" y="9483"/>
                      </a:cubicBezTo>
                      <a:cubicBezTo>
                        <a:pt x="26229" y="9370"/>
                        <a:pt x="25584" y="9319"/>
                        <a:pt x="24984" y="9319"/>
                      </a:cubicBezTo>
                      <a:cubicBezTo>
                        <a:pt x="19965" y="9319"/>
                        <a:pt x="18037" y="12853"/>
                        <a:pt x="18037" y="12853"/>
                      </a:cubicBezTo>
                      <a:cubicBezTo>
                        <a:pt x="19354" y="7820"/>
                        <a:pt x="28963" y="4231"/>
                        <a:pt x="24677" y="4231"/>
                      </a:cubicBezTo>
                      <a:cubicBezTo>
                        <a:pt x="24390" y="4231"/>
                        <a:pt x="24040" y="4247"/>
                        <a:pt x="23621" y="4280"/>
                      </a:cubicBezTo>
                      <a:cubicBezTo>
                        <a:pt x="16942" y="4804"/>
                        <a:pt x="16704" y="10840"/>
                        <a:pt x="16704" y="10840"/>
                      </a:cubicBezTo>
                      <a:cubicBezTo>
                        <a:pt x="16192" y="7173"/>
                        <a:pt x="19954" y="1339"/>
                        <a:pt x="19907" y="1018"/>
                      </a:cubicBezTo>
                      <a:cubicBezTo>
                        <a:pt x="19887" y="845"/>
                        <a:pt x="18895" y="1"/>
                        <a:pt x="1761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3"/>
                <p:cNvSpPr/>
                <p:nvPr/>
              </p:nvSpPr>
              <p:spPr>
                <a:xfrm>
                  <a:off x="761751" y="4185369"/>
                  <a:ext cx="274418" cy="320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7109" extrusionOk="0">
                      <a:moveTo>
                        <a:pt x="167" y="1"/>
                      </a:moveTo>
                      <a:lnTo>
                        <a:pt x="1" y="334"/>
                      </a:lnTo>
                      <a:cubicBezTo>
                        <a:pt x="48" y="358"/>
                        <a:pt x="4287" y="2584"/>
                        <a:pt x="5740" y="7109"/>
                      </a:cubicBezTo>
                      <a:lnTo>
                        <a:pt x="6085" y="6990"/>
                      </a:lnTo>
                      <a:cubicBezTo>
                        <a:pt x="4585" y="2322"/>
                        <a:pt x="215" y="24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33"/>
                <p:cNvSpPr/>
                <p:nvPr/>
              </p:nvSpPr>
              <p:spPr>
                <a:xfrm>
                  <a:off x="925004" y="3895978"/>
                  <a:ext cx="207809" cy="5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8" h="12526" extrusionOk="0">
                      <a:moveTo>
                        <a:pt x="4287" y="0"/>
                      </a:moveTo>
                      <a:cubicBezTo>
                        <a:pt x="3679" y="1096"/>
                        <a:pt x="3608" y="5275"/>
                        <a:pt x="3548" y="8632"/>
                      </a:cubicBezTo>
                      <a:cubicBezTo>
                        <a:pt x="3536" y="9775"/>
                        <a:pt x="3513" y="10954"/>
                        <a:pt x="3465" y="11644"/>
                      </a:cubicBezTo>
                      <a:cubicBezTo>
                        <a:pt x="2715" y="8989"/>
                        <a:pt x="369" y="2989"/>
                        <a:pt x="346" y="2929"/>
                      </a:cubicBezTo>
                      <a:lnTo>
                        <a:pt x="0" y="3060"/>
                      </a:lnTo>
                      <a:cubicBezTo>
                        <a:pt x="24" y="3132"/>
                        <a:pt x="2584" y="9656"/>
                        <a:pt x="3203" y="12073"/>
                      </a:cubicBezTo>
                      <a:cubicBezTo>
                        <a:pt x="3251" y="12264"/>
                        <a:pt x="3322" y="12526"/>
                        <a:pt x="3513" y="12526"/>
                      </a:cubicBezTo>
                      <a:lnTo>
                        <a:pt x="3548" y="12526"/>
                      </a:lnTo>
                      <a:cubicBezTo>
                        <a:pt x="3822" y="12502"/>
                        <a:pt x="3858" y="12276"/>
                        <a:pt x="3917" y="8632"/>
                      </a:cubicBezTo>
                      <a:cubicBezTo>
                        <a:pt x="3977" y="5501"/>
                        <a:pt x="4048" y="1191"/>
                        <a:pt x="4608" y="179"/>
                      </a:cubicBezTo>
                      <a:lnTo>
                        <a:pt x="428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33"/>
                <p:cNvSpPr/>
                <p:nvPr/>
              </p:nvSpPr>
              <p:spPr>
                <a:xfrm>
                  <a:off x="1151575" y="4117723"/>
                  <a:ext cx="276042" cy="350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1" h="7776" extrusionOk="0">
                      <a:moveTo>
                        <a:pt x="1989" y="0"/>
                      </a:moveTo>
                      <a:cubicBezTo>
                        <a:pt x="1906" y="108"/>
                        <a:pt x="1" y="2691"/>
                        <a:pt x="275" y="6418"/>
                      </a:cubicBezTo>
                      <a:cubicBezTo>
                        <a:pt x="334" y="7216"/>
                        <a:pt x="525" y="7632"/>
                        <a:pt x="858" y="7740"/>
                      </a:cubicBezTo>
                      <a:cubicBezTo>
                        <a:pt x="906" y="7763"/>
                        <a:pt x="965" y="7775"/>
                        <a:pt x="1025" y="7775"/>
                      </a:cubicBezTo>
                      <a:cubicBezTo>
                        <a:pt x="1584" y="7775"/>
                        <a:pt x="2263" y="6989"/>
                        <a:pt x="3168" y="5942"/>
                      </a:cubicBezTo>
                      <a:cubicBezTo>
                        <a:pt x="4096" y="4882"/>
                        <a:pt x="5144" y="3679"/>
                        <a:pt x="6121" y="3310"/>
                      </a:cubicBezTo>
                      <a:lnTo>
                        <a:pt x="5990" y="2965"/>
                      </a:lnTo>
                      <a:cubicBezTo>
                        <a:pt x="4930" y="3370"/>
                        <a:pt x="3846" y="4608"/>
                        <a:pt x="2894" y="5704"/>
                      </a:cubicBezTo>
                      <a:cubicBezTo>
                        <a:pt x="2198" y="6501"/>
                        <a:pt x="1417" y="7404"/>
                        <a:pt x="1040" y="7404"/>
                      </a:cubicBezTo>
                      <a:cubicBezTo>
                        <a:pt x="1018" y="7404"/>
                        <a:pt x="997" y="7401"/>
                        <a:pt x="977" y="7394"/>
                      </a:cubicBezTo>
                      <a:cubicBezTo>
                        <a:pt x="894" y="7370"/>
                        <a:pt x="715" y="7216"/>
                        <a:pt x="644" y="6382"/>
                      </a:cubicBezTo>
                      <a:cubicBezTo>
                        <a:pt x="382" y="2810"/>
                        <a:pt x="2275" y="250"/>
                        <a:pt x="2287" y="227"/>
                      </a:cubicBezTo>
                      <a:lnTo>
                        <a:pt x="19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3"/>
                <p:cNvSpPr/>
                <p:nvPr/>
              </p:nvSpPr>
              <p:spPr>
                <a:xfrm>
                  <a:off x="528190" y="4326931"/>
                  <a:ext cx="1136773" cy="35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07" h="7829" extrusionOk="0">
                      <a:moveTo>
                        <a:pt x="18456" y="1"/>
                      </a:moveTo>
                      <a:cubicBezTo>
                        <a:pt x="11383" y="1"/>
                        <a:pt x="858" y="255"/>
                        <a:pt x="858" y="255"/>
                      </a:cubicBezTo>
                      <a:cubicBezTo>
                        <a:pt x="1" y="267"/>
                        <a:pt x="96" y="7291"/>
                        <a:pt x="858" y="7577"/>
                      </a:cubicBezTo>
                      <a:cubicBezTo>
                        <a:pt x="1266" y="7730"/>
                        <a:pt x="7938" y="7829"/>
                        <a:pt x="14126" y="7829"/>
                      </a:cubicBezTo>
                      <a:cubicBezTo>
                        <a:pt x="19500" y="7829"/>
                        <a:pt x="24508" y="7754"/>
                        <a:pt x="24730" y="7577"/>
                      </a:cubicBezTo>
                      <a:cubicBezTo>
                        <a:pt x="25206" y="7196"/>
                        <a:pt x="24920" y="826"/>
                        <a:pt x="24730" y="255"/>
                      </a:cubicBezTo>
                      <a:cubicBezTo>
                        <a:pt x="24666" y="64"/>
                        <a:pt x="21993" y="1"/>
                        <a:pt x="18456" y="1"/>
                      </a:cubicBezTo>
                      <a:close/>
                    </a:path>
                  </a:pathLst>
                </a:custGeom>
                <a:solidFill>
                  <a:srgbClr val="EA7F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93" name="Google Shape;793;p33"/>
                <p:cNvGrpSpPr/>
                <p:nvPr/>
              </p:nvGrpSpPr>
              <p:grpSpPr>
                <a:xfrm>
                  <a:off x="1474292" y="4005807"/>
                  <a:ext cx="316478" cy="674294"/>
                  <a:chOff x="1606524" y="1971701"/>
                  <a:chExt cx="429530" cy="915166"/>
                </a:xfrm>
              </p:grpSpPr>
              <p:sp>
                <p:nvSpPr>
                  <p:cNvPr id="794" name="Google Shape;794;p33"/>
                  <p:cNvSpPr/>
                  <p:nvPr/>
                </p:nvSpPr>
                <p:spPr>
                  <a:xfrm>
                    <a:off x="1606524" y="1971701"/>
                    <a:ext cx="429530" cy="559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8520" extrusionOk="0">
                        <a:moveTo>
                          <a:pt x="3229" y="1"/>
                        </a:moveTo>
                        <a:cubicBezTo>
                          <a:pt x="3220" y="1"/>
                          <a:pt x="3212" y="1"/>
                          <a:pt x="3203" y="2"/>
                        </a:cubicBezTo>
                        <a:cubicBezTo>
                          <a:pt x="2048" y="133"/>
                          <a:pt x="2989" y="7682"/>
                          <a:pt x="2989" y="7682"/>
                        </a:cubicBezTo>
                        <a:cubicBezTo>
                          <a:pt x="2989" y="7682"/>
                          <a:pt x="1867" y="2876"/>
                          <a:pt x="1010" y="2876"/>
                        </a:cubicBezTo>
                        <a:cubicBezTo>
                          <a:pt x="958" y="2876"/>
                          <a:pt x="907" y="2894"/>
                          <a:pt x="857" y="2931"/>
                        </a:cubicBezTo>
                        <a:cubicBezTo>
                          <a:pt x="0" y="3586"/>
                          <a:pt x="2381" y="8349"/>
                          <a:pt x="2381" y="8349"/>
                        </a:cubicBezTo>
                        <a:cubicBezTo>
                          <a:pt x="2433" y="8451"/>
                          <a:pt x="2823" y="8519"/>
                          <a:pt x="3326" y="8519"/>
                        </a:cubicBezTo>
                        <a:cubicBezTo>
                          <a:pt x="3757" y="8519"/>
                          <a:pt x="4271" y="8469"/>
                          <a:pt x="4727" y="8349"/>
                        </a:cubicBezTo>
                        <a:cubicBezTo>
                          <a:pt x="5715" y="8075"/>
                          <a:pt x="6537" y="3800"/>
                          <a:pt x="5798" y="2967"/>
                        </a:cubicBezTo>
                        <a:cubicBezTo>
                          <a:pt x="5747" y="2910"/>
                          <a:pt x="5696" y="2883"/>
                          <a:pt x="5645" y="2883"/>
                        </a:cubicBezTo>
                        <a:cubicBezTo>
                          <a:pt x="4970" y="2883"/>
                          <a:pt x="4393" y="7622"/>
                          <a:pt x="4393" y="7622"/>
                        </a:cubicBezTo>
                        <a:cubicBezTo>
                          <a:pt x="4393" y="7622"/>
                          <a:pt x="4358" y="1"/>
                          <a:pt x="322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5" name="Google Shape;795;p33"/>
                  <p:cNvSpPr/>
                  <p:nvPr/>
                </p:nvSpPr>
                <p:spPr>
                  <a:xfrm>
                    <a:off x="1650284" y="2466996"/>
                    <a:ext cx="349761" cy="419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3" h="6390" extrusionOk="0">
                        <a:moveTo>
                          <a:pt x="1" y="1"/>
                        </a:moveTo>
                        <a:cubicBezTo>
                          <a:pt x="1" y="1"/>
                          <a:pt x="144" y="6002"/>
                          <a:pt x="572" y="6252"/>
                        </a:cubicBezTo>
                        <a:cubicBezTo>
                          <a:pt x="736" y="6345"/>
                          <a:pt x="1278" y="6390"/>
                          <a:pt x="1916" y="6390"/>
                        </a:cubicBezTo>
                        <a:cubicBezTo>
                          <a:pt x="2996" y="6390"/>
                          <a:pt x="4351" y="6260"/>
                          <a:pt x="4620" y="6014"/>
                        </a:cubicBezTo>
                        <a:cubicBezTo>
                          <a:pt x="5049" y="5633"/>
                          <a:pt x="5323" y="1"/>
                          <a:pt x="532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796" name="Google Shape;796;p33"/>
          <p:cNvSpPr txBox="1"/>
          <p:nvPr/>
        </p:nvSpPr>
        <p:spPr>
          <a:xfrm>
            <a:off x="1340404" y="2250092"/>
            <a:ext cx="4572295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6600" b="1" i="0" u="none" strike="noStrike" cap="none" dirty="0">
                <a:solidFill>
                  <a:srgbClr val="2EC068"/>
                </a:solidFill>
                <a:latin typeface="Arial"/>
                <a:ea typeface="Arial"/>
                <a:cs typeface="Arial"/>
                <a:sym typeface="Arial"/>
              </a:rPr>
              <a:t>أنظر و أتساءل</a:t>
            </a:r>
            <a:endParaRPr sz="6600" b="1" i="0" u="none" strike="noStrike" cap="none" dirty="0">
              <a:solidFill>
                <a:srgbClr val="2EC06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7" name="Google Shape;79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57550" y="1198462"/>
            <a:ext cx="2128024" cy="3212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55298" y="674487"/>
            <a:ext cx="1605019" cy="1409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51"/>
          <p:cNvSpPr txBox="1"/>
          <p:nvPr/>
        </p:nvSpPr>
        <p:spPr>
          <a:xfrm>
            <a:off x="2979845" y="1308900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000" b="1" i="0" u="none" strike="noStrike" cap="none">
                <a:solidFill>
                  <a:srgbClr val="566D19"/>
                </a:solidFill>
                <a:latin typeface="Encode Sans"/>
                <a:ea typeface="Encode Sans"/>
                <a:cs typeface="Encode Sans"/>
                <a:sym typeface="Encode Sans"/>
              </a:rPr>
              <a:t>هيا نفكر يا أصدقائي</a:t>
            </a:r>
            <a:endParaRPr sz="4000" b="1" i="0" u="none" strike="noStrike" cap="none">
              <a:solidFill>
                <a:srgbClr val="566D19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945" name="Google Shape;945;p51"/>
          <p:cNvSpPr txBox="1"/>
          <p:nvPr/>
        </p:nvSpPr>
        <p:spPr>
          <a:xfrm>
            <a:off x="5001200" y="2120106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000" b="1" i="0" u="none" strike="noStrike" cap="none">
                <a:solidFill>
                  <a:srgbClr val="FF6600"/>
                </a:solidFill>
                <a:latin typeface="Encode Sans"/>
                <a:ea typeface="Encode Sans"/>
                <a:cs typeface="Encode Sans"/>
                <a:sym typeface="Encode Sans"/>
              </a:rPr>
              <a:t>كيف تنمو البُذُور؟</a:t>
            </a:r>
            <a:endParaRPr sz="4000" b="1" i="0" u="none" strike="noStrike" cap="none">
              <a:solidFill>
                <a:srgbClr val="FF66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946" name="Google Shape;946;p51"/>
          <p:cNvPicPr preferRelativeResize="0"/>
          <p:nvPr/>
        </p:nvPicPr>
        <p:blipFill rotWithShape="1">
          <a:blip r:embed="rId3">
            <a:alphaModFix/>
          </a:blip>
          <a:srcRect b="9784"/>
          <a:stretch/>
        </p:blipFill>
        <p:spPr>
          <a:xfrm>
            <a:off x="2256514" y="2506801"/>
            <a:ext cx="3324643" cy="262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68410" y="295063"/>
            <a:ext cx="4423475" cy="442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5736" y="943122"/>
            <a:ext cx="1257584" cy="1257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3" name="Google Shape;953;p52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954" name="Google Shape;954;p52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52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52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58" name="Google Shape;958;p52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959" name="Google Shape;959;p52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هيا يا أصدقائي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لنشاهد الفيديو</a:t>
            </a:r>
            <a:endParaRPr sz="3600" b="1" i="0" u="none" strike="noStrike" cap="none">
              <a:solidFill>
                <a:srgbClr val="FF6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0" name="Google Shape;96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626" y="2259106"/>
            <a:ext cx="3048547" cy="288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52"/>
          <p:cNvPicPr preferRelativeResize="0"/>
          <p:nvPr/>
        </p:nvPicPr>
        <p:blipFill rotWithShape="1">
          <a:blip r:embed="rId4">
            <a:alphaModFix/>
          </a:blip>
          <a:srcRect b="26408"/>
          <a:stretch/>
        </p:blipFill>
        <p:spPr>
          <a:xfrm>
            <a:off x="5908797" y="824831"/>
            <a:ext cx="3871752" cy="3324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6" name="Google Shape;966;p53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967" name="Google Shape;967;p53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53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53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53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71" name="Google Shape;971;p53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972" name="Google Shape;97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3678" y="736740"/>
            <a:ext cx="5771284" cy="324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30626" y="2046455"/>
            <a:ext cx="3048547" cy="2884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54"/>
          <p:cNvSpPr txBox="1"/>
          <p:nvPr/>
        </p:nvSpPr>
        <p:spPr>
          <a:xfrm>
            <a:off x="5051113" y="304628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400" b="1" i="0" u="none" strike="noStrike" cap="none">
                <a:solidFill>
                  <a:srgbClr val="897703"/>
                </a:solidFill>
                <a:latin typeface="Encode Sans"/>
                <a:ea typeface="Encode Sans"/>
                <a:cs typeface="Encode Sans"/>
                <a:sym typeface="Encode Sans"/>
              </a:rPr>
              <a:t>البذور </a:t>
            </a:r>
            <a:endParaRPr sz="4400" b="1" i="0" u="none" strike="noStrike" cap="none">
              <a:solidFill>
                <a:srgbClr val="897703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979" name="Google Shape;979;p54"/>
          <p:cNvSpPr txBox="1"/>
          <p:nvPr/>
        </p:nvSpPr>
        <p:spPr>
          <a:xfrm>
            <a:off x="954844" y="1169286"/>
            <a:ext cx="517854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28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دورة الحياة تُبين كيف ينمو المخلوق الحي ويعيش وينتج المزيد من نوعه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28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ثم يموت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28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تبدأ دورة حياة النبات ببذرةٍ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2800" b="1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يحتاج جنينها إلى مكان دافئ وماء وغذاء لينمو </a:t>
            </a:r>
            <a:endParaRPr sz="2800" b="1" i="0" u="none" strike="noStrike" cap="none">
              <a:solidFill>
                <a:srgbClr val="3F3F3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0" name="Google Shape;980;p54"/>
          <p:cNvSpPr txBox="1"/>
          <p:nvPr/>
        </p:nvSpPr>
        <p:spPr>
          <a:xfrm>
            <a:off x="1431713" y="304628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400" b="1" i="0" u="none" strike="noStrike" cap="none">
                <a:solidFill>
                  <a:srgbClr val="FF6600"/>
                </a:solidFill>
                <a:latin typeface="Encode Sans"/>
                <a:ea typeface="Encode Sans"/>
                <a:cs typeface="Encode Sans"/>
                <a:sym typeface="Encode Sans"/>
              </a:rPr>
              <a:t>كيف تنمو البذور؟</a:t>
            </a:r>
            <a:endParaRPr sz="4400" b="1" i="0" u="none" strike="noStrike" cap="none">
              <a:solidFill>
                <a:srgbClr val="FF66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cxnSp>
        <p:nvCxnSpPr>
          <p:cNvPr id="981" name="Google Shape;981;p54"/>
          <p:cNvCxnSpPr/>
          <p:nvPr/>
        </p:nvCxnSpPr>
        <p:spPr>
          <a:xfrm>
            <a:off x="7215654" y="1078172"/>
            <a:ext cx="1" cy="128901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982" name="Google Shape;982;p54"/>
          <p:cNvPicPr preferRelativeResize="0"/>
          <p:nvPr/>
        </p:nvPicPr>
        <p:blipFill rotWithShape="1">
          <a:blip r:embed="rId3">
            <a:alphaModFix/>
          </a:blip>
          <a:srcRect b="9784"/>
          <a:stretch/>
        </p:blipFill>
        <p:spPr>
          <a:xfrm>
            <a:off x="5700712" y="2367186"/>
            <a:ext cx="3324643" cy="262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2532" y="286559"/>
            <a:ext cx="2006221" cy="2006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55"/>
          <p:cNvSpPr txBox="1">
            <a:spLocks noGrp="1"/>
          </p:cNvSpPr>
          <p:nvPr>
            <p:ph type="title"/>
          </p:nvPr>
        </p:nvSpPr>
        <p:spPr>
          <a:xfrm>
            <a:off x="5816329" y="1003855"/>
            <a:ext cx="2852271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3600">
                <a:solidFill>
                  <a:srgbClr val="FF6600"/>
                </a:solidFill>
              </a:rPr>
              <a:t>أقرأ الشكل</a:t>
            </a:r>
            <a:endParaRPr sz="3600">
              <a:solidFill>
                <a:srgbClr val="FF6600"/>
              </a:solidFill>
            </a:endParaRPr>
          </a:p>
        </p:txBody>
      </p:sp>
      <p:sp>
        <p:nvSpPr>
          <p:cNvPr id="989" name="Google Shape;989;p55"/>
          <p:cNvSpPr txBox="1"/>
          <p:nvPr/>
        </p:nvSpPr>
        <p:spPr>
          <a:xfrm>
            <a:off x="5689138" y="1759255"/>
            <a:ext cx="3719685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3600" b="1" i="0" u="none" strike="noStrike" cap="none">
                <a:solidFill>
                  <a:srgbClr val="00C3B1"/>
                </a:solidFill>
                <a:latin typeface="Lato"/>
                <a:ea typeface="Lato"/>
                <a:cs typeface="Lato"/>
                <a:sym typeface="Lato"/>
              </a:rPr>
              <a:t>أين تتكون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3600" b="1" i="0" u="none" strike="noStrike" cap="none">
                <a:solidFill>
                  <a:srgbClr val="00C3B1"/>
                </a:solidFill>
                <a:latin typeface="Lato"/>
                <a:ea typeface="Lato"/>
                <a:cs typeface="Lato"/>
                <a:sym typeface="Lato"/>
              </a:rPr>
              <a:t> بُذُور الرمان؟</a:t>
            </a:r>
            <a:endParaRPr sz="3600" b="1" i="0" u="none" strike="noStrike" cap="none">
              <a:solidFill>
                <a:srgbClr val="00C3B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0" name="Google Shape;990;p55"/>
          <p:cNvSpPr/>
          <p:nvPr/>
        </p:nvSpPr>
        <p:spPr>
          <a:xfrm>
            <a:off x="6450995" y="3184855"/>
            <a:ext cx="1876926" cy="78466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1" name="Google Shape;991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6329" y="746889"/>
            <a:ext cx="1269332" cy="12693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2" name="Google Shape;992;p55"/>
          <p:cNvGrpSpPr/>
          <p:nvPr/>
        </p:nvGrpSpPr>
        <p:grpSpPr>
          <a:xfrm>
            <a:off x="0" y="0"/>
            <a:ext cx="5816329" cy="5143501"/>
            <a:chOff x="0" y="0"/>
            <a:chExt cx="5816329" cy="5143501"/>
          </a:xfrm>
        </p:grpSpPr>
        <p:pic>
          <p:nvPicPr>
            <p:cNvPr id="993" name="Google Shape;993;p55"/>
            <p:cNvPicPr preferRelativeResize="0"/>
            <p:nvPr/>
          </p:nvPicPr>
          <p:blipFill rotWithShape="1">
            <a:blip r:embed="rId4">
              <a:alphaModFix/>
            </a:blip>
            <a:srcRect l="19176" t="10896" r="24847" b="1604"/>
            <a:stretch/>
          </p:blipFill>
          <p:spPr>
            <a:xfrm>
              <a:off x="0" y="87685"/>
              <a:ext cx="5752733" cy="5055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4" name="Google Shape;994;p55"/>
            <p:cNvSpPr/>
            <p:nvPr/>
          </p:nvSpPr>
          <p:spPr>
            <a:xfrm>
              <a:off x="385011" y="0"/>
              <a:ext cx="2839452" cy="3208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55"/>
            <p:cNvSpPr/>
            <p:nvPr/>
          </p:nvSpPr>
          <p:spPr>
            <a:xfrm>
              <a:off x="2976877" y="4339966"/>
              <a:ext cx="2839452" cy="8035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56"/>
          <p:cNvSpPr txBox="1"/>
          <p:nvPr/>
        </p:nvSpPr>
        <p:spPr>
          <a:xfrm>
            <a:off x="2137147" y="128945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ncode Sans"/>
              <a:buNone/>
            </a:pPr>
            <a:r>
              <a:rPr lang="ar-SA" sz="4000" b="1" i="0" u="none" strike="noStrike" cap="none">
                <a:solidFill>
                  <a:srgbClr val="FF0000"/>
                </a:solidFill>
                <a:latin typeface="Encode Sans"/>
                <a:ea typeface="Encode Sans"/>
                <a:cs typeface="Encode Sans"/>
                <a:sym typeface="Encode Sans"/>
              </a:rPr>
              <a:t>أفكر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Encode Sans"/>
              <a:buNone/>
            </a:pPr>
            <a:r>
              <a:rPr lang="ar-SA" sz="4000" b="1" i="0" u="none" strike="noStrike" cap="none">
                <a:solidFill>
                  <a:srgbClr val="FF0000"/>
                </a:solidFill>
                <a:latin typeface="Encode Sans"/>
                <a:ea typeface="Encode Sans"/>
                <a:cs typeface="Encode Sans"/>
                <a:sym typeface="Encode Sans"/>
              </a:rPr>
              <a:t> وأتحدث </a:t>
            </a:r>
            <a:endParaRPr sz="4000" b="1" i="0" u="none" strike="noStrike" cap="none">
              <a:solidFill>
                <a:srgbClr val="FF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001" name="Google Shape;1001;p56"/>
          <p:cNvPicPr preferRelativeResize="0"/>
          <p:nvPr/>
        </p:nvPicPr>
        <p:blipFill rotWithShape="1">
          <a:blip r:embed="rId3">
            <a:alphaModFix/>
          </a:blip>
          <a:srcRect l="30520" t="40281" r="27683" b="19147"/>
          <a:stretch/>
        </p:blipFill>
        <p:spPr>
          <a:xfrm>
            <a:off x="3031957" y="1796716"/>
            <a:ext cx="6132755" cy="334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4379" y="0"/>
            <a:ext cx="5443668" cy="440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57"/>
          <p:cNvSpPr/>
          <p:nvPr/>
        </p:nvSpPr>
        <p:spPr>
          <a:xfrm>
            <a:off x="4153919" y="684390"/>
            <a:ext cx="4033282" cy="4047098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57"/>
          <p:cNvSpPr txBox="1">
            <a:spLocks noGrp="1"/>
          </p:cNvSpPr>
          <p:nvPr>
            <p:ph type="title"/>
          </p:nvPr>
        </p:nvSpPr>
        <p:spPr>
          <a:xfrm>
            <a:off x="331755" y="834007"/>
            <a:ext cx="3623557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4800"/>
              <a:t>العلوم والرياضيات</a:t>
            </a:r>
            <a:endParaRPr sz="4800"/>
          </a:p>
        </p:txBody>
      </p:sp>
      <p:sp>
        <p:nvSpPr>
          <p:cNvPr id="1009" name="Google Shape;1009;p57"/>
          <p:cNvSpPr/>
          <p:nvPr/>
        </p:nvSpPr>
        <p:spPr>
          <a:xfrm>
            <a:off x="3955312" y="814975"/>
            <a:ext cx="3977968" cy="384208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57"/>
          <p:cNvSpPr/>
          <p:nvPr/>
        </p:nvSpPr>
        <p:spPr>
          <a:xfrm>
            <a:off x="116958" y="3636335"/>
            <a:ext cx="3931901" cy="1507165"/>
          </a:xfrm>
          <a:prstGeom prst="rect">
            <a:avLst/>
          </a:prstGeom>
          <a:solidFill>
            <a:srgbClr val="F8F8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1" name="Google Shape;1011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8362" y="1574948"/>
            <a:ext cx="2050754" cy="205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8080" y="814975"/>
            <a:ext cx="2136586" cy="28601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57"/>
          <p:cNvSpPr/>
          <p:nvPr/>
        </p:nvSpPr>
        <p:spPr>
          <a:xfrm>
            <a:off x="6947201" y="2411810"/>
            <a:ext cx="612548" cy="82048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4" name="Google Shape;1014;p57"/>
          <p:cNvPicPr preferRelativeResize="0"/>
          <p:nvPr/>
        </p:nvPicPr>
        <p:blipFill rotWithShape="1">
          <a:blip r:embed="rId5">
            <a:alphaModFix/>
          </a:blip>
          <a:srcRect b="10697"/>
          <a:stretch/>
        </p:blipFill>
        <p:spPr>
          <a:xfrm>
            <a:off x="5456387" y="1574948"/>
            <a:ext cx="3173089" cy="3060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58"/>
          <p:cNvSpPr/>
          <p:nvPr/>
        </p:nvSpPr>
        <p:spPr>
          <a:xfrm rot="229789">
            <a:off x="5334467" y="1649657"/>
            <a:ext cx="3413523" cy="2826925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58"/>
          <p:cNvSpPr/>
          <p:nvPr/>
        </p:nvSpPr>
        <p:spPr>
          <a:xfrm>
            <a:off x="3673003" y="2646921"/>
            <a:ext cx="1433203" cy="416198"/>
          </a:xfrm>
          <a:prstGeom prst="chevron">
            <a:avLst>
              <a:gd name="adj" fmla="val 24044"/>
            </a:avLst>
          </a:prstGeom>
          <a:solidFill>
            <a:srgbClr val="FD9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1" name="Google Shape;1021;p58"/>
          <p:cNvGrpSpPr/>
          <p:nvPr/>
        </p:nvGrpSpPr>
        <p:grpSpPr>
          <a:xfrm>
            <a:off x="1060756" y="660592"/>
            <a:ext cx="7022465" cy="236400"/>
            <a:chOff x="1060756" y="660592"/>
            <a:chExt cx="7022465" cy="236400"/>
          </a:xfrm>
        </p:grpSpPr>
        <p:sp>
          <p:nvSpPr>
            <p:cNvPr id="1022" name="Google Shape;1022;p58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58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58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58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58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58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8" name="Google Shape;1028;p58"/>
          <p:cNvSpPr/>
          <p:nvPr/>
        </p:nvSpPr>
        <p:spPr>
          <a:xfrm rot="476780">
            <a:off x="6278524" y="1520827"/>
            <a:ext cx="1702435" cy="441545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58"/>
          <p:cNvSpPr txBox="1"/>
          <p:nvPr/>
        </p:nvSpPr>
        <p:spPr>
          <a:xfrm>
            <a:off x="4966014" y="2022676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54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أفتح كتابي </a:t>
            </a:r>
            <a:endParaRPr sz="5400" b="1" i="0" u="none" strike="noStrike" cap="none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030" name="Google Shape;1030;p58"/>
          <p:cNvPicPr preferRelativeResize="0"/>
          <p:nvPr/>
        </p:nvPicPr>
        <p:blipFill rotWithShape="1">
          <a:blip r:embed="rId3">
            <a:alphaModFix/>
          </a:blip>
          <a:srcRect b="22340"/>
          <a:stretch/>
        </p:blipFill>
        <p:spPr>
          <a:xfrm>
            <a:off x="160216" y="990600"/>
            <a:ext cx="3590831" cy="3011762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58"/>
          <p:cNvSpPr txBox="1"/>
          <p:nvPr/>
        </p:nvSpPr>
        <p:spPr>
          <a:xfrm>
            <a:off x="4577399" y="3139740"/>
            <a:ext cx="38520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</a:pPr>
            <a:br>
              <a:rPr lang="ar-SA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ar-SA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صفحة 45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</a:pPr>
            <a:endParaRPr sz="4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59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1037" name="Google Shape;1037;p59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59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59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59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41" name="Google Shape;1041;p59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042" name="Google Shape;1042;p59"/>
          <p:cNvPicPr preferRelativeResize="0"/>
          <p:nvPr/>
        </p:nvPicPr>
        <p:blipFill rotWithShape="1">
          <a:blip r:embed="rId3">
            <a:alphaModFix/>
          </a:blip>
          <a:srcRect l="20162" t="28659" r="24725" b="12348"/>
          <a:stretch/>
        </p:blipFill>
        <p:spPr>
          <a:xfrm>
            <a:off x="1881909" y="613946"/>
            <a:ext cx="5862844" cy="352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oogle Shape;1047;p60"/>
          <p:cNvGrpSpPr/>
          <p:nvPr/>
        </p:nvGrpSpPr>
        <p:grpSpPr>
          <a:xfrm>
            <a:off x="1436983" y="415636"/>
            <a:ext cx="6574408" cy="4727864"/>
            <a:chOff x="720010" y="1419647"/>
            <a:chExt cx="4021500" cy="3062887"/>
          </a:xfrm>
        </p:grpSpPr>
        <p:sp>
          <p:nvSpPr>
            <p:cNvPr id="1048" name="Google Shape;1048;p60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60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60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60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52" name="Google Shape;1052;p60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39404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053" name="Google Shape;1053;p60"/>
          <p:cNvPicPr preferRelativeResize="0"/>
          <p:nvPr/>
        </p:nvPicPr>
        <p:blipFill rotWithShape="1">
          <a:blip r:embed="rId3">
            <a:alphaModFix/>
          </a:blip>
          <a:srcRect l="18560" t="29537" r="24723" b="15419"/>
          <a:stretch/>
        </p:blipFill>
        <p:spPr>
          <a:xfrm>
            <a:off x="1700671" y="723014"/>
            <a:ext cx="6040648" cy="3296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34"/>
          <p:cNvSpPr txBox="1"/>
          <p:nvPr/>
        </p:nvSpPr>
        <p:spPr>
          <a:xfrm>
            <a:off x="141439" y="4060908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code Sans"/>
              <a:buNone/>
            </a:pPr>
            <a:r>
              <a:rPr lang="ar-SA" sz="4800" b="1" i="0" u="none" strike="noStrike" cap="none">
                <a:solidFill>
                  <a:srgbClr val="00B050"/>
                </a:solidFill>
                <a:latin typeface="Encode Sans"/>
                <a:ea typeface="Encode Sans"/>
                <a:cs typeface="Encode Sans"/>
                <a:sym typeface="Encode Sans"/>
              </a:rPr>
              <a:t>أنظر و أتساءل</a:t>
            </a:r>
            <a:endParaRPr sz="4800" b="1" i="0" u="none" strike="noStrike" cap="none">
              <a:solidFill>
                <a:srgbClr val="00B05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804" name="Google Shape;804;p34"/>
          <p:cNvPicPr preferRelativeResize="0"/>
          <p:nvPr/>
        </p:nvPicPr>
        <p:blipFill rotWithShape="1">
          <a:blip r:embed="rId3">
            <a:alphaModFix/>
          </a:blip>
          <a:srcRect b="7835"/>
          <a:stretch/>
        </p:blipFill>
        <p:spPr>
          <a:xfrm>
            <a:off x="517231" y="63516"/>
            <a:ext cx="3004117" cy="4271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34"/>
          <p:cNvPicPr preferRelativeResize="0"/>
          <p:nvPr/>
        </p:nvPicPr>
        <p:blipFill rotWithShape="1">
          <a:blip r:embed="rId4">
            <a:alphaModFix/>
          </a:blip>
          <a:srcRect l="24108" t="10897" r="23861" b="2479"/>
          <a:stretch/>
        </p:blipFill>
        <p:spPr>
          <a:xfrm>
            <a:off x="4042610" y="0"/>
            <a:ext cx="5101390" cy="4774998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34"/>
          <p:cNvSpPr txBox="1"/>
          <p:nvPr/>
        </p:nvSpPr>
        <p:spPr>
          <a:xfrm>
            <a:off x="4160780" y="3895472"/>
            <a:ext cx="4865049" cy="8795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3600" b="1" i="0" u="none" strike="noStrike" cap="non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أين توجد البذور في هذا النبات؟</a:t>
            </a:r>
            <a:endParaRPr sz="3600" b="1" i="0" u="none" strike="noStrike" cap="non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61"/>
          <p:cNvSpPr txBox="1"/>
          <p:nvPr/>
        </p:nvSpPr>
        <p:spPr>
          <a:xfrm>
            <a:off x="1514400" y="1726850"/>
            <a:ext cx="61152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مراجعة الفصل الأول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9" name="Google Shape;1059;p61"/>
          <p:cNvGrpSpPr/>
          <p:nvPr/>
        </p:nvGrpSpPr>
        <p:grpSpPr>
          <a:xfrm>
            <a:off x="761752" y="-258805"/>
            <a:ext cx="8382248" cy="4634179"/>
            <a:chOff x="761751" y="-128212"/>
            <a:chExt cx="8382248" cy="4634179"/>
          </a:xfrm>
        </p:grpSpPr>
        <p:grpSp>
          <p:nvGrpSpPr>
            <p:cNvPr id="1060" name="Google Shape;1060;p61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1061" name="Google Shape;1061;p61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62" name="Google Shape;1062;p61"/>
              <p:cNvGrpSpPr/>
              <p:nvPr/>
            </p:nvGrpSpPr>
            <p:grpSpPr>
              <a:xfrm>
                <a:off x="7819197" y="-9582"/>
                <a:ext cx="726773" cy="1497512"/>
                <a:chOff x="3313020" y="1599125"/>
                <a:chExt cx="1449486" cy="2985471"/>
              </a:xfrm>
            </p:grpSpPr>
            <p:sp>
              <p:nvSpPr>
                <p:cNvPr id="1063" name="Google Shape;1063;p61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61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61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6" name="Google Shape;1066;p61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7" name="Google Shape;1067;p61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8" name="Google Shape;1068;p61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61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61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1" name="Google Shape;1071;p61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2" name="Google Shape;1072;p61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73" name="Google Shape;1073;p61"/>
            <p:cNvGrpSpPr/>
            <p:nvPr/>
          </p:nvGrpSpPr>
          <p:grpSpPr>
            <a:xfrm>
              <a:off x="761751" y="4117723"/>
              <a:ext cx="665866" cy="388244"/>
              <a:chOff x="761751" y="4117723"/>
              <a:chExt cx="665866" cy="388244"/>
            </a:xfrm>
          </p:grpSpPr>
          <p:sp>
            <p:nvSpPr>
              <p:cNvPr id="1074" name="Google Shape;1074;p61"/>
              <p:cNvSpPr/>
              <p:nvPr/>
            </p:nvSpPr>
            <p:spPr>
              <a:xfrm>
                <a:off x="761751" y="4185369"/>
                <a:ext cx="274418" cy="320598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7109" extrusionOk="0">
                    <a:moveTo>
                      <a:pt x="167" y="1"/>
                    </a:moveTo>
                    <a:lnTo>
                      <a:pt x="1" y="334"/>
                    </a:lnTo>
                    <a:cubicBezTo>
                      <a:pt x="48" y="358"/>
                      <a:pt x="4287" y="2584"/>
                      <a:pt x="5740" y="7109"/>
                    </a:cubicBezTo>
                    <a:lnTo>
                      <a:pt x="6085" y="6990"/>
                    </a:lnTo>
                    <a:cubicBezTo>
                      <a:pt x="4585" y="2322"/>
                      <a:pt x="215" y="24"/>
                      <a:pt x="1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61"/>
              <p:cNvSpPr/>
              <p:nvPr/>
            </p:nvSpPr>
            <p:spPr>
              <a:xfrm>
                <a:off x="1151575" y="4117723"/>
                <a:ext cx="276042" cy="350678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7776" extrusionOk="0">
                    <a:moveTo>
                      <a:pt x="1989" y="0"/>
                    </a:moveTo>
                    <a:cubicBezTo>
                      <a:pt x="1906" y="108"/>
                      <a:pt x="1" y="2691"/>
                      <a:pt x="275" y="6418"/>
                    </a:cubicBezTo>
                    <a:cubicBezTo>
                      <a:pt x="334" y="7216"/>
                      <a:pt x="525" y="7632"/>
                      <a:pt x="858" y="7740"/>
                    </a:cubicBezTo>
                    <a:cubicBezTo>
                      <a:pt x="906" y="7763"/>
                      <a:pt x="965" y="7775"/>
                      <a:pt x="1025" y="7775"/>
                    </a:cubicBezTo>
                    <a:cubicBezTo>
                      <a:pt x="1584" y="7775"/>
                      <a:pt x="2263" y="6989"/>
                      <a:pt x="3168" y="5942"/>
                    </a:cubicBezTo>
                    <a:cubicBezTo>
                      <a:pt x="4096" y="4882"/>
                      <a:pt x="5144" y="3679"/>
                      <a:pt x="6121" y="3310"/>
                    </a:cubicBezTo>
                    <a:lnTo>
                      <a:pt x="5990" y="2965"/>
                    </a:lnTo>
                    <a:cubicBezTo>
                      <a:pt x="4930" y="3370"/>
                      <a:pt x="3846" y="4608"/>
                      <a:pt x="2894" y="5704"/>
                    </a:cubicBezTo>
                    <a:cubicBezTo>
                      <a:pt x="2198" y="6501"/>
                      <a:pt x="1417" y="7404"/>
                      <a:pt x="1040" y="7404"/>
                    </a:cubicBezTo>
                    <a:cubicBezTo>
                      <a:pt x="1018" y="7404"/>
                      <a:pt x="997" y="7401"/>
                      <a:pt x="977" y="7394"/>
                    </a:cubicBezTo>
                    <a:cubicBezTo>
                      <a:pt x="894" y="7370"/>
                      <a:pt x="715" y="7216"/>
                      <a:pt x="644" y="6382"/>
                    </a:cubicBezTo>
                    <a:cubicBezTo>
                      <a:pt x="382" y="2810"/>
                      <a:pt x="2275" y="250"/>
                      <a:pt x="2287" y="227"/>
                    </a:cubicBezTo>
                    <a:lnTo>
                      <a:pt x="198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076" name="Google Shape;107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695" y="2833207"/>
            <a:ext cx="2307845" cy="2307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62"/>
          <p:cNvPicPr preferRelativeResize="0"/>
          <p:nvPr/>
        </p:nvPicPr>
        <p:blipFill rotWithShape="1">
          <a:blip r:embed="rId3">
            <a:alphaModFix/>
          </a:blip>
          <a:srcRect l="25141" t="20813" r="10455" b="14448"/>
          <a:stretch/>
        </p:blipFill>
        <p:spPr>
          <a:xfrm>
            <a:off x="-58069" y="4194"/>
            <a:ext cx="9533853" cy="5200518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62"/>
          <p:cNvSpPr txBox="1">
            <a:spLocks noGrp="1"/>
          </p:cNvSpPr>
          <p:nvPr>
            <p:ph type="sldNum" idx="12"/>
          </p:nvPr>
        </p:nvSpPr>
        <p:spPr>
          <a:xfrm>
            <a:off x="8384810" y="4767263"/>
            <a:ext cx="42592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62"/>
          <p:cNvSpPr/>
          <p:nvPr/>
        </p:nvSpPr>
        <p:spPr>
          <a:xfrm flipH="1">
            <a:off x="5710471" y="2150989"/>
            <a:ext cx="141007" cy="335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160000"/>
                </a:lnTo>
                <a:lnTo>
                  <a:pt x="160000" y="160000"/>
                </a:lnTo>
              </a:path>
            </a:pathLst>
          </a:custGeom>
          <a:noFill/>
          <a:ln w="12700" cap="flat" cmpd="sng">
            <a:solidFill>
              <a:srgbClr val="BFBFBF"/>
            </a:solidFill>
            <a:prstDash val="dash"/>
            <a:miter lim="800000"/>
            <a:headEnd type="none" w="sm" len="sm"/>
            <a:tailEnd type="none" w="sm" len="sm"/>
          </a:ln>
        </p:spPr>
      </p:sp>
      <p:sp>
        <p:nvSpPr>
          <p:cNvPr id="1084" name="Google Shape;1084;p62"/>
          <p:cNvSpPr/>
          <p:nvPr/>
        </p:nvSpPr>
        <p:spPr>
          <a:xfrm>
            <a:off x="2142000" y="294147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62"/>
          <p:cNvSpPr/>
          <p:nvPr/>
        </p:nvSpPr>
        <p:spPr>
          <a:xfrm>
            <a:off x="3897000" y="2049147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6" name="Google Shape;1086;p62"/>
          <p:cNvGrpSpPr/>
          <p:nvPr/>
        </p:nvGrpSpPr>
        <p:grpSpPr>
          <a:xfrm>
            <a:off x="2257109" y="412570"/>
            <a:ext cx="4629975" cy="4633585"/>
            <a:chOff x="3009479" y="346897"/>
            <a:chExt cx="6173300" cy="6178113"/>
          </a:xfrm>
        </p:grpSpPr>
        <p:sp>
          <p:nvSpPr>
            <p:cNvPr id="1087" name="Google Shape;1087;p62"/>
            <p:cNvSpPr/>
            <p:nvPr/>
          </p:nvSpPr>
          <p:spPr>
            <a:xfrm>
              <a:off x="5171245" y="369001"/>
              <a:ext cx="929980" cy="2233001"/>
            </a:xfrm>
            <a:custGeom>
              <a:avLst/>
              <a:gdLst/>
              <a:ahLst/>
              <a:cxnLst/>
              <a:rect l="l" t="t" r="r" b="b"/>
              <a:pathLst>
                <a:path w="929980" h="2233001" extrusionOk="0">
                  <a:moveTo>
                    <a:pt x="924755" y="0"/>
                  </a:moveTo>
                  <a:lnTo>
                    <a:pt x="929980" y="132"/>
                  </a:lnTo>
                  <a:lnTo>
                    <a:pt x="929980" y="2197283"/>
                  </a:lnTo>
                  <a:lnTo>
                    <a:pt x="924755" y="2197019"/>
                  </a:lnTo>
                  <a:cubicBezTo>
                    <a:pt x="865179" y="2197019"/>
                    <a:pt x="807013" y="2203056"/>
                    <a:pt x="750834" y="2214552"/>
                  </a:cubicBezTo>
                  <a:lnTo>
                    <a:pt x="679085" y="2233001"/>
                  </a:lnTo>
                  <a:lnTo>
                    <a:pt x="0" y="142991"/>
                  </a:lnTo>
                  <a:lnTo>
                    <a:pt x="14805" y="137572"/>
                  </a:lnTo>
                  <a:cubicBezTo>
                    <a:pt x="302258" y="48164"/>
                    <a:pt x="607882" y="0"/>
                    <a:pt x="924755" y="0"/>
                  </a:cubicBezTo>
                  <a:close/>
                </a:path>
              </a:pathLst>
            </a:custGeom>
            <a:solidFill>
              <a:srgbClr val="00B0F0"/>
            </a:solidFill>
            <a:ln w="254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62"/>
            <p:cNvSpPr/>
            <p:nvPr/>
          </p:nvSpPr>
          <p:spPr>
            <a:xfrm>
              <a:off x="4302812" y="513229"/>
              <a:ext cx="1544025" cy="2216574"/>
            </a:xfrm>
            <a:custGeom>
              <a:avLst/>
              <a:gdLst/>
              <a:ahLst/>
              <a:cxnLst/>
              <a:rect l="l" t="t" r="r" b="b"/>
              <a:pathLst>
                <a:path w="1544025" h="2216574" extrusionOk="0">
                  <a:moveTo>
                    <a:pt x="865050" y="0"/>
                  </a:moveTo>
                  <a:lnTo>
                    <a:pt x="1544025" y="2089670"/>
                  </a:lnTo>
                  <a:lnTo>
                    <a:pt x="1536565" y="2091588"/>
                  </a:lnTo>
                  <a:cubicBezTo>
                    <a:pt x="1455498" y="2116803"/>
                    <a:pt x="1379555" y="2153649"/>
                    <a:pt x="1310688" y="2200174"/>
                  </a:cubicBezTo>
                  <a:lnTo>
                    <a:pt x="1290811" y="2216574"/>
                  </a:lnTo>
                  <a:lnTo>
                    <a:pt x="0" y="439924"/>
                  </a:lnTo>
                  <a:lnTo>
                    <a:pt x="82314" y="378371"/>
                  </a:lnTo>
                  <a:cubicBezTo>
                    <a:pt x="245107" y="268390"/>
                    <a:pt x="419053" y="173663"/>
                    <a:pt x="602099" y="96241"/>
                  </a:cubicBezTo>
                  <a:lnTo>
                    <a:pt x="865050" y="0"/>
                  </a:lnTo>
                  <a:close/>
                </a:path>
              </a:pathLst>
            </a:custGeom>
            <a:solidFill>
              <a:srgbClr val="00B050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62"/>
            <p:cNvSpPr/>
            <p:nvPr/>
          </p:nvSpPr>
          <p:spPr>
            <a:xfrm>
              <a:off x="3629528" y="955310"/>
              <a:ext cx="1961312" cy="1959216"/>
            </a:xfrm>
            <a:custGeom>
              <a:avLst/>
              <a:gdLst/>
              <a:ahLst/>
              <a:cxnLst/>
              <a:rect l="l" t="t" r="r" b="b"/>
              <a:pathLst>
                <a:path w="1961312" h="1959216" extrusionOk="0">
                  <a:moveTo>
                    <a:pt x="670399" y="0"/>
                  </a:moveTo>
                  <a:lnTo>
                    <a:pt x="1961312" y="1776788"/>
                  </a:lnTo>
                  <a:lnTo>
                    <a:pt x="1856252" y="1863470"/>
                  </a:lnTo>
                  <a:lnTo>
                    <a:pt x="1777255" y="1959216"/>
                  </a:lnTo>
                  <a:lnTo>
                    <a:pt x="0" y="667964"/>
                  </a:lnTo>
                  <a:lnTo>
                    <a:pt x="105227" y="527246"/>
                  </a:lnTo>
                  <a:cubicBezTo>
                    <a:pt x="229949" y="376118"/>
                    <a:pt x="368900" y="237167"/>
                    <a:pt x="520028" y="112445"/>
                  </a:cubicBezTo>
                  <a:lnTo>
                    <a:pt x="670399" y="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62"/>
            <p:cNvSpPr/>
            <p:nvPr/>
          </p:nvSpPr>
          <p:spPr>
            <a:xfrm>
              <a:off x="3190260" y="1626158"/>
              <a:ext cx="2214229" cy="1526040"/>
            </a:xfrm>
            <a:custGeom>
              <a:avLst/>
              <a:gdLst/>
              <a:ahLst/>
              <a:cxnLst/>
              <a:rect l="l" t="t" r="r" b="b"/>
              <a:pathLst>
                <a:path w="2214229" h="1526040" extrusionOk="0">
                  <a:moveTo>
                    <a:pt x="437113" y="0"/>
                  </a:moveTo>
                  <a:lnTo>
                    <a:pt x="2214229" y="1291150"/>
                  </a:lnTo>
                  <a:lnTo>
                    <a:pt x="2190144" y="1320341"/>
                  </a:lnTo>
                  <a:cubicBezTo>
                    <a:pt x="2159127" y="1366252"/>
                    <a:pt x="2132412" y="1415308"/>
                    <a:pt x="2110577" y="1466931"/>
                  </a:cubicBezTo>
                  <a:lnTo>
                    <a:pt x="2088943" y="1526040"/>
                  </a:lnTo>
                  <a:lnTo>
                    <a:pt x="0" y="847301"/>
                  </a:lnTo>
                  <a:lnTo>
                    <a:pt x="86211" y="611752"/>
                  </a:lnTo>
                  <a:cubicBezTo>
                    <a:pt x="163633" y="428705"/>
                    <a:pt x="258360" y="254760"/>
                    <a:pt x="368341" y="91967"/>
                  </a:cubicBezTo>
                  <a:lnTo>
                    <a:pt x="437113" y="0"/>
                  </a:ln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62"/>
            <p:cNvSpPr/>
            <p:nvPr/>
          </p:nvSpPr>
          <p:spPr>
            <a:xfrm>
              <a:off x="3036000" y="2476842"/>
              <a:ext cx="2241964" cy="962112"/>
            </a:xfrm>
            <a:custGeom>
              <a:avLst/>
              <a:gdLst/>
              <a:ahLst/>
              <a:cxnLst/>
              <a:rect l="l" t="t" r="r" b="b"/>
              <a:pathLst>
                <a:path w="2241964" h="962112" extrusionOk="0">
                  <a:moveTo>
                    <a:pt x="153020" y="0"/>
                  </a:moveTo>
                  <a:lnTo>
                    <a:pt x="2241964" y="678739"/>
                  </a:lnTo>
                  <a:lnTo>
                    <a:pt x="2235817" y="695534"/>
                  </a:lnTo>
                  <a:cubicBezTo>
                    <a:pt x="2210603" y="776602"/>
                    <a:pt x="2197019" y="862794"/>
                    <a:pt x="2197019" y="952158"/>
                  </a:cubicBezTo>
                  <a:lnTo>
                    <a:pt x="2197522" y="962112"/>
                  </a:lnTo>
                  <a:lnTo>
                    <a:pt x="252" y="962112"/>
                  </a:lnTo>
                  <a:lnTo>
                    <a:pt x="0" y="952158"/>
                  </a:lnTo>
                  <a:cubicBezTo>
                    <a:pt x="0" y="635285"/>
                    <a:pt x="48165" y="329661"/>
                    <a:pt x="137572" y="42208"/>
                  </a:cubicBezTo>
                  <a:lnTo>
                    <a:pt x="153020" y="0"/>
                  </a:lnTo>
                  <a:close/>
                </a:path>
              </a:pathLst>
            </a:custGeom>
            <a:solidFill>
              <a:srgbClr val="FF3399"/>
            </a:solidFill>
            <a:ln w="25400" cap="flat" cmpd="sng">
              <a:solidFill>
                <a:srgbClr val="FF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62"/>
            <p:cNvSpPr/>
            <p:nvPr/>
          </p:nvSpPr>
          <p:spPr>
            <a:xfrm>
              <a:off x="3036344" y="3442554"/>
              <a:ext cx="2239003" cy="931452"/>
            </a:xfrm>
            <a:custGeom>
              <a:avLst/>
              <a:gdLst/>
              <a:ahLst/>
              <a:cxnLst/>
              <a:rect l="l" t="t" r="r" b="b"/>
              <a:pathLst>
                <a:path w="2239003" h="931452" extrusionOk="0">
                  <a:moveTo>
                    <a:pt x="0" y="0"/>
                  </a:moveTo>
                  <a:lnTo>
                    <a:pt x="2197361" y="0"/>
                  </a:lnTo>
                  <a:lnTo>
                    <a:pt x="2201131" y="74681"/>
                  </a:lnTo>
                  <a:cubicBezTo>
                    <a:pt x="2207024" y="132703"/>
                    <a:pt x="2218664" y="189025"/>
                    <a:pt x="2235474" y="243070"/>
                  </a:cubicBezTo>
                  <a:lnTo>
                    <a:pt x="2239003" y="252712"/>
                  </a:lnTo>
                  <a:lnTo>
                    <a:pt x="150059" y="931452"/>
                  </a:lnTo>
                  <a:lnTo>
                    <a:pt x="137229" y="896396"/>
                  </a:lnTo>
                  <a:cubicBezTo>
                    <a:pt x="62723" y="656852"/>
                    <a:pt x="16858" y="404689"/>
                    <a:pt x="3639" y="1439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62"/>
            <p:cNvSpPr/>
            <p:nvPr/>
          </p:nvSpPr>
          <p:spPr>
            <a:xfrm>
              <a:off x="3187642" y="3698651"/>
              <a:ext cx="2197955" cy="1509463"/>
            </a:xfrm>
            <a:custGeom>
              <a:avLst/>
              <a:gdLst/>
              <a:ahLst/>
              <a:cxnLst/>
              <a:rect l="l" t="t" r="r" b="b"/>
              <a:pathLst>
                <a:path w="2197955" h="1509463" extrusionOk="0">
                  <a:moveTo>
                    <a:pt x="2088944" y="0"/>
                  </a:moveTo>
                  <a:lnTo>
                    <a:pt x="2113195" y="66261"/>
                  </a:lnTo>
                  <a:cubicBezTo>
                    <a:pt x="2135030" y="117884"/>
                    <a:pt x="2161745" y="166940"/>
                    <a:pt x="2192762" y="212851"/>
                  </a:cubicBezTo>
                  <a:lnTo>
                    <a:pt x="2197955" y="219145"/>
                  </a:lnTo>
                  <a:lnTo>
                    <a:pt x="421986" y="1509463"/>
                  </a:lnTo>
                  <a:lnTo>
                    <a:pt x="370959" y="1441225"/>
                  </a:lnTo>
                  <a:cubicBezTo>
                    <a:pt x="260978" y="1278432"/>
                    <a:pt x="166251" y="1104487"/>
                    <a:pt x="88829" y="921440"/>
                  </a:cubicBezTo>
                  <a:lnTo>
                    <a:pt x="0" y="678739"/>
                  </a:lnTo>
                  <a:lnTo>
                    <a:pt x="2088944" y="0"/>
                  </a:lnTo>
                  <a:close/>
                </a:path>
              </a:pathLst>
            </a:custGeom>
            <a:solidFill>
              <a:srgbClr val="7030A0"/>
            </a:solidFill>
            <a:ln w="25400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62"/>
            <p:cNvSpPr/>
            <p:nvPr/>
          </p:nvSpPr>
          <p:spPr>
            <a:xfrm>
              <a:off x="3611783" y="3920578"/>
              <a:ext cx="1987180" cy="1988408"/>
            </a:xfrm>
            <a:custGeom>
              <a:avLst/>
              <a:gdLst/>
              <a:ahLst/>
              <a:cxnLst/>
              <a:rect l="l" t="t" r="r" b="b"/>
              <a:pathLst>
                <a:path w="1987180" h="1988408" extrusionOk="0">
                  <a:moveTo>
                    <a:pt x="1776109" y="0"/>
                  </a:moveTo>
                  <a:lnTo>
                    <a:pt x="1873997" y="118642"/>
                  </a:lnTo>
                  <a:lnTo>
                    <a:pt x="1987180" y="212026"/>
                  </a:lnTo>
                  <a:lnTo>
                    <a:pt x="696563" y="1988408"/>
                  </a:lnTo>
                  <a:lnTo>
                    <a:pt x="537773" y="1869667"/>
                  </a:lnTo>
                  <a:cubicBezTo>
                    <a:pt x="386645" y="1744945"/>
                    <a:pt x="247694" y="1605994"/>
                    <a:pt x="122972" y="1454866"/>
                  </a:cubicBezTo>
                  <a:lnTo>
                    <a:pt x="0" y="1290418"/>
                  </a:lnTo>
                  <a:lnTo>
                    <a:pt x="1776109" y="0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62"/>
            <p:cNvSpPr/>
            <p:nvPr/>
          </p:nvSpPr>
          <p:spPr>
            <a:xfrm>
              <a:off x="4311231" y="4134899"/>
              <a:ext cx="1536937" cy="2210344"/>
            </a:xfrm>
            <a:custGeom>
              <a:avLst/>
              <a:gdLst/>
              <a:ahLst/>
              <a:cxnLst/>
              <a:rect l="l" t="t" r="r" b="b"/>
              <a:pathLst>
                <a:path w="1536937" h="2210344" extrusionOk="0">
                  <a:moveTo>
                    <a:pt x="1290515" y="0"/>
                  </a:moveTo>
                  <a:lnTo>
                    <a:pt x="1302269" y="9698"/>
                  </a:lnTo>
                  <a:cubicBezTo>
                    <a:pt x="1371136" y="56224"/>
                    <a:pt x="1447079" y="93070"/>
                    <a:pt x="1528146" y="118284"/>
                  </a:cubicBezTo>
                  <a:lnTo>
                    <a:pt x="1536937" y="120545"/>
                  </a:lnTo>
                  <a:lnTo>
                    <a:pt x="857920" y="2210344"/>
                  </a:lnTo>
                  <a:lnTo>
                    <a:pt x="593680" y="2113631"/>
                  </a:lnTo>
                  <a:cubicBezTo>
                    <a:pt x="410634" y="2036209"/>
                    <a:pt x="236688" y="1941482"/>
                    <a:pt x="73895" y="1831501"/>
                  </a:cubicBezTo>
                  <a:lnTo>
                    <a:pt x="0" y="1776243"/>
                  </a:lnTo>
                  <a:lnTo>
                    <a:pt x="1290515" y="0"/>
                  </a:lnTo>
                  <a:close/>
                </a:path>
              </a:pathLst>
            </a:custGeom>
            <a:solidFill>
              <a:srgbClr val="00B050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62"/>
            <p:cNvSpPr/>
            <p:nvPr/>
          </p:nvSpPr>
          <p:spPr>
            <a:xfrm>
              <a:off x="5172533" y="4256342"/>
              <a:ext cx="937216" cy="2232658"/>
            </a:xfrm>
            <a:custGeom>
              <a:avLst/>
              <a:gdLst/>
              <a:ahLst/>
              <a:cxnLst/>
              <a:rect l="l" t="t" r="r" b="b"/>
              <a:pathLst>
                <a:path w="937216" h="2232658" extrusionOk="0">
                  <a:moveTo>
                    <a:pt x="679127" y="0"/>
                  </a:moveTo>
                  <a:lnTo>
                    <a:pt x="749546" y="18106"/>
                  </a:lnTo>
                  <a:cubicBezTo>
                    <a:pt x="805725" y="29602"/>
                    <a:pt x="863891" y="35639"/>
                    <a:pt x="923467" y="35639"/>
                  </a:cubicBezTo>
                  <a:lnTo>
                    <a:pt x="937216" y="34945"/>
                  </a:lnTo>
                  <a:lnTo>
                    <a:pt x="937216" y="2232311"/>
                  </a:lnTo>
                  <a:lnTo>
                    <a:pt x="923467" y="2232658"/>
                  </a:lnTo>
                  <a:cubicBezTo>
                    <a:pt x="606594" y="2232658"/>
                    <a:pt x="300970" y="2184494"/>
                    <a:pt x="13517" y="2095086"/>
                  </a:cubicBezTo>
                  <a:lnTo>
                    <a:pt x="0" y="2090139"/>
                  </a:lnTo>
                  <a:lnTo>
                    <a:pt x="679127" y="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62"/>
            <p:cNvSpPr/>
            <p:nvPr/>
          </p:nvSpPr>
          <p:spPr>
            <a:xfrm>
              <a:off x="6113350" y="4248824"/>
              <a:ext cx="929927" cy="2239739"/>
            </a:xfrm>
            <a:custGeom>
              <a:avLst/>
              <a:gdLst/>
              <a:ahLst/>
              <a:cxnLst/>
              <a:rect l="l" t="t" r="r" b="b"/>
              <a:pathLst>
                <a:path w="929927" h="2239739" extrusionOk="0">
                  <a:moveTo>
                    <a:pt x="251188" y="0"/>
                  </a:moveTo>
                  <a:lnTo>
                    <a:pt x="929927" y="2088944"/>
                  </a:lnTo>
                  <a:lnTo>
                    <a:pt x="892601" y="2102605"/>
                  </a:lnTo>
                  <a:cubicBezTo>
                    <a:pt x="653057" y="2177112"/>
                    <a:pt x="400894" y="2222977"/>
                    <a:pt x="140118" y="2236195"/>
                  </a:cubicBezTo>
                  <a:lnTo>
                    <a:pt x="0" y="2239739"/>
                  </a:lnTo>
                  <a:lnTo>
                    <a:pt x="0" y="42282"/>
                  </a:lnTo>
                  <a:lnTo>
                    <a:pt x="70886" y="38703"/>
                  </a:lnTo>
                  <a:cubicBezTo>
                    <a:pt x="128908" y="32810"/>
                    <a:pt x="185230" y="21170"/>
                    <a:pt x="239275" y="4360"/>
                  </a:cubicBezTo>
                  <a:lnTo>
                    <a:pt x="251188" y="0"/>
                  </a:ln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62"/>
            <p:cNvSpPr/>
            <p:nvPr/>
          </p:nvSpPr>
          <p:spPr>
            <a:xfrm>
              <a:off x="6367921" y="4131263"/>
              <a:ext cx="1517419" cy="2205267"/>
            </a:xfrm>
            <a:custGeom>
              <a:avLst/>
              <a:gdLst/>
              <a:ahLst/>
              <a:cxnLst/>
              <a:rect l="l" t="t" r="r" b="b"/>
              <a:pathLst>
                <a:path w="1517419" h="2205267" extrusionOk="0">
                  <a:moveTo>
                    <a:pt x="226744" y="0"/>
                  </a:moveTo>
                  <a:lnTo>
                    <a:pt x="1517419" y="1776464"/>
                  </a:lnTo>
                  <a:lnTo>
                    <a:pt x="1438955" y="1835138"/>
                  </a:lnTo>
                  <a:cubicBezTo>
                    <a:pt x="1276162" y="1945119"/>
                    <a:pt x="1102217" y="2039846"/>
                    <a:pt x="919170" y="2117268"/>
                  </a:cubicBezTo>
                  <a:lnTo>
                    <a:pt x="678739" y="2205267"/>
                  </a:lnTo>
                  <a:lnTo>
                    <a:pt x="0" y="116323"/>
                  </a:lnTo>
                  <a:lnTo>
                    <a:pt x="63991" y="92902"/>
                  </a:lnTo>
                  <a:cubicBezTo>
                    <a:pt x="115614" y="71067"/>
                    <a:pt x="164670" y="44352"/>
                    <a:pt x="210581" y="13335"/>
                  </a:cubicBezTo>
                  <a:lnTo>
                    <a:pt x="226744" y="0"/>
                  </a:lnTo>
                  <a:close/>
                </a:path>
              </a:pathLst>
            </a:custGeom>
            <a:solidFill>
              <a:srgbClr val="FF3399"/>
            </a:solidFill>
            <a:ln w="25400" cap="flat" cmpd="sng">
              <a:solidFill>
                <a:srgbClr val="FF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62"/>
            <p:cNvSpPr/>
            <p:nvPr/>
          </p:nvSpPr>
          <p:spPr>
            <a:xfrm>
              <a:off x="6597446" y="3927542"/>
              <a:ext cx="1977375" cy="1978029"/>
            </a:xfrm>
            <a:custGeom>
              <a:avLst/>
              <a:gdLst/>
              <a:ahLst/>
              <a:cxnLst/>
              <a:rect l="l" t="t" r="r" b="b"/>
              <a:pathLst>
                <a:path w="1977375" h="1978029" extrusionOk="0">
                  <a:moveTo>
                    <a:pt x="200918" y="0"/>
                  </a:moveTo>
                  <a:lnTo>
                    <a:pt x="1977375" y="1290672"/>
                  </a:lnTo>
                  <a:lnTo>
                    <a:pt x="1859800" y="1447903"/>
                  </a:lnTo>
                  <a:cubicBezTo>
                    <a:pt x="1735078" y="1599031"/>
                    <a:pt x="1596127" y="1737982"/>
                    <a:pt x="1444999" y="1862704"/>
                  </a:cubicBezTo>
                  <a:lnTo>
                    <a:pt x="1290778" y="1978029"/>
                  </a:lnTo>
                  <a:lnTo>
                    <a:pt x="0" y="201426"/>
                  </a:lnTo>
                  <a:lnTo>
                    <a:pt x="108775" y="111679"/>
                  </a:lnTo>
                  <a:lnTo>
                    <a:pt x="200918" y="0"/>
                  </a:lnTo>
                  <a:close/>
                </a:path>
              </a:pathLst>
            </a:cu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62"/>
            <p:cNvSpPr/>
            <p:nvPr/>
          </p:nvSpPr>
          <p:spPr>
            <a:xfrm>
              <a:off x="6800659" y="3697150"/>
              <a:ext cx="2204250" cy="1518181"/>
            </a:xfrm>
            <a:custGeom>
              <a:avLst/>
              <a:gdLst/>
              <a:ahLst/>
              <a:cxnLst/>
              <a:rect l="l" t="t" r="r" b="b"/>
              <a:pathLst>
                <a:path w="2204250" h="1518181" extrusionOk="0">
                  <a:moveTo>
                    <a:pt x="115306" y="0"/>
                  </a:moveTo>
                  <a:lnTo>
                    <a:pt x="2204250" y="678739"/>
                  </a:lnTo>
                  <a:lnTo>
                    <a:pt x="2114871" y="922941"/>
                  </a:lnTo>
                  <a:cubicBezTo>
                    <a:pt x="2037449" y="1105988"/>
                    <a:pt x="1942722" y="1279933"/>
                    <a:pt x="1832741" y="1442726"/>
                  </a:cubicBezTo>
                  <a:lnTo>
                    <a:pt x="1776317" y="1518181"/>
                  </a:lnTo>
                  <a:lnTo>
                    <a:pt x="0" y="227610"/>
                  </a:lnTo>
                  <a:lnTo>
                    <a:pt x="10938" y="214352"/>
                  </a:lnTo>
                  <a:cubicBezTo>
                    <a:pt x="41955" y="168441"/>
                    <a:pt x="68670" y="119385"/>
                    <a:pt x="90505" y="67762"/>
                  </a:cubicBezTo>
                  <a:lnTo>
                    <a:pt x="115306" y="0"/>
                  </a:lnTo>
                  <a:close/>
                </a:path>
              </a:pathLst>
            </a:custGeom>
            <a:solidFill>
              <a:srgbClr val="7030A0"/>
            </a:solidFill>
            <a:ln w="25400" cap="flat" cmpd="sng">
              <a:solidFill>
                <a:srgbClr val="7030A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62"/>
            <p:cNvSpPr/>
            <p:nvPr/>
          </p:nvSpPr>
          <p:spPr>
            <a:xfrm>
              <a:off x="6917204" y="3427201"/>
              <a:ext cx="2238797" cy="945305"/>
            </a:xfrm>
            <a:custGeom>
              <a:avLst/>
              <a:gdLst/>
              <a:ahLst/>
              <a:cxnLst/>
              <a:rect l="l" t="t" r="r" b="b"/>
              <a:pathLst>
                <a:path w="2238797" h="945305" extrusionOk="0">
                  <a:moveTo>
                    <a:pt x="41687" y="0"/>
                  </a:moveTo>
                  <a:lnTo>
                    <a:pt x="2238751" y="0"/>
                  </a:lnTo>
                  <a:lnTo>
                    <a:pt x="2238797" y="1800"/>
                  </a:lnTo>
                  <a:cubicBezTo>
                    <a:pt x="2238797" y="318673"/>
                    <a:pt x="2190633" y="624297"/>
                    <a:pt x="2101225" y="911750"/>
                  </a:cubicBezTo>
                  <a:lnTo>
                    <a:pt x="2088944" y="945305"/>
                  </a:lnTo>
                  <a:lnTo>
                    <a:pt x="0" y="266566"/>
                  </a:lnTo>
                  <a:lnTo>
                    <a:pt x="2980" y="258424"/>
                  </a:lnTo>
                  <a:cubicBezTo>
                    <a:pt x="28195" y="177357"/>
                    <a:pt x="41778" y="91165"/>
                    <a:pt x="41778" y="1800"/>
                  </a:cubicBezTo>
                  <a:lnTo>
                    <a:pt x="41687" y="0"/>
                  </a:lnTo>
                  <a:close/>
                </a:path>
              </a:pathLst>
            </a:custGeom>
            <a:solidFill>
              <a:srgbClr val="00B0F0"/>
            </a:solidFill>
            <a:ln w="25400" cap="flat" cmpd="sng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62"/>
            <p:cNvSpPr/>
            <p:nvPr/>
          </p:nvSpPr>
          <p:spPr>
            <a:xfrm>
              <a:off x="6922105" y="2500874"/>
              <a:ext cx="2233759" cy="922727"/>
            </a:xfrm>
            <a:custGeom>
              <a:avLst/>
              <a:gdLst/>
              <a:ahLst/>
              <a:cxnLst/>
              <a:rect l="l" t="t" r="r" b="b"/>
              <a:pathLst>
                <a:path w="2233759" h="922727" extrusionOk="0">
                  <a:moveTo>
                    <a:pt x="2089671" y="0"/>
                  </a:moveTo>
                  <a:lnTo>
                    <a:pt x="2096324" y="18177"/>
                  </a:lnTo>
                  <a:cubicBezTo>
                    <a:pt x="2170830" y="257721"/>
                    <a:pt x="2216696" y="509884"/>
                    <a:pt x="2229914" y="770660"/>
                  </a:cubicBezTo>
                  <a:lnTo>
                    <a:pt x="2233759" y="922727"/>
                  </a:lnTo>
                  <a:lnTo>
                    <a:pt x="36605" y="922727"/>
                  </a:lnTo>
                  <a:lnTo>
                    <a:pt x="32422" y="839892"/>
                  </a:lnTo>
                  <a:cubicBezTo>
                    <a:pt x="29476" y="810881"/>
                    <a:pt x="25092" y="782295"/>
                    <a:pt x="19344" y="754206"/>
                  </a:cubicBezTo>
                  <a:lnTo>
                    <a:pt x="0" y="678975"/>
                  </a:lnTo>
                  <a:lnTo>
                    <a:pt x="2089671" y="0"/>
                  </a:lnTo>
                  <a:close/>
                </a:path>
              </a:pathLst>
            </a:custGeom>
            <a:solidFill>
              <a:srgbClr val="00B050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62"/>
            <p:cNvSpPr/>
            <p:nvPr/>
          </p:nvSpPr>
          <p:spPr>
            <a:xfrm>
              <a:off x="6807715" y="1651534"/>
              <a:ext cx="2202823" cy="1524821"/>
            </a:xfrm>
            <a:custGeom>
              <a:avLst/>
              <a:gdLst/>
              <a:ahLst/>
              <a:cxnLst/>
              <a:rect l="l" t="t" r="r" b="b"/>
              <a:pathLst>
                <a:path w="2202823" h="1524821" extrusionOk="0">
                  <a:moveTo>
                    <a:pt x="1775890" y="0"/>
                  </a:moveTo>
                  <a:lnTo>
                    <a:pt x="1825686" y="66592"/>
                  </a:lnTo>
                  <a:cubicBezTo>
                    <a:pt x="1935667" y="229385"/>
                    <a:pt x="2030394" y="403330"/>
                    <a:pt x="2107816" y="586377"/>
                  </a:cubicBezTo>
                  <a:lnTo>
                    <a:pt x="2202823" y="845956"/>
                  </a:lnTo>
                  <a:lnTo>
                    <a:pt x="113492" y="1524821"/>
                  </a:lnTo>
                  <a:lnTo>
                    <a:pt x="112469" y="1520843"/>
                  </a:lnTo>
                  <a:cubicBezTo>
                    <a:pt x="87255" y="1439776"/>
                    <a:pt x="50409" y="1363833"/>
                    <a:pt x="3883" y="1294966"/>
                  </a:cubicBezTo>
                  <a:lnTo>
                    <a:pt x="0" y="1290260"/>
                  </a:lnTo>
                  <a:lnTo>
                    <a:pt x="1775890" y="0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62"/>
            <p:cNvSpPr/>
            <p:nvPr/>
          </p:nvSpPr>
          <p:spPr>
            <a:xfrm>
              <a:off x="6606981" y="959820"/>
              <a:ext cx="1974467" cy="1979190"/>
            </a:xfrm>
            <a:custGeom>
              <a:avLst/>
              <a:gdLst/>
              <a:ahLst/>
              <a:cxnLst/>
              <a:rect l="l" t="t" r="r" b="b"/>
              <a:pathLst>
                <a:path w="1974467" h="1979190" extrusionOk="0">
                  <a:moveTo>
                    <a:pt x="1291124" y="0"/>
                  </a:moveTo>
                  <a:lnTo>
                    <a:pt x="1435464" y="107935"/>
                  </a:lnTo>
                  <a:cubicBezTo>
                    <a:pt x="1586592" y="232657"/>
                    <a:pt x="1725543" y="371608"/>
                    <a:pt x="1850265" y="522736"/>
                  </a:cubicBezTo>
                  <a:lnTo>
                    <a:pt x="1974467" y="688830"/>
                  </a:lnTo>
                  <a:lnTo>
                    <a:pt x="198438" y="1979190"/>
                  </a:lnTo>
                  <a:lnTo>
                    <a:pt x="99240" y="1858960"/>
                  </a:lnTo>
                  <a:lnTo>
                    <a:pt x="0" y="1777080"/>
                  </a:lnTo>
                  <a:lnTo>
                    <a:pt x="1291124" y="0"/>
                  </a:lnTo>
                  <a:close/>
                </a:path>
              </a:pathLst>
            </a:custGeom>
            <a:solidFill>
              <a:srgbClr val="FFC000"/>
            </a:solidFill>
            <a:ln w="254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62"/>
            <p:cNvSpPr/>
            <p:nvPr/>
          </p:nvSpPr>
          <p:spPr>
            <a:xfrm>
              <a:off x="6370337" y="522357"/>
              <a:ext cx="1524885" cy="2212249"/>
            </a:xfrm>
            <a:custGeom>
              <a:avLst/>
              <a:gdLst/>
              <a:ahLst/>
              <a:cxnLst/>
              <a:rect l="l" t="t" r="r" b="b"/>
              <a:pathLst>
                <a:path w="1524885" h="2212249" extrusionOk="0">
                  <a:moveTo>
                    <a:pt x="678739" y="0"/>
                  </a:moveTo>
                  <a:lnTo>
                    <a:pt x="916754" y="87114"/>
                  </a:lnTo>
                  <a:cubicBezTo>
                    <a:pt x="1099801" y="164536"/>
                    <a:pt x="1273746" y="259263"/>
                    <a:pt x="1436539" y="369244"/>
                  </a:cubicBezTo>
                  <a:lnTo>
                    <a:pt x="1524885" y="435307"/>
                  </a:lnTo>
                  <a:lnTo>
                    <a:pt x="233862" y="2212249"/>
                  </a:lnTo>
                  <a:lnTo>
                    <a:pt x="208165" y="2191047"/>
                  </a:lnTo>
                  <a:cubicBezTo>
                    <a:pt x="162254" y="2160030"/>
                    <a:pt x="113198" y="2133315"/>
                    <a:pt x="61575" y="2111480"/>
                  </a:cubicBezTo>
                  <a:lnTo>
                    <a:pt x="0" y="2088944"/>
                  </a:lnTo>
                  <a:lnTo>
                    <a:pt x="678739" y="0"/>
                  </a:lnTo>
                  <a:close/>
                </a:path>
              </a:pathLst>
            </a:custGeom>
            <a:solidFill>
              <a:srgbClr val="FF3399"/>
            </a:solidFill>
            <a:ln w="25400" cap="flat" cmpd="sng">
              <a:solidFill>
                <a:srgbClr val="FF33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62"/>
            <p:cNvSpPr/>
            <p:nvPr/>
          </p:nvSpPr>
          <p:spPr>
            <a:xfrm>
              <a:off x="6104826" y="369223"/>
              <a:ext cx="940867" cy="2240838"/>
            </a:xfrm>
            <a:custGeom>
              <a:avLst/>
              <a:gdLst/>
              <a:ahLst/>
              <a:cxnLst/>
              <a:rect l="l" t="t" r="r" b="b"/>
              <a:pathLst>
                <a:path w="940867" h="2240838" extrusionOk="0">
                  <a:moveTo>
                    <a:pt x="0" y="0"/>
                  </a:moveTo>
                  <a:lnTo>
                    <a:pt x="148642" y="3759"/>
                  </a:lnTo>
                  <a:cubicBezTo>
                    <a:pt x="409418" y="16977"/>
                    <a:pt x="661581" y="62843"/>
                    <a:pt x="901125" y="137349"/>
                  </a:cubicBezTo>
                  <a:lnTo>
                    <a:pt x="940867" y="151895"/>
                  </a:lnTo>
                  <a:lnTo>
                    <a:pt x="262128" y="2240838"/>
                  </a:lnTo>
                  <a:lnTo>
                    <a:pt x="247799" y="2235594"/>
                  </a:lnTo>
                  <a:cubicBezTo>
                    <a:pt x="193754" y="2218784"/>
                    <a:pt x="137432" y="2207144"/>
                    <a:pt x="79410" y="2201251"/>
                  </a:cubicBezTo>
                  <a:lnTo>
                    <a:pt x="0" y="2197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62"/>
            <p:cNvSpPr/>
            <p:nvPr/>
          </p:nvSpPr>
          <p:spPr>
            <a:xfrm rot="-6023655">
              <a:off x="4716029" y="1065621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62"/>
            <p:cNvSpPr/>
            <p:nvPr/>
          </p:nvSpPr>
          <p:spPr>
            <a:xfrm rot="-7128899">
              <a:off x="4108590" y="1249672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62"/>
            <p:cNvSpPr/>
            <p:nvPr/>
          </p:nvSpPr>
          <p:spPr>
            <a:xfrm rot="-8148925">
              <a:off x="3611688" y="1623160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62"/>
            <p:cNvSpPr/>
            <p:nvPr/>
          </p:nvSpPr>
          <p:spPr>
            <a:xfrm rot="-9233055">
              <a:off x="3243532" y="2132566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62"/>
            <p:cNvSpPr/>
            <p:nvPr/>
          </p:nvSpPr>
          <p:spPr>
            <a:xfrm rot="-10293481">
              <a:off x="3067077" y="2746368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62"/>
            <p:cNvSpPr/>
            <p:nvPr/>
          </p:nvSpPr>
          <p:spPr>
            <a:xfrm rot="10149926">
              <a:off x="3067077" y="3369866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62"/>
            <p:cNvSpPr/>
            <p:nvPr/>
          </p:nvSpPr>
          <p:spPr>
            <a:xfrm rot="9182237">
              <a:off x="3254106" y="3919877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62"/>
            <p:cNvSpPr/>
            <p:nvPr/>
          </p:nvSpPr>
          <p:spPr>
            <a:xfrm rot="8043545">
              <a:off x="3651559" y="4435611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62"/>
            <p:cNvSpPr/>
            <p:nvPr/>
          </p:nvSpPr>
          <p:spPr>
            <a:xfrm rot="6926181">
              <a:off x="4170726" y="4805426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62"/>
            <p:cNvSpPr/>
            <p:nvPr/>
          </p:nvSpPr>
          <p:spPr>
            <a:xfrm rot="5837799">
              <a:off x="4765270" y="5006936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62"/>
            <p:cNvSpPr/>
            <p:nvPr/>
          </p:nvSpPr>
          <p:spPr>
            <a:xfrm rot="4815310">
              <a:off x="5372950" y="4985590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62"/>
            <p:cNvSpPr/>
            <p:nvPr/>
          </p:nvSpPr>
          <p:spPr>
            <a:xfrm rot="3680776">
              <a:off x="5954386" y="4780462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62"/>
            <p:cNvSpPr/>
            <p:nvPr/>
          </p:nvSpPr>
          <p:spPr>
            <a:xfrm rot="2690616">
              <a:off x="6443942" y="4414750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62"/>
            <p:cNvSpPr/>
            <p:nvPr/>
          </p:nvSpPr>
          <p:spPr>
            <a:xfrm rot="1585716">
              <a:off x="6815606" y="3913151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62"/>
            <p:cNvSpPr/>
            <p:nvPr/>
          </p:nvSpPr>
          <p:spPr>
            <a:xfrm rot="452216">
              <a:off x="7003901" y="3325521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62"/>
            <p:cNvSpPr/>
            <p:nvPr/>
          </p:nvSpPr>
          <p:spPr>
            <a:xfrm rot="-500172">
              <a:off x="6991941" y="2709572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62"/>
            <p:cNvSpPr/>
            <p:nvPr/>
          </p:nvSpPr>
          <p:spPr>
            <a:xfrm rot="-1614199">
              <a:off x="6818023" y="2142071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62"/>
            <p:cNvSpPr/>
            <p:nvPr/>
          </p:nvSpPr>
          <p:spPr>
            <a:xfrm rot="-2684340">
              <a:off x="6437135" y="1623160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62"/>
            <p:cNvSpPr/>
            <p:nvPr/>
          </p:nvSpPr>
          <p:spPr>
            <a:xfrm rot="-3727015">
              <a:off x="5917940" y="1244818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62"/>
            <p:cNvSpPr/>
            <p:nvPr/>
          </p:nvSpPr>
          <p:spPr>
            <a:xfrm rot="-4898734">
              <a:off x="5343961" y="1054484"/>
              <a:ext cx="2134632" cy="81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000" tIns="27000" rIns="27000" bIns="270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-----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62"/>
          <p:cNvGrpSpPr/>
          <p:nvPr/>
        </p:nvGrpSpPr>
        <p:grpSpPr>
          <a:xfrm>
            <a:off x="3897000" y="2049147"/>
            <a:ext cx="1350000" cy="1350000"/>
            <a:chOff x="5196000" y="2529000"/>
            <a:chExt cx="1800000" cy="1800000"/>
          </a:xfrm>
        </p:grpSpPr>
        <p:sp>
          <p:nvSpPr>
            <p:cNvPr id="1128" name="Google Shape;1128;p62"/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/>
              <a:ahLst/>
              <a:cxnLst/>
              <a:rect l="l" t="t" r="r" b="b"/>
              <a:pathLst>
                <a:path w="1800000" h="1800000" extrusionOk="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rgbClr val="7ADFA2"/>
            </a:solidFill>
            <a:ln>
              <a:noFill/>
            </a:ln>
            <a:effectLst>
              <a:outerShdw blurRad="57785" dist="33020" dir="318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ثاني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2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ابتدائي</a:t>
              </a:r>
              <a:endPara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62"/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2290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62"/>
            <p:cNvSpPr/>
            <p:nvPr/>
          </p:nvSpPr>
          <p:spPr>
            <a:xfrm rot="10800000">
              <a:off x="5384979" y="3672555"/>
              <a:ext cx="1410677" cy="515092"/>
            </a:xfrm>
            <a:prstGeom prst="curvedDown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2290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1" name="Google Shape;1131;p62"/>
          <p:cNvSpPr/>
          <p:nvPr/>
        </p:nvSpPr>
        <p:spPr>
          <a:xfrm rot="10800000">
            <a:off x="4305905" y="150749"/>
            <a:ext cx="540000" cy="540000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62"/>
          <p:cNvSpPr/>
          <p:nvPr/>
        </p:nvSpPr>
        <p:spPr>
          <a:xfrm>
            <a:off x="1631769" y="5102210"/>
            <a:ext cx="597921" cy="10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75" b="0" i="0" u="none" strike="noStrike" cap="none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Twitter @n9vxx</a:t>
            </a:r>
            <a:endParaRPr/>
          </a:p>
        </p:txBody>
      </p:sp>
      <p:sp>
        <p:nvSpPr>
          <p:cNvPr id="1133" name="Google Shape;1133;p62"/>
          <p:cNvSpPr txBox="1"/>
          <p:nvPr/>
        </p:nvSpPr>
        <p:spPr>
          <a:xfrm>
            <a:off x="5501543" y="507660"/>
            <a:ext cx="3974241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28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كتابة أسماء الطلاب</a:t>
            </a:r>
            <a:endParaRPr sz="2800" b="1" i="0" u="none" strike="noStrike" cap="none">
              <a:solidFill>
                <a:schemeClr val="dk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63"/>
          <p:cNvPicPr preferRelativeResize="0"/>
          <p:nvPr/>
        </p:nvPicPr>
        <p:blipFill rotWithShape="1">
          <a:blip r:embed="rId3">
            <a:alphaModFix/>
          </a:blip>
          <a:srcRect l="25035" t="29210" r="21154" b="25671"/>
          <a:stretch/>
        </p:blipFill>
        <p:spPr>
          <a:xfrm>
            <a:off x="409433" y="491319"/>
            <a:ext cx="7874668" cy="3712191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63">
            <a:hlinkClick r:id="rId4" action="ppaction://hlinksldjump"/>
          </p:cNvPr>
          <p:cNvSpPr/>
          <p:nvPr/>
        </p:nvSpPr>
        <p:spPr>
          <a:xfrm>
            <a:off x="7137779" y="4176215"/>
            <a:ext cx="1838042" cy="9672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63">
            <a:hlinkClick r:id="rId4" action="ppaction://hlinksldjump"/>
          </p:cNvPr>
          <p:cNvSpPr txBox="1"/>
          <p:nvPr/>
        </p:nvSpPr>
        <p:spPr>
          <a:xfrm>
            <a:off x="5344689" y="4162567"/>
            <a:ext cx="3285272" cy="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اضغط على السهم  لرجوع للعجلة لاختيار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اسم طالب أخر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Google Shape;1145;p64"/>
          <p:cNvPicPr preferRelativeResize="0"/>
          <p:nvPr/>
        </p:nvPicPr>
        <p:blipFill rotWithShape="1">
          <a:blip r:embed="rId3">
            <a:alphaModFix/>
          </a:blip>
          <a:srcRect l="17168" t="32008" r="19895" b="17059"/>
          <a:stretch/>
        </p:blipFill>
        <p:spPr>
          <a:xfrm>
            <a:off x="2552131" y="873458"/>
            <a:ext cx="6503712" cy="2959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4"/>
          <p:cNvPicPr preferRelativeResize="0"/>
          <p:nvPr/>
        </p:nvPicPr>
        <p:blipFill rotWithShape="1">
          <a:blip r:embed="rId4">
            <a:alphaModFix/>
          </a:blip>
          <a:srcRect l="25035" t="29513" r="60524" b="29514"/>
          <a:stretch/>
        </p:blipFill>
        <p:spPr>
          <a:xfrm>
            <a:off x="161524" y="296685"/>
            <a:ext cx="2274326" cy="36281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64">
            <a:hlinkClick r:id="rId5" action="ppaction://hlinksldjump"/>
          </p:cNvPr>
          <p:cNvSpPr/>
          <p:nvPr/>
        </p:nvSpPr>
        <p:spPr>
          <a:xfrm>
            <a:off x="7137779" y="4176215"/>
            <a:ext cx="1838042" cy="9672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64">
            <a:hlinkClick r:id="rId5" action="ppaction://hlinksldjump"/>
          </p:cNvPr>
          <p:cNvSpPr txBox="1"/>
          <p:nvPr/>
        </p:nvSpPr>
        <p:spPr>
          <a:xfrm>
            <a:off x="5344689" y="4162567"/>
            <a:ext cx="3285272" cy="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اضغط على السهم  لرجوع للعجلة لاختيار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اسم طالب أخر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65"/>
          <p:cNvSpPr txBox="1"/>
          <p:nvPr/>
        </p:nvSpPr>
        <p:spPr>
          <a:xfrm>
            <a:off x="3287150" y="1431769"/>
            <a:ext cx="4838506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000" b="1" i="0" u="none" strike="noStrike" cap="none">
                <a:solidFill>
                  <a:srgbClr val="566D19"/>
                </a:solidFill>
                <a:latin typeface="Encode Sans"/>
                <a:ea typeface="Encode Sans"/>
                <a:cs typeface="Encode Sans"/>
                <a:sym typeface="Encode Sans"/>
              </a:rPr>
              <a:t>اجيب عن السؤال التالي </a:t>
            </a:r>
            <a:endParaRPr/>
          </a:p>
        </p:txBody>
      </p:sp>
      <p:sp>
        <p:nvSpPr>
          <p:cNvPr id="1154" name="Google Shape;1154;p65"/>
          <p:cNvSpPr txBox="1"/>
          <p:nvPr/>
        </p:nvSpPr>
        <p:spPr>
          <a:xfrm>
            <a:off x="4773848" y="2647682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000" b="1" i="0" u="none" strike="noStrike" cap="none">
                <a:solidFill>
                  <a:srgbClr val="FF6600"/>
                </a:solidFill>
                <a:latin typeface="Encode Sans"/>
                <a:ea typeface="Encode Sans"/>
                <a:cs typeface="Encode Sans"/>
                <a:sym typeface="Encode Sans"/>
              </a:rPr>
              <a:t>ما لذي تحتاج إلية البادرة لكي تنمو؟</a:t>
            </a:r>
            <a:endParaRPr sz="4000" b="1" i="0" u="none" strike="noStrike" cap="none">
              <a:solidFill>
                <a:srgbClr val="FF66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155" name="Google Shape;1155;p65"/>
          <p:cNvPicPr preferRelativeResize="0"/>
          <p:nvPr/>
        </p:nvPicPr>
        <p:blipFill rotWithShape="1">
          <a:blip r:embed="rId3">
            <a:alphaModFix/>
          </a:blip>
          <a:srcRect b="9784"/>
          <a:stretch/>
        </p:blipFill>
        <p:spPr>
          <a:xfrm>
            <a:off x="1146601" y="2200706"/>
            <a:ext cx="3324643" cy="262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5360" y="336007"/>
            <a:ext cx="2843922" cy="284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6864" y="1129176"/>
            <a:ext cx="1257584" cy="1257584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65">
            <a:hlinkClick r:id="rId6" action="ppaction://hlinksldjump"/>
          </p:cNvPr>
          <p:cNvSpPr/>
          <p:nvPr/>
        </p:nvSpPr>
        <p:spPr>
          <a:xfrm>
            <a:off x="7137779" y="4176215"/>
            <a:ext cx="1838042" cy="9672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9" name="Google Shape;1159;p65">
            <a:hlinkClick r:id="rId6" action="ppaction://hlinksldjump"/>
          </p:cNvPr>
          <p:cNvSpPr txBox="1"/>
          <p:nvPr/>
        </p:nvSpPr>
        <p:spPr>
          <a:xfrm>
            <a:off x="5344689" y="4162567"/>
            <a:ext cx="3285272" cy="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اضغط على السهم  لرجوع للعجلة لاختيار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اسم طالب أخر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66"/>
          <p:cNvSpPr txBox="1"/>
          <p:nvPr/>
        </p:nvSpPr>
        <p:spPr>
          <a:xfrm>
            <a:off x="5394705" y="75803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6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أقارن</a:t>
            </a:r>
            <a:endParaRPr sz="6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66"/>
          <p:cNvSpPr txBox="1"/>
          <p:nvPr/>
        </p:nvSpPr>
        <p:spPr>
          <a:xfrm>
            <a:off x="942239" y="75803"/>
            <a:ext cx="5883539" cy="10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بين النباتين في الصورتين من حيث اللون وشكل الأوراق .</a:t>
            </a:r>
            <a:endParaRPr sz="3200" b="0" i="0" u="none" strike="noStrike" cap="none">
              <a:solidFill>
                <a:srgbClr val="FF0000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pic>
        <p:nvPicPr>
          <p:cNvPr id="1166" name="Google Shape;1166;p66"/>
          <p:cNvPicPr preferRelativeResize="0"/>
          <p:nvPr/>
        </p:nvPicPr>
        <p:blipFill rotWithShape="1">
          <a:blip r:embed="rId3">
            <a:alphaModFix/>
          </a:blip>
          <a:srcRect l="15599" t="36116" r="58014" b="27480"/>
          <a:stretch/>
        </p:blipFill>
        <p:spPr>
          <a:xfrm>
            <a:off x="930444" y="1655520"/>
            <a:ext cx="3267564" cy="2534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6"/>
          <p:cNvPicPr preferRelativeResize="0"/>
          <p:nvPr/>
        </p:nvPicPr>
        <p:blipFill rotWithShape="1">
          <a:blip r:embed="rId3">
            <a:alphaModFix/>
          </a:blip>
          <a:srcRect l="42540" t="36116" r="30888" b="27480"/>
          <a:stretch/>
        </p:blipFill>
        <p:spPr>
          <a:xfrm>
            <a:off x="4840469" y="1391128"/>
            <a:ext cx="3296354" cy="2539188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66">
            <a:hlinkClick r:id="rId4" action="ppaction://hlinksldjump"/>
          </p:cNvPr>
          <p:cNvSpPr/>
          <p:nvPr/>
        </p:nvSpPr>
        <p:spPr>
          <a:xfrm>
            <a:off x="7137779" y="4176215"/>
            <a:ext cx="1838042" cy="9672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66">
            <a:hlinkClick r:id="rId4" action="ppaction://hlinksldjump"/>
          </p:cNvPr>
          <p:cNvSpPr txBox="1"/>
          <p:nvPr/>
        </p:nvSpPr>
        <p:spPr>
          <a:xfrm>
            <a:off x="5344689" y="4162567"/>
            <a:ext cx="3285272" cy="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اضغط على السهم  لرجوع للعجلة لاختيار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اسم طالب أخر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4" name="Google Shape;1174;p67"/>
          <p:cNvPicPr preferRelativeResize="0"/>
          <p:nvPr/>
        </p:nvPicPr>
        <p:blipFill rotWithShape="1">
          <a:blip r:embed="rId3">
            <a:alphaModFix/>
          </a:blip>
          <a:srcRect l="15231" t="39405" r="30396" b="24191"/>
          <a:stretch/>
        </p:blipFill>
        <p:spPr>
          <a:xfrm>
            <a:off x="106084" y="1155033"/>
            <a:ext cx="8949759" cy="3368842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67"/>
          <p:cNvSpPr txBox="1"/>
          <p:nvPr/>
        </p:nvSpPr>
        <p:spPr>
          <a:xfrm>
            <a:off x="5394705" y="75803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6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التتابع</a:t>
            </a:r>
            <a:endParaRPr sz="6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67"/>
          <p:cNvSpPr txBox="1"/>
          <p:nvPr/>
        </p:nvSpPr>
        <p:spPr>
          <a:xfrm>
            <a:off x="557228" y="150388"/>
            <a:ext cx="5883539" cy="10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Delius Unicase"/>
              <a:buNone/>
            </a:pPr>
            <a:r>
              <a:rPr lang="ar-SA" sz="3200" b="0" i="0" u="none" strike="noStrike" cap="none">
                <a:solidFill>
                  <a:srgbClr val="262626"/>
                </a:solidFill>
                <a:latin typeface="Delius Unicase"/>
                <a:ea typeface="Delius Unicase"/>
                <a:cs typeface="Delius Unicase"/>
                <a:sym typeface="Delius Unicase"/>
              </a:rPr>
              <a:t>أرتب الصور التالية، لتظهر دورة حياة نبات الفاصوليا ( أستخدم الأرقام من 1 – 4 )</a:t>
            </a:r>
            <a:endParaRPr sz="3200" b="0" i="0" u="none" strike="noStrike" cap="none">
              <a:solidFill>
                <a:srgbClr val="FF0000"/>
              </a:solidFill>
              <a:latin typeface="Delius Unicase"/>
              <a:ea typeface="Delius Unicase"/>
              <a:cs typeface="Delius Unicase"/>
              <a:sym typeface="Delius Unicase"/>
            </a:endParaRPr>
          </a:p>
        </p:txBody>
      </p:sp>
      <p:sp>
        <p:nvSpPr>
          <p:cNvPr id="1177" name="Google Shape;1177;p67"/>
          <p:cNvSpPr txBox="1"/>
          <p:nvPr/>
        </p:nvSpPr>
        <p:spPr>
          <a:xfrm>
            <a:off x="3097988" y="3486996"/>
            <a:ext cx="802017" cy="42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6600" b="1" i="0" u="none" strike="noStrike" cap="none">
                <a:solidFill>
                  <a:srgbClr val="C00000"/>
                </a:solidFill>
                <a:latin typeface="Encode Sans"/>
                <a:ea typeface="Encode Sans"/>
                <a:cs typeface="Encode Sans"/>
                <a:sym typeface="Encode Sans"/>
              </a:rPr>
              <a:t>1</a:t>
            </a:r>
            <a:endParaRPr sz="6600" b="1" i="0" u="none" strike="noStrike" cap="none">
              <a:solidFill>
                <a:srgbClr val="C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178" name="Google Shape;1178;p67"/>
          <p:cNvSpPr txBox="1"/>
          <p:nvPr/>
        </p:nvSpPr>
        <p:spPr>
          <a:xfrm>
            <a:off x="800019" y="3486996"/>
            <a:ext cx="802017" cy="42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6000" b="1" i="0" u="none" strike="noStrike" cap="none">
                <a:solidFill>
                  <a:srgbClr val="C00000"/>
                </a:solidFill>
                <a:latin typeface="Encode Sans"/>
                <a:ea typeface="Encode Sans"/>
                <a:cs typeface="Encode Sans"/>
                <a:sym typeface="Encode Sans"/>
              </a:rPr>
              <a:t>2</a:t>
            </a:r>
            <a:endParaRPr sz="6000" b="1" i="0" u="none" strike="noStrike" cap="none">
              <a:solidFill>
                <a:srgbClr val="C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179" name="Google Shape;1179;p67"/>
          <p:cNvSpPr txBox="1"/>
          <p:nvPr/>
        </p:nvSpPr>
        <p:spPr>
          <a:xfrm>
            <a:off x="7563896" y="3529079"/>
            <a:ext cx="802017" cy="42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6600" b="1" i="0" u="none" strike="noStrike" cap="none">
                <a:solidFill>
                  <a:srgbClr val="C00000"/>
                </a:solidFill>
                <a:latin typeface="Encode Sans"/>
                <a:ea typeface="Encode Sans"/>
                <a:cs typeface="Encode Sans"/>
                <a:sym typeface="Encode Sans"/>
              </a:rPr>
              <a:t>3</a:t>
            </a:r>
            <a:endParaRPr sz="6600" b="1" i="0" u="none" strike="noStrike" cap="none">
              <a:solidFill>
                <a:srgbClr val="C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180" name="Google Shape;1180;p67"/>
          <p:cNvSpPr txBox="1"/>
          <p:nvPr/>
        </p:nvSpPr>
        <p:spPr>
          <a:xfrm>
            <a:off x="5394705" y="3486996"/>
            <a:ext cx="802017" cy="42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6600" b="1" i="0" u="none" strike="noStrike" cap="none">
                <a:solidFill>
                  <a:srgbClr val="C00000"/>
                </a:solidFill>
                <a:latin typeface="Encode Sans"/>
                <a:ea typeface="Encode Sans"/>
                <a:cs typeface="Encode Sans"/>
                <a:sym typeface="Encode Sans"/>
              </a:rPr>
              <a:t>4</a:t>
            </a:r>
            <a:endParaRPr sz="6600" b="1" i="0" u="none" strike="noStrike" cap="none">
              <a:solidFill>
                <a:srgbClr val="C00000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181" name="Google Shape;1181;p67">
            <a:hlinkClick r:id="rId4" action="ppaction://hlinksldjump"/>
          </p:cNvPr>
          <p:cNvSpPr/>
          <p:nvPr/>
        </p:nvSpPr>
        <p:spPr>
          <a:xfrm>
            <a:off x="7137779" y="4176215"/>
            <a:ext cx="1838042" cy="9672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67">
            <a:hlinkClick r:id="rId4" action="ppaction://hlinksldjump"/>
          </p:cNvPr>
          <p:cNvSpPr txBox="1"/>
          <p:nvPr/>
        </p:nvSpPr>
        <p:spPr>
          <a:xfrm>
            <a:off x="5344689" y="4162567"/>
            <a:ext cx="3285272" cy="8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اضغط على السهم  لرجوع للعجلة لاختيار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1200" b="1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rPr>
              <a:t>اسم طالب أخر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22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822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68"/>
          <p:cNvSpPr txBox="1"/>
          <p:nvPr/>
        </p:nvSpPr>
        <p:spPr>
          <a:xfrm>
            <a:off x="1514400" y="1726850"/>
            <a:ext cx="6115200" cy="1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تقويم الأداء</a:t>
            </a:r>
            <a:endParaRPr sz="6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8" name="Google Shape;1188;p68"/>
          <p:cNvGrpSpPr/>
          <p:nvPr/>
        </p:nvGrpSpPr>
        <p:grpSpPr>
          <a:xfrm>
            <a:off x="761752" y="-258805"/>
            <a:ext cx="8382248" cy="4634179"/>
            <a:chOff x="761751" y="-128212"/>
            <a:chExt cx="8382248" cy="4634179"/>
          </a:xfrm>
        </p:grpSpPr>
        <p:grpSp>
          <p:nvGrpSpPr>
            <p:cNvPr id="1189" name="Google Shape;1189;p68"/>
            <p:cNvGrpSpPr/>
            <p:nvPr/>
          </p:nvGrpSpPr>
          <p:grpSpPr>
            <a:xfrm>
              <a:off x="7221163" y="-128212"/>
              <a:ext cx="1922836" cy="1855058"/>
              <a:chOff x="7221163" y="-128212"/>
              <a:chExt cx="1922836" cy="1855058"/>
            </a:xfrm>
          </p:grpSpPr>
          <p:sp>
            <p:nvSpPr>
              <p:cNvPr id="1190" name="Google Shape;1190;p68"/>
              <p:cNvSpPr/>
              <p:nvPr/>
            </p:nvSpPr>
            <p:spPr>
              <a:xfrm rot="10800000">
                <a:off x="7221163" y="-128212"/>
                <a:ext cx="1922836" cy="1855058"/>
              </a:xfrm>
              <a:custGeom>
                <a:avLst/>
                <a:gdLst/>
                <a:ahLst/>
                <a:cxnLst/>
                <a:rect l="l" t="t" r="r" b="b"/>
                <a:pathLst>
                  <a:path w="61967" h="99095" extrusionOk="0">
                    <a:moveTo>
                      <a:pt x="27949" y="0"/>
                    </a:moveTo>
                    <a:cubicBezTo>
                      <a:pt x="21673" y="0"/>
                      <a:pt x="16565" y="7064"/>
                      <a:pt x="12752" y="13218"/>
                    </a:cubicBezTo>
                    <a:cubicBezTo>
                      <a:pt x="5571" y="24835"/>
                      <a:pt x="1" y="33031"/>
                      <a:pt x="2845" y="47394"/>
                    </a:cubicBezTo>
                    <a:cubicBezTo>
                      <a:pt x="4496" y="55689"/>
                      <a:pt x="8714" y="65237"/>
                      <a:pt x="8356" y="73752"/>
                    </a:cubicBezTo>
                    <a:cubicBezTo>
                      <a:pt x="8017" y="82146"/>
                      <a:pt x="7838" y="91735"/>
                      <a:pt x="3164" y="99095"/>
                    </a:cubicBezTo>
                    <a:lnTo>
                      <a:pt x="4278" y="97603"/>
                    </a:lnTo>
                    <a:lnTo>
                      <a:pt x="56973" y="97603"/>
                    </a:lnTo>
                    <a:cubicBezTo>
                      <a:pt x="54944" y="97603"/>
                      <a:pt x="53333" y="89248"/>
                      <a:pt x="52955" y="87657"/>
                    </a:cubicBezTo>
                    <a:cubicBezTo>
                      <a:pt x="48698" y="69236"/>
                      <a:pt x="61966" y="50756"/>
                      <a:pt x="52478" y="32673"/>
                    </a:cubicBezTo>
                    <a:cubicBezTo>
                      <a:pt x="47485" y="23125"/>
                      <a:pt x="44222" y="12144"/>
                      <a:pt x="36444" y="4306"/>
                    </a:cubicBezTo>
                    <a:cubicBezTo>
                      <a:pt x="33413" y="1240"/>
                      <a:pt x="30579" y="0"/>
                      <a:pt x="279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91" name="Google Shape;1191;p68"/>
              <p:cNvGrpSpPr/>
              <p:nvPr/>
            </p:nvGrpSpPr>
            <p:grpSpPr>
              <a:xfrm>
                <a:off x="7819197" y="-9582"/>
                <a:ext cx="726773" cy="1497512"/>
                <a:chOff x="3313020" y="1599125"/>
                <a:chExt cx="1449486" cy="2985471"/>
              </a:xfrm>
            </p:grpSpPr>
            <p:sp>
              <p:nvSpPr>
                <p:cNvPr id="1192" name="Google Shape;1192;p68"/>
                <p:cNvSpPr/>
                <p:nvPr/>
              </p:nvSpPr>
              <p:spPr>
                <a:xfrm>
                  <a:off x="3648547" y="2518200"/>
                  <a:ext cx="398811" cy="99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68"/>
                <p:cNvSpPr/>
                <p:nvPr/>
              </p:nvSpPr>
              <p:spPr>
                <a:xfrm rot="-628342">
                  <a:off x="3459180" y="2620401"/>
                  <a:ext cx="491268" cy="165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68"/>
                <p:cNvSpPr/>
                <p:nvPr/>
              </p:nvSpPr>
              <p:spPr>
                <a:xfrm rot="897761" flipH="1">
                  <a:off x="3959610" y="2558163"/>
                  <a:ext cx="398802" cy="992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7174" extrusionOk="0">
                      <a:moveTo>
                        <a:pt x="1973" y="1"/>
                      </a:moveTo>
                      <a:cubicBezTo>
                        <a:pt x="1902" y="1"/>
                        <a:pt x="1824" y="14"/>
                        <a:pt x="1739" y="42"/>
                      </a:cubicBezTo>
                      <a:cubicBezTo>
                        <a:pt x="1060" y="268"/>
                        <a:pt x="1" y="4066"/>
                        <a:pt x="620" y="5567"/>
                      </a:cubicBezTo>
                      <a:cubicBezTo>
                        <a:pt x="1009" y="6499"/>
                        <a:pt x="1516" y="7174"/>
                        <a:pt x="1981" y="7174"/>
                      </a:cubicBezTo>
                      <a:cubicBezTo>
                        <a:pt x="2271" y="7174"/>
                        <a:pt x="2544" y="6913"/>
                        <a:pt x="2763" y="6293"/>
                      </a:cubicBezTo>
                      <a:cubicBezTo>
                        <a:pt x="2763" y="6293"/>
                        <a:pt x="2882" y="2709"/>
                        <a:pt x="2763" y="1626"/>
                      </a:cubicBezTo>
                      <a:cubicBezTo>
                        <a:pt x="2648" y="676"/>
                        <a:pt x="2478" y="1"/>
                        <a:pt x="1973" y="1"/>
                      </a:cubicBezTo>
                      <a:close/>
                    </a:path>
                  </a:pathLst>
                </a:custGeom>
                <a:solidFill>
                  <a:srgbClr val="6FB3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68"/>
                <p:cNvSpPr/>
                <p:nvPr/>
              </p:nvSpPr>
              <p:spPr>
                <a:xfrm rot="1526212" flipH="1">
                  <a:off x="3939990" y="2682655"/>
                  <a:ext cx="491272" cy="1653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7174" extrusionOk="0">
                      <a:moveTo>
                        <a:pt x="664" y="1"/>
                      </a:moveTo>
                      <a:cubicBezTo>
                        <a:pt x="297" y="1"/>
                        <a:pt x="169" y="676"/>
                        <a:pt x="96" y="1626"/>
                      </a:cubicBezTo>
                      <a:cubicBezTo>
                        <a:pt x="0" y="2709"/>
                        <a:pt x="96" y="6293"/>
                        <a:pt x="96" y="6293"/>
                      </a:cubicBezTo>
                      <a:cubicBezTo>
                        <a:pt x="255" y="6914"/>
                        <a:pt x="455" y="7174"/>
                        <a:pt x="667" y="7174"/>
                      </a:cubicBezTo>
                      <a:cubicBezTo>
                        <a:pt x="1008" y="7174"/>
                        <a:pt x="1381" y="6499"/>
                        <a:pt x="1667" y="5567"/>
                      </a:cubicBezTo>
                      <a:cubicBezTo>
                        <a:pt x="2132" y="4067"/>
                        <a:pt x="1346" y="268"/>
                        <a:pt x="834" y="42"/>
                      </a:cubicBezTo>
                      <a:cubicBezTo>
                        <a:pt x="772" y="14"/>
                        <a:pt x="716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457F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68"/>
                <p:cNvSpPr/>
                <p:nvPr/>
              </p:nvSpPr>
              <p:spPr>
                <a:xfrm>
                  <a:off x="3380257" y="2090711"/>
                  <a:ext cx="1154821" cy="143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9" h="13594" extrusionOk="0">
                      <a:moveTo>
                        <a:pt x="5215" y="1"/>
                      </a:moveTo>
                      <a:cubicBezTo>
                        <a:pt x="5189" y="1"/>
                        <a:pt x="5165" y="4"/>
                        <a:pt x="5144" y="8"/>
                      </a:cubicBezTo>
                      <a:cubicBezTo>
                        <a:pt x="3572" y="294"/>
                        <a:pt x="358" y="12165"/>
                        <a:pt x="1" y="13522"/>
                      </a:cubicBezTo>
                      <a:lnTo>
                        <a:pt x="274" y="13593"/>
                      </a:lnTo>
                      <a:cubicBezTo>
                        <a:pt x="1620" y="8545"/>
                        <a:pt x="4144" y="473"/>
                        <a:pt x="5192" y="282"/>
                      </a:cubicBezTo>
                      <a:cubicBezTo>
                        <a:pt x="5196" y="282"/>
                        <a:pt x="5201" y="282"/>
                        <a:pt x="5208" y="282"/>
                      </a:cubicBezTo>
                      <a:cubicBezTo>
                        <a:pt x="5237" y="282"/>
                        <a:pt x="5288" y="290"/>
                        <a:pt x="5346" y="377"/>
                      </a:cubicBezTo>
                      <a:cubicBezTo>
                        <a:pt x="6620" y="2175"/>
                        <a:pt x="10609" y="13379"/>
                        <a:pt x="10657" y="13486"/>
                      </a:cubicBezTo>
                      <a:lnTo>
                        <a:pt x="10919" y="13391"/>
                      </a:lnTo>
                      <a:cubicBezTo>
                        <a:pt x="10764" y="12927"/>
                        <a:pt x="6870" y="2044"/>
                        <a:pt x="5573" y="211"/>
                      </a:cubicBezTo>
                      <a:cubicBezTo>
                        <a:pt x="5458" y="48"/>
                        <a:pt x="5320" y="1"/>
                        <a:pt x="521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68"/>
                <p:cNvSpPr/>
                <p:nvPr/>
              </p:nvSpPr>
              <p:spPr>
                <a:xfrm>
                  <a:off x="3934352" y="1599125"/>
                  <a:ext cx="51718" cy="5126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847" extrusionOk="0">
                      <a:moveTo>
                        <a:pt x="215" y="1"/>
                      </a:moveTo>
                      <a:lnTo>
                        <a:pt x="0" y="4835"/>
                      </a:lnTo>
                      <a:lnTo>
                        <a:pt x="286" y="4847"/>
                      </a:lnTo>
                      <a:lnTo>
                        <a:pt x="488" y="13"/>
                      </a:lnTo>
                      <a:lnTo>
                        <a:pt x="215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68"/>
                <p:cNvSpPr/>
                <p:nvPr/>
              </p:nvSpPr>
              <p:spPr>
                <a:xfrm>
                  <a:off x="3370210" y="3472503"/>
                  <a:ext cx="1147206" cy="1112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7" h="10515" extrusionOk="0">
                      <a:moveTo>
                        <a:pt x="8321" y="0"/>
                      </a:moveTo>
                      <a:cubicBezTo>
                        <a:pt x="5220" y="0"/>
                        <a:pt x="226" y="493"/>
                        <a:pt x="226" y="493"/>
                      </a:cubicBezTo>
                      <a:cubicBezTo>
                        <a:pt x="226" y="493"/>
                        <a:pt x="0" y="8065"/>
                        <a:pt x="2370" y="9541"/>
                      </a:cubicBezTo>
                      <a:cubicBezTo>
                        <a:pt x="3534" y="10261"/>
                        <a:pt x="5000" y="10515"/>
                        <a:pt x="6333" y="10515"/>
                      </a:cubicBezTo>
                      <a:cubicBezTo>
                        <a:pt x="7713" y="10515"/>
                        <a:pt x="8949" y="10243"/>
                        <a:pt x="9561" y="9934"/>
                      </a:cubicBezTo>
                      <a:cubicBezTo>
                        <a:pt x="10764" y="9327"/>
                        <a:pt x="10847" y="1290"/>
                        <a:pt x="10728" y="373"/>
                      </a:cubicBezTo>
                      <a:cubicBezTo>
                        <a:pt x="10691" y="96"/>
                        <a:pt x="9691" y="0"/>
                        <a:pt x="8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68"/>
                <p:cNvSpPr/>
                <p:nvPr/>
              </p:nvSpPr>
              <p:spPr>
                <a:xfrm>
                  <a:off x="3397920" y="3860759"/>
                  <a:ext cx="1080470" cy="366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6" h="3466" extrusionOk="0">
                      <a:moveTo>
                        <a:pt x="167" y="1"/>
                      </a:moveTo>
                      <a:lnTo>
                        <a:pt x="0" y="227"/>
                      </a:lnTo>
                      <a:cubicBezTo>
                        <a:pt x="48" y="262"/>
                        <a:pt x="4834" y="3465"/>
                        <a:pt x="9751" y="3465"/>
                      </a:cubicBezTo>
                      <a:cubicBezTo>
                        <a:pt x="9906" y="3465"/>
                        <a:pt x="10061" y="3453"/>
                        <a:pt x="10216" y="3453"/>
                      </a:cubicBezTo>
                      <a:lnTo>
                        <a:pt x="10204" y="3168"/>
                      </a:lnTo>
                      <a:cubicBezTo>
                        <a:pt x="10049" y="3174"/>
                        <a:pt x="9895" y="3177"/>
                        <a:pt x="9741" y="3177"/>
                      </a:cubicBezTo>
                      <a:cubicBezTo>
                        <a:pt x="4921" y="3177"/>
                        <a:pt x="213" y="35"/>
                        <a:pt x="16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68"/>
                <p:cNvSpPr/>
                <p:nvPr/>
              </p:nvSpPr>
              <p:spPr>
                <a:xfrm>
                  <a:off x="3463403" y="3787686"/>
                  <a:ext cx="1080468" cy="439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6" h="4157" extrusionOk="0">
                      <a:moveTo>
                        <a:pt x="9478" y="1"/>
                      </a:moveTo>
                      <a:cubicBezTo>
                        <a:pt x="7156" y="3740"/>
                        <a:pt x="72" y="3870"/>
                        <a:pt x="0" y="3870"/>
                      </a:cubicBezTo>
                      <a:lnTo>
                        <a:pt x="0" y="4156"/>
                      </a:lnTo>
                      <a:cubicBezTo>
                        <a:pt x="24" y="4156"/>
                        <a:pt x="1846" y="4121"/>
                        <a:pt x="3941" y="3620"/>
                      </a:cubicBezTo>
                      <a:cubicBezTo>
                        <a:pt x="5882" y="3156"/>
                        <a:pt x="8454" y="2180"/>
                        <a:pt x="9716" y="156"/>
                      </a:cubicBezTo>
                      <a:lnTo>
                        <a:pt x="9478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68"/>
                <p:cNvSpPr/>
                <p:nvPr/>
              </p:nvSpPr>
              <p:spPr>
                <a:xfrm>
                  <a:off x="3906642" y="2110383"/>
                  <a:ext cx="56794" cy="137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12991" extrusionOk="0">
                      <a:moveTo>
                        <a:pt x="262" y="1"/>
                      </a:moveTo>
                      <a:lnTo>
                        <a:pt x="0" y="12979"/>
                      </a:lnTo>
                      <a:lnTo>
                        <a:pt x="286" y="12991"/>
                      </a:lnTo>
                      <a:lnTo>
                        <a:pt x="5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02" name="Google Shape;1202;p68"/>
            <p:cNvGrpSpPr/>
            <p:nvPr/>
          </p:nvGrpSpPr>
          <p:grpSpPr>
            <a:xfrm>
              <a:off x="761751" y="4117723"/>
              <a:ext cx="665866" cy="388244"/>
              <a:chOff x="761751" y="4117723"/>
              <a:chExt cx="665866" cy="388244"/>
            </a:xfrm>
          </p:grpSpPr>
          <p:sp>
            <p:nvSpPr>
              <p:cNvPr id="1203" name="Google Shape;1203;p68"/>
              <p:cNvSpPr/>
              <p:nvPr/>
            </p:nvSpPr>
            <p:spPr>
              <a:xfrm>
                <a:off x="761751" y="4185369"/>
                <a:ext cx="274418" cy="320598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7109" extrusionOk="0">
                    <a:moveTo>
                      <a:pt x="167" y="1"/>
                    </a:moveTo>
                    <a:lnTo>
                      <a:pt x="1" y="334"/>
                    </a:lnTo>
                    <a:cubicBezTo>
                      <a:pt x="48" y="358"/>
                      <a:pt x="4287" y="2584"/>
                      <a:pt x="5740" y="7109"/>
                    </a:cubicBezTo>
                    <a:lnTo>
                      <a:pt x="6085" y="6990"/>
                    </a:lnTo>
                    <a:cubicBezTo>
                      <a:pt x="4585" y="2322"/>
                      <a:pt x="215" y="24"/>
                      <a:pt x="1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68"/>
              <p:cNvSpPr/>
              <p:nvPr/>
            </p:nvSpPr>
            <p:spPr>
              <a:xfrm>
                <a:off x="1151575" y="4117723"/>
                <a:ext cx="276042" cy="350678"/>
              </a:xfrm>
              <a:custGeom>
                <a:avLst/>
                <a:gdLst/>
                <a:ahLst/>
                <a:cxnLst/>
                <a:rect l="l" t="t" r="r" b="b"/>
                <a:pathLst>
                  <a:path w="6121" h="7776" extrusionOk="0">
                    <a:moveTo>
                      <a:pt x="1989" y="0"/>
                    </a:moveTo>
                    <a:cubicBezTo>
                      <a:pt x="1906" y="108"/>
                      <a:pt x="1" y="2691"/>
                      <a:pt x="275" y="6418"/>
                    </a:cubicBezTo>
                    <a:cubicBezTo>
                      <a:pt x="334" y="7216"/>
                      <a:pt x="525" y="7632"/>
                      <a:pt x="858" y="7740"/>
                    </a:cubicBezTo>
                    <a:cubicBezTo>
                      <a:pt x="906" y="7763"/>
                      <a:pt x="965" y="7775"/>
                      <a:pt x="1025" y="7775"/>
                    </a:cubicBezTo>
                    <a:cubicBezTo>
                      <a:pt x="1584" y="7775"/>
                      <a:pt x="2263" y="6989"/>
                      <a:pt x="3168" y="5942"/>
                    </a:cubicBezTo>
                    <a:cubicBezTo>
                      <a:pt x="4096" y="4882"/>
                      <a:pt x="5144" y="3679"/>
                      <a:pt x="6121" y="3310"/>
                    </a:cubicBezTo>
                    <a:lnTo>
                      <a:pt x="5990" y="2965"/>
                    </a:lnTo>
                    <a:cubicBezTo>
                      <a:pt x="4930" y="3370"/>
                      <a:pt x="3846" y="4608"/>
                      <a:pt x="2894" y="5704"/>
                    </a:cubicBezTo>
                    <a:cubicBezTo>
                      <a:pt x="2198" y="6501"/>
                      <a:pt x="1417" y="7404"/>
                      <a:pt x="1040" y="7404"/>
                    </a:cubicBezTo>
                    <a:cubicBezTo>
                      <a:pt x="1018" y="7404"/>
                      <a:pt x="997" y="7401"/>
                      <a:pt x="977" y="7394"/>
                    </a:cubicBezTo>
                    <a:cubicBezTo>
                      <a:pt x="894" y="7370"/>
                      <a:pt x="715" y="7216"/>
                      <a:pt x="644" y="6382"/>
                    </a:cubicBezTo>
                    <a:cubicBezTo>
                      <a:pt x="382" y="2810"/>
                      <a:pt x="2275" y="250"/>
                      <a:pt x="2287" y="227"/>
                    </a:cubicBezTo>
                    <a:lnTo>
                      <a:pt x="198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05" name="Google Shape;1205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695" y="2833207"/>
            <a:ext cx="2307845" cy="2307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oogle Shape;1210;p69"/>
          <p:cNvPicPr preferRelativeResize="0"/>
          <p:nvPr/>
        </p:nvPicPr>
        <p:blipFill rotWithShape="1">
          <a:blip r:embed="rId3">
            <a:alphaModFix/>
          </a:blip>
          <a:srcRect l="45931" t="29975" r="23984" b="11910"/>
          <a:stretch/>
        </p:blipFill>
        <p:spPr>
          <a:xfrm>
            <a:off x="4343932" y="313610"/>
            <a:ext cx="4158383" cy="451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69"/>
          <p:cNvPicPr preferRelativeResize="0"/>
          <p:nvPr/>
        </p:nvPicPr>
        <p:blipFill rotWithShape="1">
          <a:blip r:embed="rId4">
            <a:alphaModFix/>
          </a:blip>
          <a:srcRect l="34957" t="38747" r="52713" b="14762"/>
          <a:stretch/>
        </p:blipFill>
        <p:spPr>
          <a:xfrm>
            <a:off x="1347536" y="140086"/>
            <a:ext cx="2294022" cy="4863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70"/>
          <p:cNvSpPr/>
          <p:nvPr/>
        </p:nvSpPr>
        <p:spPr>
          <a:xfrm rot="229789">
            <a:off x="5334467" y="1649657"/>
            <a:ext cx="3413523" cy="2826925"/>
          </a:xfrm>
          <a:prstGeom prst="rect">
            <a:avLst/>
          </a:pr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70"/>
          <p:cNvSpPr/>
          <p:nvPr/>
        </p:nvSpPr>
        <p:spPr>
          <a:xfrm>
            <a:off x="3673003" y="2646921"/>
            <a:ext cx="1433203" cy="416198"/>
          </a:xfrm>
          <a:prstGeom prst="chevron">
            <a:avLst>
              <a:gd name="adj" fmla="val 24044"/>
            </a:avLst>
          </a:prstGeom>
          <a:solidFill>
            <a:srgbClr val="FD9F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8" name="Google Shape;1218;p70"/>
          <p:cNvGrpSpPr/>
          <p:nvPr/>
        </p:nvGrpSpPr>
        <p:grpSpPr>
          <a:xfrm>
            <a:off x="1060756" y="660592"/>
            <a:ext cx="7022465" cy="236400"/>
            <a:chOff x="1060756" y="660592"/>
            <a:chExt cx="7022465" cy="236400"/>
          </a:xfrm>
        </p:grpSpPr>
        <p:sp>
          <p:nvSpPr>
            <p:cNvPr id="1219" name="Google Shape;1219;p70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70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70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70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70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70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5" name="Google Shape;1225;p70"/>
          <p:cNvSpPr/>
          <p:nvPr/>
        </p:nvSpPr>
        <p:spPr>
          <a:xfrm rot="476780">
            <a:off x="6278524" y="1520827"/>
            <a:ext cx="1702435" cy="441545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29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6" name="Google Shape;1226;p70"/>
          <p:cNvPicPr preferRelativeResize="0"/>
          <p:nvPr/>
        </p:nvPicPr>
        <p:blipFill rotWithShape="1">
          <a:blip r:embed="rId3">
            <a:alphaModFix/>
          </a:blip>
          <a:srcRect b="22340"/>
          <a:stretch/>
        </p:blipFill>
        <p:spPr>
          <a:xfrm>
            <a:off x="160216" y="990600"/>
            <a:ext cx="3590831" cy="3011762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Google Shape;1227;p70"/>
          <p:cNvSpPr txBox="1"/>
          <p:nvPr/>
        </p:nvSpPr>
        <p:spPr>
          <a:xfrm>
            <a:off x="4942845" y="2866619"/>
            <a:ext cx="38520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</a:pPr>
            <a:r>
              <a:rPr lang="ar-SA" sz="7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نموذج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Encode Sans"/>
              <a:buNone/>
            </a:pPr>
            <a:r>
              <a:rPr lang="ar-SA" sz="7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اختبار</a:t>
            </a:r>
            <a:endParaRPr sz="72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233" y="1254"/>
            <a:ext cx="9146233" cy="514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35"/>
          <p:cNvPicPr preferRelativeResize="0"/>
          <p:nvPr/>
        </p:nvPicPr>
        <p:blipFill rotWithShape="1">
          <a:blip r:embed="rId4">
            <a:alphaModFix/>
          </a:blip>
          <a:srcRect b="7835"/>
          <a:stretch/>
        </p:blipFill>
        <p:spPr>
          <a:xfrm>
            <a:off x="7892072" y="2319141"/>
            <a:ext cx="1336149" cy="1899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71"/>
          <p:cNvSpPr txBox="1"/>
          <p:nvPr/>
        </p:nvSpPr>
        <p:spPr>
          <a:xfrm>
            <a:off x="3588545" y="302593"/>
            <a:ext cx="4838506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0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أختر الإجابة الصحيحة:</a:t>
            </a:r>
            <a:endParaRPr/>
          </a:p>
        </p:txBody>
      </p:sp>
      <p:pic>
        <p:nvPicPr>
          <p:cNvPr id="1233" name="Google Shape;1233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8259" y="0"/>
            <a:ext cx="1257584" cy="125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71"/>
          <p:cNvPicPr preferRelativeResize="0"/>
          <p:nvPr/>
        </p:nvPicPr>
        <p:blipFill rotWithShape="1">
          <a:blip r:embed="rId4">
            <a:alphaModFix/>
          </a:blip>
          <a:srcRect l="36067" t="36993" r="24231" b="33621"/>
          <a:stretch/>
        </p:blipFill>
        <p:spPr>
          <a:xfrm>
            <a:off x="1146601" y="1257584"/>
            <a:ext cx="7709789" cy="320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7148" y="1708934"/>
            <a:ext cx="3434566" cy="3434566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Google Shape;1236;p71"/>
          <p:cNvSpPr/>
          <p:nvPr/>
        </p:nvSpPr>
        <p:spPr>
          <a:xfrm>
            <a:off x="3862316" y="2101755"/>
            <a:ext cx="4326341" cy="72333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72"/>
          <p:cNvSpPr txBox="1"/>
          <p:nvPr/>
        </p:nvSpPr>
        <p:spPr>
          <a:xfrm>
            <a:off x="3588545" y="302593"/>
            <a:ext cx="4838506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4000" b="1" i="0" u="none" strike="noStrike" cap="none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أختر الإجابة الصحيحة:</a:t>
            </a:r>
            <a:endParaRPr/>
          </a:p>
        </p:txBody>
      </p:sp>
      <p:pic>
        <p:nvPicPr>
          <p:cNvPr id="1242" name="Google Shape;124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8259" y="0"/>
            <a:ext cx="1257584" cy="125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3595" y="0"/>
            <a:ext cx="2511574" cy="251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72"/>
          <p:cNvPicPr preferRelativeResize="0"/>
          <p:nvPr/>
        </p:nvPicPr>
        <p:blipFill rotWithShape="1">
          <a:blip r:embed="rId5">
            <a:alphaModFix/>
          </a:blip>
          <a:srcRect l="53329" t="65720" r="29163" b="14761"/>
          <a:stretch/>
        </p:blipFill>
        <p:spPr>
          <a:xfrm>
            <a:off x="4740629" y="2174689"/>
            <a:ext cx="4208851" cy="263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72"/>
          <p:cNvPicPr preferRelativeResize="0"/>
          <p:nvPr/>
        </p:nvPicPr>
        <p:blipFill rotWithShape="1">
          <a:blip r:embed="rId5">
            <a:alphaModFix/>
          </a:blip>
          <a:srcRect l="33355" t="27782" r="35266" b="36581"/>
          <a:stretch/>
        </p:blipFill>
        <p:spPr>
          <a:xfrm>
            <a:off x="636215" y="2205789"/>
            <a:ext cx="4082716" cy="2606842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72"/>
          <p:cNvSpPr txBox="1"/>
          <p:nvPr/>
        </p:nvSpPr>
        <p:spPr>
          <a:xfrm>
            <a:off x="4404103" y="1546304"/>
            <a:ext cx="4838506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ar-SA" sz="3200" b="1" i="0" u="none" strike="noStrike" cap="none">
                <a:solidFill>
                  <a:srgbClr val="FF0000"/>
                </a:solidFill>
                <a:latin typeface="Encode Sans"/>
                <a:ea typeface="Encode Sans"/>
                <a:cs typeface="Encode Sans"/>
                <a:sym typeface="Encode Sans"/>
              </a:rPr>
              <a:t>ما الذي توضحه الصورة؟</a:t>
            </a:r>
            <a:endParaRPr/>
          </a:p>
        </p:txBody>
      </p:sp>
      <p:sp>
        <p:nvSpPr>
          <p:cNvPr id="1247" name="Google Shape;1247;p72"/>
          <p:cNvSpPr/>
          <p:nvPr/>
        </p:nvSpPr>
        <p:spPr>
          <a:xfrm>
            <a:off x="4681883" y="3509210"/>
            <a:ext cx="4326341" cy="723332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73"/>
          <p:cNvSpPr txBox="1"/>
          <p:nvPr/>
        </p:nvSpPr>
        <p:spPr>
          <a:xfrm>
            <a:off x="1840831" y="1747476"/>
            <a:ext cx="529134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600" b="1" i="0" u="none" strike="noStrike" cap="none">
                <a:solidFill>
                  <a:srgbClr val="4C788F"/>
                </a:solidFill>
                <a:latin typeface="Arial"/>
                <a:ea typeface="Arial"/>
                <a:cs typeface="Arial"/>
                <a:sym typeface="Arial"/>
              </a:rPr>
              <a:t>الحضور والغياب</a:t>
            </a:r>
            <a:endParaRPr/>
          </a:p>
        </p:txBody>
      </p:sp>
      <p:pic>
        <p:nvPicPr>
          <p:cNvPr id="1253" name="Google Shape;1253;p73" descr="https://i.pinimg.com/564x/39/b7/61/39b761a41509a724c9d43cf4b1aa996a.jpg"/>
          <p:cNvPicPr preferRelativeResize="0"/>
          <p:nvPr/>
        </p:nvPicPr>
        <p:blipFill rotWithShape="1">
          <a:blip r:embed="rId3">
            <a:alphaModFix/>
          </a:blip>
          <a:srcRect t="18531" r="5410" b="24473"/>
          <a:stretch/>
        </p:blipFill>
        <p:spPr>
          <a:xfrm>
            <a:off x="1421631" y="3421649"/>
            <a:ext cx="2853344" cy="17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73" descr="https://i.pinimg.com/564x/d1/15/82/d115824fa5e567ca5f14c3bb72c4f03d.jpg"/>
          <p:cNvPicPr preferRelativeResize="0"/>
          <p:nvPr/>
        </p:nvPicPr>
        <p:blipFill rotWithShape="1">
          <a:blip r:embed="rId4">
            <a:alphaModFix/>
          </a:blip>
          <a:srcRect b="12321"/>
          <a:stretch/>
        </p:blipFill>
        <p:spPr>
          <a:xfrm>
            <a:off x="4827338" y="3156394"/>
            <a:ext cx="2865957" cy="1987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74"/>
          <p:cNvSpPr txBox="1"/>
          <p:nvPr/>
        </p:nvSpPr>
        <p:spPr>
          <a:xfrm>
            <a:off x="1843427" y="2262863"/>
            <a:ext cx="7160500" cy="2011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Black Han Sans"/>
              <a:buNone/>
            </a:pPr>
            <a:r>
              <a:rPr lang="ar-SA" sz="72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التكليف المنزلي </a:t>
            </a:r>
            <a:endParaRPr sz="7200" b="1" i="0" u="none" strike="noStrike" cap="none">
              <a:solidFill>
                <a:srgbClr val="FF6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0" name="Google Shape;1260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347" y="1202482"/>
            <a:ext cx="4415589" cy="341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6450" y="3665757"/>
            <a:ext cx="1217773" cy="1217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75"/>
          <p:cNvGrpSpPr/>
          <p:nvPr/>
        </p:nvGrpSpPr>
        <p:grpSpPr>
          <a:xfrm>
            <a:off x="1600778" y="627640"/>
            <a:ext cx="5946519" cy="4123896"/>
            <a:chOff x="1347121" y="1049431"/>
            <a:chExt cx="6415493" cy="3422321"/>
          </a:xfrm>
        </p:grpSpPr>
        <p:sp>
          <p:nvSpPr>
            <p:cNvPr id="1267" name="Google Shape;1267;p75"/>
            <p:cNvSpPr/>
            <p:nvPr/>
          </p:nvSpPr>
          <p:spPr>
            <a:xfrm rot="-129175">
              <a:off x="1752342" y="1434413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 w="38100" cap="flat" cmpd="sng">
              <a:solidFill>
                <a:srgbClr val="FDDA6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75"/>
            <p:cNvSpPr/>
            <p:nvPr/>
          </p:nvSpPr>
          <p:spPr>
            <a:xfrm rot="-129175">
              <a:off x="1399987" y="1160298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57CFB9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9" name="Google Shape;1269;p75"/>
          <p:cNvGrpSpPr/>
          <p:nvPr/>
        </p:nvGrpSpPr>
        <p:grpSpPr>
          <a:xfrm>
            <a:off x="725123" y="3404642"/>
            <a:ext cx="2373931" cy="1056986"/>
            <a:chOff x="6388900" y="731750"/>
            <a:chExt cx="1276650" cy="568425"/>
          </a:xfrm>
        </p:grpSpPr>
        <p:sp>
          <p:nvSpPr>
            <p:cNvPr id="1270" name="Google Shape;1270;p75"/>
            <p:cNvSpPr/>
            <p:nvPr/>
          </p:nvSpPr>
          <p:spPr>
            <a:xfrm>
              <a:off x="7626775" y="1260625"/>
              <a:ext cx="38775" cy="39550"/>
            </a:xfrm>
            <a:custGeom>
              <a:avLst/>
              <a:gdLst/>
              <a:ahLst/>
              <a:cxnLst/>
              <a:rect l="l" t="t" r="r" b="b"/>
              <a:pathLst>
                <a:path w="1551" h="1582" extrusionOk="0">
                  <a:moveTo>
                    <a:pt x="760" y="1"/>
                  </a:moveTo>
                  <a:cubicBezTo>
                    <a:pt x="335" y="1"/>
                    <a:pt x="0" y="366"/>
                    <a:pt x="0" y="791"/>
                  </a:cubicBezTo>
                  <a:cubicBezTo>
                    <a:pt x="0" y="1217"/>
                    <a:pt x="335" y="1581"/>
                    <a:pt x="760" y="1581"/>
                  </a:cubicBezTo>
                  <a:cubicBezTo>
                    <a:pt x="1186" y="1581"/>
                    <a:pt x="1551" y="1217"/>
                    <a:pt x="1551" y="791"/>
                  </a:cubicBezTo>
                  <a:cubicBezTo>
                    <a:pt x="1551" y="36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75"/>
            <p:cNvSpPr/>
            <p:nvPr/>
          </p:nvSpPr>
          <p:spPr>
            <a:xfrm>
              <a:off x="7626775" y="1128400"/>
              <a:ext cx="38775" cy="38800"/>
            </a:xfrm>
            <a:custGeom>
              <a:avLst/>
              <a:gdLst/>
              <a:ahLst/>
              <a:cxnLst/>
              <a:rect l="l" t="t" r="r" b="b"/>
              <a:pathLst>
                <a:path w="1551" h="1552" extrusionOk="0">
                  <a:moveTo>
                    <a:pt x="760" y="1"/>
                  </a:moveTo>
                  <a:cubicBezTo>
                    <a:pt x="335" y="1"/>
                    <a:pt x="0" y="335"/>
                    <a:pt x="0" y="791"/>
                  </a:cubicBezTo>
                  <a:cubicBezTo>
                    <a:pt x="0" y="1217"/>
                    <a:pt x="335" y="1551"/>
                    <a:pt x="760" y="1551"/>
                  </a:cubicBezTo>
                  <a:cubicBezTo>
                    <a:pt x="1186" y="1551"/>
                    <a:pt x="1551" y="1217"/>
                    <a:pt x="1551" y="791"/>
                  </a:cubicBezTo>
                  <a:cubicBezTo>
                    <a:pt x="1551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75"/>
            <p:cNvSpPr/>
            <p:nvPr/>
          </p:nvSpPr>
          <p:spPr>
            <a:xfrm>
              <a:off x="7626775" y="99620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0" y="0"/>
                  </a:moveTo>
                  <a:cubicBezTo>
                    <a:pt x="335" y="0"/>
                    <a:pt x="0" y="335"/>
                    <a:pt x="0" y="790"/>
                  </a:cubicBezTo>
                  <a:cubicBezTo>
                    <a:pt x="0" y="1216"/>
                    <a:pt x="335" y="1550"/>
                    <a:pt x="760" y="1550"/>
                  </a:cubicBezTo>
                  <a:cubicBezTo>
                    <a:pt x="1186" y="1550"/>
                    <a:pt x="1551" y="1216"/>
                    <a:pt x="1551" y="790"/>
                  </a:cubicBezTo>
                  <a:cubicBezTo>
                    <a:pt x="1551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75"/>
            <p:cNvSpPr/>
            <p:nvPr/>
          </p:nvSpPr>
          <p:spPr>
            <a:xfrm>
              <a:off x="7626775" y="863975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216"/>
                    <a:pt x="335" y="1550"/>
                    <a:pt x="760" y="1550"/>
                  </a:cubicBezTo>
                  <a:cubicBezTo>
                    <a:pt x="1186" y="1550"/>
                    <a:pt x="1551" y="1216"/>
                    <a:pt x="1551" y="760"/>
                  </a:cubicBezTo>
                  <a:cubicBezTo>
                    <a:pt x="1551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75"/>
            <p:cNvSpPr/>
            <p:nvPr/>
          </p:nvSpPr>
          <p:spPr>
            <a:xfrm>
              <a:off x="7626775" y="73175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86"/>
                    <a:pt x="335" y="1551"/>
                    <a:pt x="760" y="1551"/>
                  </a:cubicBezTo>
                  <a:cubicBezTo>
                    <a:pt x="1186" y="1551"/>
                    <a:pt x="1551" y="1186"/>
                    <a:pt x="1551" y="760"/>
                  </a:cubicBezTo>
                  <a:cubicBezTo>
                    <a:pt x="1551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75"/>
            <p:cNvSpPr/>
            <p:nvPr/>
          </p:nvSpPr>
          <p:spPr>
            <a:xfrm>
              <a:off x="7471750" y="1260625"/>
              <a:ext cx="38775" cy="39550"/>
            </a:xfrm>
            <a:custGeom>
              <a:avLst/>
              <a:gdLst/>
              <a:ahLst/>
              <a:cxnLst/>
              <a:rect l="l" t="t" r="r" b="b"/>
              <a:pathLst>
                <a:path w="1551" h="1582" extrusionOk="0">
                  <a:moveTo>
                    <a:pt x="79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91" y="1581"/>
                  </a:cubicBezTo>
                  <a:cubicBezTo>
                    <a:pt x="1217" y="1581"/>
                    <a:pt x="1551" y="1217"/>
                    <a:pt x="1551" y="791"/>
                  </a:cubicBezTo>
                  <a:cubicBezTo>
                    <a:pt x="1551" y="366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75"/>
            <p:cNvSpPr/>
            <p:nvPr/>
          </p:nvSpPr>
          <p:spPr>
            <a:xfrm>
              <a:off x="7471750" y="1128400"/>
              <a:ext cx="38775" cy="38800"/>
            </a:xfrm>
            <a:custGeom>
              <a:avLst/>
              <a:gdLst/>
              <a:ahLst/>
              <a:cxnLst/>
              <a:rect l="l" t="t" r="r" b="b"/>
              <a:pathLst>
                <a:path w="1551" h="1552" extrusionOk="0">
                  <a:moveTo>
                    <a:pt x="79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91" y="1551"/>
                  </a:cubicBezTo>
                  <a:cubicBezTo>
                    <a:pt x="1217" y="1551"/>
                    <a:pt x="1551" y="1217"/>
                    <a:pt x="1551" y="791"/>
                  </a:cubicBezTo>
                  <a:cubicBezTo>
                    <a:pt x="1551" y="335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75"/>
            <p:cNvSpPr/>
            <p:nvPr/>
          </p:nvSpPr>
          <p:spPr>
            <a:xfrm>
              <a:off x="7471750" y="99620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9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75"/>
            <p:cNvSpPr/>
            <p:nvPr/>
          </p:nvSpPr>
          <p:spPr>
            <a:xfrm>
              <a:off x="7471750" y="863975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75"/>
            <p:cNvSpPr/>
            <p:nvPr/>
          </p:nvSpPr>
          <p:spPr>
            <a:xfrm>
              <a:off x="7471750" y="73175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91" y="1551"/>
                  </a:cubicBezTo>
                  <a:cubicBezTo>
                    <a:pt x="1217" y="1551"/>
                    <a:pt x="1551" y="118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75"/>
            <p:cNvSpPr/>
            <p:nvPr/>
          </p:nvSpPr>
          <p:spPr>
            <a:xfrm>
              <a:off x="7316750" y="12606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0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17"/>
                    <a:pt x="365" y="1581"/>
                    <a:pt x="790" y="1581"/>
                  </a:cubicBezTo>
                  <a:cubicBezTo>
                    <a:pt x="1216" y="1581"/>
                    <a:pt x="1581" y="1217"/>
                    <a:pt x="1581" y="791"/>
                  </a:cubicBezTo>
                  <a:cubicBezTo>
                    <a:pt x="1581" y="366"/>
                    <a:pt x="1216" y="1"/>
                    <a:pt x="79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75"/>
            <p:cNvSpPr/>
            <p:nvPr/>
          </p:nvSpPr>
          <p:spPr>
            <a:xfrm>
              <a:off x="7316750" y="1128400"/>
              <a:ext cx="39525" cy="38800"/>
            </a:xfrm>
            <a:custGeom>
              <a:avLst/>
              <a:gdLst/>
              <a:ahLst/>
              <a:cxnLst/>
              <a:rect l="l" t="t" r="r" b="b"/>
              <a:pathLst>
                <a:path w="1581" h="1552" extrusionOk="0">
                  <a:moveTo>
                    <a:pt x="790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17"/>
                    <a:pt x="365" y="1551"/>
                    <a:pt x="790" y="1551"/>
                  </a:cubicBezTo>
                  <a:cubicBezTo>
                    <a:pt x="1216" y="1551"/>
                    <a:pt x="1581" y="1217"/>
                    <a:pt x="1581" y="791"/>
                  </a:cubicBezTo>
                  <a:cubicBezTo>
                    <a:pt x="1581" y="335"/>
                    <a:pt x="1216" y="1"/>
                    <a:pt x="79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75"/>
            <p:cNvSpPr/>
            <p:nvPr/>
          </p:nvSpPr>
          <p:spPr>
            <a:xfrm>
              <a:off x="7316750" y="99620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0" y="0"/>
                  </a:moveTo>
                  <a:cubicBezTo>
                    <a:pt x="365" y="0"/>
                    <a:pt x="0" y="335"/>
                    <a:pt x="0" y="790"/>
                  </a:cubicBezTo>
                  <a:cubicBezTo>
                    <a:pt x="0" y="1216"/>
                    <a:pt x="365" y="1550"/>
                    <a:pt x="790" y="1550"/>
                  </a:cubicBezTo>
                  <a:cubicBezTo>
                    <a:pt x="1216" y="1550"/>
                    <a:pt x="1581" y="1216"/>
                    <a:pt x="1581" y="790"/>
                  </a:cubicBezTo>
                  <a:cubicBezTo>
                    <a:pt x="1581" y="335"/>
                    <a:pt x="1216" y="0"/>
                    <a:pt x="79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75"/>
            <p:cNvSpPr/>
            <p:nvPr/>
          </p:nvSpPr>
          <p:spPr>
            <a:xfrm>
              <a:off x="7316750" y="863975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0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216"/>
                    <a:pt x="365" y="1550"/>
                    <a:pt x="790" y="1550"/>
                  </a:cubicBezTo>
                  <a:cubicBezTo>
                    <a:pt x="1216" y="1550"/>
                    <a:pt x="1581" y="1216"/>
                    <a:pt x="1581" y="760"/>
                  </a:cubicBezTo>
                  <a:cubicBezTo>
                    <a:pt x="1581" y="335"/>
                    <a:pt x="1216" y="0"/>
                    <a:pt x="79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75"/>
            <p:cNvSpPr/>
            <p:nvPr/>
          </p:nvSpPr>
          <p:spPr>
            <a:xfrm>
              <a:off x="7316750" y="73175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0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51"/>
                    <a:pt x="790" y="1551"/>
                  </a:cubicBezTo>
                  <a:cubicBezTo>
                    <a:pt x="1216" y="1551"/>
                    <a:pt x="1581" y="1186"/>
                    <a:pt x="1581" y="760"/>
                  </a:cubicBezTo>
                  <a:cubicBezTo>
                    <a:pt x="1581" y="335"/>
                    <a:pt x="1216" y="0"/>
                    <a:pt x="79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75"/>
            <p:cNvSpPr/>
            <p:nvPr/>
          </p:nvSpPr>
          <p:spPr>
            <a:xfrm>
              <a:off x="7162475" y="1260625"/>
              <a:ext cx="38775" cy="39550"/>
            </a:xfrm>
            <a:custGeom>
              <a:avLst/>
              <a:gdLst/>
              <a:ahLst/>
              <a:cxnLst/>
              <a:rect l="l" t="t" r="r" b="b"/>
              <a:pathLst>
                <a:path w="1551" h="1582" extrusionOk="0">
                  <a:moveTo>
                    <a:pt x="76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61" y="1581"/>
                  </a:cubicBezTo>
                  <a:cubicBezTo>
                    <a:pt x="1217" y="1581"/>
                    <a:pt x="1551" y="1217"/>
                    <a:pt x="1551" y="791"/>
                  </a:cubicBezTo>
                  <a:cubicBezTo>
                    <a:pt x="1551" y="366"/>
                    <a:pt x="1217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75"/>
            <p:cNvSpPr/>
            <p:nvPr/>
          </p:nvSpPr>
          <p:spPr>
            <a:xfrm>
              <a:off x="7162475" y="1128400"/>
              <a:ext cx="38775" cy="38800"/>
            </a:xfrm>
            <a:custGeom>
              <a:avLst/>
              <a:gdLst/>
              <a:ahLst/>
              <a:cxnLst/>
              <a:rect l="l" t="t" r="r" b="b"/>
              <a:pathLst>
                <a:path w="1551" h="1552" extrusionOk="0">
                  <a:moveTo>
                    <a:pt x="76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61" y="1551"/>
                  </a:cubicBezTo>
                  <a:cubicBezTo>
                    <a:pt x="1217" y="1551"/>
                    <a:pt x="1551" y="1217"/>
                    <a:pt x="1551" y="791"/>
                  </a:cubicBezTo>
                  <a:cubicBezTo>
                    <a:pt x="1551" y="335"/>
                    <a:pt x="1217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75"/>
            <p:cNvSpPr/>
            <p:nvPr/>
          </p:nvSpPr>
          <p:spPr>
            <a:xfrm>
              <a:off x="7162475" y="99620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217" y="1550"/>
                    <a:pt x="1551" y="1216"/>
                    <a:pt x="1551" y="790"/>
                  </a:cubicBezTo>
                  <a:cubicBezTo>
                    <a:pt x="1551" y="335"/>
                    <a:pt x="1217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75"/>
            <p:cNvSpPr/>
            <p:nvPr/>
          </p:nvSpPr>
          <p:spPr>
            <a:xfrm>
              <a:off x="7162475" y="863975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217" y="1550"/>
                    <a:pt x="1551" y="1216"/>
                    <a:pt x="1551" y="760"/>
                  </a:cubicBezTo>
                  <a:cubicBezTo>
                    <a:pt x="1551" y="335"/>
                    <a:pt x="1217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75"/>
            <p:cNvSpPr/>
            <p:nvPr/>
          </p:nvSpPr>
          <p:spPr>
            <a:xfrm>
              <a:off x="7162475" y="73175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61" y="1551"/>
                  </a:cubicBezTo>
                  <a:cubicBezTo>
                    <a:pt x="1217" y="1551"/>
                    <a:pt x="1551" y="1186"/>
                    <a:pt x="1551" y="760"/>
                  </a:cubicBezTo>
                  <a:cubicBezTo>
                    <a:pt x="1551" y="335"/>
                    <a:pt x="1217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75"/>
            <p:cNvSpPr/>
            <p:nvPr/>
          </p:nvSpPr>
          <p:spPr>
            <a:xfrm>
              <a:off x="7007450" y="1260625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9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17"/>
                    <a:pt x="366" y="1581"/>
                    <a:pt x="791" y="1581"/>
                  </a:cubicBezTo>
                  <a:cubicBezTo>
                    <a:pt x="1217" y="1581"/>
                    <a:pt x="1582" y="1217"/>
                    <a:pt x="1582" y="791"/>
                  </a:cubicBezTo>
                  <a:cubicBezTo>
                    <a:pt x="1582" y="366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75"/>
            <p:cNvSpPr/>
            <p:nvPr/>
          </p:nvSpPr>
          <p:spPr>
            <a:xfrm>
              <a:off x="7007450" y="1128400"/>
              <a:ext cx="39550" cy="38800"/>
            </a:xfrm>
            <a:custGeom>
              <a:avLst/>
              <a:gdLst/>
              <a:ahLst/>
              <a:cxnLst/>
              <a:rect l="l" t="t" r="r" b="b"/>
              <a:pathLst>
                <a:path w="1582" h="1552" extrusionOk="0">
                  <a:moveTo>
                    <a:pt x="791" y="1"/>
                  </a:moveTo>
                  <a:cubicBezTo>
                    <a:pt x="366" y="1"/>
                    <a:pt x="1" y="335"/>
                    <a:pt x="1" y="791"/>
                  </a:cubicBezTo>
                  <a:cubicBezTo>
                    <a:pt x="1" y="1217"/>
                    <a:pt x="366" y="1551"/>
                    <a:pt x="791" y="1551"/>
                  </a:cubicBezTo>
                  <a:cubicBezTo>
                    <a:pt x="1217" y="1551"/>
                    <a:pt x="1582" y="1217"/>
                    <a:pt x="1582" y="791"/>
                  </a:cubicBezTo>
                  <a:cubicBezTo>
                    <a:pt x="1582" y="335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75"/>
            <p:cNvSpPr/>
            <p:nvPr/>
          </p:nvSpPr>
          <p:spPr>
            <a:xfrm>
              <a:off x="7007450" y="996200"/>
              <a:ext cx="39550" cy="38775"/>
            </a:xfrm>
            <a:custGeom>
              <a:avLst/>
              <a:gdLst/>
              <a:ahLst/>
              <a:cxnLst/>
              <a:rect l="l" t="t" r="r" b="b"/>
              <a:pathLst>
                <a:path w="1582" h="1551" extrusionOk="0">
                  <a:moveTo>
                    <a:pt x="791" y="0"/>
                  </a:moveTo>
                  <a:cubicBezTo>
                    <a:pt x="366" y="0"/>
                    <a:pt x="1" y="335"/>
                    <a:pt x="1" y="790"/>
                  </a:cubicBezTo>
                  <a:cubicBezTo>
                    <a:pt x="1" y="1216"/>
                    <a:pt x="366" y="1550"/>
                    <a:pt x="791" y="1550"/>
                  </a:cubicBezTo>
                  <a:cubicBezTo>
                    <a:pt x="1217" y="1550"/>
                    <a:pt x="1582" y="1216"/>
                    <a:pt x="1582" y="790"/>
                  </a:cubicBezTo>
                  <a:cubicBezTo>
                    <a:pt x="1582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75"/>
            <p:cNvSpPr/>
            <p:nvPr/>
          </p:nvSpPr>
          <p:spPr>
            <a:xfrm>
              <a:off x="7007450" y="863975"/>
              <a:ext cx="39550" cy="38775"/>
            </a:xfrm>
            <a:custGeom>
              <a:avLst/>
              <a:gdLst/>
              <a:ahLst/>
              <a:cxnLst/>
              <a:rect l="l" t="t" r="r" b="b"/>
              <a:pathLst>
                <a:path w="1582" h="1551" extrusionOk="0">
                  <a:moveTo>
                    <a:pt x="791" y="0"/>
                  </a:moveTo>
                  <a:cubicBezTo>
                    <a:pt x="366" y="0"/>
                    <a:pt x="1" y="335"/>
                    <a:pt x="1" y="760"/>
                  </a:cubicBezTo>
                  <a:cubicBezTo>
                    <a:pt x="1" y="1216"/>
                    <a:pt x="366" y="1550"/>
                    <a:pt x="791" y="1550"/>
                  </a:cubicBezTo>
                  <a:cubicBezTo>
                    <a:pt x="1217" y="1550"/>
                    <a:pt x="1582" y="1216"/>
                    <a:pt x="1582" y="760"/>
                  </a:cubicBezTo>
                  <a:cubicBezTo>
                    <a:pt x="1582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75"/>
            <p:cNvSpPr/>
            <p:nvPr/>
          </p:nvSpPr>
          <p:spPr>
            <a:xfrm>
              <a:off x="7007450" y="731750"/>
              <a:ext cx="39550" cy="38775"/>
            </a:xfrm>
            <a:custGeom>
              <a:avLst/>
              <a:gdLst/>
              <a:ahLst/>
              <a:cxnLst/>
              <a:rect l="l" t="t" r="r" b="b"/>
              <a:pathLst>
                <a:path w="1582" h="1551" extrusionOk="0">
                  <a:moveTo>
                    <a:pt x="791" y="0"/>
                  </a:moveTo>
                  <a:cubicBezTo>
                    <a:pt x="366" y="0"/>
                    <a:pt x="1" y="335"/>
                    <a:pt x="1" y="760"/>
                  </a:cubicBezTo>
                  <a:cubicBezTo>
                    <a:pt x="1" y="1186"/>
                    <a:pt x="366" y="1551"/>
                    <a:pt x="791" y="1551"/>
                  </a:cubicBezTo>
                  <a:cubicBezTo>
                    <a:pt x="1217" y="1551"/>
                    <a:pt x="1582" y="1186"/>
                    <a:pt x="1582" y="760"/>
                  </a:cubicBezTo>
                  <a:cubicBezTo>
                    <a:pt x="1582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75"/>
            <p:cNvSpPr/>
            <p:nvPr/>
          </p:nvSpPr>
          <p:spPr>
            <a:xfrm>
              <a:off x="6852450" y="12606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17"/>
                    <a:pt x="365" y="1581"/>
                    <a:pt x="791" y="1581"/>
                  </a:cubicBezTo>
                  <a:cubicBezTo>
                    <a:pt x="1216" y="1581"/>
                    <a:pt x="1581" y="1217"/>
                    <a:pt x="1581" y="791"/>
                  </a:cubicBezTo>
                  <a:cubicBezTo>
                    <a:pt x="1581" y="366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75"/>
            <p:cNvSpPr/>
            <p:nvPr/>
          </p:nvSpPr>
          <p:spPr>
            <a:xfrm>
              <a:off x="6852450" y="1128400"/>
              <a:ext cx="39525" cy="38800"/>
            </a:xfrm>
            <a:custGeom>
              <a:avLst/>
              <a:gdLst/>
              <a:ahLst/>
              <a:cxnLst/>
              <a:rect l="l" t="t" r="r" b="b"/>
              <a:pathLst>
                <a:path w="1581" h="1552" extrusionOk="0">
                  <a:moveTo>
                    <a:pt x="79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17"/>
                    <a:pt x="365" y="1551"/>
                    <a:pt x="791" y="1551"/>
                  </a:cubicBezTo>
                  <a:cubicBezTo>
                    <a:pt x="1216" y="1551"/>
                    <a:pt x="1581" y="1217"/>
                    <a:pt x="1581" y="791"/>
                  </a:cubicBezTo>
                  <a:cubicBezTo>
                    <a:pt x="1581" y="335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75"/>
            <p:cNvSpPr/>
            <p:nvPr/>
          </p:nvSpPr>
          <p:spPr>
            <a:xfrm>
              <a:off x="6852450" y="99620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9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9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75"/>
            <p:cNvSpPr/>
            <p:nvPr/>
          </p:nvSpPr>
          <p:spPr>
            <a:xfrm>
              <a:off x="6852450" y="863975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75"/>
            <p:cNvSpPr/>
            <p:nvPr/>
          </p:nvSpPr>
          <p:spPr>
            <a:xfrm>
              <a:off x="6852450" y="73175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51"/>
                    <a:pt x="791" y="1551"/>
                  </a:cubicBezTo>
                  <a:cubicBezTo>
                    <a:pt x="1216" y="1551"/>
                    <a:pt x="1581" y="118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75"/>
            <p:cNvSpPr/>
            <p:nvPr/>
          </p:nvSpPr>
          <p:spPr>
            <a:xfrm>
              <a:off x="6698175" y="1260625"/>
              <a:ext cx="38800" cy="39550"/>
            </a:xfrm>
            <a:custGeom>
              <a:avLst/>
              <a:gdLst/>
              <a:ahLst/>
              <a:cxnLst/>
              <a:rect l="l" t="t" r="r" b="b"/>
              <a:pathLst>
                <a:path w="1552" h="1582" extrusionOk="0">
                  <a:moveTo>
                    <a:pt x="79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91" y="1581"/>
                  </a:cubicBezTo>
                  <a:cubicBezTo>
                    <a:pt x="1217" y="1581"/>
                    <a:pt x="1551" y="1217"/>
                    <a:pt x="1551" y="791"/>
                  </a:cubicBezTo>
                  <a:cubicBezTo>
                    <a:pt x="1551" y="366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75"/>
            <p:cNvSpPr/>
            <p:nvPr/>
          </p:nvSpPr>
          <p:spPr>
            <a:xfrm>
              <a:off x="6698175" y="1128400"/>
              <a:ext cx="38800" cy="38800"/>
            </a:xfrm>
            <a:custGeom>
              <a:avLst/>
              <a:gdLst/>
              <a:ahLst/>
              <a:cxnLst/>
              <a:rect l="l" t="t" r="r" b="b"/>
              <a:pathLst>
                <a:path w="1552" h="1552" extrusionOk="0">
                  <a:moveTo>
                    <a:pt x="79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91" y="1551"/>
                  </a:cubicBezTo>
                  <a:cubicBezTo>
                    <a:pt x="1217" y="1551"/>
                    <a:pt x="1551" y="1217"/>
                    <a:pt x="1551" y="791"/>
                  </a:cubicBezTo>
                  <a:cubicBezTo>
                    <a:pt x="1551" y="335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75"/>
            <p:cNvSpPr/>
            <p:nvPr/>
          </p:nvSpPr>
          <p:spPr>
            <a:xfrm>
              <a:off x="6698175" y="99620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9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75"/>
            <p:cNvSpPr/>
            <p:nvPr/>
          </p:nvSpPr>
          <p:spPr>
            <a:xfrm>
              <a:off x="6698175" y="863975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75"/>
            <p:cNvSpPr/>
            <p:nvPr/>
          </p:nvSpPr>
          <p:spPr>
            <a:xfrm>
              <a:off x="6698175" y="73175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91" y="1551"/>
                  </a:cubicBezTo>
                  <a:cubicBezTo>
                    <a:pt x="1217" y="1551"/>
                    <a:pt x="1551" y="118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75"/>
            <p:cNvSpPr/>
            <p:nvPr/>
          </p:nvSpPr>
          <p:spPr>
            <a:xfrm>
              <a:off x="6543175" y="12606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17"/>
                    <a:pt x="365" y="1581"/>
                    <a:pt x="791" y="1581"/>
                  </a:cubicBezTo>
                  <a:cubicBezTo>
                    <a:pt x="1216" y="1581"/>
                    <a:pt x="1581" y="1217"/>
                    <a:pt x="1581" y="791"/>
                  </a:cubicBezTo>
                  <a:cubicBezTo>
                    <a:pt x="1581" y="366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75"/>
            <p:cNvSpPr/>
            <p:nvPr/>
          </p:nvSpPr>
          <p:spPr>
            <a:xfrm>
              <a:off x="6543175" y="1128400"/>
              <a:ext cx="39525" cy="38800"/>
            </a:xfrm>
            <a:custGeom>
              <a:avLst/>
              <a:gdLst/>
              <a:ahLst/>
              <a:cxnLst/>
              <a:rect l="l" t="t" r="r" b="b"/>
              <a:pathLst>
                <a:path w="1581" h="1552" extrusionOk="0">
                  <a:moveTo>
                    <a:pt x="79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17"/>
                    <a:pt x="365" y="1551"/>
                    <a:pt x="791" y="1551"/>
                  </a:cubicBezTo>
                  <a:cubicBezTo>
                    <a:pt x="1216" y="1551"/>
                    <a:pt x="1581" y="1217"/>
                    <a:pt x="1581" y="791"/>
                  </a:cubicBezTo>
                  <a:cubicBezTo>
                    <a:pt x="1581" y="335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75"/>
            <p:cNvSpPr/>
            <p:nvPr/>
          </p:nvSpPr>
          <p:spPr>
            <a:xfrm>
              <a:off x="6543175" y="99620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9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9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75"/>
            <p:cNvSpPr/>
            <p:nvPr/>
          </p:nvSpPr>
          <p:spPr>
            <a:xfrm>
              <a:off x="6543175" y="863975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75"/>
            <p:cNvSpPr/>
            <p:nvPr/>
          </p:nvSpPr>
          <p:spPr>
            <a:xfrm>
              <a:off x="6543175" y="73175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51"/>
                    <a:pt x="791" y="1551"/>
                  </a:cubicBezTo>
                  <a:cubicBezTo>
                    <a:pt x="1216" y="1551"/>
                    <a:pt x="1581" y="118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75"/>
            <p:cNvSpPr/>
            <p:nvPr/>
          </p:nvSpPr>
          <p:spPr>
            <a:xfrm>
              <a:off x="6388900" y="1260625"/>
              <a:ext cx="38800" cy="39550"/>
            </a:xfrm>
            <a:custGeom>
              <a:avLst/>
              <a:gdLst/>
              <a:ahLst/>
              <a:cxnLst/>
              <a:rect l="l" t="t" r="r" b="b"/>
              <a:pathLst>
                <a:path w="1552" h="1582" extrusionOk="0">
                  <a:moveTo>
                    <a:pt x="76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61" y="1581"/>
                  </a:cubicBezTo>
                  <a:cubicBezTo>
                    <a:pt x="1186" y="1581"/>
                    <a:pt x="1551" y="1217"/>
                    <a:pt x="1551" y="791"/>
                  </a:cubicBezTo>
                  <a:cubicBezTo>
                    <a:pt x="1551" y="366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75"/>
            <p:cNvSpPr/>
            <p:nvPr/>
          </p:nvSpPr>
          <p:spPr>
            <a:xfrm>
              <a:off x="6388900" y="1128400"/>
              <a:ext cx="38800" cy="38800"/>
            </a:xfrm>
            <a:custGeom>
              <a:avLst/>
              <a:gdLst/>
              <a:ahLst/>
              <a:cxnLst/>
              <a:rect l="l" t="t" r="r" b="b"/>
              <a:pathLst>
                <a:path w="1552" h="1552" extrusionOk="0">
                  <a:moveTo>
                    <a:pt x="76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61" y="1551"/>
                  </a:cubicBezTo>
                  <a:cubicBezTo>
                    <a:pt x="1186" y="1551"/>
                    <a:pt x="1551" y="1217"/>
                    <a:pt x="1551" y="791"/>
                  </a:cubicBezTo>
                  <a:cubicBezTo>
                    <a:pt x="1551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75"/>
            <p:cNvSpPr/>
            <p:nvPr/>
          </p:nvSpPr>
          <p:spPr>
            <a:xfrm>
              <a:off x="6388900" y="99620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186" y="1550"/>
                    <a:pt x="1551" y="1216"/>
                    <a:pt x="1551" y="790"/>
                  </a:cubicBezTo>
                  <a:cubicBezTo>
                    <a:pt x="155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75"/>
            <p:cNvSpPr/>
            <p:nvPr/>
          </p:nvSpPr>
          <p:spPr>
            <a:xfrm>
              <a:off x="6388900" y="863975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186" y="1550"/>
                    <a:pt x="1551" y="1216"/>
                    <a:pt x="1551" y="760"/>
                  </a:cubicBezTo>
                  <a:cubicBezTo>
                    <a:pt x="155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75"/>
            <p:cNvSpPr/>
            <p:nvPr/>
          </p:nvSpPr>
          <p:spPr>
            <a:xfrm>
              <a:off x="6388900" y="73175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61" y="1551"/>
                  </a:cubicBezTo>
                  <a:cubicBezTo>
                    <a:pt x="1186" y="1551"/>
                    <a:pt x="1551" y="1186"/>
                    <a:pt x="1551" y="760"/>
                  </a:cubicBezTo>
                  <a:cubicBezTo>
                    <a:pt x="155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5" name="Google Shape;1315;p75"/>
          <p:cNvSpPr txBox="1"/>
          <p:nvPr/>
        </p:nvSpPr>
        <p:spPr>
          <a:xfrm>
            <a:off x="2034918" y="1708063"/>
            <a:ext cx="4751643" cy="163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ngolin"/>
              <a:buNone/>
            </a:pPr>
            <a: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سبحانك اللهم و بحمدك</a:t>
            </a:r>
            <a:b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</a:br>
            <a: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تم بذل مجهود لإعداد الدرس بهذا الشكل المتقن, نرجو منكم الدعاء </a:t>
            </a:r>
            <a:b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</a:br>
            <a:b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</a:br>
            <a: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 العرض كامل من اعداد فريق متجر فارس التعليمي </a:t>
            </a:r>
            <a:b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</a:br>
            <a: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للحصول على المزيد من العروض </a:t>
            </a:r>
            <a:b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</a:br>
            <a:r>
              <a:rPr lang="ar-SA" sz="2000" b="1" i="0" u="none" strike="noStrike" cap="none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rPr>
              <a:t>تم توفيرها بسعر مميز على المتجر</a:t>
            </a:r>
            <a:br>
              <a:rPr lang="ar-SA" sz="2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</a:br>
            <a:br>
              <a:rPr lang="ar-SA" sz="2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</a:br>
            <a:r>
              <a:rPr lang="ar-SA" sz="2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  <a:t>https://salla.sa/digital_learning/</a:t>
            </a:r>
            <a:br>
              <a:rPr lang="ar-SA" sz="2000" b="1" i="0" u="sng" strike="noStrike" cap="none">
                <a:solidFill>
                  <a:srgbClr val="3F3F3F"/>
                </a:solidFill>
                <a:latin typeface="Pangolin"/>
                <a:ea typeface="Pangolin"/>
                <a:cs typeface="Pangolin"/>
                <a:sym typeface="Pangol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2000" b="1" i="0" u="none" strike="noStrike" cap="none">
              <a:solidFill>
                <a:srgbClr val="3F3F3F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grpSp>
        <p:nvGrpSpPr>
          <p:cNvPr id="1316" name="Google Shape;1316;p75"/>
          <p:cNvGrpSpPr/>
          <p:nvPr/>
        </p:nvGrpSpPr>
        <p:grpSpPr>
          <a:xfrm>
            <a:off x="5731681" y="579558"/>
            <a:ext cx="2373931" cy="1056986"/>
            <a:chOff x="6388900" y="731750"/>
            <a:chExt cx="1276650" cy="568425"/>
          </a:xfrm>
        </p:grpSpPr>
        <p:sp>
          <p:nvSpPr>
            <p:cNvPr id="1317" name="Google Shape;1317;p75"/>
            <p:cNvSpPr/>
            <p:nvPr/>
          </p:nvSpPr>
          <p:spPr>
            <a:xfrm>
              <a:off x="7626775" y="1260625"/>
              <a:ext cx="38775" cy="39550"/>
            </a:xfrm>
            <a:custGeom>
              <a:avLst/>
              <a:gdLst/>
              <a:ahLst/>
              <a:cxnLst/>
              <a:rect l="l" t="t" r="r" b="b"/>
              <a:pathLst>
                <a:path w="1551" h="1582" extrusionOk="0">
                  <a:moveTo>
                    <a:pt x="760" y="1"/>
                  </a:moveTo>
                  <a:cubicBezTo>
                    <a:pt x="335" y="1"/>
                    <a:pt x="0" y="366"/>
                    <a:pt x="0" y="791"/>
                  </a:cubicBezTo>
                  <a:cubicBezTo>
                    <a:pt x="0" y="1217"/>
                    <a:pt x="335" y="1581"/>
                    <a:pt x="760" y="1581"/>
                  </a:cubicBezTo>
                  <a:cubicBezTo>
                    <a:pt x="1186" y="1581"/>
                    <a:pt x="1551" y="1217"/>
                    <a:pt x="1551" y="791"/>
                  </a:cubicBezTo>
                  <a:cubicBezTo>
                    <a:pt x="1551" y="36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75"/>
            <p:cNvSpPr/>
            <p:nvPr/>
          </p:nvSpPr>
          <p:spPr>
            <a:xfrm>
              <a:off x="7626775" y="1128400"/>
              <a:ext cx="38775" cy="38800"/>
            </a:xfrm>
            <a:custGeom>
              <a:avLst/>
              <a:gdLst/>
              <a:ahLst/>
              <a:cxnLst/>
              <a:rect l="l" t="t" r="r" b="b"/>
              <a:pathLst>
                <a:path w="1551" h="1552" extrusionOk="0">
                  <a:moveTo>
                    <a:pt x="760" y="1"/>
                  </a:moveTo>
                  <a:cubicBezTo>
                    <a:pt x="335" y="1"/>
                    <a:pt x="0" y="335"/>
                    <a:pt x="0" y="791"/>
                  </a:cubicBezTo>
                  <a:cubicBezTo>
                    <a:pt x="0" y="1217"/>
                    <a:pt x="335" y="1551"/>
                    <a:pt x="760" y="1551"/>
                  </a:cubicBezTo>
                  <a:cubicBezTo>
                    <a:pt x="1186" y="1551"/>
                    <a:pt x="1551" y="1217"/>
                    <a:pt x="1551" y="791"/>
                  </a:cubicBezTo>
                  <a:cubicBezTo>
                    <a:pt x="1551" y="335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75"/>
            <p:cNvSpPr/>
            <p:nvPr/>
          </p:nvSpPr>
          <p:spPr>
            <a:xfrm>
              <a:off x="7626775" y="99620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0" y="0"/>
                  </a:moveTo>
                  <a:cubicBezTo>
                    <a:pt x="335" y="0"/>
                    <a:pt x="0" y="335"/>
                    <a:pt x="0" y="790"/>
                  </a:cubicBezTo>
                  <a:cubicBezTo>
                    <a:pt x="0" y="1216"/>
                    <a:pt x="335" y="1550"/>
                    <a:pt x="760" y="1550"/>
                  </a:cubicBezTo>
                  <a:cubicBezTo>
                    <a:pt x="1186" y="1550"/>
                    <a:pt x="1551" y="1216"/>
                    <a:pt x="1551" y="790"/>
                  </a:cubicBezTo>
                  <a:cubicBezTo>
                    <a:pt x="1551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75"/>
            <p:cNvSpPr/>
            <p:nvPr/>
          </p:nvSpPr>
          <p:spPr>
            <a:xfrm>
              <a:off x="7626775" y="863975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216"/>
                    <a:pt x="335" y="1550"/>
                    <a:pt x="760" y="1550"/>
                  </a:cubicBezTo>
                  <a:cubicBezTo>
                    <a:pt x="1186" y="1550"/>
                    <a:pt x="1551" y="1216"/>
                    <a:pt x="1551" y="760"/>
                  </a:cubicBezTo>
                  <a:cubicBezTo>
                    <a:pt x="1551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75"/>
            <p:cNvSpPr/>
            <p:nvPr/>
          </p:nvSpPr>
          <p:spPr>
            <a:xfrm>
              <a:off x="7626775" y="73175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0" y="0"/>
                  </a:moveTo>
                  <a:cubicBezTo>
                    <a:pt x="335" y="0"/>
                    <a:pt x="0" y="335"/>
                    <a:pt x="0" y="760"/>
                  </a:cubicBezTo>
                  <a:cubicBezTo>
                    <a:pt x="0" y="1186"/>
                    <a:pt x="335" y="1551"/>
                    <a:pt x="760" y="1551"/>
                  </a:cubicBezTo>
                  <a:cubicBezTo>
                    <a:pt x="1186" y="1551"/>
                    <a:pt x="1551" y="1186"/>
                    <a:pt x="1551" y="760"/>
                  </a:cubicBezTo>
                  <a:cubicBezTo>
                    <a:pt x="1551" y="335"/>
                    <a:pt x="1186" y="0"/>
                    <a:pt x="76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75"/>
            <p:cNvSpPr/>
            <p:nvPr/>
          </p:nvSpPr>
          <p:spPr>
            <a:xfrm>
              <a:off x="7471750" y="1260625"/>
              <a:ext cx="38775" cy="39550"/>
            </a:xfrm>
            <a:custGeom>
              <a:avLst/>
              <a:gdLst/>
              <a:ahLst/>
              <a:cxnLst/>
              <a:rect l="l" t="t" r="r" b="b"/>
              <a:pathLst>
                <a:path w="1551" h="1582" extrusionOk="0">
                  <a:moveTo>
                    <a:pt x="79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91" y="1581"/>
                  </a:cubicBezTo>
                  <a:cubicBezTo>
                    <a:pt x="1217" y="1581"/>
                    <a:pt x="1551" y="1217"/>
                    <a:pt x="1551" y="791"/>
                  </a:cubicBezTo>
                  <a:cubicBezTo>
                    <a:pt x="1551" y="366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75"/>
            <p:cNvSpPr/>
            <p:nvPr/>
          </p:nvSpPr>
          <p:spPr>
            <a:xfrm>
              <a:off x="7471750" y="1128400"/>
              <a:ext cx="38775" cy="38800"/>
            </a:xfrm>
            <a:custGeom>
              <a:avLst/>
              <a:gdLst/>
              <a:ahLst/>
              <a:cxnLst/>
              <a:rect l="l" t="t" r="r" b="b"/>
              <a:pathLst>
                <a:path w="1551" h="1552" extrusionOk="0">
                  <a:moveTo>
                    <a:pt x="79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91" y="1551"/>
                  </a:cubicBezTo>
                  <a:cubicBezTo>
                    <a:pt x="1217" y="1551"/>
                    <a:pt x="1551" y="1217"/>
                    <a:pt x="1551" y="791"/>
                  </a:cubicBezTo>
                  <a:cubicBezTo>
                    <a:pt x="1551" y="335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75"/>
            <p:cNvSpPr/>
            <p:nvPr/>
          </p:nvSpPr>
          <p:spPr>
            <a:xfrm>
              <a:off x="7471750" y="99620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9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75"/>
            <p:cNvSpPr/>
            <p:nvPr/>
          </p:nvSpPr>
          <p:spPr>
            <a:xfrm>
              <a:off x="7471750" y="863975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75"/>
            <p:cNvSpPr/>
            <p:nvPr/>
          </p:nvSpPr>
          <p:spPr>
            <a:xfrm>
              <a:off x="7471750" y="73175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91" y="1551"/>
                  </a:cubicBezTo>
                  <a:cubicBezTo>
                    <a:pt x="1217" y="1551"/>
                    <a:pt x="1551" y="118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75"/>
            <p:cNvSpPr/>
            <p:nvPr/>
          </p:nvSpPr>
          <p:spPr>
            <a:xfrm>
              <a:off x="7316750" y="12606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0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17"/>
                    <a:pt x="365" y="1581"/>
                    <a:pt x="790" y="1581"/>
                  </a:cubicBezTo>
                  <a:cubicBezTo>
                    <a:pt x="1216" y="1581"/>
                    <a:pt x="1581" y="1217"/>
                    <a:pt x="1581" y="791"/>
                  </a:cubicBezTo>
                  <a:cubicBezTo>
                    <a:pt x="1581" y="366"/>
                    <a:pt x="1216" y="1"/>
                    <a:pt x="79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75"/>
            <p:cNvSpPr/>
            <p:nvPr/>
          </p:nvSpPr>
          <p:spPr>
            <a:xfrm>
              <a:off x="7316750" y="1128400"/>
              <a:ext cx="39525" cy="38800"/>
            </a:xfrm>
            <a:custGeom>
              <a:avLst/>
              <a:gdLst/>
              <a:ahLst/>
              <a:cxnLst/>
              <a:rect l="l" t="t" r="r" b="b"/>
              <a:pathLst>
                <a:path w="1581" h="1552" extrusionOk="0">
                  <a:moveTo>
                    <a:pt x="790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17"/>
                    <a:pt x="365" y="1551"/>
                    <a:pt x="790" y="1551"/>
                  </a:cubicBezTo>
                  <a:cubicBezTo>
                    <a:pt x="1216" y="1551"/>
                    <a:pt x="1581" y="1217"/>
                    <a:pt x="1581" y="791"/>
                  </a:cubicBezTo>
                  <a:cubicBezTo>
                    <a:pt x="1581" y="335"/>
                    <a:pt x="1216" y="1"/>
                    <a:pt x="790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75"/>
            <p:cNvSpPr/>
            <p:nvPr/>
          </p:nvSpPr>
          <p:spPr>
            <a:xfrm>
              <a:off x="7316750" y="99620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0" y="0"/>
                  </a:moveTo>
                  <a:cubicBezTo>
                    <a:pt x="365" y="0"/>
                    <a:pt x="0" y="335"/>
                    <a:pt x="0" y="790"/>
                  </a:cubicBezTo>
                  <a:cubicBezTo>
                    <a:pt x="0" y="1216"/>
                    <a:pt x="365" y="1550"/>
                    <a:pt x="790" y="1550"/>
                  </a:cubicBezTo>
                  <a:cubicBezTo>
                    <a:pt x="1216" y="1550"/>
                    <a:pt x="1581" y="1216"/>
                    <a:pt x="1581" y="790"/>
                  </a:cubicBezTo>
                  <a:cubicBezTo>
                    <a:pt x="1581" y="335"/>
                    <a:pt x="1216" y="0"/>
                    <a:pt x="79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75"/>
            <p:cNvSpPr/>
            <p:nvPr/>
          </p:nvSpPr>
          <p:spPr>
            <a:xfrm>
              <a:off x="7316750" y="863975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0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216"/>
                    <a:pt x="365" y="1550"/>
                    <a:pt x="790" y="1550"/>
                  </a:cubicBezTo>
                  <a:cubicBezTo>
                    <a:pt x="1216" y="1550"/>
                    <a:pt x="1581" y="1216"/>
                    <a:pt x="1581" y="760"/>
                  </a:cubicBezTo>
                  <a:cubicBezTo>
                    <a:pt x="1581" y="335"/>
                    <a:pt x="1216" y="0"/>
                    <a:pt x="79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75"/>
            <p:cNvSpPr/>
            <p:nvPr/>
          </p:nvSpPr>
          <p:spPr>
            <a:xfrm>
              <a:off x="7316750" y="73175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0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51"/>
                    <a:pt x="790" y="1551"/>
                  </a:cubicBezTo>
                  <a:cubicBezTo>
                    <a:pt x="1216" y="1551"/>
                    <a:pt x="1581" y="1186"/>
                    <a:pt x="1581" y="760"/>
                  </a:cubicBezTo>
                  <a:cubicBezTo>
                    <a:pt x="1581" y="335"/>
                    <a:pt x="1216" y="0"/>
                    <a:pt x="790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75"/>
            <p:cNvSpPr/>
            <p:nvPr/>
          </p:nvSpPr>
          <p:spPr>
            <a:xfrm>
              <a:off x="7162475" y="1260625"/>
              <a:ext cx="38775" cy="39550"/>
            </a:xfrm>
            <a:custGeom>
              <a:avLst/>
              <a:gdLst/>
              <a:ahLst/>
              <a:cxnLst/>
              <a:rect l="l" t="t" r="r" b="b"/>
              <a:pathLst>
                <a:path w="1551" h="1582" extrusionOk="0">
                  <a:moveTo>
                    <a:pt x="76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61" y="1581"/>
                  </a:cubicBezTo>
                  <a:cubicBezTo>
                    <a:pt x="1217" y="1581"/>
                    <a:pt x="1551" y="1217"/>
                    <a:pt x="1551" y="791"/>
                  </a:cubicBezTo>
                  <a:cubicBezTo>
                    <a:pt x="1551" y="366"/>
                    <a:pt x="1217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75"/>
            <p:cNvSpPr/>
            <p:nvPr/>
          </p:nvSpPr>
          <p:spPr>
            <a:xfrm>
              <a:off x="7162475" y="1128400"/>
              <a:ext cx="38775" cy="38800"/>
            </a:xfrm>
            <a:custGeom>
              <a:avLst/>
              <a:gdLst/>
              <a:ahLst/>
              <a:cxnLst/>
              <a:rect l="l" t="t" r="r" b="b"/>
              <a:pathLst>
                <a:path w="1551" h="1552" extrusionOk="0">
                  <a:moveTo>
                    <a:pt x="76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61" y="1551"/>
                  </a:cubicBezTo>
                  <a:cubicBezTo>
                    <a:pt x="1217" y="1551"/>
                    <a:pt x="1551" y="1217"/>
                    <a:pt x="1551" y="791"/>
                  </a:cubicBezTo>
                  <a:cubicBezTo>
                    <a:pt x="1551" y="335"/>
                    <a:pt x="1217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75"/>
            <p:cNvSpPr/>
            <p:nvPr/>
          </p:nvSpPr>
          <p:spPr>
            <a:xfrm>
              <a:off x="7162475" y="99620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217" y="1550"/>
                    <a:pt x="1551" y="1216"/>
                    <a:pt x="1551" y="790"/>
                  </a:cubicBezTo>
                  <a:cubicBezTo>
                    <a:pt x="1551" y="335"/>
                    <a:pt x="1217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75"/>
            <p:cNvSpPr/>
            <p:nvPr/>
          </p:nvSpPr>
          <p:spPr>
            <a:xfrm>
              <a:off x="7162475" y="863975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217" y="1550"/>
                    <a:pt x="1551" y="1216"/>
                    <a:pt x="1551" y="760"/>
                  </a:cubicBezTo>
                  <a:cubicBezTo>
                    <a:pt x="1551" y="335"/>
                    <a:pt x="1217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75"/>
            <p:cNvSpPr/>
            <p:nvPr/>
          </p:nvSpPr>
          <p:spPr>
            <a:xfrm>
              <a:off x="7162475" y="731750"/>
              <a:ext cx="38775" cy="38775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61" y="1551"/>
                  </a:cubicBezTo>
                  <a:cubicBezTo>
                    <a:pt x="1217" y="1551"/>
                    <a:pt x="1551" y="1186"/>
                    <a:pt x="1551" y="760"/>
                  </a:cubicBezTo>
                  <a:cubicBezTo>
                    <a:pt x="1551" y="335"/>
                    <a:pt x="1217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75"/>
            <p:cNvSpPr/>
            <p:nvPr/>
          </p:nvSpPr>
          <p:spPr>
            <a:xfrm>
              <a:off x="7007450" y="1260625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91" y="1"/>
                  </a:moveTo>
                  <a:cubicBezTo>
                    <a:pt x="366" y="1"/>
                    <a:pt x="1" y="366"/>
                    <a:pt x="1" y="791"/>
                  </a:cubicBezTo>
                  <a:cubicBezTo>
                    <a:pt x="1" y="1217"/>
                    <a:pt x="366" y="1581"/>
                    <a:pt x="791" y="1581"/>
                  </a:cubicBezTo>
                  <a:cubicBezTo>
                    <a:pt x="1217" y="1581"/>
                    <a:pt x="1582" y="1217"/>
                    <a:pt x="1582" y="791"/>
                  </a:cubicBezTo>
                  <a:cubicBezTo>
                    <a:pt x="1582" y="366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75"/>
            <p:cNvSpPr/>
            <p:nvPr/>
          </p:nvSpPr>
          <p:spPr>
            <a:xfrm>
              <a:off x="7007450" y="1128400"/>
              <a:ext cx="39550" cy="38800"/>
            </a:xfrm>
            <a:custGeom>
              <a:avLst/>
              <a:gdLst/>
              <a:ahLst/>
              <a:cxnLst/>
              <a:rect l="l" t="t" r="r" b="b"/>
              <a:pathLst>
                <a:path w="1582" h="1552" extrusionOk="0">
                  <a:moveTo>
                    <a:pt x="791" y="1"/>
                  </a:moveTo>
                  <a:cubicBezTo>
                    <a:pt x="366" y="1"/>
                    <a:pt x="1" y="335"/>
                    <a:pt x="1" y="791"/>
                  </a:cubicBezTo>
                  <a:cubicBezTo>
                    <a:pt x="1" y="1217"/>
                    <a:pt x="366" y="1551"/>
                    <a:pt x="791" y="1551"/>
                  </a:cubicBezTo>
                  <a:cubicBezTo>
                    <a:pt x="1217" y="1551"/>
                    <a:pt x="1582" y="1217"/>
                    <a:pt x="1582" y="791"/>
                  </a:cubicBezTo>
                  <a:cubicBezTo>
                    <a:pt x="1582" y="335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75"/>
            <p:cNvSpPr/>
            <p:nvPr/>
          </p:nvSpPr>
          <p:spPr>
            <a:xfrm>
              <a:off x="7007450" y="996200"/>
              <a:ext cx="39550" cy="38775"/>
            </a:xfrm>
            <a:custGeom>
              <a:avLst/>
              <a:gdLst/>
              <a:ahLst/>
              <a:cxnLst/>
              <a:rect l="l" t="t" r="r" b="b"/>
              <a:pathLst>
                <a:path w="1582" h="1551" extrusionOk="0">
                  <a:moveTo>
                    <a:pt x="791" y="0"/>
                  </a:moveTo>
                  <a:cubicBezTo>
                    <a:pt x="366" y="0"/>
                    <a:pt x="1" y="335"/>
                    <a:pt x="1" y="790"/>
                  </a:cubicBezTo>
                  <a:cubicBezTo>
                    <a:pt x="1" y="1216"/>
                    <a:pt x="366" y="1550"/>
                    <a:pt x="791" y="1550"/>
                  </a:cubicBezTo>
                  <a:cubicBezTo>
                    <a:pt x="1217" y="1550"/>
                    <a:pt x="1582" y="1216"/>
                    <a:pt x="1582" y="790"/>
                  </a:cubicBezTo>
                  <a:cubicBezTo>
                    <a:pt x="1582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75"/>
            <p:cNvSpPr/>
            <p:nvPr/>
          </p:nvSpPr>
          <p:spPr>
            <a:xfrm>
              <a:off x="7007450" y="863975"/>
              <a:ext cx="39550" cy="38775"/>
            </a:xfrm>
            <a:custGeom>
              <a:avLst/>
              <a:gdLst/>
              <a:ahLst/>
              <a:cxnLst/>
              <a:rect l="l" t="t" r="r" b="b"/>
              <a:pathLst>
                <a:path w="1582" h="1551" extrusionOk="0">
                  <a:moveTo>
                    <a:pt x="791" y="0"/>
                  </a:moveTo>
                  <a:cubicBezTo>
                    <a:pt x="366" y="0"/>
                    <a:pt x="1" y="335"/>
                    <a:pt x="1" y="760"/>
                  </a:cubicBezTo>
                  <a:cubicBezTo>
                    <a:pt x="1" y="1216"/>
                    <a:pt x="366" y="1550"/>
                    <a:pt x="791" y="1550"/>
                  </a:cubicBezTo>
                  <a:cubicBezTo>
                    <a:pt x="1217" y="1550"/>
                    <a:pt x="1582" y="1216"/>
                    <a:pt x="1582" y="760"/>
                  </a:cubicBezTo>
                  <a:cubicBezTo>
                    <a:pt x="1582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75"/>
            <p:cNvSpPr/>
            <p:nvPr/>
          </p:nvSpPr>
          <p:spPr>
            <a:xfrm>
              <a:off x="7007450" y="731750"/>
              <a:ext cx="39550" cy="38775"/>
            </a:xfrm>
            <a:custGeom>
              <a:avLst/>
              <a:gdLst/>
              <a:ahLst/>
              <a:cxnLst/>
              <a:rect l="l" t="t" r="r" b="b"/>
              <a:pathLst>
                <a:path w="1582" h="1551" extrusionOk="0">
                  <a:moveTo>
                    <a:pt x="791" y="0"/>
                  </a:moveTo>
                  <a:cubicBezTo>
                    <a:pt x="366" y="0"/>
                    <a:pt x="1" y="335"/>
                    <a:pt x="1" y="760"/>
                  </a:cubicBezTo>
                  <a:cubicBezTo>
                    <a:pt x="1" y="1186"/>
                    <a:pt x="366" y="1551"/>
                    <a:pt x="791" y="1551"/>
                  </a:cubicBezTo>
                  <a:cubicBezTo>
                    <a:pt x="1217" y="1551"/>
                    <a:pt x="1582" y="1186"/>
                    <a:pt x="1582" y="760"/>
                  </a:cubicBezTo>
                  <a:cubicBezTo>
                    <a:pt x="1582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75"/>
            <p:cNvSpPr/>
            <p:nvPr/>
          </p:nvSpPr>
          <p:spPr>
            <a:xfrm>
              <a:off x="6852450" y="12606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17"/>
                    <a:pt x="365" y="1581"/>
                    <a:pt x="791" y="1581"/>
                  </a:cubicBezTo>
                  <a:cubicBezTo>
                    <a:pt x="1216" y="1581"/>
                    <a:pt x="1581" y="1217"/>
                    <a:pt x="1581" y="791"/>
                  </a:cubicBezTo>
                  <a:cubicBezTo>
                    <a:pt x="1581" y="366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75"/>
            <p:cNvSpPr/>
            <p:nvPr/>
          </p:nvSpPr>
          <p:spPr>
            <a:xfrm>
              <a:off x="6852450" y="1128400"/>
              <a:ext cx="39525" cy="38800"/>
            </a:xfrm>
            <a:custGeom>
              <a:avLst/>
              <a:gdLst/>
              <a:ahLst/>
              <a:cxnLst/>
              <a:rect l="l" t="t" r="r" b="b"/>
              <a:pathLst>
                <a:path w="1581" h="1552" extrusionOk="0">
                  <a:moveTo>
                    <a:pt x="79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17"/>
                    <a:pt x="365" y="1551"/>
                    <a:pt x="791" y="1551"/>
                  </a:cubicBezTo>
                  <a:cubicBezTo>
                    <a:pt x="1216" y="1551"/>
                    <a:pt x="1581" y="1217"/>
                    <a:pt x="1581" y="791"/>
                  </a:cubicBezTo>
                  <a:cubicBezTo>
                    <a:pt x="1581" y="335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75"/>
            <p:cNvSpPr/>
            <p:nvPr/>
          </p:nvSpPr>
          <p:spPr>
            <a:xfrm>
              <a:off x="6852450" y="99620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9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9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75"/>
            <p:cNvSpPr/>
            <p:nvPr/>
          </p:nvSpPr>
          <p:spPr>
            <a:xfrm>
              <a:off x="6852450" y="863975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75"/>
            <p:cNvSpPr/>
            <p:nvPr/>
          </p:nvSpPr>
          <p:spPr>
            <a:xfrm>
              <a:off x="6852450" y="73175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51"/>
                    <a:pt x="791" y="1551"/>
                  </a:cubicBezTo>
                  <a:cubicBezTo>
                    <a:pt x="1216" y="1551"/>
                    <a:pt x="1581" y="118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75"/>
            <p:cNvSpPr/>
            <p:nvPr/>
          </p:nvSpPr>
          <p:spPr>
            <a:xfrm>
              <a:off x="6698175" y="1260625"/>
              <a:ext cx="38800" cy="39550"/>
            </a:xfrm>
            <a:custGeom>
              <a:avLst/>
              <a:gdLst/>
              <a:ahLst/>
              <a:cxnLst/>
              <a:rect l="l" t="t" r="r" b="b"/>
              <a:pathLst>
                <a:path w="1552" h="1582" extrusionOk="0">
                  <a:moveTo>
                    <a:pt x="79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91" y="1581"/>
                  </a:cubicBezTo>
                  <a:cubicBezTo>
                    <a:pt x="1217" y="1581"/>
                    <a:pt x="1551" y="1217"/>
                    <a:pt x="1551" y="791"/>
                  </a:cubicBezTo>
                  <a:cubicBezTo>
                    <a:pt x="1551" y="366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75"/>
            <p:cNvSpPr/>
            <p:nvPr/>
          </p:nvSpPr>
          <p:spPr>
            <a:xfrm>
              <a:off x="6698175" y="1128400"/>
              <a:ext cx="38800" cy="38800"/>
            </a:xfrm>
            <a:custGeom>
              <a:avLst/>
              <a:gdLst/>
              <a:ahLst/>
              <a:cxnLst/>
              <a:rect l="l" t="t" r="r" b="b"/>
              <a:pathLst>
                <a:path w="1552" h="1552" extrusionOk="0">
                  <a:moveTo>
                    <a:pt x="79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91" y="1551"/>
                  </a:cubicBezTo>
                  <a:cubicBezTo>
                    <a:pt x="1217" y="1551"/>
                    <a:pt x="1551" y="1217"/>
                    <a:pt x="1551" y="791"/>
                  </a:cubicBezTo>
                  <a:cubicBezTo>
                    <a:pt x="1551" y="335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75"/>
            <p:cNvSpPr/>
            <p:nvPr/>
          </p:nvSpPr>
          <p:spPr>
            <a:xfrm>
              <a:off x="6698175" y="99620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9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75"/>
            <p:cNvSpPr/>
            <p:nvPr/>
          </p:nvSpPr>
          <p:spPr>
            <a:xfrm>
              <a:off x="6698175" y="863975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91" y="1550"/>
                  </a:cubicBezTo>
                  <a:cubicBezTo>
                    <a:pt x="1217" y="1550"/>
                    <a:pt x="1551" y="121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75"/>
            <p:cNvSpPr/>
            <p:nvPr/>
          </p:nvSpPr>
          <p:spPr>
            <a:xfrm>
              <a:off x="6698175" y="73175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9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91" y="1551"/>
                  </a:cubicBezTo>
                  <a:cubicBezTo>
                    <a:pt x="1217" y="1551"/>
                    <a:pt x="1551" y="1186"/>
                    <a:pt x="1551" y="760"/>
                  </a:cubicBezTo>
                  <a:cubicBezTo>
                    <a:pt x="1551" y="335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75"/>
            <p:cNvSpPr/>
            <p:nvPr/>
          </p:nvSpPr>
          <p:spPr>
            <a:xfrm>
              <a:off x="6543175" y="12606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17"/>
                    <a:pt x="365" y="1581"/>
                    <a:pt x="791" y="1581"/>
                  </a:cubicBezTo>
                  <a:cubicBezTo>
                    <a:pt x="1216" y="1581"/>
                    <a:pt x="1581" y="1217"/>
                    <a:pt x="1581" y="791"/>
                  </a:cubicBezTo>
                  <a:cubicBezTo>
                    <a:pt x="1581" y="366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75"/>
            <p:cNvSpPr/>
            <p:nvPr/>
          </p:nvSpPr>
          <p:spPr>
            <a:xfrm>
              <a:off x="6543175" y="1128400"/>
              <a:ext cx="39525" cy="38800"/>
            </a:xfrm>
            <a:custGeom>
              <a:avLst/>
              <a:gdLst/>
              <a:ahLst/>
              <a:cxnLst/>
              <a:rect l="l" t="t" r="r" b="b"/>
              <a:pathLst>
                <a:path w="1581" h="1552" extrusionOk="0">
                  <a:moveTo>
                    <a:pt x="791" y="1"/>
                  </a:moveTo>
                  <a:cubicBezTo>
                    <a:pt x="365" y="1"/>
                    <a:pt x="0" y="335"/>
                    <a:pt x="0" y="791"/>
                  </a:cubicBezTo>
                  <a:cubicBezTo>
                    <a:pt x="0" y="1217"/>
                    <a:pt x="365" y="1551"/>
                    <a:pt x="791" y="1551"/>
                  </a:cubicBezTo>
                  <a:cubicBezTo>
                    <a:pt x="1216" y="1551"/>
                    <a:pt x="1581" y="1217"/>
                    <a:pt x="1581" y="791"/>
                  </a:cubicBezTo>
                  <a:cubicBezTo>
                    <a:pt x="1581" y="335"/>
                    <a:pt x="1216" y="1"/>
                    <a:pt x="79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75"/>
            <p:cNvSpPr/>
            <p:nvPr/>
          </p:nvSpPr>
          <p:spPr>
            <a:xfrm>
              <a:off x="6543175" y="99620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9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9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75"/>
            <p:cNvSpPr/>
            <p:nvPr/>
          </p:nvSpPr>
          <p:spPr>
            <a:xfrm>
              <a:off x="6543175" y="863975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216"/>
                    <a:pt x="365" y="1550"/>
                    <a:pt x="791" y="1550"/>
                  </a:cubicBezTo>
                  <a:cubicBezTo>
                    <a:pt x="1216" y="1550"/>
                    <a:pt x="1581" y="121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75"/>
            <p:cNvSpPr/>
            <p:nvPr/>
          </p:nvSpPr>
          <p:spPr>
            <a:xfrm>
              <a:off x="6543175" y="731750"/>
              <a:ext cx="39525" cy="38775"/>
            </a:xfrm>
            <a:custGeom>
              <a:avLst/>
              <a:gdLst/>
              <a:ahLst/>
              <a:cxnLst/>
              <a:rect l="l" t="t" r="r" b="b"/>
              <a:pathLst>
                <a:path w="1581" h="1551" extrusionOk="0">
                  <a:moveTo>
                    <a:pt x="791" y="0"/>
                  </a:moveTo>
                  <a:cubicBezTo>
                    <a:pt x="365" y="0"/>
                    <a:pt x="0" y="335"/>
                    <a:pt x="0" y="760"/>
                  </a:cubicBezTo>
                  <a:cubicBezTo>
                    <a:pt x="0" y="1186"/>
                    <a:pt x="365" y="1551"/>
                    <a:pt x="791" y="1551"/>
                  </a:cubicBezTo>
                  <a:cubicBezTo>
                    <a:pt x="1216" y="1551"/>
                    <a:pt x="1581" y="1186"/>
                    <a:pt x="1581" y="760"/>
                  </a:cubicBezTo>
                  <a:cubicBezTo>
                    <a:pt x="1581" y="335"/>
                    <a:pt x="1216" y="0"/>
                    <a:pt x="79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75"/>
            <p:cNvSpPr/>
            <p:nvPr/>
          </p:nvSpPr>
          <p:spPr>
            <a:xfrm>
              <a:off x="6388900" y="1260625"/>
              <a:ext cx="38800" cy="39550"/>
            </a:xfrm>
            <a:custGeom>
              <a:avLst/>
              <a:gdLst/>
              <a:ahLst/>
              <a:cxnLst/>
              <a:rect l="l" t="t" r="r" b="b"/>
              <a:pathLst>
                <a:path w="1552" h="1582" extrusionOk="0">
                  <a:moveTo>
                    <a:pt x="761" y="1"/>
                  </a:moveTo>
                  <a:cubicBezTo>
                    <a:pt x="335" y="1"/>
                    <a:pt x="1" y="366"/>
                    <a:pt x="1" y="791"/>
                  </a:cubicBezTo>
                  <a:cubicBezTo>
                    <a:pt x="1" y="1217"/>
                    <a:pt x="335" y="1581"/>
                    <a:pt x="761" y="1581"/>
                  </a:cubicBezTo>
                  <a:cubicBezTo>
                    <a:pt x="1186" y="1581"/>
                    <a:pt x="1551" y="1217"/>
                    <a:pt x="1551" y="791"/>
                  </a:cubicBezTo>
                  <a:cubicBezTo>
                    <a:pt x="1551" y="366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75"/>
            <p:cNvSpPr/>
            <p:nvPr/>
          </p:nvSpPr>
          <p:spPr>
            <a:xfrm>
              <a:off x="6388900" y="1128400"/>
              <a:ext cx="38800" cy="38800"/>
            </a:xfrm>
            <a:custGeom>
              <a:avLst/>
              <a:gdLst/>
              <a:ahLst/>
              <a:cxnLst/>
              <a:rect l="l" t="t" r="r" b="b"/>
              <a:pathLst>
                <a:path w="1552" h="1552" extrusionOk="0">
                  <a:moveTo>
                    <a:pt x="761" y="1"/>
                  </a:moveTo>
                  <a:cubicBezTo>
                    <a:pt x="335" y="1"/>
                    <a:pt x="1" y="335"/>
                    <a:pt x="1" y="791"/>
                  </a:cubicBezTo>
                  <a:cubicBezTo>
                    <a:pt x="1" y="1217"/>
                    <a:pt x="335" y="1551"/>
                    <a:pt x="761" y="1551"/>
                  </a:cubicBezTo>
                  <a:cubicBezTo>
                    <a:pt x="1186" y="1551"/>
                    <a:pt x="1551" y="1217"/>
                    <a:pt x="1551" y="791"/>
                  </a:cubicBezTo>
                  <a:cubicBezTo>
                    <a:pt x="1551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75"/>
            <p:cNvSpPr/>
            <p:nvPr/>
          </p:nvSpPr>
          <p:spPr>
            <a:xfrm>
              <a:off x="6388900" y="99620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9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186" y="1550"/>
                    <a:pt x="1551" y="1216"/>
                    <a:pt x="1551" y="790"/>
                  </a:cubicBezTo>
                  <a:cubicBezTo>
                    <a:pt x="155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75"/>
            <p:cNvSpPr/>
            <p:nvPr/>
          </p:nvSpPr>
          <p:spPr>
            <a:xfrm>
              <a:off x="6388900" y="863975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216"/>
                    <a:pt x="335" y="1550"/>
                    <a:pt x="761" y="1550"/>
                  </a:cubicBezTo>
                  <a:cubicBezTo>
                    <a:pt x="1186" y="1550"/>
                    <a:pt x="1551" y="1216"/>
                    <a:pt x="1551" y="760"/>
                  </a:cubicBezTo>
                  <a:cubicBezTo>
                    <a:pt x="155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75"/>
            <p:cNvSpPr/>
            <p:nvPr/>
          </p:nvSpPr>
          <p:spPr>
            <a:xfrm>
              <a:off x="6388900" y="731750"/>
              <a:ext cx="38800" cy="38775"/>
            </a:xfrm>
            <a:custGeom>
              <a:avLst/>
              <a:gdLst/>
              <a:ahLst/>
              <a:cxnLst/>
              <a:rect l="l" t="t" r="r" b="b"/>
              <a:pathLst>
                <a:path w="1552" h="1551" extrusionOk="0">
                  <a:moveTo>
                    <a:pt x="761" y="0"/>
                  </a:moveTo>
                  <a:cubicBezTo>
                    <a:pt x="335" y="0"/>
                    <a:pt x="1" y="335"/>
                    <a:pt x="1" y="760"/>
                  </a:cubicBezTo>
                  <a:cubicBezTo>
                    <a:pt x="1" y="1186"/>
                    <a:pt x="335" y="1551"/>
                    <a:pt x="761" y="1551"/>
                  </a:cubicBezTo>
                  <a:cubicBezTo>
                    <a:pt x="1186" y="1551"/>
                    <a:pt x="1551" y="1186"/>
                    <a:pt x="1551" y="760"/>
                  </a:cubicBezTo>
                  <a:cubicBezTo>
                    <a:pt x="1551" y="335"/>
                    <a:pt x="1186" y="0"/>
                    <a:pt x="761" y="0"/>
                  </a:cubicBezTo>
                  <a:close/>
                </a:path>
              </a:pathLst>
            </a:custGeom>
            <a:solidFill>
              <a:srgbClr val="57C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2" name="Google Shape;1362;p75"/>
          <p:cNvGrpSpPr/>
          <p:nvPr/>
        </p:nvGrpSpPr>
        <p:grpSpPr>
          <a:xfrm>
            <a:off x="3846514" y="3307357"/>
            <a:ext cx="1128450" cy="33450"/>
            <a:chOff x="2374875" y="4279925"/>
            <a:chExt cx="1128450" cy="33450"/>
          </a:xfrm>
        </p:grpSpPr>
        <p:sp>
          <p:nvSpPr>
            <p:cNvPr id="1363" name="Google Shape;1363;p75"/>
            <p:cNvSpPr/>
            <p:nvPr/>
          </p:nvSpPr>
          <p:spPr>
            <a:xfrm rot="5400000">
              <a:off x="3469875" y="4279925"/>
              <a:ext cx="33450" cy="33450"/>
            </a:xfrm>
            <a:custGeom>
              <a:avLst/>
              <a:gdLst/>
              <a:ahLst/>
              <a:cxnLst/>
              <a:rect l="l" t="t" r="r" b="b"/>
              <a:pathLst>
                <a:path w="1338" h="1338" extrusionOk="0">
                  <a:moveTo>
                    <a:pt x="669" y="0"/>
                  </a:moveTo>
                  <a:cubicBezTo>
                    <a:pt x="304" y="0"/>
                    <a:pt x="0" y="304"/>
                    <a:pt x="0" y="669"/>
                  </a:cubicBezTo>
                  <a:cubicBezTo>
                    <a:pt x="0" y="1034"/>
                    <a:pt x="304" y="1338"/>
                    <a:pt x="669" y="1338"/>
                  </a:cubicBezTo>
                  <a:cubicBezTo>
                    <a:pt x="1034" y="1338"/>
                    <a:pt x="1338" y="1034"/>
                    <a:pt x="1338" y="669"/>
                  </a:cubicBezTo>
                  <a:cubicBezTo>
                    <a:pt x="1338" y="304"/>
                    <a:pt x="1034" y="0"/>
                    <a:pt x="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75"/>
            <p:cNvSpPr/>
            <p:nvPr/>
          </p:nvSpPr>
          <p:spPr>
            <a:xfrm rot="5400000">
              <a:off x="3313338" y="4279913"/>
              <a:ext cx="33450" cy="33475"/>
            </a:xfrm>
            <a:custGeom>
              <a:avLst/>
              <a:gdLst/>
              <a:ahLst/>
              <a:cxnLst/>
              <a:rect l="l" t="t" r="r" b="b"/>
              <a:pathLst>
                <a:path w="1338" h="1339" extrusionOk="0">
                  <a:moveTo>
                    <a:pt x="669" y="1"/>
                  </a:moveTo>
                  <a:cubicBezTo>
                    <a:pt x="304" y="1"/>
                    <a:pt x="0" y="305"/>
                    <a:pt x="0" y="670"/>
                  </a:cubicBezTo>
                  <a:cubicBezTo>
                    <a:pt x="0" y="1034"/>
                    <a:pt x="304" y="1338"/>
                    <a:pt x="669" y="1338"/>
                  </a:cubicBezTo>
                  <a:cubicBezTo>
                    <a:pt x="1034" y="1338"/>
                    <a:pt x="1338" y="1034"/>
                    <a:pt x="1338" y="670"/>
                  </a:cubicBezTo>
                  <a:cubicBezTo>
                    <a:pt x="1338" y="305"/>
                    <a:pt x="1034" y="1"/>
                    <a:pt x="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75"/>
            <p:cNvSpPr/>
            <p:nvPr/>
          </p:nvSpPr>
          <p:spPr>
            <a:xfrm rot="5400000">
              <a:off x="3156800" y="4279925"/>
              <a:ext cx="33450" cy="33450"/>
            </a:xfrm>
            <a:custGeom>
              <a:avLst/>
              <a:gdLst/>
              <a:ahLst/>
              <a:cxnLst/>
              <a:rect l="l" t="t" r="r" b="b"/>
              <a:pathLst>
                <a:path w="1338" h="1338" extrusionOk="0">
                  <a:moveTo>
                    <a:pt x="669" y="0"/>
                  </a:moveTo>
                  <a:cubicBezTo>
                    <a:pt x="304" y="0"/>
                    <a:pt x="0" y="304"/>
                    <a:pt x="0" y="669"/>
                  </a:cubicBezTo>
                  <a:cubicBezTo>
                    <a:pt x="0" y="1034"/>
                    <a:pt x="304" y="1338"/>
                    <a:pt x="669" y="1338"/>
                  </a:cubicBezTo>
                  <a:cubicBezTo>
                    <a:pt x="1034" y="1338"/>
                    <a:pt x="1338" y="1034"/>
                    <a:pt x="1338" y="669"/>
                  </a:cubicBezTo>
                  <a:cubicBezTo>
                    <a:pt x="1338" y="304"/>
                    <a:pt x="1034" y="0"/>
                    <a:pt x="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75"/>
            <p:cNvSpPr/>
            <p:nvPr/>
          </p:nvSpPr>
          <p:spPr>
            <a:xfrm rot="5400000">
              <a:off x="3000263" y="4279913"/>
              <a:ext cx="33450" cy="33475"/>
            </a:xfrm>
            <a:custGeom>
              <a:avLst/>
              <a:gdLst/>
              <a:ahLst/>
              <a:cxnLst/>
              <a:rect l="l" t="t" r="r" b="b"/>
              <a:pathLst>
                <a:path w="1338" h="1339" extrusionOk="0">
                  <a:moveTo>
                    <a:pt x="669" y="1"/>
                  </a:moveTo>
                  <a:cubicBezTo>
                    <a:pt x="304" y="1"/>
                    <a:pt x="0" y="305"/>
                    <a:pt x="0" y="670"/>
                  </a:cubicBezTo>
                  <a:cubicBezTo>
                    <a:pt x="0" y="1034"/>
                    <a:pt x="304" y="1338"/>
                    <a:pt x="669" y="1338"/>
                  </a:cubicBezTo>
                  <a:cubicBezTo>
                    <a:pt x="1034" y="1338"/>
                    <a:pt x="1338" y="1034"/>
                    <a:pt x="1338" y="670"/>
                  </a:cubicBezTo>
                  <a:cubicBezTo>
                    <a:pt x="1338" y="305"/>
                    <a:pt x="1034" y="1"/>
                    <a:pt x="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75"/>
            <p:cNvSpPr/>
            <p:nvPr/>
          </p:nvSpPr>
          <p:spPr>
            <a:xfrm rot="5400000">
              <a:off x="2843725" y="4279925"/>
              <a:ext cx="33450" cy="33450"/>
            </a:xfrm>
            <a:custGeom>
              <a:avLst/>
              <a:gdLst/>
              <a:ahLst/>
              <a:cxnLst/>
              <a:rect l="l" t="t" r="r" b="b"/>
              <a:pathLst>
                <a:path w="1338" h="1338" extrusionOk="0">
                  <a:moveTo>
                    <a:pt x="669" y="0"/>
                  </a:moveTo>
                  <a:cubicBezTo>
                    <a:pt x="304" y="0"/>
                    <a:pt x="0" y="304"/>
                    <a:pt x="0" y="669"/>
                  </a:cubicBezTo>
                  <a:cubicBezTo>
                    <a:pt x="0" y="1034"/>
                    <a:pt x="304" y="1338"/>
                    <a:pt x="669" y="1338"/>
                  </a:cubicBezTo>
                  <a:cubicBezTo>
                    <a:pt x="1034" y="1338"/>
                    <a:pt x="1338" y="1034"/>
                    <a:pt x="1338" y="669"/>
                  </a:cubicBezTo>
                  <a:cubicBezTo>
                    <a:pt x="1338" y="304"/>
                    <a:pt x="1034" y="0"/>
                    <a:pt x="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75"/>
            <p:cNvSpPr/>
            <p:nvPr/>
          </p:nvSpPr>
          <p:spPr>
            <a:xfrm rot="5400000">
              <a:off x="2687575" y="4280300"/>
              <a:ext cx="33450" cy="32700"/>
            </a:xfrm>
            <a:custGeom>
              <a:avLst/>
              <a:gdLst/>
              <a:ahLst/>
              <a:cxnLst/>
              <a:rect l="l" t="t" r="r" b="b"/>
              <a:pathLst>
                <a:path w="1338" h="1308" extrusionOk="0">
                  <a:moveTo>
                    <a:pt x="669" y="1"/>
                  </a:moveTo>
                  <a:cubicBezTo>
                    <a:pt x="304" y="1"/>
                    <a:pt x="0" y="274"/>
                    <a:pt x="0" y="670"/>
                  </a:cubicBezTo>
                  <a:cubicBezTo>
                    <a:pt x="0" y="1034"/>
                    <a:pt x="304" y="1308"/>
                    <a:pt x="669" y="1308"/>
                  </a:cubicBezTo>
                  <a:cubicBezTo>
                    <a:pt x="1034" y="1308"/>
                    <a:pt x="1338" y="1034"/>
                    <a:pt x="1338" y="670"/>
                  </a:cubicBezTo>
                  <a:cubicBezTo>
                    <a:pt x="1338" y="274"/>
                    <a:pt x="1034" y="1"/>
                    <a:pt x="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75"/>
            <p:cNvSpPr/>
            <p:nvPr/>
          </p:nvSpPr>
          <p:spPr>
            <a:xfrm rot="5400000">
              <a:off x="2531025" y="4280300"/>
              <a:ext cx="33450" cy="32700"/>
            </a:xfrm>
            <a:custGeom>
              <a:avLst/>
              <a:gdLst/>
              <a:ahLst/>
              <a:cxnLst/>
              <a:rect l="l" t="t" r="r" b="b"/>
              <a:pathLst>
                <a:path w="1338" h="1308" extrusionOk="0">
                  <a:moveTo>
                    <a:pt x="669" y="0"/>
                  </a:moveTo>
                  <a:cubicBezTo>
                    <a:pt x="304" y="0"/>
                    <a:pt x="0" y="274"/>
                    <a:pt x="0" y="639"/>
                  </a:cubicBezTo>
                  <a:cubicBezTo>
                    <a:pt x="0" y="1003"/>
                    <a:pt x="304" y="1307"/>
                    <a:pt x="669" y="1307"/>
                  </a:cubicBezTo>
                  <a:cubicBezTo>
                    <a:pt x="1034" y="1307"/>
                    <a:pt x="1338" y="1003"/>
                    <a:pt x="1338" y="639"/>
                  </a:cubicBezTo>
                  <a:cubicBezTo>
                    <a:pt x="1338" y="274"/>
                    <a:pt x="1034" y="0"/>
                    <a:pt x="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75"/>
            <p:cNvSpPr/>
            <p:nvPr/>
          </p:nvSpPr>
          <p:spPr>
            <a:xfrm rot="5400000">
              <a:off x="2374875" y="4279925"/>
              <a:ext cx="33450" cy="33450"/>
            </a:xfrm>
            <a:custGeom>
              <a:avLst/>
              <a:gdLst/>
              <a:ahLst/>
              <a:cxnLst/>
              <a:rect l="l" t="t" r="r" b="b"/>
              <a:pathLst>
                <a:path w="1338" h="1338" extrusionOk="0">
                  <a:moveTo>
                    <a:pt x="669" y="1"/>
                  </a:moveTo>
                  <a:cubicBezTo>
                    <a:pt x="304" y="1"/>
                    <a:pt x="0" y="304"/>
                    <a:pt x="0" y="669"/>
                  </a:cubicBezTo>
                  <a:cubicBezTo>
                    <a:pt x="0" y="1034"/>
                    <a:pt x="304" y="1338"/>
                    <a:pt x="669" y="1338"/>
                  </a:cubicBezTo>
                  <a:cubicBezTo>
                    <a:pt x="1034" y="1338"/>
                    <a:pt x="1338" y="1034"/>
                    <a:pt x="1338" y="669"/>
                  </a:cubicBezTo>
                  <a:cubicBezTo>
                    <a:pt x="1338" y="304"/>
                    <a:pt x="1034" y="1"/>
                    <a:pt x="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Google Shape;817;p36"/>
          <p:cNvPicPr preferRelativeResize="0"/>
          <p:nvPr/>
        </p:nvPicPr>
        <p:blipFill rotWithShape="1">
          <a:blip r:embed="rId3">
            <a:alphaModFix/>
          </a:blip>
          <a:srcRect b="7835"/>
          <a:stretch/>
        </p:blipFill>
        <p:spPr>
          <a:xfrm>
            <a:off x="7561519" y="1129154"/>
            <a:ext cx="1336149" cy="1899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36"/>
          <p:cNvPicPr preferRelativeResize="0"/>
          <p:nvPr/>
        </p:nvPicPr>
        <p:blipFill rotWithShape="1">
          <a:blip r:embed="rId4">
            <a:alphaModFix/>
          </a:blip>
          <a:srcRect l="25340" t="34800" r="27190" b="14762"/>
          <a:stretch/>
        </p:blipFill>
        <p:spPr>
          <a:xfrm>
            <a:off x="0" y="470987"/>
            <a:ext cx="7561519" cy="4517271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36"/>
          <p:cNvSpPr txBox="1"/>
          <p:nvPr/>
        </p:nvSpPr>
        <p:spPr>
          <a:xfrm>
            <a:off x="1902910" y="0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ar-SA" sz="7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أستكشف</a:t>
            </a:r>
            <a:endParaRPr sz="72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7"/>
          <p:cNvSpPr txBox="1"/>
          <p:nvPr/>
        </p:nvSpPr>
        <p:spPr>
          <a:xfrm>
            <a:off x="5401686" y="208547"/>
            <a:ext cx="3755700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أستكشف أكثر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4800" b="1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5" name="Google Shape;825;p37"/>
          <p:cNvPicPr preferRelativeResize="0"/>
          <p:nvPr/>
        </p:nvPicPr>
        <p:blipFill rotWithShape="1">
          <a:blip r:embed="rId3">
            <a:alphaModFix/>
          </a:blip>
          <a:srcRect l="42603" t="57168" r="27190" b="26602"/>
          <a:stretch/>
        </p:blipFill>
        <p:spPr>
          <a:xfrm>
            <a:off x="1387642" y="1106906"/>
            <a:ext cx="7382617" cy="222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37"/>
          <p:cNvPicPr preferRelativeResize="0"/>
          <p:nvPr/>
        </p:nvPicPr>
        <p:blipFill rotWithShape="1">
          <a:blip r:embed="rId3">
            <a:alphaModFix/>
          </a:blip>
          <a:srcRect l="24355" t="56181" r="58445" b="22875"/>
          <a:stretch/>
        </p:blipFill>
        <p:spPr>
          <a:xfrm>
            <a:off x="1387641" y="2021305"/>
            <a:ext cx="3925069" cy="2687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8"/>
          <p:cNvSpPr txBox="1">
            <a:spLocks noGrp="1"/>
          </p:cNvSpPr>
          <p:nvPr>
            <p:ph type="title"/>
          </p:nvPr>
        </p:nvSpPr>
        <p:spPr>
          <a:xfrm>
            <a:off x="1347239" y="1939758"/>
            <a:ext cx="4681659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ar-SA" sz="9600"/>
              <a:t>أقرأ وأتعلم</a:t>
            </a:r>
            <a:endParaRPr sz="9600"/>
          </a:p>
        </p:txBody>
      </p:sp>
      <p:pic>
        <p:nvPicPr>
          <p:cNvPr id="832" name="Google Shape;83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3617" y="150478"/>
            <a:ext cx="3211961" cy="484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149" y="1544116"/>
            <a:ext cx="1546684" cy="1546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9"/>
          <p:cNvSpPr txBox="1">
            <a:spLocks noGrp="1"/>
          </p:cNvSpPr>
          <p:nvPr>
            <p:ph type="title"/>
          </p:nvPr>
        </p:nvSpPr>
        <p:spPr>
          <a:xfrm>
            <a:off x="6122846" y="188472"/>
            <a:ext cx="2852271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ar-SA" sz="4400">
                <a:solidFill>
                  <a:srgbClr val="A8D13D"/>
                </a:solidFill>
              </a:rPr>
              <a:t>أقرأ وأتعلم</a:t>
            </a:r>
            <a:endParaRPr sz="4400">
              <a:solidFill>
                <a:srgbClr val="A8D13D"/>
              </a:solidFill>
            </a:endParaRPr>
          </a:p>
        </p:txBody>
      </p:sp>
      <p:sp>
        <p:nvSpPr>
          <p:cNvPr id="839" name="Google Shape;839;p39"/>
          <p:cNvSpPr txBox="1"/>
          <p:nvPr/>
        </p:nvSpPr>
        <p:spPr>
          <a:xfrm>
            <a:off x="1528673" y="1790046"/>
            <a:ext cx="6596804" cy="11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accent4"/>
              </a:buClr>
              <a:buSzPts val="1800"/>
              <a:buFont typeface="Lato"/>
              <a:buNone/>
            </a:pPr>
            <a:r>
              <a:rPr lang="ar-SA" sz="4400" b="1" i="0" u="none" strike="noStrike" cap="none">
                <a:solidFill>
                  <a:srgbClr val="566D19"/>
                </a:solidFill>
                <a:latin typeface="Lato"/>
                <a:ea typeface="Lato"/>
                <a:cs typeface="Lato"/>
                <a:sym typeface="Lato"/>
              </a:rPr>
              <a:t>من أين تأتي البذور ؟</a:t>
            </a:r>
            <a:endParaRPr sz="4400" b="1" i="0" u="none" strike="noStrike" cap="none">
              <a:solidFill>
                <a:srgbClr val="566D1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40" name="Google Shape;84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6822" y="1020169"/>
            <a:ext cx="3987778" cy="466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8169" y="566173"/>
            <a:ext cx="3701028" cy="3701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40"/>
          <p:cNvGrpSpPr/>
          <p:nvPr/>
        </p:nvGrpSpPr>
        <p:grpSpPr>
          <a:xfrm>
            <a:off x="2381878" y="1016469"/>
            <a:ext cx="4828735" cy="3387437"/>
            <a:chOff x="720010" y="1419647"/>
            <a:chExt cx="4021500" cy="3062887"/>
          </a:xfrm>
        </p:grpSpPr>
        <p:sp>
          <p:nvSpPr>
            <p:cNvPr id="847" name="Google Shape;847;p40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0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0"/>
            <p:cNvSpPr/>
            <p:nvPr/>
          </p:nvSpPr>
          <p:spPr>
            <a:xfrm>
              <a:off x="858158" y="1548119"/>
              <a:ext cx="3748500" cy="2285700"/>
            </a:xfrm>
            <a:prstGeom prst="rect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0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51" name="Google Shape;851;p40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28575" cap="flat" cmpd="sng">
              <a:solidFill>
                <a:srgbClr val="BCE98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52" name="Google Shape;852;p40"/>
          <p:cNvSpPr txBox="1"/>
          <p:nvPr/>
        </p:nvSpPr>
        <p:spPr>
          <a:xfrm>
            <a:off x="2243491" y="2090359"/>
            <a:ext cx="5101390" cy="66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هيا يا أصدقائي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ar-SA" sz="3600" b="1" i="0" u="none" strike="noStrike" cap="none">
                <a:solidFill>
                  <a:srgbClr val="FF6B48"/>
                </a:solidFill>
                <a:latin typeface="Calibri"/>
                <a:ea typeface="Calibri"/>
                <a:cs typeface="Calibri"/>
                <a:sym typeface="Calibri"/>
              </a:rPr>
              <a:t>لنشاهد الفيديو</a:t>
            </a:r>
            <a:endParaRPr sz="3600" b="1" i="0" u="none" strike="noStrike" cap="none">
              <a:solidFill>
                <a:srgbClr val="FF6B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3" name="Google Shape;85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30626" y="2259106"/>
            <a:ext cx="3048547" cy="2884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0"/>
          <p:cNvPicPr preferRelativeResize="0"/>
          <p:nvPr/>
        </p:nvPicPr>
        <p:blipFill rotWithShape="1">
          <a:blip r:embed="rId4">
            <a:alphaModFix/>
          </a:blip>
          <a:srcRect b="26408"/>
          <a:stretch/>
        </p:blipFill>
        <p:spPr>
          <a:xfrm>
            <a:off x="5908797" y="824831"/>
            <a:ext cx="3871752" cy="3324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ergy Company Meeting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F9DC21"/>
      </a:accent1>
      <a:accent2>
        <a:srgbClr val="00C3B1"/>
      </a:accent2>
      <a:accent3>
        <a:srgbClr val="A8D13D"/>
      </a:accent3>
      <a:accent4>
        <a:srgbClr val="7FCB4C"/>
      </a:accent4>
      <a:accent5>
        <a:srgbClr val="57C65A"/>
      </a:accent5>
      <a:accent6>
        <a:srgbClr val="2EC06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734</Words>
  <Application>Microsoft Office PowerPoint</Application>
  <PresentationFormat>عرض على الشاشة (16:9)</PresentationFormat>
  <Paragraphs>166</Paragraphs>
  <Slides>44</Slides>
  <Notes>44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44</vt:i4>
      </vt:variant>
    </vt:vector>
  </HeadingPairs>
  <TitlesOfParts>
    <vt:vector size="45" baseType="lpstr">
      <vt:lpstr>Energy Company Meeting by Slidesgo</vt:lpstr>
      <vt:lpstr>الدرس الثاني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وأتعلم</vt:lpstr>
      <vt:lpstr>أقرأ وأتعلم</vt:lpstr>
      <vt:lpstr>عرض تقديمي في PowerPoint</vt:lpstr>
      <vt:lpstr>عرض تقديمي في PowerPoint</vt:lpstr>
      <vt:lpstr>أقرأ وأتعلم</vt:lpstr>
      <vt:lpstr>أقرأ وأتعلم</vt:lpstr>
      <vt:lpstr>لنشاهد في الصور بذور الشمام </vt:lpstr>
      <vt:lpstr>عرض تقديمي في PowerPoint</vt:lpstr>
      <vt:lpstr>عرض تقديمي في PowerPoint</vt:lpstr>
      <vt:lpstr>أقرأ وأتعلم</vt:lpstr>
      <vt:lpstr>عرض تقديمي في PowerPoint</vt:lpstr>
      <vt:lpstr>أقرأ وأتعلم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الشكل</vt:lpstr>
      <vt:lpstr>عرض تقديمي في PowerPoint</vt:lpstr>
      <vt:lpstr>العلوم والرياضيات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rawan</dc:creator>
  <cp:lastModifiedBy>عهود الحربي</cp:lastModifiedBy>
  <cp:revision>2</cp:revision>
  <dcterms:modified xsi:type="dcterms:W3CDTF">2022-09-09T16:46:00Z</dcterms:modified>
</cp:coreProperties>
</file>