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jpe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6"/>
  </p:notesMasterIdLst>
  <p:sldIdLst>
    <p:sldId id="258" r:id="rId3"/>
    <p:sldId id="256" r:id="rId4"/>
    <p:sldId id="303" r:id="rId5"/>
    <p:sldId id="326" r:id="rId6"/>
    <p:sldId id="325" r:id="rId7"/>
    <p:sldId id="324" r:id="rId8"/>
    <p:sldId id="335" r:id="rId9"/>
    <p:sldId id="327" r:id="rId10"/>
    <p:sldId id="341" r:id="rId11"/>
    <p:sldId id="336" r:id="rId12"/>
    <p:sldId id="891" r:id="rId13"/>
    <p:sldId id="337" r:id="rId14"/>
    <p:sldId id="339" r:id="rId15"/>
    <p:sldId id="892" r:id="rId16"/>
    <p:sldId id="893" r:id="rId17"/>
    <p:sldId id="896" r:id="rId18"/>
    <p:sldId id="894" r:id="rId19"/>
    <p:sldId id="895" r:id="rId20"/>
    <p:sldId id="897" r:id="rId21"/>
    <p:sldId id="898" r:id="rId22"/>
    <p:sldId id="899" r:id="rId23"/>
    <p:sldId id="900" r:id="rId24"/>
    <p:sldId id="26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00"/>
    <a:srgbClr val="0066CC"/>
    <a:srgbClr val="FFCCFF"/>
    <a:srgbClr val="FF99FF"/>
    <a:srgbClr val="9999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1BEAE-CA43-4DD9-9130-E828EA22D793}" v="4045" dt="2021-09-10T00:11:00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1166" y="46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ssic 2012" userId="c186eb51b4e7f516" providerId="LiveId" clId="{CC11BEAE-CA43-4DD9-9130-E828EA22D793}"/>
    <pc:docChg chg="undo redo custSel addSld delSld modSld sldOrd">
      <pc:chgData name="classic 2012" userId="c186eb51b4e7f516" providerId="LiveId" clId="{CC11BEAE-CA43-4DD9-9130-E828EA22D793}" dt="2021-09-10T00:11:00.224" v="5380"/>
      <pc:docMkLst>
        <pc:docMk/>
      </pc:docMkLst>
      <pc:sldChg chg="addSp delSp modSp mod">
        <pc:chgData name="classic 2012" userId="c186eb51b4e7f516" providerId="LiveId" clId="{CC11BEAE-CA43-4DD9-9130-E828EA22D793}" dt="2021-09-09T23:22:27.571" v="5162" actId="1076"/>
        <pc:sldMkLst>
          <pc:docMk/>
          <pc:sldMk cId="0" sldId="258"/>
        </pc:sldMkLst>
        <pc:spChg chg="mod">
          <ac:chgData name="classic 2012" userId="c186eb51b4e7f516" providerId="LiveId" clId="{CC11BEAE-CA43-4DD9-9130-E828EA22D793}" dt="2021-09-06T11:23:51.292" v="10" actId="20577"/>
          <ac:spMkLst>
            <pc:docMk/>
            <pc:sldMk cId="0" sldId="258"/>
            <ac:spMk id="20" creationId="{3CB5C79B-8D8F-4076-A1E6-10EC3BD32489}"/>
          </ac:spMkLst>
        </pc:spChg>
        <pc:picChg chg="mod">
          <ac:chgData name="classic 2012" userId="c186eb51b4e7f516" providerId="LiveId" clId="{CC11BEAE-CA43-4DD9-9130-E828EA22D793}" dt="2021-09-09T23:22:14.784" v="5160" actId="1076"/>
          <ac:picMkLst>
            <pc:docMk/>
            <pc:sldMk cId="0" sldId="258"/>
            <ac:picMk id="85" creationId="{00000000-0000-0000-0000-000000000000}"/>
          </ac:picMkLst>
        </pc:picChg>
        <pc:picChg chg="mod">
          <ac:chgData name="classic 2012" userId="c186eb51b4e7f516" providerId="LiveId" clId="{CC11BEAE-CA43-4DD9-9130-E828EA22D793}" dt="2021-09-09T23:21:43.621" v="5158" actId="1076"/>
          <ac:picMkLst>
            <pc:docMk/>
            <pc:sldMk cId="0" sldId="258"/>
            <ac:picMk id="92" creationId="{00000000-0000-0000-0000-000000000000}"/>
          </ac:picMkLst>
        </pc:picChg>
        <pc:picChg chg="del">
          <ac:chgData name="classic 2012" userId="c186eb51b4e7f516" providerId="LiveId" clId="{CC11BEAE-CA43-4DD9-9130-E828EA22D793}" dt="2021-09-09T23:21:24.146" v="5153" actId="478"/>
          <ac:picMkLst>
            <pc:docMk/>
            <pc:sldMk cId="0" sldId="258"/>
            <ac:picMk id="93" creationId="{00000000-0000-0000-0000-000000000000}"/>
          </ac:picMkLst>
        </pc:picChg>
        <pc:picChg chg="add mod">
          <ac:chgData name="classic 2012" userId="c186eb51b4e7f516" providerId="LiveId" clId="{CC11BEAE-CA43-4DD9-9130-E828EA22D793}" dt="2021-09-09T23:21:21.195" v="5152" actId="14100"/>
          <ac:picMkLst>
            <pc:docMk/>
            <pc:sldMk cId="0" sldId="258"/>
            <ac:picMk id="3074" creationId="{E6898877-E89C-496D-BFAB-9E9028CD168D}"/>
          </ac:picMkLst>
        </pc:picChg>
        <pc:picChg chg="add mod">
          <ac:chgData name="classic 2012" userId="c186eb51b4e7f516" providerId="LiveId" clId="{CC11BEAE-CA43-4DD9-9130-E828EA22D793}" dt="2021-09-09T23:22:27.571" v="5162" actId="1076"/>
          <ac:picMkLst>
            <pc:docMk/>
            <pc:sldMk cId="0" sldId="258"/>
            <ac:picMk id="3076" creationId="{36F71B49-471F-4852-8BFD-2A7C5F01F8D6}"/>
          </ac:picMkLst>
        </pc:picChg>
      </pc:sldChg>
      <pc:sldChg chg="modSp add del setBg">
        <pc:chgData name="classic 2012" userId="c186eb51b4e7f516" providerId="LiveId" clId="{CC11BEAE-CA43-4DD9-9130-E828EA22D793}" dt="2021-09-09T22:51:04.604" v="5000" actId="2696"/>
        <pc:sldMkLst>
          <pc:docMk/>
          <pc:sldMk cId="1617859003" sldId="259"/>
        </pc:sldMkLst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4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8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9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10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11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48:38.856" v="2823" actId="1076"/>
          <ac:spMkLst>
            <pc:docMk/>
            <pc:sldMk cId="1617859003" sldId="259"/>
            <ac:spMk id="12" creationId="{00000000-0000-0000-0000-000000000000}"/>
          </ac:spMkLst>
        </pc:spChg>
        <pc:picChg chg="mod">
          <ac:chgData name="classic 2012" userId="c186eb51b4e7f516" providerId="LiveId" clId="{CC11BEAE-CA43-4DD9-9130-E828EA22D793}" dt="2021-09-06T23:48:38.856" v="2823" actId="1076"/>
          <ac:picMkLst>
            <pc:docMk/>
            <pc:sldMk cId="1617859003" sldId="259"/>
            <ac:picMk id="2" creationId="{00000000-0000-0000-0000-000000000000}"/>
          </ac:picMkLst>
        </pc:picChg>
      </pc:sldChg>
      <pc:sldChg chg="addSp delSp modSp mod">
        <pc:chgData name="classic 2012" userId="c186eb51b4e7f516" providerId="LiveId" clId="{CC11BEAE-CA43-4DD9-9130-E828EA22D793}" dt="2021-09-09T23:44:30.058" v="5304" actId="1076"/>
        <pc:sldMkLst>
          <pc:docMk/>
          <pc:sldMk cId="0" sldId="261"/>
        </pc:sldMkLst>
        <pc:spChg chg="add del mod">
          <ac:chgData name="classic 2012" userId="c186eb51b4e7f516" providerId="LiveId" clId="{CC11BEAE-CA43-4DD9-9130-E828EA22D793}" dt="2021-09-09T23:39:36.595" v="5259" actId="478"/>
          <ac:spMkLst>
            <pc:docMk/>
            <pc:sldMk cId="0" sldId="261"/>
            <ac:spMk id="2" creationId="{8D3159F6-3D7C-4DC2-8D43-E2A285F5B767}"/>
          </ac:spMkLst>
        </pc:spChg>
        <pc:spChg chg="add del mod">
          <ac:chgData name="classic 2012" userId="c186eb51b4e7f516" providerId="LiveId" clId="{CC11BEAE-CA43-4DD9-9130-E828EA22D793}" dt="2021-09-09T23:40:44.811" v="5287" actId="478"/>
          <ac:spMkLst>
            <pc:docMk/>
            <pc:sldMk cId="0" sldId="261"/>
            <ac:spMk id="3" creationId="{455F2A58-7682-44F0-8420-58D67A4B227E}"/>
          </ac:spMkLst>
        </pc:spChg>
        <pc:spChg chg="add mod">
          <ac:chgData name="classic 2012" userId="c186eb51b4e7f516" providerId="LiveId" clId="{CC11BEAE-CA43-4DD9-9130-E828EA22D793}" dt="2021-09-09T23:44:24.933" v="5303" actId="2711"/>
          <ac:spMkLst>
            <pc:docMk/>
            <pc:sldMk cId="0" sldId="261"/>
            <ac:spMk id="4" creationId="{1A3F4914-8278-4FC4-908D-1934B05007D0}"/>
          </ac:spMkLst>
        </pc:spChg>
        <pc:picChg chg="mod">
          <ac:chgData name="classic 2012" userId="c186eb51b4e7f516" providerId="LiveId" clId="{CC11BEAE-CA43-4DD9-9130-E828EA22D793}" dt="2021-09-09T23:44:30.058" v="5304" actId="1076"/>
          <ac:picMkLst>
            <pc:docMk/>
            <pc:sldMk cId="0" sldId="261"/>
            <ac:picMk id="130" creationId="{00000000-0000-0000-0000-000000000000}"/>
          </ac:picMkLst>
        </pc:picChg>
        <pc:picChg chg="del">
          <ac:chgData name="classic 2012" userId="c186eb51b4e7f516" providerId="LiveId" clId="{CC11BEAE-CA43-4DD9-9130-E828EA22D793}" dt="2021-09-09T23:31:32.276" v="5200" actId="478"/>
          <ac:picMkLst>
            <pc:docMk/>
            <pc:sldMk cId="0" sldId="261"/>
            <ac:picMk id="138" creationId="{00000000-0000-0000-0000-000000000000}"/>
          </ac:picMkLst>
        </pc:picChg>
        <pc:picChg chg="add mod">
          <ac:chgData name="classic 2012" userId="c186eb51b4e7f516" providerId="LiveId" clId="{CC11BEAE-CA43-4DD9-9130-E828EA22D793}" dt="2021-09-09T23:36:41.230" v="5228" actId="1076"/>
          <ac:picMkLst>
            <pc:docMk/>
            <pc:sldMk cId="0" sldId="261"/>
            <ac:picMk id="4098" creationId="{21837DCF-5230-4AE3-AD20-F349FC540A8D}"/>
          </ac:picMkLst>
        </pc:picChg>
      </pc:sldChg>
      <pc:sldChg chg="del">
        <pc:chgData name="classic 2012" userId="c186eb51b4e7f516" providerId="LiveId" clId="{CC11BEAE-CA43-4DD9-9130-E828EA22D793}" dt="2021-09-09T23:30:54.802" v="5197" actId="47"/>
        <pc:sldMkLst>
          <pc:docMk/>
          <pc:sldMk cId="1472398508" sldId="320"/>
        </pc:sldMkLst>
      </pc:sldChg>
      <pc:sldChg chg="addSp modSp mod ord modAnim">
        <pc:chgData name="classic 2012" userId="c186eb51b4e7f516" providerId="LiveId" clId="{CC11BEAE-CA43-4DD9-9130-E828EA22D793}" dt="2021-09-10T00:02:26.716" v="5374"/>
        <pc:sldMkLst>
          <pc:docMk/>
          <pc:sldMk cId="977212882" sldId="324"/>
        </pc:sldMkLst>
        <pc:spChg chg="mod">
          <ac:chgData name="classic 2012" userId="c186eb51b4e7f516" providerId="LiveId" clId="{CC11BEAE-CA43-4DD9-9130-E828EA22D793}" dt="2021-09-06T23:04:41.885" v="2681" actId="20577"/>
          <ac:spMkLst>
            <pc:docMk/>
            <pc:sldMk cId="977212882" sldId="324"/>
            <ac:spMk id="4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00:49.836" v="2560" actId="1076"/>
          <ac:spMkLst>
            <pc:docMk/>
            <pc:sldMk cId="977212882" sldId="324"/>
            <ac:spMk id="5" creationId="{374BFC74-FA0B-4A9D-989C-EA12A190DF33}"/>
          </ac:spMkLst>
        </pc:spChg>
        <pc:spChg chg="mod">
          <ac:chgData name="classic 2012" userId="c186eb51b4e7f516" providerId="LiveId" clId="{CC11BEAE-CA43-4DD9-9130-E828EA22D793}" dt="2021-09-06T23:00:34.782" v="2558" actId="1076"/>
          <ac:spMkLst>
            <pc:docMk/>
            <pc:sldMk cId="977212882" sldId="324"/>
            <ac:spMk id="14" creationId="{05168B06-E0AE-4925-992F-DAB6CA75C690}"/>
          </ac:spMkLst>
        </pc:spChg>
        <pc:spChg chg="mod">
          <ac:chgData name="classic 2012" userId="c186eb51b4e7f516" providerId="LiveId" clId="{CC11BEAE-CA43-4DD9-9130-E828EA22D793}" dt="2021-09-06T22:59:34.169" v="2514" actId="20577"/>
          <ac:spMkLst>
            <pc:docMk/>
            <pc:sldMk cId="977212882" sldId="324"/>
            <ac:spMk id="15" creationId="{C241064E-17D1-4176-B059-326FDB46A38D}"/>
          </ac:spMkLst>
        </pc:spChg>
        <pc:spChg chg="mod">
          <ac:chgData name="classic 2012" userId="c186eb51b4e7f516" providerId="LiveId" clId="{CC11BEAE-CA43-4DD9-9130-E828EA22D793}" dt="2021-09-06T23:00:07.452" v="2537" actId="6549"/>
          <ac:spMkLst>
            <pc:docMk/>
            <pc:sldMk cId="977212882" sldId="324"/>
            <ac:spMk id="16" creationId="{A34B70E7-D497-422B-859A-E75947C909DD}"/>
          </ac:spMkLst>
        </pc:spChg>
        <pc:spChg chg="add mod">
          <ac:chgData name="classic 2012" userId="c186eb51b4e7f516" providerId="LiveId" clId="{CC11BEAE-CA43-4DD9-9130-E828EA22D793}" dt="2021-09-06T23:04:11.744" v="2623" actId="1076"/>
          <ac:spMkLst>
            <pc:docMk/>
            <pc:sldMk cId="977212882" sldId="324"/>
            <ac:spMk id="17" creationId="{CE806266-D782-421E-8317-28DEF15CC47C}"/>
          </ac:spMkLst>
        </pc:spChg>
        <pc:spChg chg="add mod">
          <ac:chgData name="classic 2012" userId="c186eb51b4e7f516" providerId="LiveId" clId="{CC11BEAE-CA43-4DD9-9130-E828EA22D793}" dt="2021-09-06T23:02:52.467" v="2615" actId="404"/>
          <ac:spMkLst>
            <pc:docMk/>
            <pc:sldMk cId="977212882" sldId="324"/>
            <ac:spMk id="18" creationId="{1EEC7946-8AA0-4345-84D9-020F884086F0}"/>
          </ac:spMkLst>
        </pc:spChg>
        <pc:spChg chg="add mod">
          <ac:chgData name="classic 2012" userId="c186eb51b4e7f516" providerId="LiveId" clId="{CC11BEAE-CA43-4DD9-9130-E828EA22D793}" dt="2021-09-06T23:02:17.158" v="2596" actId="20577"/>
          <ac:spMkLst>
            <pc:docMk/>
            <pc:sldMk cId="977212882" sldId="324"/>
            <ac:spMk id="19" creationId="{1B5BABFD-3E49-4657-8FBE-16743049C5C5}"/>
          </ac:spMkLst>
        </pc:spChg>
        <pc:spChg chg="mod">
          <ac:chgData name="classic 2012" userId="c186eb51b4e7f516" providerId="LiveId" clId="{CC11BEAE-CA43-4DD9-9130-E828EA22D793}" dt="2021-09-06T22:59:21.568" v="2507" actId="20577"/>
          <ac:spMkLst>
            <pc:docMk/>
            <pc:sldMk cId="977212882" sldId="324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6T23:04:51.378" v="2688" actId="20577"/>
          <ac:spMkLst>
            <pc:docMk/>
            <pc:sldMk cId="977212882" sldId="324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6T23:04:17.118" v="2633" actId="1036"/>
          <ac:spMkLst>
            <pc:docMk/>
            <pc:sldMk cId="977212882" sldId="324"/>
            <ac:spMk id="42" creationId="{00000000-0000-0000-0000-000000000000}"/>
          </ac:spMkLst>
        </pc:spChg>
        <pc:picChg chg="mod">
          <ac:chgData name="classic 2012" userId="c186eb51b4e7f516" providerId="LiveId" clId="{CC11BEAE-CA43-4DD9-9130-E828EA22D793}" dt="2021-09-06T23:03:57.142" v="2621" actId="1076"/>
          <ac:picMkLst>
            <pc:docMk/>
            <pc:sldMk cId="977212882" sldId="324"/>
            <ac:picMk id="26" creationId="{98928CBC-6DEB-4F11-B756-427D25E205C9}"/>
          </ac:picMkLst>
        </pc:picChg>
      </pc:sldChg>
      <pc:sldChg chg="addSp delSp modSp mod ord addAnim delAnim modAnim">
        <pc:chgData name="classic 2012" userId="c186eb51b4e7f516" providerId="LiveId" clId="{CC11BEAE-CA43-4DD9-9130-E828EA22D793}" dt="2021-09-10T00:03:48.310" v="5378"/>
        <pc:sldMkLst>
          <pc:docMk/>
          <pc:sldMk cId="3160751530" sldId="325"/>
        </pc:sldMkLst>
        <pc:spChg chg="mod">
          <ac:chgData name="classic 2012" userId="c186eb51b4e7f516" providerId="LiveId" clId="{CC11BEAE-CA43-4DD9-9130-E828EA22D793}" dt="2021-09-06T22:29:54.508" v="2070" actId="14100"/>
          <ac:spMkLst>
            <pc:docMk/>
            <pc:sldMk cId="3160751530" sldId="325"/>
            <ac:spMk id="4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6T22:56:46.615" v="2495" actId="1076"/>
          <ac:spMkLst>
            <pc:docMk/>
            <pc:sldMk cId="3160751530" sldId="325"/>
            <ac:spMk id="11" creationId="{3F6CC8BC-CE72-4141-8456-0A2E2F6136B2}"/>
          </ac:spMkLst>
        </pc:spChg>
        <pc:spChg chg="add mod">
          <ac:chgData name="classic 2012" userId="c186eb51b4e7f516" providerId="LiveId" clId="{CC11BEAE-CA43-4DD9-9130-E828EA22D793}" dt="2021-09-06T22:55:54.872" v="2491" actId="13822"/>
          <ac:spMkLst>
            <pc:docMk/>
            <pc:sldMk cId="3160751530" sldId="325"/>
            <ac:spMk id="13" creationId="{48262BFD-78E4-4D2B-B4C1-2A80D101547E}"/>
          </ac:spMkLst>
        </pc:spChg>
        <pc:spChg chg="add mod">
          <ac:chgData name="classic 2012" userId="c186eb51b4e7f516" providerId="LiveId" clId="{CC11BEAE-CA43-4DD9-9130-E828EA22D793}" dt="2021-09-06T22:55:54.072" v="2490" actId="1076"/>
          <ac:spMkLst>
            <pc:docMk/>
            <pc:sldMk cId="3160751530" sldId="325"/>
            <ac:spMk id="14" creationId="{EB7B7E03-16DA-43AF-8048-6E495DA4EB23}"/>
          </ac:spMkLst>
        </pc:spChg>
        <pc:spChg chg="add mod">
          <ac:chgData name="classic 2012" userId="c186eb51b4e7f516" providerId="LiveId" clId="{CC11BEAE-CA43-4DD9-9130-E828EA22D793}" dt="2021-09-06T22:55:52.605" v="2487" actId="13822"/>
          <ac:spMkLst>
            <pc:docMk/>
            <pc:sldMk cId="3160751530" sldId="325"/>
            <ac:spMk id="15" creationId="{BE3CDBE2-A999-4C12-A1AD-9F181716BD9E}"/>
          </ac:spMkLst>
        </pc:spChg>
        <pc:spChg chg="add mod">
          <ac:chgData name="classic 2012" userId="c186eb51b4e7f516" providerId="LiveId" clId="{CC11BEAE-CA43-4DD9-9130-E828EA22D793}" dt="2021-09-06T22:55:51.803" v="2486" actId="13822"/>
          <ac:spMkLst>
            <pc:docMk/>
            <pc:sldMk cId="3160751530" sldId="325"/>
            <ac:spMk id="16" creationId="{2A985CAF-03AA-4733-8AB5-77999FB3A6AA}"/>
          </ac:spMkLst>
        </pc:spChg>
        <pc:spChg chg="mod">
          <ac:chgData name="classic 2012" userId="c186eb51b4e7f516" providerId="LiveId" clId="{CC11BEAE-CA43-4DD9-9130-E828EA22D793}" dt="2021-09-06T22:30:15.985" v="2072" actId="1076"/>
          <ac:spMkLst>
            <pc:docMk/>
            <pc:sldMk cId="3160751530" sldId="325"/>
            <ac:spMk id="18" creationId="{9B98A34C-3AC3-4AF8-AAB8-87346C6146FE}"/>
          </ac:spMkLst>
        </pc:spChg>
        <pc:spChg chg="add del mod">
          <ac:chgData name="classic 2012" userId="c186eb51b4e7f516" providerId="LiveId" clId="{CC11BEAE-CA43-4DD9-9130-E828EA22D793}" dt="2021-09-09T11:21:08.776" v="2912" actId="478"/>
          <ac:spMkLst>
            <pc:docMk/>
            <pc:sldMk cId="3160751530" sldId="325"/>
            <ac:spMk id="19" creationId="{85E419E4-35BA-4E93-BF26-9B5432581435}"/>
          </ac:spMkLst>
        </pc:spChg>
        <pc:spChg chg="add del mod">
          <ac:chgData name="classic 2012" userId="c186eb51b4e7f516" providerId="LiveId" clId="{CC11BEAE-CA43-4DD9-9130-E828EA22D793}" dt="2021-09-09T11:21:04.537" v="2910" actId="478"/>
          <ac:spMkLst>
            <pc:docMk/>
            <pc:sldMk cId="3160751530" sldId="325"/>
            <ac:spMk id="20" creationId="{FF206431-42B3-4A28-945B-D618A7DEF829}"/>
          </ac:spMkLst>
        </pc:spChg>
        <pc:spChg chg="mod">
          <ac:chgData name="classic 2012" userId="c186eb51b4e7f516" providerId="LiveId" clId="{CC11BEAE-CA43-4DD9-9130-E828EA22D793}" dt="2021-09-06T12:08:52.930" v="1053" actId="20577"/>
          <ac:spMkLst>
            <pc:docMk/>
            <pc:sldMk cId="3160751530" sldId="325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6T22:47:49.008" v="2422" actId="1035"/>
          <ac:spMkLst>
            <pc:docMk/>
            <pc:sldMk cId="3160751530" sldId="325"/>
            <ac:spMk id="30" creationId="{00000000-0000-0000-0000-000000000000}"/>
          </ac:spMkLst>
        </pc:spChg>
        <pc:spChg chg="mod">
          <ac:chgData name="classic 2012" userId="c186eb51b4e7f516" providerId="LiveId" clId="{CC11BEAE-CA43-4DD9-9130-E828EA22D793}" dt="2021-09-06T22:48:03.938" v="2425" actId="1076"/>
          <ac:spMkLst>
            <pc:docMk/>
            <pc:sldMk cId="3160751530" sldId="325"/>
            <ac:spMk id="32" creationId="{32DE5D7D-728D-4FCD-8158-602DEF2F5D2A}"/>
          </ac:spMkLst>
        </pc:spChg>
        <pc:picChg chg="add mod modCrop">
          <ac:chgData name="classic 2012" userId="c186eb51b4e7f516" providerId="LiveId" clId="{CC11BEAE-CA43-4DD9-9130-E828EA22D793}" dt="2021-09-06T22:53:07.456" v="2473" actId="1076"/>
          <ac:picMkLst>
            <pc:docMk/>
            <pc:sldMk cId="3160751530" sldId="325"/>
            <ac:picMk id="12" creationId="{52883F5C-20D8-4A4C-8965-52DB4C367E5B}"/>
          </ac:picMkLst>
        </pc:picChg>
        <pc:picChg chg="del">
          <ac:chgData name="classic 2012" userId="c186eb51b4e7f516" providerId="LiveId" clId="{CC11BEAE-CA43-4DD9-9130-E828EA22D793}" dt="2021-09-06T12:07:20.311" v="1033" actId="478"/>
          <ac:picMkLst>
            <pc:docMk/>
            <pc:sldMk cId="3160751530" sldId="325"/>
            <ac:picMk id="17" creationId="{A4225559-34E5-4B43-B8CD-2CD04DBA36CC}"/>
          </ac:picMkLst>
        </pc:picChg>
        <pc:picChg chg="add mod">
          <ac:chgData name="classic 2012" userId="c186eb51b4e7f516" providerId="LiveId" clId="{CC11BEAE-CA43-4DD9-9130-E828EA22D793}" dt="2021-09-10T00:03:38.766" v="5377" actId="1076"/>
          <ac:picMkLst>
            <pc:docMk/>
            <pc:sldMk cId="3160751530" sldId="325"/>
            <ac:picMk id="17" creationId="{C40FC2C6-D125-4616-AEB7-B72F72199267}"/>
          </ac:picMkLst>
        </pc:picChg>
        <pc:picChg chg="mod">
          <ac:chgData name="classic 2012" userId="c186eb51b4e7f516" providerId="LiveId" clId="{CC11BEAE-CA43-4DD9-9130-E828EA22D793}" dt="2021-09-06T22:56:33.700" v="2494" actId="14100"/>
          <ac:picMkLst>
            <pc:docMk/>
            <pc:sldMk cId="3160751530" sldId="325"/>
            <ac:picMk id="26" creationId="{98928CBC-6DEB-4F11-B756-427D25E205C9}"/>
          </ac:picMkLst>
        </pc:picChg>
        <pc:picChg chg="add del mod">
          <ac:chgData name="classic 2012" userId="c186eb51b4e7f516" providerId="LiveId" clId="{CC11BEAE-CA43-4DD9-9130-E828EA22D793}" dt="2021-09-06T12:07:22.713" v="1034" actId="478"/>
          <ac:picMkLst>
            <pc:docMk/>
            <pc:sldMk cId="3160751530" sldId="325"/>
            <ac:picMk id="1026" creationId="{980FEC09-C5EC-4EC7-93C1-012BD1E356ED}"/>
          </ac:picMkLst>
        </pc:picChg>
      </pc:sldChg>
      <pc:sldChg chg="addSp delSp modSp mod delAnim modAnim">
        <pc:chgData name="classic 2012" userId="c186eb51b4e7f516" providerId="LiveId" clId="{CC11BEAE-CA43-4DD9-9130-E828EA22D793}" dt="2021-09-09T23:23:20.117" v="5166" actId="20577"/>
        <pc:sldMkLst>
          <pc:docMk/>
          <pc:sldMk cId="153465884" sldId="326"/>
        </pc:sldMkLst>
        <pc:spChg chg="add mod">
          <ac:chgData name="classic 2012" userId="c186eb51b4e7f516" providerId="LiveId" clId="{CC11BEAE-CA43-4DD9-9130-E828EA22D793}" dt="2021-09-06T12:12:21.115" v="1190"/>
          <ac:spMkLst>
            <pc:docMk/>
            <pc:sldMk cId="153465884" sldId="326"/>
            <ac:spMk id="11" creationId="{2C044752-779B-4EAF-B288-2AC4A74E041F}"/>
          </ac:spMkLst>
        </pc:spChg>
        <pc:spChg chg="add mod">
          <ac:chgData name="classic 2012" userId="c186eb51b4e7f516" providerId="LiveId" clId="{CC11BEAE-CA43-4DD9-9130-E828EA22D793}" dt="2021-09-09T11:16:21.454" v="2895" actId="20577"/>
          <ac:spMkLst>
            <pc:docMk/>
            <pc:sldMk cId="153465884" sldId="326"/>
            <ac:spMk id="12" creationId="{DC407495-DF07-48CB-A942-08D9811754E9}"/>
          </ac:spMkLst>
        </pc:spChg>
        <pc:spChg chg="mod">
          <ac:chgData name="classic 2012" userId="c186eb51b4e7f516" providerId="LiveId" clId="{CC11BEAE-CA43-4DD9-9130-E828EA22D793}" dt="2021-09-09T23:23:20.117" v="5166" actId="20577"/>
          <ac:spMkLst>
            <pc:docMk/>
            <pc:sldMk cId="153465884" sldId="326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6T12:10:32.876" v="1177" actId="20577"/>
          <ac:spMkLst>
            <pc:docMk/>
            <pc:sldMk cId="153465884" sldId="326"/>
            <ac:spMk id="32" creationId="{32DE5D7D-728D-4FCD-8158-602DEF2F5D2A}"/>
          </ac:spMkLst>
        </pc:spChg>
        <pc:picChg chg="add mod modCrop">
          <ac:chgData name="classic 2012" userId="c186eb51b4e7f516" providerId="LiveId" clId="{CC11BEAE-CA43-4DD9-9130-E828EA22D793}" dt="2021-09-06T12:13:20.272" v="1204" actId="1076"/>
          <ac:picMkLst>
            <pc:docMk/>
            <pc:sldMk cId="153465884" sldId="326"/>
            <ac:picMk id="9" creationId="{5FE37511-D2FD-4B71-A370-B4B6333FAB17}"/>
          </ac:picMkLst>
        </pc:picChg>
        <pc:picChg chg="del">
          <ac:chgData name="classic 2012" userId="c186eb51b4e7f516" providerId="LiveId" clId="{CC11BEAE-CA43-4DD9-9130-E828EA22D793}" dt="2021-09-06T12:10:23.356" v="1170" actId="478"/>
          <ac:picMkLst>
            <pc:docMk/>
            <pc:sldMk cId="153465884" sldId="326"/>
            <ac:picMk id="10" creationId="{825FB9DA-39D3-4F8C-8EAD-38915C785621}"/>
          </ac:picMkLst>
        </pc:picChg>
      </pc:sldChg>
      <pc:sldChg chg="addSp delSp modSp mod ord delAnim modAnim">
        <pc:chgData name="classic 2012" userId="c186eb51b4e7f516" providerId="LiveId" clId="{CC11BEAE-CA43-4DD9-9130-E828EA22D793}" dt="2021-09-10T00:00:16.665" v="5348"/>
        <pc:sldMkLst>
          <pc:docMk/>
          <pc:sldMk cId="1537168346" sldId="327"/>
        </pc:sldMkLst>
        <pc:spChg chg="mod">
          <ac:chgData name="classic 2012" userId="c186eb51b4e7f516" providerId="LiveId" clId="{CC11BEAE-CA43-4DD9-9130-E828EA22D793}" dt="2021-09-06T11:39:57.024" v="72" actId="20577"/>
          <ac:spMkLst>
            <pc:docMk/>
            <pc:sldMk cId="1537168346" sldId="327"/>
            <ac:spMk id="4" creationId="{00000000-0000-0000-0000-000000000000}"/>
          </ac:spMkLst>
        </pc:spChg>
        <pc:spChg chg="mod">
          <ac:chgData name="classic 2012" userId="c186eb51b4e7f516" providerId="LiveId" clId="{CC11BEAE-CA43-4DD9-9130-E828EA22D793}" dt="2021-09-06T12:15:54.758" v="1223" actId="1036"/>
          <ac:spMkLst>
            <pc:docMk/>
            <pc:sldMk cId="1537168346" sldId="327"/>
            <ac:spMk id="12" creationId="{9D96DEF5-263C-487F-A7D8-15542E2526B2}"/>
          </ac:spMkLst>
        </pc:spChg>
        <pc:spChg chg="add mod">
          <ac:chgData name="classic 2012" userId="c186eb51b4e7f516" providerId="LiveId" clId="{CC11BEAE-CA43-4DD9-9130-E828EA22D793}" dt="2021-09-06T11:54:41.683" v="621" actId="1076"/>
          <ac:spMkLst>
            <pc:docMk/>
            <pc:sldMk cId="1537168346" sldId="327"/>
            <ac:spMk id="14" creationId="{9FBBBE21-77FF-41D1-B21F-9B4EDE0A407B}"/>
          </ac:spMkLst>
        </pc:spChg>
        <pc:spChg chg="add mod">
          <ac:chgData name="classic 2012" userId="c186eb51b4e7f516" providerId="LiveId" clId="{CC11BEAE-CA43-4DD9-9130-E828EA22D793}" dt="2021-09-09T11:08:39.472" v="2842" actId="20577"/>
          <ac:spMkLst>
            <pc:docMk/>
            <pc:sldMk cId="1537168346" sldId="327"/>
            <ac:spMk id="15" creationId="{E5E9F57A-25E5-47BA-97C5-A815342BB880}"/>
          </ac:spMkLst>
        </pc:spChg>
        <pc:spChg chg="add del mod">
          <ac:chgData name="classic 2012" userId="c186eb51b4e7f516" providerId="LiveId" clId="{CC11BEAE-CA43-4DD9-9130-E828EA22D793}" dt="2021-09-09T11:38:22.771" v="3081" actId="478"/>
          <ac:spMkLst>
            <pc:docMk/>
            <pc:sldMk cId="1537168346" sldId="327"/>
            <ac:spMk id="16" creationId="{7E01ACD9-F73A-4F73-86BA-48951A3CE5CB}"/>
          </ac:spMkLst>
        </pc:spChg>
        <pc:spChg chg="mod">
          <ac:chgData name="classic 2012" userId="c186eb51b4e7f516" providerId="LiveId" clId="{CC11BEAE-CA43-4DD9-9130-E828EA22D793}" dt="2021-09-06T11:54:34.817" v="620" actId="1076"/>
          <ac:spMkLst>
            <pc:docMk/>
            <pc:sldMk cId="1537168346" sldId="327"/>
            <ac:spMk id="17" creationId="{5FF5775E-C178-407C-B974-BDCFE781DB80}"/>
          </ac:spMkLst>
        </pc:spChg>
        <pc:spChg chg="add del mod">
          <ac:chgData name="classic 2012" userId="c186eb51b4e7f516" providerId="LiveId" clId="{CC11BEAE-CA43-4DD9-9130-E828EA22D793}" dt="2021-09-09T11:38:26.693" v="3082" actId="478"/>
          <ac:spMkLst>
            <pc:docMk/>
            <pc:sldMk cId="1537168346" sldId="327"/>
            <ac:spMk id="18" creationId="{8718705A-15CE-4E73-8FE8-42C9A8C1A003}"/>
          </ac:spMkLst>
        </pc:spChg>
        <pc:spChg chg="mod">
          <ac:chgData name="classic 2012" userId="c186eb51b4e7f516" providerId="LiveId" clId="{CC11BEAE-CA43-4DD9-9130-E828EA22D793}" dt="2021-09-09T23:24:47.017" v="5169" actId="20577"/>
          <ac:spMkLst>
            <pc:docMk/>
            <pc:sldMk cId="1537168346" sldId="327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6T11:54:14.365" v="617" actId="1076"/>
          <ac:spMkLst>
            <pc:docMk/>
            <pc:sldMk cId="1537168346" sldId="327"/>
            <ac:spMk id="30" creationId="{00000000-0000-0000-0000-000000000000}"/>
          </ac:spMkLst>
        </pc:spChg>
        <pc:spChg chg="mod">
          <ac:chgData name="classic 2012" userId="c186eb51b4e7f516" providerId="LiveId" clId="{CC11BEAE-CA43-4DD9-9130-E828EA22D793}" dt="2021-09-06T11:54:19.634" v="618" actId="1076"/>
          <ac:spMkLst>
            <pc:docMk/>
            <pc:sldMk cId="1537168346" sldId="327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6T11:54:10.049" v="616" actId="1076"/>
          <ac:spMkLst>
            <pc:docMk/>
            <pc:sldMk cId="1537168346" sldId="327"/>
            <ac:spMk id="38" creationId="{00000000-0000-0000-0000-000000000000}"/>
          </ac:spMkLst>
        </pc:spChg>
        <pc:spChg chg="mod">
          <ac:chgData name="classic 2012" userId="c186eb51b4e7f516" providerId="LiveId" clId="{CC11BEAE-CA43-4DD9-9130-E828EA22D793}" dt="2021-09-06T11:54:03.228" v="614" actId="1076"/>
          <ac:spMkLst>
            <pc:docMk/>
            <pc:sldMk cId="1537168346" sldId="327"/>
            <ac:spMk id="42" creationId="{00000000-0000-0000-0000-000000000000}"/>
          </ac:spMkLst>
        </pc:spChg>
        <pc:picChg chg="mod">
          <ac:chgData name="classic 2012" userId="c186eb51b4e7f516" providerId="LiveId" clId="{CC11BEAE-CA43-4DD9-9130-E828EA22D793}" dt="2021-09-06T11:52:01.555" v="602" actId="1076"/>
          <ac:picMkLst>
            <pc:docMk/>
            <pc:sldMk cId="1537168346" sldId="327"/>
            <ac:picMk id="13" creationId="{DEF2E43D-54C9-4F4A-B064-DC4C32C36C19}"/>
          </ac:picMkLst>
        </pc:picChg>
        <pc:picChg chg="del">
          <ac:chgData name="classic 2012" userId="c186eb51b4e7f516" providerId="LiveId" clId="{CC11BEAE-CA43-4DD9-9130-E828EA22D793}" dt="2021-09-06T11:50:20.973" v="595" actId="478"/>
          <ac:picMkLst>
            <pc:docMk/>
            <pc:sldMk cId="1537168346" sldId="327"/>
            <ac:picMk id="1028" creationId="{B97E7FD1-25CD-46FF-85E9-76C877D8E941}"/>
          </ac:picMkLst>
        </pc:picChg>
        <pc:picChg chg="add mod">
          <ac:chgData name="classic 2012" userId="c186eb51b4e7f516" providerId="LiveId" clId="{CC11BEAE-CA43-4DD9-9130-E828EA22D793}" dt="2021-09-09T23:59:23.949" v="5342" actId="1076"/>
          <ac:picMkLst>
            <pc:docMk/>
            <pc:sldMk cId="1537168346" sldId="327"/>
            <ac:picMk id="2050" creationId="{564EC6A4-820E-452A-806B-C65E56296588}"/>
          </ac:picMkLst>
        </pc:picChg>
      </pc:sldChg>
      <pc:sldChg chg="del">
        <pc:chgData name="classic 2012" userId="c186eb51b4e7f516" providerId="LiveId" clId="{CC11BEAE-CA43-4DD9-9130-E828EA22D793}" dt="2021-09-09T23:31:05.529" v="5199" actId="47"/>
        <pc:sldMkLst>
          <pc:docMk/>
          <pc:sldMk cId="2427193830" sldId="328"/>
        </pc:sldMkLst>
      </pc:sldChg>
      <pc:sldChg chg="modSp del mod">
        <pc:chgData name="classic 2012" userId="c186eb51b4e7f516" providerId="LiveId" clId="{CC11BEAE-CA43-4DD9-9130-E828EA22D793}" dt="2021-09-09T23:30:49.195" v="5196" actId="47"/>
        <pc:sldMkLst>
          <pc:docMk/>
          <pc:sldMk cId="2572931077" sldId="329"/>
        </pc:sldMkLst>
        <pc:spChg chg="mod">
          <ac:chgData name="classic 2012" userId="c186eb51b4e7f516" providerId="LiveId" clId="{CC11BEAE-CA43-4DD9-9130-E828EA22D793}" dt="2021-09-09T12:02:07.724" v="3440" actId="1076"/>
          <ac:spMkLst>
            <pc:docMk/>
            <pc:sldMk cId="2572931077" sldId="329"/>
            <ac:spMk id="4" creationId="{00000000-0000-0000-0000-000000000000}"/>
          </ac:spMkLst>
        </pc:spChg>
        <pc:spChg chg="mod">
          <ac:chgData name="classic 2012" userId="c186eb51b4e7f516" providerId="LiveId" clId="{CC11BEAE-CA43-4DD9-9130-E828EA22D793}" dt="2021-09-09T12:01:14.777" v="3388" actId="1076"/>
          <ac:spMkLst>
            <pc:docMk/>
            <pc:sldMk cId="2572931077" sldId="329"/>
            <ac:spMk id="8" creationId="{00000000-0000-0000-0000-000000000000}"/>
          </ac:spMkLst>
        </pc:spChg>
        <pc:spChg chg="mod">
          <ac:chgData name="classic 2012" userId="c186eb51b4e7f516" providerId="LiveId" clId="{CC11BEAE-CA43-4DD9-9130-E828EA22D793}" dt="2021-09-09T12:01:14.777" v="3388" actId="1076"/>
          <ac:spMkLst>
            <pc:docMk/>
            <pc:sldMk cId="2572931077" sldId="329"/>
            <ac:spMk id="34" creationId="{6C55BD3E-8944-4EE3-876F-B8C4B0E3740B}"/>
          </ac:spMkLst>
        </pc:spChg>
        <pc:cxnChg chg="mod">
          <ac:chgData name="classic 2012" userId="c186eb51b4e7f516" providerId="LiveId" clId="{CC11BEAE-CA43-4DD9-9130-E828EA22D793}" dt="2021-09-09T12:01:14.777" v="3388" actId="1076"/>
          <ac:cxnSpMkLst>
            <pc:docMk/>
            <pc:sldMk cId="2572931077" sldId="329"/>
            <ac:cxnSpMk id="20" creationId="{00000000-0000-0000-0000-000000000000}"/>
          </ac:cxnSpMkLst>
        </pc:cxnChg>
        <pc:cxnChg chg="mod">
          <ac:chgData name="classic 2012" userId="c186eb51b4e7f516" providerId="LiveId" clId="{CC11BEAE-CA43-4DD9-9130-E828EA22D793}" dt="2021-09-09T12:01:14.777" v="3388" actId="1076"/>
          <ac:cxnSpMkLst>
            <pc:docMk/>
            <pc:sldMk cId="2572931077" sldId="329"/>
            <ac:cxnSpMk id="21" creationId="{00000000-0000-0000-0000-000000000000}"/>
          </ac:cxnSpMkLst>
        </pc:cxnChg>
        <pc:cxnChg chg="mod">
          <ac:chgData name="classic 2012" userId="c186eb51b4e7f516" providerId="LiveId" clId="{CC11BEAE-CA43-4DD9-9130-E828EA22D793}" dt="2021-09-09T12:01:14.777" v="3388" actId="1076"/>
          <ac:cxnSpMkLst>
            <pc:docMk/>
            <pc:sldMk cId="2572931077" sldId="329"/>
            <ac:cxnSpMk id="23" creationId="{00000000-0000-0000-0000-000000000000}"/>
          </ac:cxnSpMkLst>
        </pc:cxnChg>
        <pc:cxnChg chg="mod">
          <ac:chgData name="classic 2012" userId="c186eb51b4e7f516" providerId="LiveId" clId="{CC11BEAE-CA43-4DD9-9130-E828EA22D793}" dt="2021-09-09T12:01:14.777" v="3388" actId="1076"/>
          <ac:cxnSpMkLst>
            <pc:docMk/>
            <pc:sldMk cId="2572931077" sldId="329"/>
            <ac:cxnSpMk id="24" creationId="{00000000-0000-0000-0000-000000000000}"/>
          </ac:cxnSpMkLst>
        </pc:cxnChg>
      </pc:sldChg>
      <pc:sldChg chg="del">
        <pc:chgData name="classic 2012" userId="c186eb51b4e7f516" providerId="LiveId" clId="{CC11BEAE-CA43-4DD9-9130-E828EA22D793}" dt="2021-09-09T23:30:35.636" v="5192" actId="47"/>
        <pc:sldMkLst>
          <pc:docMk/>
          <pc:sldMk cId="2442763358" sldId="330"/>
        </pc:sldMkLst>
      </pc:sldChg>
      <pc:sldChg chg="del">
        <pc:chgData name="classic 2012" userId="c186eb51b4e7f516" providerId="LiveId" clId="{CC11BEAE-CA43-4DD9-9130-E828EA22D793}" dt="2021-09-09T23:30:38.637" v="5193" actId="47"/>
        <pc:sldMkLst>
          <pc:docMk/>
          <pc:sldMk cId="94938469" sldId="331"/>
        </pc:sldMkLst>
      </pc:sldChg>
      <pc:sldChg chg="del">
        <pc:chgData name="classic 2012" userId="c186eb51b4e7f516" providerId="LiveId" clId="{CC11BEAE-CA43-4DD9-9130-E828EA22D793}" dt="2021-09-09T23:30:42.909" v="5194" actId="47"/>
        <pc:sldMkLst>
          <pc:docMk/>
          <pc:sldMk cId="4158600497" sldId="332"/>
        </pc:sldMkLst>
      </pc:sldChg>
      <pc:sldChg chg="del">
        <pc:chgData name="classic 2012" userId="c186eb51b4e7f516" providerId="LiveId" clId="{CC11BEAE-CA43-4DD9-9130-E828EA22D793}" dt="2021-09-09T23:30:46.524" v="5195" actId="47"/>
        <pc:sldMkLst>
          <pc:docMk/>
          <pc:sldMk cId="718941956" sldId="333"/>
        </pc:sldMkLst>
      </pc:sldChg>
      <pc:sldChg chg="del">
        <pc:chgData name="classic 2012" userId="c186eb51b4e7f516" providerId="LiveId" clId="{CC11BEAE-CA43-4DD9-9130-E828EA22D793}" dt="2021-09-09T23:30:57.788" v="5198" actId="47"/>
        <pc:sldMkLst>
          <pc:docMk/>
          <pc:sldMk cId="209123584" sldId="334"/>
        </pc:sldMkLst>
      </pc:sldChg>
      <pc:sldChg chg="addSp delSp modSp add mod ord delAnim modAnim">
        <pc:chgData name="classic 2012" userId="c186eb51b4e7f516" providerId="LiveId" clId="{CC11BEAE-CA43-4DD9-9130-E828EA22D793}" dt="2021-09-10T00:02:03.721" v="5372" actId="20577"/>
        <pc:sldMkLst>
          <pc:docMk/>
          <pc:sldMk cId="2817718307" sldId="335"/>
        </pc:sldMkLst>
        <pc:spChg chg="mod">
          <ac:chgData name="classic 2012" userId="c186eb51b4e7f516" providerId="LiveId" clId="{CC11BEAE-CA43-4DD9-9130-E828EA22D793}" dt="2021-09-06T11:59:42.232" v="1022" actId="14100"/>
          <ac:spMkLst>
            <pc:docMk/>
            <pc:sldMk cId="2817718307" sldId="335"/>
            <ac:spMk id="12" creationId="{9D96DEF5-263C-487F-A7D8-15542E2526B2}"/>
          </ac:spMkLst>
        </pc:spChg>
        <pc:spChg chg="mod">
          <ac:chgData name="classic 2012" userId="c186eb51b4e7f516" providerId="LiveId" clId="{CC11BEAE-CA43-4DD9-9130-E828EA22D793}" dt="2021-09-10T00:02:03.721" v="5372" actId="20577"/>
          <ac:spMkLst>
            <pc:docMk/>
            <pc:sldMk cId="2817718307" sldId="335"/>
            <ac:spMk id="14" creationId="{9FBBBE21-77FF-41D1-B21F-9B4EDE0A407B}"/>
          </ac:spMkLst>
        </pc:spChg>
        <pc:spChg chg="mod">
          <ac:chgData name="classic 2012" userId="c186eb51b4e7f516" providerId="LiveId" clId="{CC11BEAE-CA43-4DD9-9130-E828EA22D793}" dt="2021-09-06T11:58:32.178" v="924" actId="20577"/>
          <ac:spMkLst>
            <pc:docMk/>
            <pc:sldMk cId="2817718307" sldId="335"/>
            <ac:spMk id="15" creationId="{E5E9F57A-25E5-47BA-97C5-A815342BB880}"/>
          </ac:spMkLst>
        </pc:spChg>
        <pc:spChg chg="mod">
          <ac:chgData name="classic 2012" userId="c186eb51b4e7f516" providerId="LiveId" clId="{CC11BEAE-CA43-4DD9-9130-E828EA22D793}" dt="2021-09-10T00:01:34.513" v="5370" actId="14100"/>
          <ac:spMkLst>
            <pc:docMk/>
            <pc:sldMk cId="2817718307" sldId="335"/>
            <ac:spMk id="17" creationId="{5FF5775E-C178-407C-B974-BDCFE781DB80}"/>
          </ac:spMkLst>
        </pc:spChg>
        <pc:spChg chg="mod">
          <ac:chgData name="classic 2012" userId="c186eb51b4e7f516" providerId="LiveId" clId="{CC11BEAE-CA43-4DD9-9130-E828EA22D793}" dt="2021-09-09T23:24:32.131" v="5167" actId="20577"/>
          <ac:spMkLst>
            <pc:docMk/>
            <pc:sldMk cId="2817718307" sldId="335"/>
            <ac:spMk id="29" creationId="{00000000-0000-0000-0000-000000000000}"/>
          </ac:spMkLst>
        </pc:spChg>
        <pc:picChg chg="mod">
          <ac:chgData name="classic 2012" userId="c186eb51b4e7f516" providerId="LiveId" clId="{CC11BEAE-CA43-4DD9-9130-E828EA22D793}" dt="2021-09-09T11:17:17.700" v="2901" actId="1076"/>
          <ac:picMkLst>
            <pc:docMk/>
            <pc:sldMk cId="2817718307" sldId="335"/>
            <ac:picMk id="13" creationId="{DEF2E43D-54C9-4F4A-B064-DC4C32C36C19}"/>
          </ac:picMkLst>
        </pc:picChg>
        <pc:picChg chg="add mod">
          <ac:chgData name="classic 2012" userId="c186eb51b4e7f516" providerId="LiveId" clId="{CC11BEAE-CA43-4DD9-9130-E828EA22D793}" dt="2021-09-09T11:17:22.856" v="2902" actId="1076"/>
          <ac:picMkLst>
            <pc:docMk/>
            <pc:sldMk cId="2817718307" sldId="335"/>
            <ac:picMk id="16" creationId="{F0519AD5-75C9-463A-BD5F-3FA247CAC496}"/>
          </ac:picMkLst>
        </pc:picChg>
        <pc:picChg chg="add del mod">
          <ac:chgData name="classic 2012" userId="c186eb51b4e7f516" providerId="LiveId" clId="{CC11BEAE-CA43-4DD9-9130-E828EA22D793}" dt="2021-09-09T11:17:03.324" v="2897" actId="478"/>
          <ac:picMkLst>
            <pc:docMk/>
            <pc:sldMk cId="2817718307" sldId="335"/>
            <ac:picMk id="18" creationId="{80957D1B-14E2-407C-A573-4B4662243BA1}"/>
          </ac:picMkLst>
        </pc:picChg>
        <pc:picChg chg="del mod">
          <ac:chgData name="classic 2012" userId="c186eb51b4e7f516" providerId="LiveId" clId="{CC11BEAE-CA43-4DD9-9130-E828EA22D793}" dt="2021-09-06T12:01:27.461" v="1025" actId="478"/>
          <ac:picMkLst>
            <pc:docMk/>
            <pc:sldMk cId="2817718307" sldId="335"/>
            <ac:picMk id="2050" creationId="{564EC6A4-820E-452A-806B-C65E56296588}"/>
          </ac:picMkLst>
        </pc:picChg>
      </pc:sldChg>
      <pc:sldChg chg="addSp delSp modSp add mod ord delAnim modAnim">
        <pc:chgData name="classic 2012" userId="c186eb51b4e7f516" providerId="LiveId" clId="{CC11BEAE-CA43-4DD9-9130-E828EA22D793}" dt="2021-09-10T00:11:00.224" v="5380"/>
        <pc:sldMkLst>
          <pc:docMk/>
          <pc:sldMk cId="774918345" sldId="336"/>
        </pc:sldMkLst>
        <pc:spChg chg="del">
          <ac:chgData name="classic 2012" userId="c186eb51b4e7f516" providerId="LiveId" clId="{CC11BEAE-CA43-4DD9-9130-E828EA22D793}" dt="2021-09-06T23:05:36.553" v="2693" actId="478"/>
          <ac:spMkLst>
            <pc:docMk/>
            <pc:sldMk cId="774918345" sldId="336"/>
            <ac:spMk id="2" creationId="{D26569A9-7AD4-4564-9D6D-A23D4E7F541C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5" creationId="{374BFC74-FA0B-4A9D-989C-EA12A190DF33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4" creationId="{05168B06-E0AE-4925-992F-DAB6CA75C690}"/>
          </ac:spMkLst>
        </pc:spChg>
        <pc:spChg chg="del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5" creationId="{C241064E-17D1-4176-B059-326FDB46A38D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6" creationId="{A34B70E7-D497-422B-859A-E75947C909DD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7" creationId="{CE806266-D782-421E-8317-28DEF15CC47C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8" creationId="{1EEC7946-8AA0-4345-84D9-020F884086F0}"/>
          </ac:spMkLst>
        </pc:spChg>
        <pc:spChg chg="del mod">
          <ac:chgData name="classic 2012" userId="c186eb51b4e7f516" providerId="LiveId" clId="{CC11BEAE-CA43-4DD9-9130-E828EA22D793}" dt="2021-09-06T23:05:30.982" v="2692" actId="478"/>
          <ac:spMkLst>
            <pc:docMk/>
            <pc:sldMk cId="774918345" sldId="336"/>
            <ac:spMk id="19" creationId="{1B5BABFD-3E49-4657-8FBE-16743049C5C5}"/>
          </ac:spMkLst>
        </pc:spChg>
        <pc:spChg chg="add mod">
          <ac:chgData name="classic 2012" userId="c186eb51b4e7f516" providerId="LiveId" clId="{CC11BEAE-CA43-4DD9-9130-E828EA22D793}" dt="2021-09-09T11:27:51.130" v="2971" actId="20577"/>
          <ac:spMkLst>
            <pc:docMk/>
            <pc:sldMk cId="774918345" sldId="336"/>
            <ac:spMk id="20" creationId="{828214CB-4525-485A-810D-7581F86154E5}"/>
          </ac:spMkLst>
        </pc:spChg>
        <pc:spChg chg="add mod">
          <ac:chgData name="classic 2012" userId="c186eb51b4e7f516" providerId="LiveId" clId="{CC11BEAE-CA43-4DD9-9130-E828EA22D793}" dt="2021-09-06T23:18:35.641" v="2789" actId="1076"/>
          <ac:spMkLst>
            <pc:docMk/>
            <pc:sldMk cId="774918345" sldId="336"/>
            <ac:spMk id="21" creationId="{1AA6B356-4961-4028-A632-20C11A17C205}"/>
          </ac:spMkLst>
        </pc:spChg>
        <pc:picChg chg="mod">
          <ac:chgData name="classic 2012" userId="c186eb51b4e7f516" providerId="LiveId" clId="{CC11BEAE-CA43-4DD9-9130-E828EA22D793}" dt="2021-09-06T23:13:53.607" v="2698" actId="1076"/>
          <ac:picMkLst>
            <pc:docMk/>
            <pc:sldMk cId="774918345" sldId="336"/>
            <ac:picMk id="26" creationId="{98928CBC-6DEB-4F11-B756-427D25E205C9}"/>
          </ac:picMkLst>
        </pc:picChg>
        <pc:picChg chg="add mod">
          <ac:chgData name="classic 2012" userId="c186eb51b4e7f516" providerId="LiveId" clId="{CC11BEAE-CA43-4DD9-9130-E828EA22D793}" dt="2021-09-06T23:16:28.648" v="2725" actId="14100"/>
          <ac:picMkLst>
            <pc:docMk/>
            <pc:sldMk cId="774918345" sldId="336"/>
            <ac:picMk id="1026" creationId="{AB343196-7456-4063-8D8A-BDDCAC4F3D21}"/>
          </ac:picMkLst>
        </pc:picChg>
      </pc:sldChg>
      <pc:sldChg chg="addSp delSp modSp add mod ord delAnim modAnim">
        <pc:chgData name="classic 2012" userId="c186eb51b4e7f516" providerId="LiveId" clId="{CC11BEAE-CA43-4DD9-9130-E828EA22D793}" dt="2021-09-09T23:56:15.517" v="5332" actId="1076"/>
        <pc:sldMkLst>
          <pc:docMk/>
          <pc:sldMk cId="833998500" sldId="337"/>
        </pc:sldMkLst>
        <pc:spChg chg="add mod">
          <ac:chgData name="classic 2012" userId="c186eb51b4e7f516" providerId="LiveId" clId="{CC11BEAE-CA43-4DD9-9130-E828EA22D793}" dt="2021-09-09T23:56:15.517" v="5332" actId="1076"/>
          <ac:spMkLst>
            <pc:docMk/>
            <pc:sldMk cId="833998500" sldId="337"/>
            <ac:spMk id="13" creationId="{602721CF-AFE6-47E6-A0B8-454719630261}"/>
          </ac:spMkLst>
        </pc:spChg>
        <pc:spChg chg="del">
          <ac:chgData name="classic 2012" userId="c186eb51b4e7f516" providerId="LiveId" clId="{CC11BEAE-CA43-4DD9-9130-E828EA22D793}" dt="2021-09-06T23:32:32.380" v="2792" actId="478"/>
          <ac:spMkLst>
            <pc:docMk/>
            <pc:sldMk cId="833998500" sldId="337"/>
            <ac:spMk id="20" creationId="{828214CB-4525-485A-810D-7581F86154E5}"/>
          </ac:spMkLst>
        </pc:spChg>
        <pc:spChg chg="del">
          <ac:chgData name="classic 2012" userId="c186eb51b4e7f516" providerId="LiveId" clId="{CC11BEAE-CA43-4DD9-9130-E828EA22D793}" dt="2021-09-09T23:56:06.810" v="5331" actId="478"/>
          <ac:spMkLst>
            <pc:docMk/>
            <pc:sldMk cId="833998500" sldId="337"/>
            <ac:spMk id="21" creationId="{1AA6B356-4961-4028-A632-20C11A17C205}"/>
          </ac:spMkLst>
        </pc:spChg>
        <pc:spChg chg="mod">
          <ac:chgData name="classic 2012" userId="c186eb51b4e7f516" providerId="LiveId" clId="{CC11BEAE-CA43-4DD9-9130-E828EA22D793}" dt="2021-09-09T23:28:11.424" v="5182" actId="20577"/>
          <ac:spMkLst>
            <pc:docMk/>
            <pc:sldMk cId="833998500" sldId="337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9T23:54:42.136" v="5322" actId="1076"/>
          <ac:spMkLst>
            <pc:docMk/>
            <pc:sldMk cId="833998500" sldId="337"/>
            <ac:spMk id="30" creationId="{00000000-0000-0000-0000-000000000000}"/>
          </ac:spMkLst>
        </pc:spChg>
        <pc:picChg chg="mod">
          <ac:chgData name="classic 2012" userId="c186eb51b4e7f516" providerId="LiveId" clId="{CC11BEAE-CA43-4DD9-9130-E828EA22D793}" dt="2021-09-09T23:27:24.897" v="5181" actId="14100"/>
          <ac:picMkLst>
            <pc:docMk/>
            <pc:sldMk cId="833998500" sldId="337"/>
            <ac:picMk id="26" creationId="{98928CBC-6DEB-4F11-B756-427D25E205C9}"/>
          </ac:picMkLst>
        </pc:picChg>
        <pc:picChg chg="del">
          <ac:chgData name="classic 2012" userId="c186eb51b4e7f516" providerId="LiveId" clId="{CC11BEAE-CA43-4DD9-9130-E828EA22D793}" dt="2021-09-06T23:33:55.253" v="2806" actId="478"/>
          <ac:picMkLst>
            <pc:docMk/>
            <pc:sldMk cId="833998500" sldId="337"/>
            <ac:picMk id="1026" creationId="{AB343196-7456-4063-8D8A-BDDCAC4F3D21}"/>
          </ac:picMkLst>
        </pc:picChg>
        <pc:picChg chg="add mod">
          <ac:chgData name="classic 2012" userId="c186eb51b4e7f516" providerId="LiveId" clId="{CC11BEAE-CA43-4DD9-9130-E828EA22D793}" dt="2021-09-09T23:55:47.353" v="5329" actId="1076"/>
          <ac:picMkLst>
            <pc:docMk/>
            <pc:sldMk cId="833998500" sldId="337"/>
            <ac:picMk id="2050" creationId="{0013841F-F415-4B15-967F-E36C1BE79472}"/>
          </ac:picMkLst>
        </pc:picChg>
      </pc:sldChg>
      <pc:sldChg chg="addSp modSp new del mod modAnim">
        <pc:chgData name="classic 2012" userId="c186eb51b4e7f516" providerId="LiveId" clId="{CC11BEAE-CA43-4DD9-9130-E828EA22D793}" dt="2021-09-09T22:57:54.627" v="5057" actId="2696"/>
        <pc:sldMkLst>
          <pc:docMk/>
          <pc:sldMk cId="1233572664" sldId="338"/>
        </pc:sldMkLst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3" creationId="{A2087769-CDD4-4A2F-AED0-7D25B631307A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4" creationId="{3340FFA8-4979-441A-82C3-A1D010C6F485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5" creationId="{10E82709-4B91-4E26-9C87-AF320CD50BE1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6" creationId="{84EBE886-868B-49C3-9A64-FEC50EDD28D8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7" creationId="{D11FA37A-0D2A-4498-BCDE-9D8AF9D043D4}"/>
          </ac:spMkLst>
        </pc:spChg>
        <pc:spChg chg="add mod">
          <ac:chgData name="classic 2012" userId="c186eb51b4e7f516" providerId="LiveId" clId="{CC11BEAE-CA43-4DD9-9130-E828EA22D793}" dt="2021-09-09T22:51:22.362" v="5003" actId="1076"/>
          <ac:spMkLst>
            <pc:docMk/>
            <pc:sldMk cId="1233572664" sldId="338"/>
            <ac:spMk id="8" creationId="{CAC87764-A48E-4E70-B7F5-425938B61D48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0" creationId="{A42C83D0-EF79-4E84-8BDF-E0669A329D62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1" creationId="{5764D714-DD00-422F-9217-7DD270E7C665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2" creationId="{5C2A0500-C304-4FB2-99E3-D982875A4A69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3" creationId="{186AC87C-C47C-494D-B2B6-9D7494681CDC}"/>
          </ac:spMkLst>
        </pc:spChg>
        <pc:spChg chg="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4" creationId="{E7B0E8E7-C41A-48CA-B324-C2C835A56390}"/>
          </ac:spMkLst>
        </pc:spChg>
        <pc:spChg chg="add mod">
          <ac:chgData name="classic 2012" userId="c186eb51b4e7f516" providerId="LiveId" clId="{CC11BEAE-CA43-4DD9-9130-E828EA22D793}" dt="2021-09-09T11:12:26.226" v="2850"/>
          <ac:spMkLst>
            <pc:docMk/>
            <pc:sldMk cId="1233572664" sldId="338"/>
            <ac:spMk id="15" creationId="{1EB7A4C9-6F09-4626-BBEF-266B065133A3}"/>
          </ac:spMkLst>
        </pc:spChg>
        <pc:grpChg chg="add mod">
          <ac:chgData name="classic 2012" userId="c186eb51b4e7f516" providerId="LiveId" clId="{CC11BEAE-CA43-4DD9-9130-E828EA22D793}" dt="2021-09-09T22:51:20.599" v="5002" actId="1076"/>
          <ac:grpSpMkLst>
            <pc:docMk/>
            <pc:sldMk cId="1233572664" sldId="338"/>
            <ac:grpSpMk id="2" creationId="{E6D51806-EE05-43FE-B2DC-A6212DC4123A}"/>
          </ac:grpSpMkLst>
        </pc:grpChg>
        <pc:grpChg chg="add mod">
          <ac:chgData name="classic 2012" userId="c186eb51b4e7f516" providerId="LiveId" clId="{CC11BEAE-CA43-4DD9-9130-E828EA22D793}" dt="2021-09-09T22:51:24.282" v="5004" actId="1076"/>
          <ac:grpSpMkLst>
            <pc:docMk/>
            <pc:sldMk cId="1233572664" sldId="338"/>
            <ac:grpSpMk id="9" creationId="{A25D04CA-EDF7-4958-B957-141C31A729AD}"/>
          </ac:grpSpMkLst>
        </pc:grpChg>
      </pc:sldChg>
      <pc:sldChg chg="addSp delSp modSp add mod ord delAnim modAnim">
        <pc:chgData name="classic 2012" userId="c186eb51b4e7f516" providerId="LiveId" clId="{CC11BEAE-CA43-4DD9-9130-E828EA22D793}" dt="2021-09-09T23:54:04.396" v="5321"/>
        <pc:sldMkLst>
          <pc:docMk/>
          <pc:sldMk cId="2724576990" sldId="339"/>
        </pc:sldMkLst>
        <pc:spChg chg="add del mod">
          <ac:chgData name="classic 2012" userId="c186eb51b4e7f516" providerId="LiveId" clId="{CC11BEAE-CA43-4DD9-9130-E828EA22D793}" dt="2021-09-09T11:51:13.380" v="3156" actId="478"/>
          <ac:spMkLst>
            <pc:docMk/>
            <pc:sldMk cId="2724576990" sldId="339"/>
            <ac:spMk id="2" creationId="{CA4EA876-E841-49B7-B74D-46490CE522E3}"/>
          </ac:spMkLst>
        </pc:spChg>
        <pc:spChg chg="add del mod">
          <ac:chgData name="classic 2012" userId="c186eb51b4e7f516" providerId="LiveId" clId="{CC11BEAE-CA43-4DD9-9130-E828EA22D793}" dt="2021-09-09T11:51:18.035" v="3157" actId="478"/>
          <ac:spMkLst>
            <pc:docMk/>
            <pc:sldMk cId="2724576990" sldId="339"/>
            <ac:spMk id="12" creationId="{A19210B0-E5CF-48D9-BC60-F093DC4488FF}"/>
          </ac:spMkLst>
        </pc:spChg>
        <pc:spChg chg="del mod">
          <ac:chgData name="classic 2012" userId="c186eb51b4e7f516" providerId="LiveId" clId="{CC11BEAE-CA43-4DD9-9130-E828EA22D793}" dt="2021-09-06T23:49:04.165" v="2827" actId="478"/>
          <ac:spMkLst>
            <pc:docMk/>
            <pc:sldMk cId="2724576990" sldId="339"/>
            <ac:spMk id="13" creationId="{602721CF-AFE6-47E6-A0B8-454719630261}"/>
          </ac:spMkLst>
        </pc:spChg>
        <pc:spChg chg="add mod">
          <ac:chgData name="classic 2012" userId="c186eb51b4e7f516" providerId="LiveId" clId="{CC11BEAE-CA43-4DD9-9130-E828EA22D793}" dt="2021-09-09T16:06:04.054" v="4069" actId="1076"/>
          <ac:spMkLst>
            <pc:docMk/>
            <pc:sldMk cId="2724576990" sldId="339"/>
            <ac:spMk id="14" creationId="{B27351DC-3EE4-4EFB-B32A-18D8D3DDBFD8}"/>
          </ac:spMkLst>
        </pc:spChg>
        <pc:spChg chg="add del mod">
          <ac:chgData name="classic 2012" userId="c186eb51b4e7f516" providerId="LiveId" clId="{CC11BEAE-CA43-4DD9-9130-E828EA22D793}" dt="2021-09-09T11:50:13.710" v="3149" actId="478"/>
          <ac:spMkLst>
            <pc:docMk/>
            <pc:sldMk cId="2724576990" sldId="339"/>
            <ac:spMk id="15" creationId="{0C7BB594-12A8-4E27-8814-2F36FAAC06B8}"/>
          </ac:spMkLst>
        </pc:spChg>
        <pc:spChg chg="add mod">
          <ac:chgData name="classic 2012" userId="c186eb51b4e7f516" providerId="LiveId" clId="{CC11BEAE-CA43-4DD9-9130-E828EA22D793}" dt="2021-09-09T16:06:01.297" v="4068" actId="1076"/>
          <ac:spMkLst>
            <pc:docMk/>
            <pc:sldMk cId="2724576990" sldId="339"/>
            <ac:spMk id="16" creationId="{B6FC794A-48F6-43EE-90AD-580B549B3DAE}"/>
          </ac:spMkLst>
        </pc:spChg>
        <pc:spChg chg="add del mod">
          <ac:chgData name="classic 2012" userId="c186eb51b4e7f516" providerId="LiveId" clId="{CC11BEAE-CA43-4DD9-9130-E828EA22D793}" dt="2021-09-09T16:05:54.843" v="4066" actId="478"/>
          <ac:spMkLst>
            <pc:docMk/>
            <pc:sldMk cId="2724576990" sldId="339"/>
            <ac:spMk id="17" creationId="{DD5A6D4F-7B47-41B5-A470-8D8F23219A70}"/>
          </ac:spMkLst>
        </pc:spChg>
        <pc:spChg chg="add del mod">
          <ac:chgData name="classic 2012" userId="c186eb51b4e7f516" providerId="LiveId" clId="{CC11BEAE-CA43-4DD9-9130-E828EA22D793}" dt="2021-09-09T16:05:52.667" v="4065" actId="478"/>
          <ac:spMkLst>
            <pc:docMk/>
            <pc:sldMk cId="2724576990" sldId="339"/>
            <ac:spMk id="18" creationId="{3EEE6801-BC06-4587-823B-430D92BEC125}"/>
          </ac:spMkLst>
        </pc:spChg>
        <pc:spChg chg="del">
          <ac:chgData name="classic 2012" userId="c186eb51b4e7f516" providerId="LiveId" clId="{CC11BEAE-CA43-4DD9-9130-E828EA22D793}" dt="2021-09-06T23:49:07.752" v="2828" actId="478"/>
          <ac:spMkLst>
            <pc:docMk/>
            <pc:sldMk cId="2724576990" sldId="339"/>
            <ac:spMk id="21" creationId="{1AA6B356-4961-4028-A632-20C11A17C205}"/>
          </ac:spMkLst>
        </pc:spChg>
        <pc:spChg chg="add del mod">
          <ac:chgData name="classic 2012" userId="c186eb51b4e7f516" providerId="LiveId" clId="{CC11BEAE-CA43-4DD9-9130-E828EA22D793}" dt="2021-09-09T11:47:53.531" v="3132" actId="478"/>
          <ac:spMkLst>
            <pc:docMk/>
            <pc:sldMk cId="2724576990" sldId="339"/>
            <ac:spMk id="21" creationId="{9ADD8E89-F4EA-4F55-A8FA-6BF152437DEA}"/>
          </ac:spMkLst>
        </pc:spChg>
        <pc:spChg chg="add del mod">
          <ac:chgData name="classic 2012" userId="c186eb51b4e7f516" providerId="LiveId" clId="{CC11BEAE-CA43-4DD9-9130-E828EA22D793}" dt="2021-09-09T11:57:10.760" v="3352" actId="478"/>
          <ac:spMkLst>
            <pc:docMk/>
            <pc:sldMk cId="2724576990" sldId="339"/>
            <ac:spMk id="22" creationId="{148BB0B7-CE9E-4B10-B404-5068763D26FA}"/>
          </ac:spMkLst>
        </pc:spChg>
        <pc:spChg chg="add del mod">
          <ac:chgData name="classic 2012" userId="c186eb51b4e7f516" providerId="LiveId" clId="{CC11BEAE-CA43-4DD9-9130-E828EA22D793}" dt="2021-09-09T16:06:30.461" v="4094" actId="478"/>
          <ac:spMkLst>
            <pc:docMk/>
            <pc:sldMk cId="2724576990" sldId="339"/>
            <ac:spMk id="27" creationId="{6CDF13FD-A59D-4A1C-99D0-1E81F3026D84}"/>
          </ac:spMkLst>
        </pc:spChg>
        <pc:spChg chg="add mod">
          <ac:chgData name="classic 2012" userId="c186eb51b4e7f516" providerId="LiveId" clId="{CC11BEAE-CA43-4DD9-9130-E828EA22D793}" dt="2021-09-09T16:05:58.300" v="4067" actId="1076"/>
          <ac:spMkLst>
            <pc:docMk/>
            <pc:sldMk cId="2724576990" sldId="339"/>
            <ac:spMk id="28" creationId="{E7102037-FF14-490B-97FA-A55F7475014B}"/>
          </ac:spMkLst>
        </pc:spChg>
        <pc:spChg chg="mod">
          <ac:chgData name="classic 2012" userId="c186eb51b4e7f516" providerId="LiveId" clId="{CC11BEAE-CA43-4DD9-9130-E828EA22D793}" dt="2021-09-09T23:28:46.976" v="5186" actId="20577"/>
          <ac:spMkLst>
            <pc:docMk/>
            <pc:sldMk cId="2724576990" sldId="339"/>
            <ac:spMk id="29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3:28:29.531" v="5184" actId="1076"/>
          <ac:spMkLst>
            <pc:docMk/>
            <pc:sldMk cId="2724576990" sldId="339"/>
            <ac:spMk id="31" creationId="{3255E82C-C961-472E-B1B6-19D68B208483}"/>
          </ac:spMkLst>
        </pc:spChg>
        <pc:spChg chg="mod">
          <ac:chgData name="classic 2012" userId="c186eb51b4e7f516" providerId="LiveId" clId="{CC11BEAE-CA43-4DD9-9130-E828EA22D793}" dt="2021-09-09T11:58:48.423" v="3369" actId="14100"/>
          <ac:spMkLst>
            <pc:docMk/>
            <pc:sldMk cId="2724576990" sldId="339"/>
            <ac:spMk id="32" creationId="{32DE5D7D-728D-4FCD-8158-602DEF2F5D2A}"/>
          </ac:spMkLst>
        </pc:spChg>
        <pc:picChg chg="add mod">
          <ac:chgData name="classic 2012" userId="c186eb51b4e7f516" providerId="LiveId" clId="{CC11BEAE-CA43-4DD9-9130-E828EA22D793}" dt="2021-09-09T23:53:47.516" v="5316" actId="1076"/>
          <ac:picMkLst>
            <pc:docMk/>
            <pc:sldMk cId="2724576990" sldId="339"/>
            <ac:picMk id="19" creationId="{BC7D2BD9-773E-4010-9AF4-E2B34B9FC483}"/>
          </ac:picMkLst>
        </pc:picChg>
        <pc:picChg chg="add del mod">
          <ac:chgData name="classic 2012" userId="c186eb51b4e7f516" providerId="LiveId" clId="{CC11BEAE-CA43-4DD9-9130-E828EA22D793}" dt="2021-09-09T16:05:21.252" v="4058" actId="478"/>
          <ac:picMkLst>
            <pc:docMk/>
            <pc:sldMk cId="2724576990" sldId="339"/>
            <ac:picMk id="20" creationId="{D50BC9BF-B014-40C1-9021-58DE04DCC4D2}"/>
          </ac:picMkLst>
        </pc:picChg>
        <pc:picChg chg="add del mod">
          <ac:chgData name="classic 2012" userId="c186eb51b4e7f516" providerId="LiveId" clId="{CC11BEAE-CA43-4DD9-9130-E828EA22D793}" dt="2021-09-09T16:05:25.945" v="4060" actId="478"/>
          <ac:picMkLst>
            <pc:docMk/>
            <pc:sldMk cId="2724576990" sldId="339"/>
            <ac:picMk id="23" creationId="{BED3F300-048B-419E-8290-CDF26A69AD42}"/>
          </ac:picMkLst>
        </pc:picChg>
        <pc:picChg chg="add del mod">
          <ac:chgData name="classic 2012" userId="c186eb51b4e7f516" providerId="LiveId" clId="{CC11BEAE-CA43-4DD9-9130-E828EA22D793}" dt="2021-09-09T16:05:23.637" v="4059" actId="478"/>
          <ac:picMkLst>
            <pc:docMk/>
            <pc:sldMk cId="2724576990" sldId="339"/>
            <ac:picMk id="24" creationId="{241D6A9D-E2B4-4746-8FB5-10996E829C86}"/>
          </ac:picMkLst>
        </pc:picChg>
        <pc:picChg chg="add del mod">
          <ac:chgData name="classic 2012" userId="c186eb51b4e7f516" providerId="LiveId" clId="{CC11BEAE-CA43-4DD9-9130-E828EA22D793}" dt="2021-09-09T11:59:48.628" v="3378" actId="478"/>
          <ac:picMkLst>
            <pc:docMk/>
            <pc:sldMk cId="2724576990" sldId="339"/>
            <ac:picMk id="25" creationId="{EEE16AD4-935D-436A-BFC4-F657E110F8FC}"/>
          </ac:picMkLst>
        </pc:picChg>
        <pc:picChg chg="mod">
          <ac:chgData name="classic 2012" userId="c186eb51b4e7f516" providerId="LiveId" clId="{CC11BEAE-CA43-4DD9-9130-E828EA22D793}" dt="2021-09-09T16:06:40.503" v="4097" actId="14100"/>
          <ac:picMkLst>
            <pc:docMk/>
            <pc:sldMk cId="2724576990" sldId="339"/>
            <ac:picMk id="26" creationId="{98928CBC-6DEB-4F11-B756-427D25E205C9}"/>
          </ac:picMkLst>
        </pc:picChg>
        <pc:picChg chg="del">
          <ac:chgData name="classic 2012" userId="c186eb51b4e7f516" providerId="LiveId" clId="{CC11BEAE-CA43-4DD9-9130-E828EA22D793}" dt="2021-09-06T23:48:58.381" v="2825" actId="478"/>
          <ac:picMkLst>
            <pc:docMk/>
            <pc:sldMk cId="2724576990" sldId="339"/>
            <ac:picMk id="2050" creationId="{0013841F-F415-4B15-967F-E36C1BE79472}"/>
          </ac:picMkLst>
        </pc:picChg>
      </pc:sldChg>
      <pc:sldChg chg="add del">
        <pc:chgData name="classic 2012" userId="c186eb51b4e7f516" providerId="LiveId" clId="{CC11BEAE-CA43-4DD9-9130-E828EA22D793}" dt="2021-09-09T22:51:09.696" v="5001" actId="2696"/>
        <pc:sldMkLst>
          <pc:docMk/>
          <pc:sldMk cId="171337572" sldId="340"/>
        </pc:sldMkLst>
      </pc:sldChg>
      <pc:sldChg chg="addSp delSp modSp add mod ord delAnim modAnim">
        <pc:chgData name="classic 2012" userId="c186eb51b4e7f516" providerId="LiveId" clId="{CC11BEAE-CA43-4DD9-9130-E828EA22D793}" dt="2021-09-09T23:25:50.847" v="5179" actId="14100"/>
        <pc:sldMkLst>
          <pc:docMk/>
          <pc:sldMk cId="1085838012" sldId="341"/>
        </pc:sldMkLst>
        <pc:spChg chg="del">
          <ac:chgData name="classic 2012" userId="c186eb51b4e7f516" providerId="LiveId" clId="{CC11BEAE-CA43-4DD9-9130-E828EA22D793}" dt="2021-09-09T11:11:09.416" v="2846" actId="478"/>
          <ac:spMkLst>
            <pc:docMk/>
            <pc:sldMk cId="1085838012" sldId="341"/>
            <ac:spMk id="13" creationId="{602721CF-AFE6-47E6-A0B8-454719630261}"/>
          </ac:spMkLst>
        </pc:spChg>
        <pc:spChg chg="mod">
          <ac:chgData name="classic 2012" userId="c186eb51b4e7f516" providerId="LiveId" clId="{CC11BEAE-CA43-4DD9-9130-E828EA22D793}" dt="2021-09-09T11:28:39.744" v="2975" actId="13822"/>
          <ac:spMkLst>
            <pc:docMk/>
            <pc:sldMk cId="1085838012" sldId="341"/>
            <ac:spMk id="14" creationId="{74A5ED9C-06F2-4765-A48A-B59CC04F761B}"/>
          </ac:spMkLst>
        </pc:spChg>
        <pc:spChg chg="mod">
          <ac:chgData name="classic 2012" userId="c186eb51b4e7f516" providerId="LiveId" clId="{CC11BEAE-CA43-4DD9-9130-E828EA22D793}" dt="2021-09-09T11:41:15.861" v="3087" actId="13822"/>
          <ac:spMkLst>
            <pc:docMk/>
            <pc:sldMk cId="1085838012" sldId="341"/>
            <ac:spMk id="18" creationId="{9CE5AD85-58F5-4D01-9DCF-AD622E1A0808}"/>
          </ac:spMkLst>
        </pc:spChg>
        <pc:spChg chg="mod">
          <ac:chgData name="classic 2012" userId="c186eb51b4e7f516" providerId="LiveId" clId="{CC11BEAE-CA43-4DD9-9130-E828EA22D793}" dt="2021-09-09T11:41:15.861" v="3087" actId="13822"/>
          <ac:spMkLst>
            <pc:docMk/>
            <pc:sldMk cId="1085838012" sldId="341"/>
            <ac:spMk id="19" creationId="{34EDE251-87DC-4523-8E0A-5E6392F4A801}"/>
          </ac:spMkLst>
        </pc:spChg>
        <pc:spChg chg="mod">
          <ac:chgData name="classic 2012" userId="c186eb51b4e7f516" providerId="LiveId" clId="{CC11BEAE-CA43-4DD9-9130-E828EA22D793}" dt="2021-09-09T11:41:15.861" v="3087" actId="13822"/>
          <ac:spMkLst>
            <pc:docMk/>
            <pc:sldMk cId="1085838012" sldId="341"/>
            <ac:spMk id="20" creationId="{CCB61D82-0A31-4904-AF96-29F0EA64E7F7}"/>
          </ac:spMkLst>
        </pc:spChg>
        <pc:spChg chg="del mod">
          <ac:chgData name="classic 2012" userId="c186eb51b4e7f516" providerId="LiveId" clId="{CC11BEAE-CA43-4DD9-9130-E828EA22D793}" dt="2021-09-09T11:11:13.086" v="2848" actId="478"/>
          <ac:spMkLst>
            <pc:docMk/>
            <pc:sldMk cId="1085838012" sldId="341"/>
            <ac:spMk id="21" creationId="{1AA6B356-4961-4028-A632-20C11A17C205}"/>
          </ac:spMkLst>
        </pc:spChg>
        <pc:spChg chg="mod">
          <ac:chgData name="classic 2012" userId="c186eb51b4e7f516" providerId="LiveId" clId="{CC11BEAE-CA43-4DD9-9130-E828EA22D793}" dt="2021-09-09T11:41:15.861" v="3087" actId="13822"/>
          <ac:spMkLst>
            <pc:docMk/>
            <pc:sldMk cId="1085838012" sldId="341"/>
            <ac:spMk id="22" creationId="{2A027A7C-D20D-447F-B50C-4025D4C60FCE}"/>
          </ac:spMkLst>
        </pc:spChg>
        <pc:spChg chg="mod">
          <ac:chgData name="classic 2012" userId="c186eb51b4e7f516" providerId="LiveId" clId="{CC11BEAE-CA43-4DD9-9130-E828EA22D793}" dt="2021-09-09T11:41:15.861" v="3087" actId="13822"/>
          <ac:spMkLst>
            <pc:docMk/>
            <pc:sldMk cId="1085838012" sldId="341"/>
            <ac:spMk id="23" creationId="{94DC1A3E-0128-4CA6-A7A9-6EFEE6335DBB}"/>
          </ac:spMkLst>
        </pc:spChg>
        <pc:spChg chg="mod">
          <ac:chgData name="classic 2012" userId="c186eb51b4e7f516" providerId="LiveId" clId="{CC11BEAE-CA43-4DD9-9130-E828EA22D793}" dt="2021-09-09T11:11:16.898" v="2849"/>
          <ac:spMkLst>
            <pc:docMk/>
            <pc:sldMk cId="1085838012" sldId="341"/>
            <ac:spMk id="27" creationId="{55DBC72B-E0DE-4237-92AB-247A06598E69}"/>
          </ac:spMkLst>
        </pc:spChg>
        <pc:spChg chg="mod">
          <ac:chgData name="classic 2012" userId="c186eb51b4e7f516" providerId="LiveId" clId="{CC11BEAE-CA43-4DD9-9130-E828EA22D793}" dt="2021-09-09T23:25:32.137" v="5177" actId="1076"/>
          <ac:spMkLst>
            <pc:docMk/>
            <pc:sldMk cId="1085838012" sldId="341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9T11:30:38.234" v="2982"/>
          <ac:spMkLst>
            <pc:docMk/>
            <pc:sldMk cId="1085838012" sldId="341"/>
            <ac:spMk id="31" creationId="{A5B46FEB-F0DF-4396-8415-646FDB1CB0A7}"/>
          </ac:spMkLst>
        </pc:spChg>
        <pc:spChg chg="mod">
          <ac:chgData name="classic 2012" userId="c186eb51b4e7f516" providerId="LiveId" clId="{CC11BEAE-CA43-4DD9-9130-E828EA22D793}" dt="2021-09-09T11:42:58.148" v="3121" actId="1076"/>
          <ac:spMkLst>
            <pc:docMk/>
            <pc:sldMk cId="1085838012" sldId="341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9T11:30:48.109" v="2984"/>
          <ac:spMkLst>
            <pc:docMk/>
            <pc:sldMk cId="1085838012" sldId="341"/>
            <ac:spMk id="36" creationId="{BD823238-02DC-461B-B69A-C0FED5ABD479}"/>
          </ac:spMkLst>
        </pc:spChg>
        <pc:grpChg chg="add mod">
          <ac:chgData name="classic 2012" userId="c186eb51b4e7f516" providerId="LiveId" clId="{CC11BEAE-CA43-4DD9-9130-E828EA22D793}" dt="2021-09-09T11:42:51.153" v="3120" actId="1038"/>
          <ac:grpSpMkLst>
            <pc:docMk/>
            <pc:sldMk cId="1085838012" sldId="341"/>
            <ac:grpSpMk id="12" creationId="{FF158A60-F329-4D7F-9AD6-38651C6ADA31}"/>
          </ac:grpSpMkLst>
        </pc:grpChg>
        <pc:grpChg chg="add mod">
          <ac:chgData name="classic 2012" userId="c186eb51b4e7f516" providerId="LiveId" clId="{CC11BEAE-CA43-4DD9-9130-E828EA22D793}" dt="2021-09-09T11:41:55.783" v="3106" actId="1076"/>
          <ac:grpSpMkLst>
            <pc:docMk/>
            <pc:sldMk cId="1085838012" sldId="341"/>
            <ac:grpSpMk id="17" creationId="{75D2CD44-3D01-4B53-98D4-EC3004B2CC07}"/>
          </ac:grpSpMkLst>
        </pc:grpChg>
        <pc:grpChg chg="add mod">
          <ac:chgData name="classic 2012" userId="c186eb51b4e7f516" providerId="LiveId" clId="{CC11BEAE-CA43-4DD9-9130-E828EA22D793}" dt="2021-09-09T11:11:16.898" v="2849"/>
          <ac:grpSpMkLst>
            <pc:docMk/>
            <pc:sldMk cId="1085838012" sldId="341"/>
            <ac:grpSpMk id="24" creationId="{E510B3F0-0D50-4076-8E5D-B5CE2881EFAB}"/>
          </ac:grpSpMkLst>
        </pc:grpChg>
        <pc:grpChg chg="add del mod">
          <ac:chgData name="classic 2012" userId="c186eb51b4e7f516" providerId="LiveId" clId="{CC11BEAE-CA43-4DD9-9130-E828EA22D793}" dt="2021-09-09T11:30:43.935" v="2983" actId="478"/>
          <ac:grpSpMkLst>
            <pc:docMk/>
            <pc:sldMk cId="1085838012" sldId="341"/>
            <ac:grpSpMk id="28" creationId="{8DC696FE-A5A8-4DD9-B474-854EF1AA9FC0}"/>
          </ac:grpSpMkLst>
        </pc:grpChg>
        <pc:grpChg chg="add del mod">
          <ac:chgData name="classic 2012" userId="c186eb51b4e7f516" providerId="LiveId" clId="{CC11BEAE-CA43-4DD9-9130-E828EA22D793}" dt="2021-09-09T11:33:58.753" v="2992" actId="478"/>
          <ac:grpSpMkLst>
            <pc:docMk/>
            <pc:sldMk cId="1085838012" sldId="341"/>
            <ac:grpSpMk id="35" creationId="{3F515349-5667-4EE9-837F-D31AF80210A5}"/>
          </ac:grpSpMkLst>
        </pc:grpChg>
        <pc:picChg chg="mod">
          <ac:chgData name="classic 2012" userId="c186eb51b4e7f516" providerId="LiveId" clId="{CC11BEAE-CA43-4DD9-9130-E828EA22D793}" dt="2021-09-09T11:28:39.744" v="2975" actId="13822"/>
          <ac:picMkLst>
            <pc:docMk/>
            <pc:sldMk cId="1085838012" sldId="341"/>
            <ac:picMk id="15" creationId="{DF4851F0-6F07-476D-B972-5D4E1CAA9097}"/>
          </ac:picMkLst>
        </pc:picChg>
        <pc:picChg chg="mod">
          <ac:chgData name="classic 2012" userId="c186eb51b4e7f516" providerId="LiveId" clId="{CC11BEAE-CA43-4DD9-9130-E828EA22D793}" dt="2021-09-09T11:28:39.744" v="2975" actId="13822"/>
          <ac:picMkLst>
            <pc:docMk/>
            <pc:sldMk cId="1085838012" sldId="341"/>
            <ac:picMk id="16" creationId="{B1BDD321-F07B-4179-9A76-4B8498DA9989}"/>
          </ac:picMkLst>
        </pc:picChg>
        <pc:picChg chg="mod">
          <ac:chgData name="classic 2012" userId="c186eb51b4e7f516" providerId="LiveId" clId="{CC11BEAE-CA43-4DD9-9130-E828EA22D793}" dt="2021-09-09T11:11:16.898" v="2849"/>
          <ac:picMkLst>
            <pc:docMk/>
            <pc:sldMk cId="1085838012" sldId="341"/>
            <ac:picMk id="25" creationId="{B5F7E2AD-5281-4B99-9E18-9C63F26EC616}"/>
          </ac:picMkLst>
        </pc:picChg>
        <pc:picChg chg="mod">
          <ac:chgData name="classic 2012" userId="c186eb51b4e7f516" providerId="LiveId" clId="{CC11BEAE-CA43-4DD9-9130-E828EA22D793}" dt="2021-09-09T23:25:50.847" v="5179" actId="14100"/>
          <ac:picMkLst>
            <pc:docMk/>
            <pc:sldMk cId="1085838012" sldId="341"/>
            <ac:picMk id="26" creationId="{98928CBC-6DEB-4F11-B756-427D25E205C9}"/>
          </ac:picMkLst>
        </pc:picChg>
        <pc:picChg chg="mod">
          <ac:chgData name="classic 2012" userId="c186eb51b4e7f516" providerId="LiveId" clId="{CC11BEAE-CA43-4DD9-9130-E828EA22D793}" dt="2021-09-09T11:30:38.234" v="2982"/>
          <ac:picMkLst>
            <pc:docMk/>
            <pc:sldMk cId="1085838012" sldId="341"/>
            <ac:picMk id="33" creationId="{8B995CB7-7A08-4E95-931E-A37A3268E62E}"/>
          </ac:picMkLst>
        </pc:picChg>
        <pc:picChg chg="mod">
          <ac:chgData name="classic 2012" userId="c186eb51b4e7f516" providerId="LiveId" clId="{CC11BEAE-CA43-4DD9-9130-E828EA22D793}" dt="2021-09-09T11:30:38.234" v="2982"/>
          <ac:picMkLst>
            <pc:docMk/>
            <pc:sldMk cId="1085838012" sldId="341"/>
            <ac:picMk id="34" creationId="{28B005B3-5809-4E58-ABF2-DFC7401516FE}"/>
          </ac:picMkLst>
        </pc:picChg>
        <pc:picChg chg="mod">
          <ac:chgData name="classic 2012" userId="c186eb51b4e7f516" providerId="LiveId" clId="{CC11BEAE-CA43-4DD9-9130-E828EA22D793}" dt="2021-09-09T11:30:48.109" v="2984"/>
          <ac:picMkLst>
            <pc:docMk/>
            <pc:sldMk cId="1085838012" sldId="341"/>
            <ac:picMk id="37" creationId="{475A78AF-00BE-4BD3-9128-EAB774BB127C}"/>
          </ac:picMkLst>
        </pc:picChg>
        <pc:picChg chg="mod">
          <ac:chgData name="classic 2012" userId="c186eb51b4e7f516" providerId="LiveId" clId="{CC11BEAE-CA43-4DD9-9130-E828EA22D793}" dt="2021-09-09T11:30:48.109" v="2984"/>
          <ac:picMkLst>
            <pc:docMk/>
            <pc:sldMk cId="1085838012" sldId="341"/>
            <ac:picMk id="39" creationId="{420AB31C-6949-4179-A0AF-1B47C7672EBF}"/>
          </ac:picMkLst>
        </pc:picChg>
        <pc:picChg chg="del">
          <ac:chgData name="classic 2012" userId="c186eb51b4e7f516" providerId="LiveId" clId="{CC11BEAE-CA43-4DD9-9130-E828EA22D793}" dt="2021-09-09T11:11:07.412" v="2845" actId="478"/>
          <ac:picMkLst>
            <pc:docMk/>
            <pc:sldMk cId="1085838012" sldId="341"/>
            <ac:picMk id="2050" creationId="{0013841F-F415-4B15-967F-E36C1BE79472}"/>
          </ac:picMkLst>
        </pc:picChg>
      </pc:sldChg>
      <pc:sldChg chg="modSp del mod">
        <pc:chgData name="classic 2012" userId="c186eb51b4e7f516" providerId="LiveId" clId="{CC11BEAE-CA43-4DD9-9130-E828EA22D793}" dt="2021-09-09T22:57:48.826" v="5056" actId="2696"/>
        <pc:sldMkLst>
          <pc:docMk/>
          <pc:sldMk cId="2735603941" sldId="876"/>
        </pc:sldMkLst>
        <pc:picChg chg="mod">
          <ac:chgData name="classic 2012" userId="c186eb51b4e7f516" providerId="LiveId" clId="{CC11BEAE-CA43-4DD9-9130-E828EA22D793}" dt="2021-09-09T22:50:49.766" v="4999" actId="14100"/>
          <ac:picMkLst>
            <pc:docMk/>
            <pc:sldMk cId="2735603941" sldId="876"/>
            <ac:picMk id="96" creationId="{6E006741-4755-427C-898D-9339BED681F7}"/>
          </ac:picMkLst>
        </pc:picChg>
      </pc:sldChg>
      <pc:sldChg chg="modSp del mod">
        <pc:chgData name="classic 2012" userId="c186eb51b4e7f516" providerId="LiveId" clId="{CC11BEAE-CA43-4DD9-9130-E828EA22D793}" dt="2021-09-09T16:09:13.529" v="4110" actId="2696"/>
        <pc:sldMkLst>
          <pc:docMk/>
          <pc:sldMk cId="3029467549" sldId="882"/>
        </pc:sldMkLst>
        <pc:picChg chg="mod">
          <ac:chgData name="classic 2012" userId="c186eb51b4e7f516" providerId="LiveId" clId="{CC11BEAE-CA43-4DD9-9130-E828EA22D793}" dt="2021-09-09T11:49:18.335" v="3140" actId="1076"/>
          <ac:picMkLst>
            <pc:docMk/>
            <pc:sldMk cId="3029467549" sldId="882"/>
            <ac:picMk id="88" creationId="{6E006741-4755-427C-898D-9339BED681F7}"/>
          </ac:picMkLst>
        </pc:picChg>
        <pc:picChg chg="mod">
          <ac:chgData name="classic 2012" userId="c186eb51b4e7f516" providerId="LiveId" clId="{CC11BEAE-CA43-4DD9-9130-E828EA22D793}" dt="2021-09-09T11:49:18.335" v="3140" actId="1076"/>
          <ac:picMkLst>
            <pc:docMk/>
            <pc:sldMk cId="3029467549" sldId="882"/>
            <ac:picMk id="96" creationId="{6E006741-4755-427C-898D-9339BED681F7}"/>
          </ac:picMkLst>
        </pc:picChg>
        <pc:picChg chg="mod">
          <ac:chgData name="classic 2012" userId="c186eb51b4e7f516" providerId="LiveId" clId="{CC11BEAE-CA43-4DD9-9130-E828EA22D793}" dt="2021-09-09T11:49:18.335" v="3140" actId="1076"/>
          <ac:picMkLst>
            <pc:docMk/>
            <pc:sldMk cId="3029467549" sldId="882"/>
            <ac:picMk id="97" creationId="{6E006741-4755-427C-898D-9339BED681F7}"/>
          </ac:picMkLst>
        </pc:picChg>
      </pc:sldChg>
      <pc:sldChg chg="del">
        <pc:chgData name="classic 2012" userId="c186eb51b4e7f516" providerId="LiveId" clId="{CC11BEAE-CA43-4DD9-9130-E828EA22D793}" dt="2021-09-09T22:28:31.149" v="4733" actId="2696"/>
        <pc:sldMkLst>
          <pc:docMk/>
          <pc:sldMk cId="1387583474" sldId="883"/>
        </pc:sldMkLst>
      </pc:sldChg>
      <pc:sldChg chg="modSp del mod">
        <pc:chgData name="classic 2012" userId="c186eb51b4e7f516" providerId="LiveId" clId="{CC11BEAE-CA43-4DD9-9130-E828EA22D793}" dt="2021-09-09T22:50:29.163" v="4997" actId="2696"/>
        <pc:sldMkLst>
          <pc:docMk/>
          <pc:sldMk cId="1162413380" sldId="886"/>
        </pc:sldMkLst>
        <pc:grpChg chg="mod">
          <ac:chgData name="classic 2012" userId="c186eb51b4e7f516" providerId="LiveId" clId="{CC11BEAE-CA43-4DD9-9130-E828EA22D793}" dt="2021-09-09T22:39:24.800" v="4914" actId="1076"/>
          <ac:grpSpMkLst>
            <pc:docMk/>
            <pc:sldMk cId="1162413380" sldId="886"/>
            <ac:grpSpMk id="60" creationId="{00000000-0000-0000-0000-000000000000}"/>
          </ac:grpSpMkLst>
        </pc:grpChg>
        <pc:grpChg chg="mod">
          <ac:chgData name="classic 2012" userId="c186eb51b4e7f516" providerId="LiveId" clId="{CC11BEAE-CA43-4DD9-9130-E828EA22D793}" dt="2021-09-09T22:39:05.383" v="4913" actId="1076"/>
          <ac:grpSpMkLst>
            <pc:docMk/>
            <pc:sldMk cId="1162413380" sldId="886"/>
            <ac:grpSpMk id="82" creationId="{00000000-0000-0000-0000-000000000000}"/>
          </ac:grpSpMkLst>
        </pc:grpChg>
        <pc:grpChg chg="mod">
          <ac:chgData name="classic 2012" userId="c186eb51b4e7f516" providerId="LiveId" clId="{CC11BEAE-CA43-4DD9-9130-E828EA22D793}" dt="2021-09-09T22:39:24.800" v="4914" actId="1076"/>
          <ac:grpSpMkLst>
            <pc:docMk/>
            <pc:sldMk cId="1162413380" sldId="886"/>
            <ac:grpSpMk id="99" creationId="{E841A3D7-B37B-4929-8B01-DC267C49B5FD}"/>
          </ac:grpSpMkLst>
        </pc:grpChg>
      </pc:sldChg>
      <pc:sldChg chg="modSp del mod">
        <pc:chgData name="classic 2012" userId="c186eb51b4e7f516" providerId="LiveId" clId="{CC11BEAE-CA43-4DD9-9130-E828EA22D793}" dt="2021-09-09T22:05:19.795" v="4463" actId="47"/>
        <pc:sldMkLst>
          <pc:docMk/>
          <pc:sldMk cId="1473852954" sldId="888"/>
        </pc:sldMkLst>
        <pc:picChg chg="mod">
          <ac:chgData name="classic 2012" userId="c186eb51b4e7f516" providerId="LiveId" clId="{CC11BEAE-CA43-4DD9-9130-E828EA22D793}" dt="2021-09-09T16:09:58.902" v="4114" actId="1076"/>
          <ac:picMkLst>
            <pc:docMk/>
            <pc:sldMk cId="1473852954" sldId="888"/>
            <ac:picMk id="88" creationId="{6E006741-4755-427C-898D-9339BED681F7}"/>
          </ac:picMkLst>
        </pc:picChg>
      </pc:sldChg>
      <pc:sldChg chg="del">
        <pc:chgData name="classic 2012" userId="c186eb51b4e7f516" providerId="LiveId" clId="{CC11BEAE-CA43-4DD9-9130-E828EA22D793}" dt="2021-09-09T22:50:41.488" v="4998" actId="2696"/>
        <pc:sldMkLst>
          <pc:docMk/>
          <pc:sldMk cId="1588827679" sldId="889"/>
        </pc:sldMkLst>
      </pc:sldChg>
      <pc:sldChg chg="modSp del mod">
        <pc:chgData name="classic 2012" userId="c186eb51b4e7f516" providerId="LiveId" clId="{CC11BEAE-CA43-4DD9-9130-E828EA22D793}" dt="2021-09-09T11:44:16.478" v="3126" actId="2696"/>
        <pc:sldMkLst>
          <pc:docMk/>
          <pc:sldMk cId="343458545" sldId="890"/>
        </pc:sldMkLst>
        <pc:spChg chg="mod">
          <ac:chgData name="classic 2012" userId="c186eb51b4e7f516" providerId="LiveId" clId="{CC11BEAE-CA43-4DD9-9130-E828EA22D793}" dt="2021-09-09T11:34:54.331" v="2996" actId="1076"/>
          <ac:spMkLst>
            <pc:docMk/>
            <pc:sldMk cId="343458545" sldId="890"/>
            <ac:spMk id="2" creationId="{F04EA070-715D-4ED6-8DB3-63D3BCBAAECC}"/>
          </ac:spMkLst>
        </pc:spChg>
        <pc:spChg chg="mod">
          <ac:chgData name="classic 2012" userId="c186eb51b4e7f516" providerId="LiveId" clId="{CC11BEAE-CA43-4DD9-9130-E828EA22D793}" dt="2021-09-09T11:34:54.331" v="2996" actId="1076"/>
          <ac:spMkLst>
            <pc:docMk/>
            <pc:sldMk cId="343458545" sldId="890"/>
            <ac:spMk id="4" creationId="{C19FE31D-E61B-4335-93B2-AA389A55C0AB}"/>
          </ac:spMkLst>
        </pc:spChg>
        <pc:spChg chg="mod">
          <ac:chgData name="classic 2012" userId="c186eb51b4e7f516" providerId="LiveId" clId="{CC11BEAE-CA43-4DD9-9130-E828EA22D793}" dt="2021-09-09T11:34:54.331" v="2996" actId="1076"/>
          <ac:spMkLst>
            <pc:docMk/>
            <pc:sldMk cId="343458545" sldId="890"/>
            <ac:spMk id="5" creationId="{89ABF82F-B0DF-417E-9C04-2BBA40750F9A}"/>
          </ac:spMkLst>
        </pc:spChg>
        <pc:spChg chg="mod">
          <ac:chgData name="classic 2012" userId="c186eb51b4e7f516" providerId="LiveId" clId="{CC11BEAE-CA43-4DD9-9130-E828EA22D793}" dt="2021-09-09T11:34:54.331" v="2996" actId="1076"/>
          <ac:spMkLst>
            <pc:docMk/>
            <pc:sldMk cId="343458545" sldId="890"/>
            <ac:spMk id="14" creationId="{326103C0-C5EC-4F38-86AE-509D5D160C52}"/>
          </ac:spMkLst>
        </pc:spChg>
        <pc:grpChg chg="mod">
          <ac:chgData name="classic 2012" userId="c186eb51b4e7f516" providerId="LiveId" clId="{CC11BEAE-CA43-4DD9-9130-E828EA22D793}" dt="2021-09-09T11:34:54.331" v="2996" actId="1076"/>
          <ac:grpSpMkLst>
            <pc:docMk/>
            <pc:sldMk cId="343458545" sldId="890"/>
            <ac:grpSpMk id="16" creationId="{F0361D78-070A-4390-B79A-93510FF09BF9}"/>
          </ac:grpSpMkLst>
        </pc:grpChg>
        <pc:picChg chg="mod">
          <ac:chgData name="classic 2012" userId="c186eb51b4e7f516" providerId="LiveId" clId="{CC11BEAE-CA43-4DD9-9130-E828EA22D793}" dt="2021-09-09T11:34:54.331" v="2996" actId="1076"/>
          <ac:picMkLst>
            <pc:docMk/>
            <pc:sldMk cId="343458545" sldId="890"/>
            <ac:picMk id="11" creationId="{66CE3B13-B6A3-4088-A7CB-466A30A9E164}"/>
          </ac:picMkLst>
        </pc:picChg>
        <pc:picChg chg="mod">
          <ac:chgData name="classic 2012" userId="c186eb51b4e7f516" providerId="LiveId" clId="{CC11BEAE-CA43-4DD9-9130-E828EA22D793}" dt="2021-09-09T11:34:54.331" v="2996" actId="1076"/>
          <ac:picMkLst>
            <pc:docMk/>
            <pc:sldMk cId="343458545" sldId="890"/>
            <ac:picMk id="12" creationId="{3611E036-DA49-406E-9BE7-BB1901067256}"/>
          </ac:picMkLst>
        </pc:picChg>
      </pc:sldChg>
      <pc:sldChg chg="addSp delSp modSp add mod ord delAnim modAnim">
        <pc:chgData name="classic 2012" userId="c186eb51b4e7f516" providerId="LiveId" clId="{CC11BEAE-CA43-4DD9-9130-E828EA22D793}" dt="2021-09-09T23:56:47.917" v="5336"/>
        <pc:sldMkLst>
          <pc:docMk/>
          <pc:sldMk cId="3335728130" sldId="891"/>
        </pc:sldMkLst>
        <pc:spChg chg="add mod">
          <ac:chgData name="classic 2012" userId="c186eb51b4e7f516" providerId="LiveId" clId="{CC11BEAE-CA43-4DD9-9130-E828EA22D793}" dt="2021-09-09T11:36:38.279" v="3004" actId="14100"/>
          <ac:spMkLst>
            <pc:docMk/>
            <pc:sldMk cId="3335728130" sldId="891"/>
            <ac:spMk id="28" creationId="{9284BE04-9176-4A8E-9057-E4DCFCCB11DA}"/>
          </ac:spMkLst>
        </pc:spChg>
        <pc:spChg chg="mod">
          <ac:chgData name="classic 2012" userId="c186eb51b4e7f516" providerId="LiveId" clId="{CC11BEAE-CA43-4DD9-9130-E828EA22D793}" dt="2021-09-09T11:37:36.397" v="3077" actId="1076"/>
          <ac:spMkLst>
            <pc:docMk/>
            <pc:sldMk cId="3335728130" sldId="891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33" creationId="{5A34D179-6A4C-44D6-9775-5B1811E27CC5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34" creationId="{913E1223-E270-42DE-A9DE-6A9DE3071AEE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35" creationId="{15529C38-CE32-4ECC-82EB-54CC42EC2177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37" creationId="{31E6F533-05F3-4311-A634-4028868CCF69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39" creationId="{D5FA6DC2-EF91-4396-B8D9-C78CDA9E480F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0" creationId="{DE207C0D-1790-4F4C-89AA-B332F07C63AD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1" creationId="{D15D87A3-5DE8-43F3-949F-75A059BF9EBF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3" creationId="{A582DDE4-6DC4-4EAF-B1B0-EEFE62FFC011}"/>
          </ac:spMkLst>
        </pc:spChg>
        <pc:spChg chg="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4" creationId="{3215CB07-BE48-4899-BF58-33C5149913C8}"/>
          </ac:spMkLst>
        </pc:spChg>
        <pc:spChg chg="add mod">
          <ac:chgData name="classic 2012" userId="c186eb51b4e7f516" providerId="LiveId" clId="{CC11BEAE-CA43-4DD9-9130-E828EA22D793}" dt="2021-09-09T11:37:01.410" v="3069" actId="1076"/>
          <ac:spMkLst>
            <pc:docMk/>
            <pc:sldMk cId="3335728130" sldId="891"/>
            <ac:spMk id="45" creationId="{08A611AD-C55A-4F7C-8E90-FA54BA585CCD}"/>
          </ac:spMkLst>
        </pc:spChg>
        <pc:spChg chg="add mod">
          <ac:chgData name="classic 2012" userId="c186eb51b4e7f516" providerId="LiveId" clId="{CC11BEAE-CA43-4DD9-9130-E828EA22D793}" dt="2021-09-09T11:37:30.444" v="3076" actId="1076"/>
          <ac:spMkLst>
            <pc:docMk/>
            <pc:sldMk cId="3335728130" sldId="891"/>
            <ac:spMk id="46" creationId="{E15E2D70-516D-4462-9991-6D08809D89C1}"/>
          </ac:spMkLst>
        </pc:spChg>
        <pc:spChg chg="add 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7" creationId="{62010FB7-C820-4DE6-A3E5-1A3AAF07F923}"/>
          </ac:spMkLst>
        </pc:spChg>
        <pc:spChg chg="add 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48" creationId="{3392594E-0CA9-45F8-A76B-CA9E623A69F7}"/>
          </ac:spMkLst>
        </pc:spChg>
        <pc:spChg chg="add mod">
          <ac:chgData name="classic 2012" userId="c186eb51b4e7f516" providerId="LiveId" clId="{CC11BEAE-CA43-4DD9-9130-E828EA22D793}" dt="2021-09-09T11:35:26.904" v="2999"/>
          <ac:spMkLst>
            <pc:docMk/>
            <pc:sldMk cId="3335728130" sldId="891"/>
            <ac:spMk id="50" creationId="{E3AEBEBF-ED3E-4730-924B-E17A152E0202}"/>
          </ac:spMkLst>
        </pc:spChg>
        <pc:spChg chg="add del mod">
          <ac:chgData name="classic 2012" userId="c186eb51b4e7f516" providerId="LiveId" clId="{CC11BEAE-CA43-4DD9-9130-E828EA22D793}" dt="2021-09-09T11:40:02.309" v="3085" actId="478"/>
          <ac:spMkLst>
            <pc:docMk/>
            <pc:sldMk cId="3335728130" sldId="891"/>
            <ac:spMk id="51" creationId="{39258D40-BE81-4C95-888A-2B146C028029}"/>
          </ac:spMkLst>
        </pc:spChg>
        <pc:grpChg chg="del">
          <ac:chgData name="classic 2012" userId="c186eb51b4e7f516" providerId="LiveId" clId="{CC11BEAE-CA43-4DD9-9130-E828EA22D793}" dt="2021-09-09T11:35:23.124" v="2998" actId="478"/>
          <ac:grpSpMkLst>
            <pc:docMk/>
            <pc:sldMk cId="3335728130" sldId="891"/>
            <ac:grpSpMk id="12" creationId="{FF158A60-F329-4D7F-9AD6-38651C6ADA31}"/>
          </ac:grpSpMkLst>
        </pc:grpChg>
        <pc:grpChg chg="del">
          <ac:chgData name="classic 2012" userId="c186eb51b4e7f516" providerId="LiveId" clId="{CC11BEAE-CA43-4DD9-9130-E828EA22D793}" dt="2021-09-09T11:36:20.286" v="3002" actId="478"/>
          <ac:grpSpMkLst>
            <pc:docMk/>
            <pc:sldMk cId="3335728130" sldId="891"/>
            <ac:grpSpMk id="17" creationId="{75D2CD44-3D01-4B53-98D4-EC3004B2CC07}"/>
          </ac:grpSpMkLst>
        </pc:grpChg>
        <pc:grpChg chg="add mod">
          <ac:chgData name="classic 2012" userId="c186eb51b4e7f516" providerId="LiveId" clId="{CC11BEAE-CA43-4DD9-9130-E828EA22D793}" dt="2021-09-09T11:36:53.659" v="3068" actId="1035"/>
          <ac:grpSpMkLst>
            <pc:docMk/>
            <pc:sldMk cId="3335728130" sldId="891"/>
            <ac:grpSpMk id="31" creationId="{E3979279-4746-44B5-B464-D23322058265}"/>
          </ac:grpSpMkLst>
        </pc:grpChg>
        <pc:grpChg chg="add mod">
          <ac:chgData name="classic 2012" userId="c186eb51b4e7f516" providerId="LiveId" clId="{CC11BEAE-CA43-4DD9-9130-E828EA22D793}" dt="2021-09-09T11:36:48.894" v="3045" actId="1035"/>
          <ac:grpSpMkLst>
            <pc:docMk/>
            <pc:sldMk cId="3335728130" sldId="891"/>
            <ac:grpSpMk id="36" creationId="{5064C2EA-9DD3-45D4-8B4F-559F8704A1CB}"/>
          </ac:grpSpMkLst>
        </pc:grpChg>
        <pc:picChg chg="mod">
          <ac:chgData name="classic 2012" userId="c186eb51b4e7f516" providerId="LiveId" clId="{CC11BEAE-CA43-4DD9-9130-E828EA22D793}" dt="2021-09-09T23:27:13.580" v="5180" actId="14100"/>
          <ac:picMkLst>
            <pc:docMk/>
            <pc:sldMk cId="3335728130" sldId="891"/>
            <ac:picMk id="26" creationId="{98928CBC-6DEB-4F11-B756-427D25E205C9}"/>
          </ac:picMkLst>
        </pc:picChg>
        <pc:picChg chg="add mod">
          <ac:chgData name="classic 2012" userId="c186eb51b4e7f516" providerId="LiveId" clId="{CC11BEAE-CA43-4DD9-9130-E828EA22D793}" dt="2021-09-09T11:36:44.605" v="3025" actId="1035"/>
          <ac:picMkLst>
            <pc:docMk/>
            <pc:sldMk cId="3335728130" sldId="891"/>
            <ac:picMk id="49" creationId="{4C5F9A75-5496-4C71-878F-D45D20787059}"/>
          </ac:picMkLst>
        </pc:picChg>
      </pc:sldChg>
      <pc:sldChg chg="addSp delSp modSp add mod delAnim modAnim">
        <pc:chgData name="classic 2012" userId="c186eb51b4e7f516" providerId="LiveId" clId="{CC11BEAE-CA43-4DD9-9130-E828EA22D793}" dt="2021-09-09T23:29:10.645" v="5188" actId="20577"/>
        <pc:sldMkLst>
          <pc:docMk/>
          <pc:sldMk cId="1316809339" sldId="892"/>
        </pc:sldMkLst>
        <pc:spChg chg="del">
          <ac:chgData name="classic 2012" userId="c186eb51b4e7f516" providerId="LiveId" clId="{CC11BEAE-CA43-4DD9-9130-E828EA22D793}" dt="2021-09-09T12:00:39.188" v="3380" actId="478"/>
          <ac:spMkLst>
            <pc:docMk/>
            <pc:sldMk cId="1316809339" sldId="892"/>
            <ac:spMk id="14" creationId="{B27351DC-3EE4-4EFB-B32A-18D8D3DDBFD8}"/>
          </ac:spMkLst>
        </pc:spChg>
        <pc:spChg chg="del mod">
          <ac:chgData name="classic 2012" userId="c186eb51b4e7f516" providerId="LiveId" clId="{CC11BEAE-CA43-4DD9-9130-E828EA22D793}" dt="2021-09-09T12:00:44.858" v="3383" actId="478"/>
          <ac:spMkLst>
            <pc:docMk/>
            <pc:sldMk cId="1316809339" sldId="892"/>
            <ac:spMk id="16" creationId="{B6FC794A-48F6-43EE-90AD-580B549B3DAE}"/>
          </ac:spMkLst>
        </pc:spChg>
        <pc:spChg chg="del">
          <ac:chgData name="classic 2012" userId="c186eb51b4e7f516" providerId="LiveId" clId="{CC11BEAE-CA43-4DD9-9130-E828EA22D793}" dt="2021-09-09T12:04:37.523" v="3654" actId="478"/>
          <ac:spMkLst>
            <pc:docMk/>
            <pc:sldMk cId="1316809339" sldId="892"/>
            <ac:spMk id="17" creationId="{DD5A6D4F-7B47-41B5-A470-8D8F23219A70}"/>
          </ac:spMkLst>
        </pc:spChg>
        <pc:spChg chg="del mod">
          <ac:chgData name="classic 2012" userId="c186eb51b4e7f516" providerId="LiveId" clId="{CC11BEAE-CA43-4DD9-9130-E828EA22D793}" dt="2021-09-09T15:51:09.012" v="3906" actId="478"/>
          <ac:spMkLst>
            <pc:docMk/>
            <pc:sldMk cId="1316809339" sldId="892"/>
            <ac:spMk id="18" creationId="{3EEE6801-BC06-4587-823B-430D92BEC125}"/>
          </ac:spMkLst>
        </pc:spChg>
        <pc:spChg chg="add mod">
          <ac:chgData name="classic 2012" userId="c186eb51b4e7f516" providerId="LiveId" clId="{CC11BEAE-CA43-4DD9-9130-E828EA22D793}" dt="2021-09-09T21:39:06.129" v="4152" actId="1076"/>
          <ac:spMkLst>
            <pc:docMk/>
            <pc:sldMk cId="1316809339" sldId="892"/>
            <ac:spMk id="21" creationId="{41C95C80-7A72-4F74-9909-121E7490976B}"/>
          </ac:spMkLst>
        </pc:spChg>
        <pc:spChg chg="add del mod">
          <ac:chgData name="classic 2012" userId="c186eb51b4e7f516" providerId="LiveId" clId="{CC11BEAE-CA43-4DD9-9130-E828EA22D793}" dt="2021-09-09T12:11:38.982" v="3670" actId="478"/>
          <ac:spMkLst>
            <pc:docMk/>
            <pc:sldMk cId="1316809339" sldId="892"/>
            <ac:spMk id="22" creationId="{26B1853D-BC1D-4169-AB1C-8787AE988A82}"/>
          </ac:spMkLst>
        </pc:spChg>
        <pc:spChg chg="del">
          <ac:chgData name="classic 2012" userId="c186eb51b4e7f516" providerId="LiveId" clId="{CC11BEAE-CA43-4DD9-9130-E828EA22D793}" dt="2021-09-09T12:11:53.977" v="3673" actId="478"/>
          <ac:spMkLst>
            <pc:docMk/>
            <pc:sldMk cId="1316809339" sldId="892"/>
            <ac:spMk id="27" creationId="{6CDF13FD-A59D-4A1C-99D0-1E81F3026D84}"/>
          </ac:spMkLst>
        </pc:spChg>
        <pc:spChg chg="del">
          <ac:chgData name="classic 2012" userId="c186eb51b4e7f516" providerId="LiveId" clId="{CC11BEAE-CA43-4DD9-9130-E828EA22D793}" dt="2021-09-09T12:00:49.618" v="3385" actId="478"/>
          <ac:spMkLst>
            <pc:docMk/>
            <pc:sldMk cId="1316809339" sldId="892"/>
            <ac:spMk id="28" creationId="{E7102037-FF14-490B-97FA-A55F7475014B}"/>
          </ac:spMkLst>
        </pc:spChg>
        <pc:spChg chg="mod">
          <ac:chgData name="classic 2012" userId="c186eb51b4e7f516" providerId="LiveId" clId="{CC11BEAE-CA43-4DD9-9130-E828EA22D793}" dt="2021-09-09T23:29:10.645" v="5188" actId="20577"/>
          <ac:spMkLst>
            <pc:docMk/>
            <pc:sldMk cId="1316809339" sldId="892"/>
            <ac:spMk id="29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12:04:10.505" v="3615" actId="20577"/>
          <ac:spMkLst>
            <pc:docMk/>
            <pc:sldMk cId="1316809339" sldId="892"/>
            <ac:spMk id="36" creationId="{4B026FAD-03C6-4961-87EB-10CF29ADE85F}"/>
          </ac:spMkLst>
        </pc:spChg>
        <pc:spChg chg="add mod">
          <ac:chgData name="classic 2012" userId="c186eb51b4e7f516" providerId="LiveId" clId="{CC11BEAE-CA43-4DD9-9130-E828EA22D793}" dt="2021-09-09T16:05:06.514" v="4056" actId="13822"/>
          <ac:spMkLst>
            <pc:docMk/>
            <pc:sldMk cId="1316809339" sldId="892"/>
            <ac:spMk id="37" creationId="{334EF89D-E190-4F54-8CB4-9272A527C21A}"/>
          </ac:spMkLst>
        </pc:spChg>
        <pc:spChg chg="add mod">
          <ac:chgData name="classic 2012" userId="c186eb51b4e7f516" providerId="LiveId" clId="{CC11BEAE-CA43-4DD9-9130-E828EA22D793}" dt="2021-09-09T21:39:12.377" v="4154" actId="1076"/>
          <ac:spMkLst>
            <pc:docMk/>
            <pc:sldMk cId="1316809339" sldId="892"/>
            <ac:spMk id="39" creationId="{2F949451-6226-40E6-90B0-8EB02A40D66D}"/>
          </ac:spMkLst>
        </pc:spChg>
        <pc:spChg chg="add del mod">
          <ac:chgData name="classic 2012" userId="c186eb51b4e7f516" providerId="LiveId" clId="{CC11BEAE-CA43-4DD9-9130-E828EA22D793}" dt="2021-09-09T12:03:40.496" v="3566" actId="478"/>
          <ac:spMkLst>
            <pc:docMk/>
            <pc:sldMk cId="1316809339" sldId="892"/>
            <ac:spMk id="40" creationId="{6468CD6C-E2EE-4265-A777-0B9B294FC5A1}"/>
          </ac:spMkLst>
        </pc:spChg>
        <pc:spChg chg="add mod">
          <ac:chgData name="classic 2012" userId="c186eb51b4e7f516" providerId="LiveId" clId="{CC11BEAE-CA43-4DD9-9130-E828EA22D793}" dt="2021-09-09T15:52:34.414" v="3944" actId="1036"/>
          <ac:spMkLst>
            <pc:docMk/>
            <pc:sldMk cId="1316809339" sldId="892"/>
            <ac:spMk id="41" creationId="{3BB39C3E-3D55-4D8C-844C-265789F2905D}"/>
          </ac:spMkLst>
        </pc:spChg>
        <pc:picChg chg="del">
          <ac:chgData name="classic 2012" userId="c186eb51b4e7f516" providerId="LiveId" clId="{CC11BEAE-CA43-4DD9-9130-E828EA22D793}" dt="2021-09-09T12:11:47.233" v="3672" actId="478"/>
          <ac:picMkLst>
            <pc:docMk/>
            <pc:sldMk cId="1316809339" sldId="892"/>
            <ac:picMk id="19" creationId="{BC7D2BD9-773E-4010-9AF4-E2B34B9FC483}"/>
          </ac:picMkLst>
        </pc:picChg>
        <pc:picChg chg="del mod">
          <ac:chgData name="classic 2012" userId="c186eb51b4e7f516" providerId="LiveId" clId="{CC11BEAE-CA43-4DD9-9130-E828EA22D793}" dt="2021-09-09T12:10:27.130" v="3663" actId="478"/>
          <ac:picMkLst>
            <pc:docMk/>
            <pc:sldMk cId="1316809339" sldId="892"/>
            <ac:picMk id="20" creationId="{D50BC9BF-B014-40C1-9021-58DE04DCC4D2}"/>
          </ac:picMkLst>
        </pc:picChg>
        <pc:picChg chg="del mod">
          <ac:chgData name="classic 2012" userId="c186eb51b4e7f516" providerId="LiveId" clId="{CC11BEAE-CA43-4DD9-9130-E828EA22D793}" dt="2021-09-09T12:22:05.059" v="3761" actId="478"/>
          <ac:picMkLst>
            <pc:docMk/>
            <pc:sldMk cId="1316809339" sldId="892"/>
            <ac:picMk id="23" creationId="{BED3F300-048B-419E-8290-CDF26A69AD42}"/>
          </ac:picMkLst>
        </pc:picChg>
        <pc:picChg chg="mod modCrop">
          <ac:chgData name="classic 2012" userId="c186eb51b4e7f516" providerId="LiveId" clId="{CC11BEAE-CA43-4DD9-9130-E828EA22D793}" dt="2021-09-09T16:04:00.677" v="4055" actId="1076"/>
          <ac:picMkLst>
            <pc:docMk/>
            <pc:sldMk cId="1316809339" sldId="892"/>
            <ac:picMk id="24" creationId="{241D6A9D-E2B4-4746-8FB5-10996E829C86}"/>
          </ac:picMkLst>
        </pc:picChg>
        <pc:picChg chg="mod">
          <ac:chgData name="classic 2012" userId="c186eb51b4e7f516" providerId="LiveId" clId="{CC11BEAE-CA43-4DD9-9130-E828EA22D793}" dt="2021-09-09T15:45:14.554" v="3815" actId="14100"/>
          <ac:picMkLst>
            <pc:docMk/>
            <pc:sldMk cId="1316809339" sldId="892"/>
            <ac:picMk id="26" creationId="{98928CBC-6DEB-4F11-B756-427D25E205C9}"/>
          </ac:picMkLst>
        </pc:picChg>
        <pc:picChg chg="add mod">
          <ac:chgData name="classic 2012" userId="c186eb51b4e7f516" providerId="LiveId" clId="{CC11BEAE-CA43-4DD9-9130-E828EA22D793}" dt="2021-09-09T12:17:07.317" v="3740" actId="1076"/>
          <ac:picMkLst>
            <pc:docMk/>
            <pc:sldMk cId="1316809339" sldId="892"/>
            <ac:picMk id="1026" creationId="{9EA06AB8-FE67-4BF0-8D38-2E548B9F640F}"/>
          </ac:picMkLst>
        </pc:picChg>
        <pc:picChg chg="add mod">
          <ac:chgData name="classic 2012" userId="c186eb51b4e7f516" providerId="LiveId" clId="{CC11BEAE-CA43-4DD9-9130-E828EA22D793}" dt="2021-09-09T16:03:54.328" v="4054" actId="1076"/>
          <ac:picMkLst>
            <pc:docMk/>
            <pc:sldMk cId="1316809339" sldId="892"/>
            <ac:picMk id="1028" creationId="{2D77ABC7-ED76-4D5C-A6B5-A7DD05F49653}"/>
          </ac:picMkLst>
        </pc:picChg>
        <pc:picChg chg="add mod">
          <ac:chgData name="classic 2012" userId="c186eb51b4e7f516" providerId="LiveId" clId="{CC11BEAE-CA43-4DD9-9130-E828EA22D793}" dt="2021-09-09T16:03:51.548" v="4053" actId="1076"/>
          <ac:picMkLst>
            <pc:docMk/>
            <pc:sldMk cId="1316809339" sldId="892"/>
            <ac:picMk id="1030" creationId="{A69305B3-8D44-41D5-B356-BBEFD76BFEDA}"/>
          </ac:picMkLst>
        </pc:picChg>
        <pc:picChg chg="add mod">
          <ac:chgData name="classic 2012" userId="c186eb51b4e7f516" providerId="LiveId" clId="{CC11BEAE-CA43-4DD9-9130-E828EA22D793}" dt="2021-09-09T15:57:59.501" v="4022" actId="1076"/>
          <ac:picMkLst>
            <pc:docMk/>
            <pc:sldMk cId="1316809339" sldId="892"/>
            <ac:picMk id="1032" creationId="{5ACD3CA8-2BC9-4BF5-88F6-809D6CFAA80A}"/>
          </ac:picMkLst>
        </pc:picChg>
        <pc:picChg chg="add mod">
          <ac:chgData name="classic 2012" userId="c186eb51b4e7f516" providerId="LiveId" clId="{CC11BEAE-CA43-4DD9-9130-E828EA22D793}" dt="2021-09-09T16:03:31.412" v="4048" actId="14100"/>
          <ac:picMkLst>
            <pc:docMk/>
            <pc:sldMk cId="1316809339" sldId="892"/>
            <ac:picMk id="1034" creationId="{8AECF117-A97B-44FC-8B9B-3918F3F92DEE}"/>
          </ac:picMkLst>
        </pc:picChg>
        <pc:picChg chg="add mod">
          <ac:chgData name="classic 2012" userId="c186eb51b4e7f516" providerId="LiveId" clId="{CC11BEAE-CA43-4DD9-9130-E828EA22D793}" dt="2021-09-09T15:57:58.097" v="4021" actId="14100"/>
          <ac:picMkLst>
            <pc:docMk/>
            <pc:sldMk cId="1316809339" sldId="892"/>
            <ac:picMk id="1036" creationId="{B5B2A361-FABE-452B-A546-F0C5FCFB604D}"/>
          </ac:picMkLst>
        </pc:picChg>
        <pc:cxnChg chg="add mod">
          <ac:chgData name="classic 2012" userId="c186eb51b4e7f516" providerId="LiveId" clId="{CC11BEAE-CA43-4DD9-9130-E828EA22D793}" dt="2021-09-09T15:52:01.690" v="3915" actId="1076"/>
          <ac:cxnSpMkLst>
            <pc:docMk/>
            <pc:sldMk cId="1316809339" sldId="892"/>
            <ac:cxnSpMk id="25" creationId="{C041E1E3-8FFA-4D6B-AB78-FA7F34A6FFA2}"/>
          </ac:cxnSpMkLst>
        </pc:cxnChg>
        <pc:cxnChg chg="add mod">
          <ac:chgData name="classic 2012" userId="c186eb51b4e7f516" providerId="LiveId" clId="{CC11BEAE-CA43-4DD9-9130-E828EA22D793}" dt="2021-09-09T15:44:46.160" v="3813" actId="1076"/>
          <ac:cxnSpMkLst>
            <pc:docMk/>
            <pc:sldMk cId="1316809339" sldId="892"/>
            <ac:cxnSpMk id="31" creationId="{AAFEC3D2-3E36-4FC6-854A-C31EFF8ACDD5}"/>
          </ac:cxnSpMkLst>
        </pc:cxnChg>
        <pc:cxnChg chg="add mod">
          <ac:chgData name="classic 2012" userId="c186eb51b4e7f516" providerId="LiveId" clId="{CC11BEAE-CA43-4DD9-9130-E828EA22D793}" dt="2021-09-09T21:39:06.129" v="4152" actId="1076"/>
          <ac:cxnSpMkLst>
            <pc:docMk/>
            <pc:sldMk cId="1316809339" sldId="892"/>
            <ac:cxnSpMk id="33" creationId="{77FE93FF-7601-4489-8F19-227D2C10BB28}"/>
          </ac:cxnSpMkLst>
        </pc:cxnChg>
        <pc:cxnChg chg="add mod">
          <ac:chgData name="classic 2012" userId="c186eb51b4e7f516" providerId="LiveId" clId="{CC11BEAE-CA43-4DD9-9130-E828EA22D793}" dt="2021-09-09T12:01:51.894" v="3439" actId="1035"/>
          <ac:cxnSpMkLst>
            <pc:docMk/>
            <pc:sldMk cId="1316809339" sldId="892"/>
            <ac:cxnSpMk id="34" creationId="{41B12152-0FD0-429E-968B-559B003DBC38}"/>
          </ac:cxnSpMkLst>
        </pc:cxnChg>
        <pc:cxnChg chg="add del mod">
          <ac:chgData name="classic 2012" userId="c186eb51b4e7f516" providerId="LiveId" clId="{CC11BEAE-CA43-4DD9-9130-E828EA22D793}" dt="2021-09-09T15:45:21.794" v="3816" actId="478"/>
          <ac:cxnSpMkLst>
            <pc:docMk/>
            <pc:sldMk cId="1316809339" sldId="892"/>
            <ac:cxnSpMk id="35" creationId="{7A8D0EFB-1053-4F93-969B-3A50A0AA0A30}"/>
          </ac:cxnSpMkLst>
        </pc:cxnChg>
        <pc:cxnChg chg="add mod">
          <ac:chgData name="classic 2012" userId="c186eb51b4e7f516" providerId="LiveId" clId="{CC11BEAE-CA43-4DD9-9130-E828EA22D793}" dt="2021-09-09T21:39:12.377" v="4154" actId="1076"/>
          <ac:cxnSpMkLst>
            <pc:docMk/>
            <pc:sldMk cId="1316809339" sldId="892"/>
            <ac:cxnSpMk id="43" creationId="{594B8539-31FC-40F8-8184-65406DE03E14}"/>
          </ac:cxnSpMkLst>
        </pc:cxnChg>
        <pc:cxnChg chg="add mod">
          <ac:chgData name="classic 2012" userId="c186eb51b4e7f516" providerId="LiveId" clId="{CC11BEAE-CA43-4DD9-9130-E828EA22D793}" dt="2021-09-09T15:52:47.127" v="3945" actId="14100"/>
          <ac:cxnSpMkLst>
            <pc:docMk/>
            <pc:sldMk cId="1316809339" sldId="892"/>
            <ac:cxnSpMk id="44" creationId="{48A3E023-0EDE-4BF5-B70F-AEBF03871604}"/>
          </ac:cxnSpMkLst>
        </pc:cxnChg>
      </pc:sldChg>
      <pc:sldChg chg="addSp delSp modSp add mod delAnim modAnim">
        <pc:chgData name="classic 2012" userId="c186eb51b4e7f516" providerId="LiveId" clId="{CC11BEAE-CA43-4DD9-9130-E828EA22D793}" dt="2021-09-09T22:04:44.403" v="4462"/>
        <pc:sldMkLst>
          <pc:docMk/>
          <pc:sldMk cId="1436939718" sldId="893"/>
        </pc:sldMkLst>
        <pc:spChg chg="mod">
          <ac:chgData name="classic 2012" userId="c186eb51b4e7f516" providerId="LiveId" clId="{CC11BEAE-CA43-4DD9-9130-E828EA22D793}" dt="2021-09-09T21:43:15.492" v="4288" actId="1076"/>
          <ac:spMkLst>
            <pc:docMk/>
            <pc:sldMk cId="1436939718" sldId="893"/>
            <ac:spMk id="4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1:45:29.133" v="4317" actId="14100"/>
          <ac:spMkLst>
            <pc:docMk/>
            <pc:sldMk cId="1436939718" sldId="893"/>
            <ac:spMk id="15" creationId="{2AC948A4-AAA8-46A8-AAB8-30647BEB6EC0}"/>
          </ac:spMkLst>
        </pc:spChg>
        <pc:spChg chg="add del mod">
          <ac:chgData name="classic 2012" userId="c186eb51b4e7f516" providerId="LiveId" clId="{CC11BEAE-CA43-4DD9-9130-E828EA22D793}" dt="2021-09-09T21:51:25.393" v="4357" actId="478"/>
          <ac:spMkLst>
            <pc:docMk/>
            <pc:sldMk cId="1436939718" sldId="893"/>
            <ac:spMk id="17" creationId="{CFB370A0-34C7-4533-B874-F10E25EC8C38}"/>
          </ac:spMkLst>
        </pc:spChg>
        <pc:spChg chg="add mod">
          <ac:chgData name="classic 2012" userId="c186eb51b4e7f516" providerId="LiveId" clId="{CC11BEAE-CA43-4DD9-9130-E828EA22D793}" dt="2021-09-09T22:00:16.760" v="4439" actId="1076"/>
          <ac:spMkLst>
            <pc:docMk/>
            <pc:sldMk cId="1436939718" sldId="893"/>
            <ac:spMk id="19" creationId="{F33BAC11-1E28-4E3A-ABBD-55A377B06E3D}"/>
          </ac:spMkLst>
        </pc:spChg>
        <pc:spChg chg="add mod">
          <ac:chgData name="classic 2012" userId="c186eb51b4e7f516" providerId="LiveId" clId="{CC11BEAE-CA43-4DD9-9130-E828EA22D793}" dt="2021-09-09T21:45:50.213" v="4327" actId="14100"/>
          <ac:spMkLst>
            <pc:docMk/>
            <pc:sldMk cId="1436939718" sldId="893"/>
            <ac:spMk id="20" creationId="{A58481B5-E318-432D-A9EC-637E03691F23}"/>
          </ac:spMkLst>
        </pc:spChg>
        <pc:spChg chg="add mod">
          <ac:chgData name="classic 2012" userId="c186eb51b4e7f516" providerId="LiveId" clId="{CC11BEAE-CA43-4DD9-9130-E828EA22D793}" dt="2021-09-09T21:44:35.127" v="4303" actId="1076"/>
          <ac:spMkLst>
            <pc:docMk/>
            <pc:sldMk cId="1436939718" sldId="893"/>
            <ac:spMk id="21" creationId="{19C8D3C3-3E5F-49BE-A88C-52839A32FCFD}"/>
          </ac:spMkLst>
        </pc:spChg>
        <pc:spChg chg="del mod">
          <ac:chgData name="classic 2012" userId="c186eb51b4e7f516" providerId="LiveId" clId="{CC11BEAE-CA43-4DD9-9130-E828EA22D793}" dt="2021-09-09T16:08:16.774" v="4104" actId="478"/>
          <ac:spMkLst>
            <pc:docMk/>
            <pc:sldMk cId="1436939718" sldId="893"/>
            <ac:spMk id="21" creationId="{41C95C80-7A72-4F74-9909-121E7490976B}"/>
          </ac:spMkLst>
        </pc:spChg>
        <pc:spChg chg="add del mod">
          <ac:chgData name="classic 2012" userId="c186eb51b4e7f516" providerId="LiveId" clId="{CC11BEAE-CA43-4DD9-9130-E828EA22D793}" dt="2021-09-09T21:42:01.934" v="4274" actId="478"/>
          <ac:spMkLst>
            <pc:docMk/>
            <pc:sldMk cId="1436939718" sldId="893"/>
            <ac:spMk id="28" creationId="{90D3F3EF-6557-44AC-8190-CF3C23C68263}"/>
          </ac:spMkLst>
        </pc:spChg>
        <pc:spChg chg="mod">
          <ac:chgData name="classic 2012" userId="c186eb51b4e7f516" providerId="LiveId" clId="{CC11BEAE-CA43-4DD9-9130-E828EA22D793}" dt="2021-09-09T22:01:34.734" v="4444" actId="20577"/>
          <ac:spMkLst>
            <pc:docMk/>
            <pc:sldMk cId="1436939718" sldId="893"/>
            <ac:spMk id="29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1:47:53.591" v="4340" actId="1076"/>
          <ac:spMkLst>
            <pc:docMk/>
            <pc:sldMk cId="1436939718" sldId="893"/>
            <ac:spMk id="35" creationId="{CDBFA97C-C88B-4FAE-84FB-B9B22355627A}"/>
          </ac:spMkLst>
        </pc:spChg>
        <pc:spChg chg="del mod">
          <ac:chgData name="classic 2012" userId="c186eb51b4e7f516" providerId="LiveId" clId="{CC11BEAE-CA43-4DD9-9130-E828EA22D793}" dt="2021-09-09T16:08:16.774" v="4104" actId="478"/>
          <ac:spMkLst>
            <pc:docMk/>
            <pc:sldMk cId="1436939718" sldId="893"/>
            <ac:spMk id="36" creationId="{4B026FAD-03C6-4961-87EB-10CF29ADE85F}"/>
          </ac:spMkLst>
        </pc:spChg>
        <pc:spChg chg="mod">
          <ac:chgData name="classic 2012" userId="c186eb51b4e7f516" providerId="LiveId" clId="{CC11BEAE-CA43-4DD9-9130-E828EA22D793}" dt="2021-09-09T21:44:30.579" v="4302" actId="14100"/>
          <ac:spMkLst>
            <pc:docMk/>
            <pc:sldMk cId="1436939718" sldId="893"/>
            <ac:spMk id="37" creationId="{334EF89D-E190-4F54-8CB4-9272A527C21A}"/>
          </ac:spMkLst>
        </pc:spChg>
        <pc:spChg chg="del mod">
          <ac:chgData name="classic 2012" userId="c186eb51b4e7f516" providerId="LiveId" clId="{CC11BEAE-CA43-4DD9-9130-E828EA22D793}" dt="2021-09-09T16:08:16.774" v="4104" actId="478"/>
          <ac:spMkLst>
            <pc:docMk/>
            <pc:sldMk cId="1436939718" sldId="893"/>
            <ac:spMk id="39" creationId="{2F949451-6226-40E6-90B0-8EB02A40D66D}"/>
          </ac:spMkLst>
        </pc:spChg>
        <pc:spChg chg="del mod">
          <ac:chgData name="classic 2012" userId="c186eb51b4e7f516" providerId="LiveId" clId="{CC11BEAE-CA43-4DD9-9130-E828EA22D793}" dt="2021-09-09T16:08:16.774" v="4104" actId="478"/>
          <ac:spMkLst>
            <pc:docMk/>
            <pc:sldMk cId="1436939718" sldId="893"/>
            <ac:spMk id="41" creationId="{3BB39C3E-3D55-4D8C-844C-265789F2905D}"/>
          </ac:spMkLst>
        </pc:sp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24" creationId="{241D6A9D-E2B4-4746-8FB5-10996E829C86}"/>
          </ac:picMkLst>
        </pc:picChg>
        <pc:picChg chg="mod">
          <ac:chgData name="classic 2012" userId="c186eb51b4e7f516" providerId="LiveId" clId="{CC11BEAE-CA43-4DD9-9130-E828EA22D793}" dt="2021-09-09T21:39:47.688" v="4189" actId="1076"/>
          <ac:picMkLst>
            <pc:docMk/>
            <pc:sldMk cId="1436939718" sldId="893"/>
            <ac:picMk id="26" creationId="{98928CBC-6DEB-4F11-B756-427D25E205C9}"/>
          </ac:picMkLst>
        </pc:picChg>
        <pc:picChg chg="add del mod">
          <ac:chgData name="classic 2012" userId="c186eb51b4e7f516" providerId="LiveId" clId="{CC11BEAE-CA43-4DD9-9130-E828EA22D793}" dt="2021-09-09T21:51:43.367" v="4360" actId="478"/>
          <ac:picMkLst>
            <pc:docMk/>
            <pc:sldMk cId="1436939718" sldId="893"/>
            <ac:picMk id="27" creationId="{ADC4D12C-289F-49CC-AE99-4FC13483974E}"/>
          </ac:picMkLst>
        </pc:picChg>
        <pc:picChg chg="add del mod">
          <ac:chgData name="classic 2012" userId="c186eb51b4e7f516" providerId="LiveId" clId="{CC11BEAE-CA43-4DD9-9130-E828EA22D793}" dt="2021-09-09T21:55:47.937" v="4364" actId="478"/>
          <ac:picMkLst>
            <pc:docMk/>
            <pc:sldMk cId="1436939718" sldId="893"/>
            <ac:picMk id="40" creationId="{9B7C4F32-7096-4A34-A0A1-564B53677EC5}"/>
          </ac:picMkLst>
        </pc:picChg>
        <pc:picChg chg="add mod">
          <ac:chgData name="classic 2012" userId="c186eb51b4e7f516" providerId="LiveId" clId="{CC11BEAE-CA43-4DD9-9130-E828EA22D793}" dt="2021-09-09T21:58:44.320" v="4410" actId="1076"/>
          <ac:picMkLst>
            <pc:docMk/>
            <pc:sldMk cId="1436939718" sldId="893"/>
            <ac:picMk id="45" creationId="{3478FA35-2CE2-4A76-87DB-4EB7DFB31EBB}"/>
          </ac:picMkLst>
        </pc:picChg>
        <pc:picChg chg="add mod">
          <ac:chgData name="classic 2012" userId="c186eb51b4e7f516" providerId="LiveId" clId="{CC11BEAE-CA43-4DD9-9130-E828EA22D793}" dt="2021-09-09T22:02:16.035" v="4448" actId="1076"/>
          <ac:picMkLst>
            <pc:docMk/>
            <pc:sldMk cId="1436939718" sldId="893"/>
            <ac:picMk id="1026" creationId="{552A88AC-605C-4792-A841-7681071EDF25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26" creationId="{9EA06AB8-FE67-4BF0-8D38-2E548B9F640F}"/>
          </ac:picMkLst>
        </pc:picChg>
        <pc:picChg chg="add mod">
          <ac:chgData name="classic 2012" userId="c186eb51b4e7f516" providerId="LiveId" clId="{CC11BEAE-CA43-4DD9-9130-E828EA22D793}" dt="2021-09-09T21:58:36.783" v="4409" actId="1076"/>
          <ac:picMkLst>
            <pc:docMk/>
            <pc:sldMk cId="1436939718" sldId="893"/>
            <ac:picMk id="1028" creationId="{25569AD5-686B-443D-871E-0F86DD45F82E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28" creationId="{2D77ABC7-ED76-4D5C-A6B5-A7DD05F49653}"/>
          </ac:picMkLst>
        </pc:picChg>
        <pc:picChg chg="add mod">
          <ac:chgData name="classic 2012" userId="c186eb51b4e7f516" providerId="LiveId" clId="{CC11BEAE-CA43-4DD9-9130-E828EA22D793}" dt="2021-09-09T22:03:33.920" v="4456" actId="1076"/>
          <ac:picMkLst>
            <pc:docMk/>
            <pc:sldMk cId="1436939718" sldId="893"/>
            <ac:picMk id="1030" creationId="{28DCF61D-FDE2-4F8D-B634-E6AEF5E3FD46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30" creationId="{A69305B3-8D44-41D5-B356-BBEFD76BFEDA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32" creationId="{5ACD3CA8-2BC9-4BF5-88F6-809D6CFAA80A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34" creationId="{8AECF117-A97B-44FC-8B9B-3918F3F92DEE}"/>
          </ac:picMkLst>
        </pc:picChg>
        <pc:picChg chg="del mod">
          <ac:chgData name="classic 2012" userId="c186eb51b4e7f516" providerId="LiveId" clId="{CC11BEAE-CA43-4DD9-9130-E828EA22D793}" dt="2021-09-09T16:08:16.774" v="4104" actId="478"/>
          <ac:picMkLst>
            <pc:docMk/>
            <pc:sldMk cId="1436939718" sldId="893"/>
            <ac:picMk id="1036" creationId="{B5B2A361-FABE-452B-A546-F0C5FCFB604D}"/>
          </ac:picMkLst>
        </pc:picChg>
        <pc:cxnChg chg="add mod">
          <ac:chgData name="classic 2012" userId="c186eb51b4e7f516" providerId="LiveId" clId="{CC11BEAE-CA43-4DD9-9130-E828EA22D793}" dt="2021-09-09T21:59:39.257" v="4430" actId="1076"/>
          <ac:cxnSpMkLst>
            <pc:docMk/>
            <pc:sldMk cId="1436939718" sldId="893"/>
            <ac:cxnSpMk id="16" creationId="{B03BC4F0-7B09-47E0-BCB7-6E2E9F9492BA}"/>
          </ac:cxnSpMkLst>
        </pc:cxnChg>
        <pc:cxnChg chg="add mod">
          <ac:chgData name="classic 2012" userId="c186eb51b4e7f516" providerId="LiveId" clId="{CC11BEAE-CA43-4DD9-9130-E828EA22D793}" dt="2021-09-09T22:00:03.196" v="4437" actId="1076"/>
          <ac:cxnSpMkLst>
            <pc:docMk/>
            <pc:sldMk cId="1436939718" sldId="893"/>
            <ac:cxnSpMk id="18" creationId="{70CB3029-8800-4A66-B789-A886C78B9286}"/>
          </ac:cxnSpMkLst>
        </pc:cxnChg>
        <pc:cxnChg chg="add mod">
          <ac:chgData name="classic 2012" userId="c186eb51b4e7f516" providerId="LiveId" clId="{CC11BEAE-CA43-4DD9-9130-E828EA22D793}" dt="2021-09-09T21:45:09.170" v="4310" actId="1076"/>
          <ac:cxnSpMkLst>
            <pc:docMk/>
            <pc:sldMk cId="1436939718" sldId="893"/>
            <ac:cxnSpMk id="22" creationId="{430862F6-24FE-45FD-B661-58292C30C189}"/>
          </ac:cxnSpMkLst>
        </pc:cxnChg>
        <pc:cxnChg chg="del mod">
          <ac:chgData name="classic 2012" userId="c186eb51b4e7f516" providerId="LiveId" clId="{CC11BEAE-CA43-4DD9-9130-E828EA22D793}" dt="2021-09-09T16:08:25.963" v="4107" actId="478"/>
          <ac:cxnSpMkLst>
            <pc:docMk/>
            <pc:sldMk cId="1436939718" sldId="893"/>
            <ac:cxnSpMk id="25" creationId="{C041E1E3-8FFA-4D6B-AB78-FA7F34A6FFA2}"/>
          </ac:cxnSpMkLst>
        </pc:cxnChg>
        <pc:cxnChg chg="del">
          <ac:chgData name="classic 2012" userId="c186eb51b4e7f516" providerId="LiveId" clId="{CC11BEAE-CA43-4DD9-9130-E828EA22D793}" dt="2021-09-09T16:08:16.774" v="4104" actId="478"/>
          <ac:cxnSpMkLst>
            <pc:docMk/>
            <pc:sldMk cId="1436939718" sldId="893"/>
            <ac:cxnSpMk id="31" creationId="{AAFEC3D2-3E36-4FC6-854A-C31EFF8ACDD5}"/>
          </ac:cxnSpMkLst>
        </pc:cxnChg>
        <pc:cxnChg chg="del mod">
          <ac:chgData name="classic 2012" userId="c186eb51b4e7f516" providerId="LiveId" clId="{CC11BEAE-CA43-4DD9-9130-E828EA22D793}" dt="2021-09-09T16:08:25.963" v="4107" actId="478"/>
          <ac:cxnSpMkLst>
            <pc:docMk/>
            <pc:sldMk cId="1436939718" sldId="893"/>
            <ac:cxnSpMk id="33" creationId="{77FE93FF-7601-4489-8F19-227D2C10BB28}"/>
          </ac:cxnSpMkLst>
        </pc:cxnChg>
        <pc:cxnChg chg="del mod">
          <ac:chgData name="classic 2012" userId="c186eb51b4e7f516" providerId="LiveId" clId="{CC11BEAE-CA43-4DD9-9130-E828EA22D793}" dt="2021-09-09T16:08:25.963" v="4107" actId="478"/>
          <ac:cxnSpMkLst>
            <pc:docMk/>
            <pc:sldMk cId="1436939718" sldId="893"/>
            <ac:cxnSpMk id="34" creationId="{41B12152-0FD0-429E-968B-559B003DBC38}"/>
          </ac:cxnSpMkLst>
        </pc:cxnChg>
        <pc:cxnChg chg="del mod">
          <ac:chgData name="classic 2012" userId="c186eb51b4e7f516" providerId="LiveId" clId="{CC11BEAE-CA43-4DD9-9130-E828EA22D793}" dt="2021-09-09T16:08:25.963" v="4107" actId="478"/>
          <ac:cxnSpMkLst>
            <pc:docMk/>
            <pc:sldMk cId="1436939718" sldId="893"/>
            <ac:cxnSpMk id="43" creationId="{594B8539-31FC-40F8-8184-65406DE03E14}"/>
          </ac:cxnSpMkLst>
        </pc:cxnChg>
        <pc:cxnChg chg="del">
          <ac:chgData name="classic 2012" userId="c186eb51b4e7f516" providerId="LiveId" clId="{CC11BEAE-CA43-4DD9-9130-E828EA22D793}" dt="2021-09-09T16:08:25.963" v="4107" actId="478"/>
          <ac:cxnSpMkLst>
            <pc:docMk/>
            <pc:sldMk cId="1436939718" sldId="893"/>
            <ac:cxnSpMk id="44" creationId="{48A3E023-0EDE-4BF5-B70F-AEBF03871604}"/>
          </ac:cxnSpMkLst>
        </pc:cxnChg>
      </pc:sldChg>
      <pc:sldChg chg="addSp delSp modSp add mod delAnim modAnim">
        <pc:chgData name="classic 2012" userId="c186eb51b4e7f516" providerId="LiveId" clId="{CC11BEAE-CA43-4DD9-9130-E828EA22D793}" dt="2021-09-09T23:29:49.311" v="5189" actId="20577"/>
        <pc:sldMkLst>
          <pc:docMk/>
          <pc:sldMk cId="4276073732" sldId="894"/>
        </pc:sldMkLst>
        <pc:spChg chg="del mod">
          <ac:chgData name="classic 2012" userId="c186eb51b4e7f516" providerId="LiveId" clId="{CC11BEAE-CA43-4DD9-9130-E828EA22D793}" dt="2021-09-09T22:12:51.900" v="4612" actId="478"/>
          <ac:spMkLst>
            <pc:docMk/>
            <pc:sldMk cId="4276073732" sldId="894"/>
            <ac:spMk id="15" creationId="{2AC948A4-AAA8-46A8-AAB8-30647BEB6EC0}"/>
          </ac:spMkLst>
        </pc:spChg>
        <pc:spChg chg="del mod">
          <ac:chgData name="classic 2012" userId="c186eb51b4e7f516" providerId="LiveId" clId="{CC11BEAE-CA43-4DD9-9130-E828EA22D793}" dt="2021-09-09T22:12:55.663" v="4614" actId="478"/>
          <ac:spMkLst>
            <pc:docMk/>
            <pc:sldMk cId="4276073732" sldId="894"/>
            <ac:spMk id="19" creationId="{F33BAC11-1E28-4E3A-ABBD-55A377B06E3D}"/>
          </ac:spMkLst>
        </pc:spChg>
        <pc:spChg chg="del">
          <ac:chgData name="classic 2012" userId="c186eb51b4e7f516" providerId="LiveId" clId="{CC11BEAE-CA43-4DD9-9130-E828EA22D793}" dt="2021-09-09T22:12:57.886" v="4615" actId="478"/>
          <ac:spMkLst>
            <pc:docMk/>
            <pc:sldMk cId="4276073732" sldId="894"/>
            <ac:spMk id="20" creationId="{A58481B5-E318-432D-A9EC-637E03691F23}"/>
          </ac:spMkLst>
        </pc:spChg>
        <pc:spChg chg="mod">
          <ac:chgData name="classic 2012" userId="c186eb51b4e7f516" providerId="LiveId" clId="{CC11BEAE-CA43-4DD9-9130-E828EA22D793}" dt="2021-09-09T22:12:19.901" v="4609" actId="20577"/>
          <ac:spMkLst>
            <pc:docMk/>
            <pc:sldMk cId="4276073732" sldId="894"/>
            <ac:spMk id="21" creationId="{19C8D3C3-3E5F-49BE-A88C-52839A32FCFD}"/>
          </ac:spMkLst>
        </pc:spChg>
        <pc:spChg chg="add mod">
          <ac:chgData name="classic 2012" userId="c186eb51b4e7f516" providerId="LiveId" clId="{CC11BEAE-CA43-4DD9-9130-E828EA22D793}" dt="2021-09-09T22:09:48.707" v="4559" actId="20577"/>
          <ac:spMkLst>
            <pc:docMk/>
            <pc:sldMk cId="4276073732" sldId="894"/>
            <ac:spMk id="23" creationId="{07D60E76-7125-45DA-BDA6-B716EC0D7F86}"/>
          </ac:spMkLst>
        </pc:spChg>
        <pc:spChg chg="add mod">
          <ac:chgData name="classic 2012" userId="c186eb51b4e7f516" providerId="LiveId" clId="{CC11BEAE-CA43-4DD9-9130-E828EA22D793}" dt="2021-09-09T22:22:31.071" v="4693" actId="1076"/>
          <ac:spMkLst>
            <pc:docMk/>
            <pc:sldMk cId="4276073732" sldId="894"/>
            <ac:spMk id="25" creationId="{48E94A23-8F11-4512-BF0D-A85D9DF80F4F}"/>
          </ac:spMkLst>
        </pc:spChg>
        <pc:spChg chg="add mod">
          <ac:chgData name="classic 2012" userId="c186eb51b4e7f516" providerId="LiveId" clId="{CC11BEAE-CA43-4DD9-9130-E828EA22D793}" dt="2021-09-09T22:13:10.229" v="4618" actId="1076"/>
          <ac:spMkLst>
            <pc:docMk/>
            <pc:sldMk cId="4276073732" sldId="894"/>
            <ac:spMk id="27" creationId="{43FB2F6C-3DBE-43C0-84C8-10196C103BF2}"/>
          </ac:spMkLst>
        </pc:spChg>
        <pc:spChg chg="mod">
          <ac:chgData name="classic 2012" userId="c186eb51b4e7f516" providerId="LiveId" clId="{CC11BEAE-CA43-4DD9-9130-E828EA22D793}" dt="2021-09-09T23:29:49.311" v="5189" actId="20577"/>
          <ac:spMkLst>
            <pc:docMk/>
            <pc:sldMk cId="4276073732" sldId="894"/>
            <ac:spMk id="29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2:21:33.739" v="4682" actId="1076"/>
          <ac:spMkLst>
            <pc:docMk/>
            <pc:sldMk cId="4276073732" sldId="894"/>
            <ac:spMk id="31" creationId="{0E7A280B-4D98-4CDD-9D8C-B1850633116D}"/>
          </ac:spMkLst>
        </pc:spChg>
        <pc:spChg chg="mod">
          <ac:chgData name="classic 2012" userId="c186eb51b4e7f516" providerId="LiveId" clId="{CC11BEAE-CA43-4DD9-9130-E828EA22D793}" dt="2021-09-09T22:15:58.441" v="4653" actId="1076"/>
          <ac:spMkLst>
            <pc:docMk/>
            <pc:sldMk cId="4276073732" sldId="894"/>
            <ac:spMk id="35" creationId="{CDBFA97C-C88B-4FAE-84FB-B9B22355627A}"/>
          </ac:spMkLst>
        </pc:spChg>
        <pc:spChg chg="mod">
          <ac:chgData name="classic 2012" userId="c186eb51b4e7f516" providerId="LiveId" clId="{CC11BEAE-CA43-4DD9-9130-E828EA22D793}" dt="2021-09-09T22:22:41.118" v="4696" actId="1076"/>
          <ac:spMkLst>
            <pc:docMk/>
            <pc:sldMk cId="4276073732" sldId="894"/>
            <ac:spMk id="37" creationId="{334EF89D-E190-4F54-8CB4-9272A527C21A}"/>
          </ac:spMkLst>
        </pc:spChg>
        <pc:picChg chg="del">
          <ac:chgData name="classic 2012" userId="c186eb51b4e7f516" providerId="LiveId" clId="{CC11BEAE-CA43-4DD9-9130-E828EA22D793}" dt="2021-09-09T22:06:36.398" v="4465" actId="478"/>
          <ac:picMkLst>
            <pc:docMk/>
            <pc:sldMk cId="4276073732" sldId="894"/>
            <ac:picMk id="26" creationId="{98928CBC-6DEB-4F11-B756-427D25E205C9}"/>
          </ac:picMkLst>
        </pc:picChg>
        <pc:picChg chg="del">
          <ac:chgData name="classic 2012" userId="c186eb51b4e7f516" providerId="LiveId" clId="{CC11BEAE-CA43-4DD9-9130-E828EA22D793}" dt="2021-09-09T22:06:36.398" v="4465" actId="478"/>
          <ac:picMkLst>
            <pc:docMk/>
            <pc:sldMk cId="4276073732" sldId="894"/>
            <ac:picMk id="45" creationId="{3478FA35-2CE2-4A76-87DB-4EB7DFB31EBB}"/>
          </ac:picMkLst>
        </pc:picChg>
        <pc:picChg chg="del">
          <ac:chgData name="classic 2012" userId="c186eb51b4e7f516" providerId="LiveId" clId="{CC11BEAE-CA43-4DD9-9130-E828EA22D793}" dt="2021-09-09T22:06:36.398" v="4465" actId="478"/>
          <ac:picMkLst>
            <pc:docMk/>
            <pc:sldMk cId="4276073732" sldId="894"/>
            <ac:picMk id="1026" creationId="{552A88AC-605C-4792-A841-7681071EDF25}"/>
          </ac:picMkLst>
        </pc:picChg>
        <pc:picChg chg="del">
          <ac:chgData name="classic 2012" userId="c186eb51b4e7f516" providerId="LiveId" clId="{CC11BEAE-CA43-4DD9-9130-E828EA22D793}" dt="2021-09-09T22:06:36.398" v="4465" actId="478"/>
          <ac:picMkLst>
            <pc:docMk/>
            <pc:sldMk cId="4276073732" sldId="894"/>
            <ac:picMk id="1028" creationId="{25569AD5-686B-443D-871E-0F86DD45F82E}"/>
          </ac:picMkLst>
        </pc:picChg>
        <pc:picChg chg="del">
          <ac:chgData name="classic 2012" userId="c186eb51b4e7f516" providerId="LiveId" clId="{CC11BEAE-CA43-4DD9-9130-E828EA22D793}" dt="2021-09-09T22:06:36.398" v="4465" actId="478"/>
          <ac:picMkLst>
            <pc:docMk/>
            <pc:sldMk cId="4276073732" sldId="894"/>
            <ac:picMk id="1030" creationId="{28DCF61D-FDE2-4F8D-B634-E6AEF5E3FD46}"/>
          </ac:picMkLst>
        </pc:picChg>
        <pc:picChg chg="add mod">
          <ac:chgData name="classic 2012" userId="c186eb51b4e7f516" providerId="LiveId" clId="{CC11BEAE-CA43-4DD9-9130-E828EA22D793}" dt="2021-09-09T22:22:20.018" v="4690" actId="1076"/>
          <ac:picMkLst>
            <pc:docMk/>
            <pc:sldMk cId="4276073732" sldId="894"/>
            <ac:picMk id="2050" creationId="{9F21FC28-48A5-4200-93F0-BC7B36E49B35}"/>
          </ac:picMkLst>
        </pc:picChg>
        <pc:picChg chg="add mod">
          <ac:chgData name="classic 2012" userId="c186eb51b4e7f516" providerId="LiveId" clId="{CC11BEAE-CA43-4DD9-9130-E828EA22D793}" dt="2021-09-09T22:21:38.606" v="4683" actId="1076"/>
          <ac:picMkLst>
            <pc:docMk/>
            <pc:sldMk cId="4276073732" sldId="894"/>
            <ac:picMk id="2052" creationId="{4D9564E4-0001-4796-AF71-F5E0BDE59F13}"/>
          </ac:picMkLst>
        </pc:picChg>
        <pc:picChg chg="add del mod">
          <ac:chgData name="classic 2012" userId="c186eb51b4e7f516" providerId="LiveId" clId="{CC11BEAE-CA43-4DD9-9130-E828EA22D793}" dt="2021-09-09T22:19:23.305" v="4665" actId="478"/>
          <ac:picMkLst>
            <pc:docMk/>
            <pc:sldMk cId="4276073732" sldId="894"/>
            <ac:picMk id="2054" creationId="{A87FD401-A370-47BE-AC4F-2334F734E135}"/>
          </ac:picMkLst>
        </pc:picChg>
        <pc:picChg chg="add mod">
          <ac:chgData name="classic 2012" userId="c186eb51b4e7f516" providerId="LiveId" clId="{CC11BEAE-CA43-4DD9-9130-E828EA22D793}" dt="2021-09-09T22:21:45.939" v="4685" actId="1076"/>
          <ac:picMkLst>
            <pc:docMk/>
            <pc:sldMk cId="4276073732" sldId="894"/>
            <ac:picMk id="2056" creationId="{35D94B6B-C785-4CFE-BFD4-A30FB52A8816}"/>
          </ac:picMkLst>
        </pc:picChg>
        <pc:picChg chg="add mod">
          <ac:chgData name="classic 2012" userId="c186eb51b4e7f516" providerId="LiveId" clId="{CC11BEAE-CA43-4DD9-9130-E828EA22D793}" dt="2021-09-09T22:21:28.594" v="4680" actId="1076"/>
          <ac:picMkLst>
            <pc:docMk/>
            <pc:sldMk cId="4276073732" sldId="894"/>
            <ac:picMk id="2058" creationId="{713A13E5-F119-4A0C-B11D-90FE2B9F6FF1}"/>
          </ac:picMkLst>
        </pc:picChg>
        <pc:cxnChg chg="mod">
          <ac:chgData name="classic 2012" userId="c186eb51b4e7f516" providerId="LiveId" clId="{CC11BEAE-CA43-4DD9-9130-E828EA22D793}" dt="2021-09-09T22:22:37.499" v="4695" actId="14100"/>
          <ac:cxnSpMkLst>
            <pc:docMk/>
            <pc:sldMk cId="4276073732" sldId="894"/>
            <ac:cxnSpMk id="16" creationId="{B03BC4F0-7B09-47E0-BCB7-6E2E9F9492BA}"/>
          </ac:cxnSpMkLst>
        </pc:cxnChg>
        <pc:cxnChg chg="mod">
          <ac:chgData name="classic 2012" userId="c186eb51b4e7f516" providerId="LiveId" clId="{CC11BEAE-CA43-4DD9-9130-E828EA22D793}" dt="2021-09-09T22:21:43.324" v="4684" actId="1076"/>
          <ac:cxnSpMkLst>
            <pc:docMk/>
            <pc:sldMk cId="4276073732" sldId="894"/>
            <ac:cxnSpMk id="18" creationId="{70CB3029-8800-4A66-B789-A886C78B9286}"/>
          </ac:cxnSpMkLst>
        </pc:cxnChg>
        <pc:cxnChg chg="mod">
          <ac:chgData name="classic 2012" userId="c186eb51b4e7f516" providerId="LiveId" clId="{CC11BEAE-CA43-4DD9-9130-E828EA22D793}" dt="2021-09-09T22:22:26.298" v="4692" actId="1076"/>
          <ac:cxnSpMkLst>
            <pc:docMk/>
            <pc:sldMk cId="4276073732" sldId="894"/>
            <ac:cxnSpMk id="22" creationId="{430862F6-24FE-45FD-B661-58292C30C189}"/>
          </ac:cxnSpMkLst>
        </pc:cxnChg>
        <pc:cxnChg chg="add mod">
          <ac:chgData name="classic 2012" userId="c186eb51b4e7f516" providerId="LiveId" clId="{CC11BEAE-CA43-4DD9-9130-E828EA22D793}" dt="2021-09-09T22:21:59.490" v="4687" actId="1076"/>
          <ac:cxnSpMkLst>
            <pc:docMk/>
            <pc:sldMk cId="4276073732" sldId="894"/>
            <ac:cxnSpMk id="36" creationId="{E7A40C7E-3871-4FD1-8B7F-AD06ED931B2F}"/>
          </ac:cxnSpMkLst>
        </pc:cxnChg>
      </pc:sldChg>
      <pc:sldChg chg="addSp delSp modSp add mod delAnim modAnim">
        <pc:chgData name="classic 2012" userId="c186eb51b4e7f516" providerId="LiveId" clId="{CC11BEAE-CA43-4DD9-9130-E828EA22D793}" dt="2021-09-09T22:50:18.957" v="4996" actId="20577"/>
        <pc:sldMkLst>
          <pc:docMk/>
          <pc:sldMk cId="3966678193" sldId="895"/>
        </pc:sldMkLst>
        <pc:spChg chg="del">
          <ac:chgData name="classic 2012" userId="c186eb51b4e7f516" providerId="LiveId" clId="{CC11BEAE-CA43-4DD9-9130-E828EA22D793}" dt="2021-09-09T22:31:08.356" v="4743" actId="478"/>
          <ac:spMkLst>
            <pc:docMk/>
            <pc:sldMk cId="3966678193" sldId="895"/>
            <ac:spMk id="21" creationId="{19C8D3C3-3E5F-49BE-A88C-52839A32FCFD}"/>
          </ac:spMkLst>
        </pc:spChg>
        <pc:spChg chg="del">
          <ac:chgData name="classic 2012" userId="c186eb51b4e7f516" providerId="LiveId" clId="{CC11BEAE-CA43-4DD9-9130-E828EA22D793}" dt="2021-09-09T22:35:08.851" v="4884" actId="478"/>
          <ac:spMkLst>
            <pc:docMk/>
            <pc:sldMk cId="3966678193" sldId="895"/>
            <ac:spMk id="23" creationId="{07D60E76-7125-45DA-BDA6-B716EC0D7F86}"/>
          </ac:spMkLst>
        </pc:spChg>
        <pc:spChg chg="del">
          <ac:chgData name="classic 2012" userId="c186eb51b4e7f516" providerId="LiveId" clId="{CC11BEAE-CA43-4DD9-9130-E828EA22D793}" dt="2021-09-09T22:30:43.068" v="4738" actId="478"/>
          <ac:spMkLst>
            <pc:docMk/>
            <pc:sldMk cId="3966678193" sldId="895"/>
            <ac:spMk id="25" creationId="{48E94A23-8F11-4512-BF0D-A85D9DF80F4F}"/>
          </ac:spMkLst>
        </pc:spChg>
        <pc:spChg chg="del">
          <ac:chgData name="classic 2012" userId="c186eb51b4e7f516" providerId="LiveId" clId="{CC11BEAE-CA43-4DD9-9130-E828EA22D793}" dt="2021-09-09T22:30:43.068" v="4738" actId="478"/>
          <ac:spMkLst>
            <pc:docMk/>
            <pc:sldMk cId="3966678193" sldId="895"/>
            <ac:spMk id="27" creationId="{43FB2F6C-3DBE-43C0-84C8-10196C103BF2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28" creationId="{12242AFB-6375-4C80-B388-594A48468D63}"/>
          </ac:spMkLst>
        </pc:spChg>
        <pc:spChg chg="mod">
          <ac:chgData name="classic 2012" userId="c186eb51b4e7f516" providerId="LiveId" clId="{CC11BEAE-CA43-4DD9-9130-E828EA22D793}" dt="2021-09-09T22:50:18.957" v="4996" actId="20577"/>
          <ac:spMkLst>
            <pc:docMk/>
            <pc:sldMk cId="3966678193" sldId="895"/>
            <ac:spMk id="29" creationId="{00000000-0000-0000-0000-000000000000}"/>
          </ac:spMkLst>
        </pc:spChg>
        <pc:spChg chg="del mod">
          <ac:chgData name="classic 2012" userId="c186eb51b4e7f516" providerId="LiveId" clId="{CC11BEAE-CA43-4DD9-9130-E828EA22D793}" dt="2021-09-09T22:30:43.068" v="4738" actId="478"/>
          <ac:spMkLst>
            <pc:docMk/>
            <pc:sldMk cId="3966678193" sldId="895"/>
            <ac:spMk id="31" creationId="{0E7A280B-4D98-4CDD-9D8C-B1850633116D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33" creationId="{EDC3D79B-6676-4C73-8736-FFF1B7A851F6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34" creationId="{4ACFA0A3-2775-4E03-8B31-A101C4B52A0E}"/>
          </ac:spMkLst>
        </pc:spChg>
        <pc:spChg chg="del mod">
          <ac:chgData name="classic 2012" userId="c186eb51b4e7f516" providerId="LiveId" clId="{CC11BEAE-CA43-4DD9-9130-E828EA22D793}" dt="2021-09-09T22:30:43.068" v="4738" actId="478"/>
          <ac:spMkLst>
            <pc:docMk/>
            <pc:sldMk cId="3966678193" sldId="895"/>
            <ac:spMk id="35" creationId="{CDBFA97C-C88B-4FAE-84FB-B9B22355627A}"/>
          </ac:spMkLst>
        </pc:spChg>
        <pc:spChg chg="del mod">
          <ac:chgData name="classic 2012" userId="c186eb51b4e7f516" providerId="LiveId" clId="{CC11BEAE-CA43-4DD9-9130-E828EA22D793}" dt="2021-09-09T22:36:14.064" v="4893" actId="478"/>
          <ac:spMkLst>
            <pc:docMk/>
            <pc:sldMk cId="3966678193" sldId="895"/>
            <ac:spMk id="37" creationId="{334EF89D-E190-4F54-8CB4-9272A527C21A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39" creationId="{8FAA4E6B-73D6-444B-BB31-F056156B49B3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0" creationId="{7F52D70B-010C-4D49-B3C1-E5A84AAD24E4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1" creationId="{C89CCD98-88F6-4EE3-9C96-B3A1A7B7E680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3" creationId="{EF8EF256-94FF-4257-99D2-D7C0F85CB9D8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4" creationId="{D7B9D85F-740E-4FA0-B3BF-D92F58973883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6" creationId="{9AFF5032-6DC3-479C-A2F2-78E90CF24632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7" creationId="{317009BB-76B7-4505-B07D-445D5B581214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8" creationId="{62E7104A-E980-455E-A3F6-3CA387059E9B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49" creationId="{200791DC-193C-4C2E-B249-EE3F9F45C6D1}"/>
          </ac:spMkLst>
        </pc:spChg>
        <pc:spChg chg="mod">
          <ac:chgData name="classic 2012" userId="c186eb51b4e7f516" providerId="LiveId" clId="{CC11BEAE-CA43-4DD9-9130-E828EA22D793}" dt="2021-09-09T22:33:53.455" v="4869" actId="14100"/>
          <ac:spMkLst>
            <pc:docMk/>
            <pc:sldMk cId="3966678193" sldId="895"/>
            <ac:spMk id="50" creationId="{DC1784C1-71CB-4EE4-9D68-1A46D6BEB42A}"/>
          </ac:spMkLst>
        </pc:spChg>
        <pc:spChg chg="add mod">
          <ac:chgData name="classic 2012" userId="c186eb51b4e7f516" providerId="LiveId" clId="{CC11BEAE-CA43-4DD9-9130-E828EA22D793}" dt="2021-09-09T22:49:23.721" v="4991" actId="207"/>
          <ac:spMkLst>
            <pc:docMk/>
            <pc:sldMk cId="3966678193" sldId="895"/>
            <ac:spMk id="51" creationId="{8C7137E0-F638-40EF-ABAB-6EB87532EC35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53" creationId="{BC2D3F3F-050F-4B50-815F-CF45D52D803F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54" creationId="{F55DCE5B-CAC1-4290-8946-39444EF7E294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55" creationId="{A0212DD2-8FEE-48BD-AB5D-CED7892614BD}"/>
          </ac:spMkLst>
        </pc:spChg>
        <pc:spChg chg="mod">
          <ac:chgData name="classic 2012" userId="c186eb51b4e7f516" providerId="LiveId" clId="{CC11BEAE-CA43-4DD9-9130-E828EA22D793}" dt="2021-09-09T22:30:46.127" v="4739"/>
          <ac:spMkLst>
            <pc:docMk/>
            <pc:sldMk cId="3966678193" sldId="895"/>
            <ac:spMk id="56" creationId="{988D0394-937E-4791-8DB9-8FB753EBEC2F}"/>
          </ac:spMkLst>
        </pc:spChg>
        <pc:spChg chg="mod">
          <ac:chgData name="classic 2012" userId="c186eb51b4e7f516" providerId="LiveId" clId="{CC11BEAE-CA43-4DD9-9130-E828EA22D793}" dt="2021-09-09T22:34:21.804" v="4876" actId="14100"/>
          <ac:spMkLst>
            <pc:docMk/>
            <pc:sldMk cId="3966678193" sldId="895"/>
            <ac:spMk id="57" creationId="{B97245CD-9028-4438-B5FC-6B16716121F0}"/>
          </ac:spMkLst>
        </pc:spChg>
        <pc:spChg chg="add mod">
          <ac:chgData name="classic 2012" userId="c186eb51b4e7f516" providerId="LiveId" clId="{CC11BEAE-CA43-4DD9-9130-E828EA22D793}" dt="2021-09-09T22:49:45.307" v="4992" actId="207"/>
          <ac:spMkLst>
            <pc:docMk/>
            <pc:sldMk cId="3966678193" sldId="895"/>
            <ac:spMk id="58" creationId="{1A493C5E-F3AF-49F6-843C-23B954016034}"/>
          </ac:spMkLst>
        </pc:spChg>
        <pc:spChg chg="add mod">
          <ac:chgData name="classic 2012" userId="c186eb51b4e7f516" providerId="LiveId" clId="{CC11BEAE-CA43-4DD9-9130-E828EA22D793}" dt="2021-09-09T22:36:03.493" v="4890" actId="1076"/>
          <ac:spMkLst>
            <pc:docMk/>
            <pc:sldMk cId="3966678193" sldId="895"/>
            <ac:spMk id="59" creationId="{6C4FB99D-8F26-49E4-85E2-C2D03DE87E6C}"/>
          </ac:spMkLst>
        </pc:spChg>
        <pc:spChg chg="add mod">
          <ac:chgData name="classic 2012" userId="c186eb51b4e7f516" providerId="LiveId" clId="{CC11BEAE-CA43-4DD9-9130-E828EA22D793}" dt="2021-09-09T22:38:21.819" v="4911" actId="20577"/>
          <ac:spMkLst>
            <pc:docMk/>
            <pc:sldMk cId="3966678193" sldId="895"/>
            <ac:spMk id="60" creationId="{81D0FE21-75D6-4FBB-A727-ED0750674059}"/>
          </ac:spMkLst>
        </pc:spChg>
        <pc:grpChg chg="add mod">
          <ac:chgData name="classic 2012" userId="c186eb51b4e7f516" providerId="LiveId" clId="{CC11BEAE-CA43-4DD9-9130-E828EA22D793}" dt="2021-09-09T22:36:20.615" v="4895" actId="1076"/>
          <ac:grpSpMkLst>
            <pc:docMk/>
            <pc:sldMk cId="3966678193" sldId="895"/>
            <ac:grpSpMk id="24" creationId="{633A0089-C02F-4708-8DBB-EFFEC329698E}"/>
          </ac:grpSpMkLst>
        </pc:grpChg>
        <pc:grpChg chg="mod">
          <ac:chgData name="classic 2012" userId="c186eb51b4e7f516" providerId="LiveId" clId="{CC11BEAE-CA43-4DD9-9130-E828EA22D793}" dt="2021-09-09T22:30:46.127" v="4739"/>
          <ac:grpSpMkLst>
            <pc:docMk/>
            <pc:sldMk cId="3966678193" sldId="895"/>
            <ac:grpSpMk id="26" creationId="{242BE4F5-574D-4CC2-AE33-083A250E98EA}"/>
          </ac:grpSpMkLst>
        </pc:grpChg>
        <pc:grpChg chg="add mod">
          <ac:chgData name="classic 2012" userId="c186eb51b4e7f516" providerId="LiveId" clId="{CC11BEAE-CA43-4DD9-9130-E828EA22D793}" dt="2021-09-09T22:36:08.390" v="4891" actId="1076"/>
          <ac:grpSpMkLst>
            <pc:docMk/>
            <pc:sldMk cId="3966678193" sldId="895"/>
            <ac:grpSpMk id="45" creationId="{82177431-A96B-415D-82D4-163A9474E941}"/>
          </ac:grpSpMkLst>
        </pc:grpChg>
        <pc:grpChg chg="add mod">
          <ac:chgData name="classic 2012" userId="c186eb51b4e7f516" providerId="LiveId" clId="{CC11BEAE-CA43-4DD9-9130-E828EA22D793}" dt="2021-09-09T22:35:55.036" v="4888" actId="1076"/>
          <ac:grpSpMkLst>
            <pc:docMk/>
            <pc:sldMk cId="3966678193" sldId="895"/>
            <ac:grpSpMk id="52" creationId="{E73A237A-6C46-4051-B990-9DA305934AF2}"/>
          </ac:grpSpMkLst>
        </pc:grpChg>
        <pc:picChg chg="del">
          <ac:chgData name="classic 2012" userId="c186eb51b4e7f516" providerId="LiveId" clId="{CC11BEAE-CA43-4DD9-9130-E828EA22D793}" dt="2021-09-09T22:30:43.068" v="4738" actId="478"/>
          <ac:picMkLst>
            <pc:docMk/>
            <pc:sldMk cId="3966678193" sldId="895"/>
            <ac:picMk id="2050" creationId="{9F21FC28-48A5-4200-93F0-BC7B36E49B35}"/>
          </ac:picMkLst>
        </pc:picChg>
        <pc:picChg chg="del mod">
          <ac:chgData name="classic 2012" userId="c186eb51b4e7f516" providerId="LiveId" clId="{CC11BEAE-CA43-4DD9-9130-E828EA22D793}" dt="2021-09-09T22:30:43.068" v="4738" actId="478"/>
          <ac:picMkLst>
            <pc:docMk/>
            <pc:sldMk cId="3966678193" sldId="895"/>
            <ac:picMk id="2052" creationId="{4D9564E4-0001-4796-AF71-F5E0BDE59F13}"/>
          </ac:picMkLst>
        </pc:picChg>
        <pc:picChg chg="del mod">
          <ac:chgData name="classic 2012" userId="c186eb51b4e7f516" providerId="LiveId" clId="{CC11BEAE-CA43-4DD9-9130-E828EA22D793}" dt="2021-09-09T22:30:43.068" v="4738" actId="478"/>
          <ac:picMkLst>
            <pc:docMk/>
            <pc:sldMk cId="3966678193" sldId="895"/>
            <ac:picMk id="2056" creationId="{35D94B6B-C785-4CFE-BFD4-A30FB52A8816}"/>
          </ac:picMkLst>
        </pc:picChg>
        <pc:picChg chg="del mod">
          <ac:chgData name="classic 2012" userId="c186eb51b4e7f516" providerId="LiveId" clId="{CC11BEAE-CA43-4DD9-9130-E828EA22D793}" dt="2021-09-09T22:30:43.068" v="4738" actId="478"/>
          <ac:picMkLst>
            <pc:docMk/>
            <pc:sldMk cId="3966678193" sldId="895"/>
            <ac:picMk id="2058" creationId="{713A13E5-F119-4A0C-B11D-90FE2B9F6FF1}"/>
          </ac:picMkLst>
        </pc:picChg>
        <pc:cxnChg chg="del mod">
          <ac:chgData name="classic 2012" userId="c186eb51b4e7f516" providerId="LiveId" clId="{CC11BEAE-CA43-4DD9-9130-E828EA22D793}" dt="2021-09-09T22:34:57.834" v="4881" actId="478"/>
          <ac:cxnSpMkLst>
            <pc:docMk/>
            <pc:sldMk cId="3966678193" sldId="895"/>
            <ac:cxnSpMk id="16" creationId="{B03BC4F0-7B09-47E0-BCB7-6E2E9F9492BA}"/>
          </ac:cxnSpMkLst>
        </pc:cxnChg>
        <pc:cxnChg chg="del">
          <ac:chgData name="classic 2012" userId="c186eb51b4e7f516" providerId="LiveId" clId="{CC11BEAE-CA43-4DD9-9130-E828EA22D793}" dt="2021-09-09T22:35:10.885" v="4885" actId="478"/>
          <ac:cxnSpMkLst>
            <pc:docMk/>
            <pc:sldMk cId="3966678193" sldId="895"/>
            <ac:cxnSpMk id="18" creationId="{70CB3029-8800-4A66-B789-A886C78B9286}"/>
          </ac:cxnSpMkLst>
        </pc:cxnChg>
        <pc:cxnChg chg="del">
          <ac:chgData name="classic 2012" userId="c186eb51b4e7f516" providerId="LiveId" clId="{CC11BEAE-CA43-4DD9-9130-E828EA22D793}" dt="2021-09-09T22:35:00.251" v="4882" actId="478"/>
          <ac:cxnSpMkLst>
            <pc:docMk/>
            <pc:sldMk cId="3966678193" sldId="895"/>
            <ac:cxnSpMk id="22" creationId="{430862F6-24FE-45FD-B661-58292C30C189}"/>
          </ac:cxnSpMkLst>
        </pc:cxnChg>
        <pc:cxnChg chg="del">
          <ac:chgData name="classic 2012" userId="c186eb51b4e7f516" providerId="LiveId" clId="{CC11BEAE-CA43-4DD9-9130-E828EA22D793}" dt="2021-09-09T22:35:05.840" v="4883" actId="478"/>
          <ac:cxnSpMkLst>
            <pc:docMk/>
            <pc:sldMk cId="3966678193" sldId="895"/>
            <ac:cxnSpMk id="36" creationId="{E7A40C7E-3871-4FD1-8B7F-AD06ED931B2F}"/>
          </ac:cxnSpMkLst>
        </pc:cxnChg>
      </pc:sldChg>
      <pc:sldChg chg="addSp delSp modSp add mod ord addAnim delAnim modAnim">
        <pc:chgData name="classic 2012" userId="c186eb51b4e7f516" providerId="LiveId" clId="{CC11BEAE-CA43-4DD9-9130-E828EA22D793}" dt="2021-09-09T23:30:15.595" v="5191"/>
        <pc:sldMkLst>
          <pc:docMk/>
          <pc:sldMk cId="2270863603" sldId="896"/>
        </pc:sldMkLst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36" creationId="{4D6635CC-A698-4E78-BAE5-2ABEC9AD4153}"/>
          </ac:spMkLst>
        </pc:spChg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37" creationId="{66146BE8-0C32-47AE-8071-355EBC498832}"/>
          </ac:spMkLst>
        </pc:spChg>
        <pc:spChg chg="mod">
          <ac:chgData name="classic 2012" userId="c186eb51b4e7f516" providerId="LiveId" clId="{CC11BEAE-CA43-4DD9-9130-E828EA22D793}" dt="2021-09-09T22:47:09.400" v="4989" actId="207"/>
          <ac:spMkLst>
            <pc:docMk/>
            <pc:sldMk cId="2270863603" sldId="896"/>
            <ac:spMk id="51" creationId="{8C7137E0-F638-40EF-ABAB-6EB87532EC35}"/>
          </ac:spMkLst>
        </pc:spChg>
        <pc:spChg chg="mod">
          <ac:chgData name="classic 2012" userId="c186eb51b4e7f516" providerId="LiveId" clId="{CC11BEAE-CA43-4DD9-9130-E828EA22D793}" dt="2021-09-09T22:47:58.098" v="4990" actId="207"/>
          <ac:spMkLst>
            <pc:docMk/>
            <pc:sldMk cId="2270863603" sldId="896"/>
            <ac:spMk id="58" creationId="{1A493C5E-F3AF-49F6-843C-23B954016034}"/>
          </ac:spMkLst>
        </pc:spChg>
        <pc:spChg chg="del">
          <ac:chgData name="classic 2012" userId="c186eb51b4e7f516" providerId="LiveId" clId="{CC11BEAE-CA43-4DD9-9130-E828EA22D793}" dt="2021-09-09T22:40:32.143" v="4923" actId="478"/>
          <ac:spMkLst>
            <pc:docMk/>
            <pc:sldMk cId="2270863603" sldId="896"/>
            <ac:spMk id="59" creationId="{6C4FB99D-8F26-49E4-85E2-C2D03DE87E6C}"/>
          </ac:spMkLst>
        </pc:spChg>
        <pc:spChg chg="del mod">
          <ac:chgData name="classic 2012" userId="c186eb51b4e7f516" providerId="LiveId" clId="{CC11BEAE-CA43-4DD9-9130-E828EA22D793}" dt="2021-09-09T22:40:13.219" v="4921" actId="478"/>
          <ac:spMkLst>
            <pc:docMk/>
            <pc:sldMk cId="2270863603" sldId="896"/>
            <ac:spMk id="60" creationId="{81D0FE21-75D6-4FBB-A727-ED0750674059}"/>
          </ac:spMkLst>
        </pc:spChg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61" creationId="{4E8EBC79-22BE-4EE6-8FB0-110449C60CC8}"/>
          </ac:spMkLst>
        </pc:spChg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62" creationId="{CF650869-3509-4181-9251-69AA18472833}"/>
          </ac:spMkLst>
        </pc:spChg>
        <pc:spChg chg="mod">
          <ac:chgData name="classic 2012" userId="c186eb51b4e7f516" providerId="LiveId" clId="{CC11BEAE-CA43-4DD9-9130-E828EA22D793}" dt="2021-09-09T22:41:37.482" v="4937" actId="14100"/>
          <ac:spMkLst>
            <pc:docMk/>
            <pc:sldMk cId="2270863603" sldId="896"/>
            <ac:spMk id="63" creationId="{0E80E541-79C0-447A-B7A2-AF0DA6850C0D}"/>
          </ac:spMkLst>
        </pc:spChg>
        <pc:spChg chg="mod">
          <ac:chgData name="classic 2012" userId="c186eb51b4e7f516" providerId="LiveId" clId="{CC11BEAE-CA43-4DD9-9130-E828EA22D793}" dt="2021-09-09T22:42:15.655" v="4948" actId="1076"/>
          <ac:spMkLst>
            <pc:docMk/>
            <pc:sldMk cId="2270863603" sldId="896"/>
            <ac:spMk id="66" creationId="{976A6AB9-0F80-424D-94DE-B7273FC33B63}"/>
          </ac:spMkLst>
        </pc:spChg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68" creationId="{816D91DB-0C24-4C5A-B086-9965DF507EB4}"/>
          </ac:spMkLst>
        </pc:spChg>
        <pc:spChg chg="mod">
          <ac:chgData name="classic 2012" userId="c186eb51b4e7f516" providerId="LiveId" clId="{CC11BEAE-CA43-4DD9-9130-E828EA22D793}" dt="2021-09-09T22:39:34.346" v="4915"/>
          <ac:spMkLst>
            <pc:docMk/>
            <pc:sldMk cId="2270863603" sldId="896"/>
            <ac:spMk id="69" creationId="{A98AC7F8-BBDA-4809-B046-45E00F8B4E91}"/>
          </ac:spMkLst>
        </pc:spChg>
        <pc:spChg chg="mod">
          <ac:chgData name="classic 2012" userId="c186eb51b4e7f516" providerId="LiveId" clId="{CC11BEAE-CA43-4DD9-9130-E828EA22D793}" dt="2021-09-09T22:42:44.146" v="4958" actId="14100"/>
          <ac:spMkLst>
            <pc:docMk/>
            <pc:sldMk cId="2270863603" sldId="896"/>
            <ac:spMk id="70" creationId="{19EAFDE2-B7D5-4FAC-8544-227ACB11591B}"/>
          </ac:spMkLst>
        </pc:spChg>
        <pc:spChg chg="mod">
          <ac:chgData name="classic 2012" userId="c186eb51b4e7f516" providerId="LiveId" clId="{CC11BEAE-CA43-4DD9-9130-E828EA22D793}" dt="2021-09-09T22:43:31.370" v="4970" actId="1076"/>
          <ac:spMkLst>
            <pc:docMk/>
            <pc:sldMk cId="2270863603" sldId="896"/>
            <ac:spMk id="71" creationId="{CADB109A-4FCD-4FE2-8499-8212CFCF4DCF}"/>
          </ac:spMkLst>
        </pc:spChg>
        <pc:spChg chg="mod">
          <ac:chgData name="classic 2012" userId="c186eb51b4e7f516" providerId="LiveId" clId="{CC11BEAE-CA43-4DD9-9130-E828EA22D793}" dt="2021-09-09T22:43:35.279" v="4971" actId="1076"/>
          <ac:spMkLst>
            <pc:docMk/>
            <pc:sldMk cId="2270863603" sldId="896"/>
            <ac:spMk id="72" creationId="{AEA4A04C-84D8-486E-B833-2DCEB28CDF04}"/>
          </ac:spMkLst>
        </pc:spChg>
        <pc:spChg chg="mod">
          <ac:chgData name="classic 2012" userId="c186eb51b4e7f516" providerId="LiveId" clId="{CC11BEAE-CA43-4DD9-9130-E828EA22D793}" dt="2021-09-09T22:43:06.225" v="4965" actId="14100"/>
          <ac:spMkLst>
            <pc:docMk/>
            <pc:sldMk cId="2270863603" sldId="896"/>
            <ac:spMk id="75" creationId="{D327F594-D41C-44DF-AB71-BD20F440601E}"/>
          </ac:spMkLst>
        </pc:spChg>
        <pc:grpChg chg="add mod">
          <ac:chgData name="classic 2012" userId="c186eb51b4e7f516" providerId="LiveId" clId="{CC11BEAE-CA43-4DD9-9130-E828EA22D793}" dt="2021-09-09T22:41:44.282" v="4939" actId="14100"/>
          <ac:grpSpMkLst>
            <pc:docMk/>
            <pc:sldMk cId="2270863603" sldId="896"/>
            <ac:grpSpMk id="35" creationId="{0D0ABC75-995D-482A-BE18-00791D2EEB3C}"/>
          </ac:grpSpMkLst>
        </pc:grpChg>
        <pc:grpChg chg="del">
          <ac:chgData name="classic 2012" userId="c186eb51b4e7f516" providerId="LiveId" clId="{CC11BEAE-CA43-4DD9-9130-E828EA22D793}" dt="2021-09-09T22:39:46.747" v="4916" actId="478"/>
          <ac:grpSpMkLst>
            <pc:docMk/>
            <pc:sldMk cId="2270863603" sldId="896"/>
            <ac:grpSpMk id="45" creationId="{82177431-A96B-415D-82D4-163A9474E941}"/>
          </ac:grpSpMkLst>
        </pc:grpChg>
        <pc:grpChg chg="del mod">
          <ac:chgData name="classic 2012" userId="c186eb51b4e7f516" providerId="LiveId" clId="{CC11BEAE-CA43-4DD9-9130-E828EA22D793}" dt="2021-09-09T22:40:01.726" v="4918" actId="478"/>
          <ac:grpSpMkLst>
            <pc:docMk/>
            <pc:sldMk cId="2270863603" sldId="896"/>
            <ac:grpSpMk id="52" creationId="{E73A237A-6C46-4051-B990-9DA305934AF2}"/>
          </ac:grpSpMkLst>
        </pc:grpChg>
        <pc:grpChg chg="add del mod">
          <ac:chgData name="classic 2012" userId="c186eb51b4e7f516" providerId="LiveId" clId="{CC11BEAE-CA43-4DD9-9130-E828EA22D793}" dt="2021-09-09T22:41:50.981" v="4941" actId="1076"/>
          <ac:grpSpMkLst>
            <pc:docMk/>
            <pc:sldMk cId="2270863603" sldId="896"/>
            <ac:grpSpMk id="64" creationId="{B56091B2-0507-4EC9-9B2C-037A67E8CE3D}"/>
          </ac:grpSpMkLst>
        </pc:grpChg>
        <pc:grpChg chg="add mod">
          <ac:chgData name="classic 2012" userId="c186eb51b4e7f516" providerId="LiveId" clId="{CC11BEAE-CA43-4DD9-9130-E828EA22D793}" dt="2021-09-09T22:42:21.969" v="4950" actId="1076"/>
          <ac:grpSpMkLst>
            <pc:docMk/>
            <pc:sldMk cId="2270863603" sldId="896"/>
            <ac:grpSpMk id="67" creationId="{7515876E-5EAD-4140-8628-8C60F2A5B6AE}"/>
          </ac:grpSpMkLst>
        </pc:grpChg>
        <pc:grpChg chg="add mod">
          <ac:chgData name="classic 2012" userId="c186eb51b4e7f516" providerId="LiveId" clId="{CC11BEAE-CA43-4DD9-9130-E828EA22D793}" dt="2021-09-09T22:45:31.574" v="4981" actId="1076"/>
          <ac:grpSpMkLst>
            <pc:docMk/>
            <pc:sldMk cId="2270863603" sldId="896"/>
            <ac:grpSpMk id="73" creationId="{F3FB0F17-65DA-46A6-A03A-81F178140CA9}"/>
          </ac:grpSpMkLst>
        </pc:grpChg>
        <pc:picChg chg="mod">
          <ac:chgData name="classic 2012" userId="c186eb51b4e7f516" providerId="LiveId" clId="{CC11BEAE-CA43-4DD9-9130-E828EA22D793}" dt="2021-09-09T22:39:34.346" v="4915"/>
          <ac:picMkLst>
            <pc:docMk/>
            <pc:sldMk cId="2270863603" sldId="896"/>
            <ac:picMk id="65" creationId="{498C58F9-791B-43C7-A855-6C5F8E3685CF}"/>
          </ac:picMkLst>
        </pc:picChg>
        <pc:picChg chg="mod">
          <ac:chgData name="classic 2012" userId="c186eb51b4e7f516" providerId="LiveId" clId="{CC11BEAE-CA43-4DD9-9130-E828EA22D793}" dt="2021-09-09T22:39:34.346" v="4915"/>
          <ac:picMkLst>
            <pc:docMk/>
            <pc:sldMk cId="2270863603" sldId="896"/>
            <ac:picMk id="74" creationId="{001F5BC9-699E-4426-BC54-5EA29B57940B}"/>
          </ac:picMkLst>
        </pc:picChg>
      </pc:sldChg>
      <pc:sldChg chg="addSp delSp modSp add mod delAnim modAnim">
        <pc:chgData name="classic 2012" userId="c186eb51b4e7f516" providerId="LiveId" clId="{CC11BEAE-CA43-4DD9-9130-E828EA22D793}" dt="2021-09-09T22:57:36.548" v="5055" actId="20577"/>
        <pc:sldMkLst>
          <pc:docMk/>
          <pc:sldMk cId="3147650330" sldId="897"/>
        </pc:sldMkLst>
        <pc:spChg chg="add mod">
          <ac:chgData name="classic 2012" userId="c186eb51b4e7f516" providerId="LiveId" clId="{CC11BEAE-CA43-4DD9-9130-E828EA22D793}" dt="2021-09-09T22:57:18.352" v="5052" actId="1076"/>
          <ac:spMkLst>
            <pc:docMk/>
            <pc:sldMk cId="3147650330" sldId="897"/>
            <ac:spMk id="2" creationId="{B6FB7819-2CDB-43D9-A6B4-66C0F29B6756}"/>
          </ac:spMkLst>
        </pc:spChg>
        <pc:spChg chg="mod">
          <ac:chgData name="classic 2012" userId="c186eb51b4e7f516" providerId="LiveId" clId="{CC11BEAE-CA43-4DD9-9130-E828EA22D793}" dt="2021-09-09T22:57:36.548" v="5055" actId="20577"/>
          <ac:spMkLst>
            <pc:docMk/>
            <pc:sldMk cId="3147650330" sldId="897"/>
            <ac:spMk id="29" creationId="{00000000-0000-0000-0000-000000000000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48" creationId="{739D68C7-56E6-49FF-8DE8-7BC00F746AED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49" creationId="{6E5733FC-319F-40CC-8C35-56EB88B21D58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0" creationId="{389C262E-771E-4A87-8F74-FF0402C13E23}"/>
          </ac:spMkLst>
        </pc:spChg>
        <pc:spChg chg="del">
          <ac:chgData name="classic 2012" userId="c186eb51b4e7f516" providerId="LiveId" clId="{CC11BEAE-CA43-4DD9-9130-E828EA22D793}" dt="2021-09-09T22:51:59.857" v="5008" actId="478"/>
          <ac:spMkLst>
            <pc:docMk/>
            <pc:sldMk cId="3147650330" sldId="897"/>
            <ac:spMk id="51" creationId="{8C7137E0-F638-40EF-ABAB-6EB87532EC35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2" creationId="{389FC741-1246-4CA6-9329-4BF6DDD63457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3" creationId="{922A12BA-C674-4398-A55B-939CFB966D4A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4" creationId="{1B037C5E-22DA-4E93-A5E5-ED070F94E143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5" creationId="{6DB3B0CD-97C1-44A1-B0A8-D8EE2F8AD989}"/>
          </ac:spMkLst>
        </pc:spChg>
        <pc:spChg chg="mod">
          <ac:chgData name="classic 2012" userId="c186eb51b4e7f516" providerId="LiveId" clId="{CC11BEAE-CA43-4DD9-9130-E828EA22D793}" dt="2021-09-09T22:52:47.480" v="5016"/>
          <ac:spMkLst>
            <pc:docMk/>
            <pc:sldMk cId="3147650330" sldId="897"/>
            <ac:spMk id="56" creationId="{FFCBBFBA-DC56-4227-A295-01A45E2CEB7D}"/>
          </ac:spMkLst>
        </pc:spChg>
        <pc:spChg chg="del">
          <ac:chgData name="classic 2012" userId="c186eb51b4e7f516" providerId="LiveId" clId="{CC11BEAE-CA43-4DD9-9130-E828EA22D793}" dt="2021-09-09T22:51:59.857" v="5008" actId="478"/>
          <ac:spMkLst>
            <pc:docMk/>
            <pc:sldMk cId="3147650330" sldId="897"/>
            <ac:spMk id="58" creationId="{1A493C5E-F3AF-49F6-843C-23B954016034}"/>
          </ac:spMkLst>
        </pc:spChg>
        <pc:spChg chg="del mod topLvl">
          <ac:chgData name="classic 2012" userId="c186eb51b4e7f516" providerId="LiveId" clId="{CC11BEAE-CA43-4DD9-9130-E828EA22D793}" dt="2021-09-09T22:54:03.106" v="5023" actId="478"/>
          <ac:spMkLst>
            <pc:docMk/>
            <pc:sldMk cId="3147650330" sldId="897"/>
            <ac:spMk id="59" creationId="{B24D946A-1093-480F-9252-E0713C331F75}"/>
          </ac:spMkLst>
        </pc:spChg>
        <pc:spChg chg="mod topLvl">
          <ac:chgData name="classic 2012" userId="c186eb51b4e7f516" providerId="LiveId" clId="{CC11BEAE-CA43-4DD9-9130-E828EA22D793}" dt="2021-09-09T22:56:11.225" v="5050" actId="13822"/>
          <ac:spMkLst>
            <pc:docMk/>
            <pc:sldMk cId="3147650330" sldId="897"/>
            <ac:spMk id="60" creationId="{3D042CBF-F6FB-4B9B-88AE-9FA8D03F7334}"/>
          </ac:spMkLst>
        </pc:spChg>
        <pc:spChg chg="del mod topLvl">
          <ac:chgData name="classic 2012" userId="c186eb51b4e7f516" providerId="LiveId" clId="{CC11BEAE-CA43-4DD9-9130-E828EA22D793}" dt="2021-09-09T22:54:25.967" v="5026" actId="478"/>
          <ac:spMkLst>
            <pc:docMk/>
            <pc:sldMk cId="3147650330" sldId="897"/>
            <ac:spMk id="78" creationId="{E179FBB5-1626-4727-8980-1261D1372C6E}"/>
          </ac:spMkLst>
        </pc:spChg>
        <pc:grpChg chg="del mod">
          <ac:chgData name="classic 2012" userId="c186eb51b4e7f516" providerId="LiveId" clId="{CC11BEAE-CA43-4DD9-9130-E828EA22D793}" dt="2021-09-09T22:51:55.746" v="5007" actId="478"/>
          <ac:grpSpMkLst>
            <pc:docMk/>
            <pc:sldMk cId="3147650330" sldId="897"/>
            <ac:grpSpMk id="24" creationId="{633A0089-C02F-4708-8DBB-EFFEC329698E}"/>
          </ac:grpSpMkLst>
        </pc:grpChg>
        <pc:grpChg chg="del mod">
          <ac:chgData name="classic 2012" userId="c186eb51b4e7f516" providerId="LiveId" clId="{CC11BEAE-CA43-4DD9-9130-E828EA22D793}" dt="2021-09-09T22:51:55.746" v="5007" actId="478"/>
          <ac:grpSpMkLst>
            <pc:docMk/>
            <pc:sldMk cId="3147650330" sldId="897"/>
            <ac:grpSpMk id="35" creationId="{0D0ABC75-995D-482A-BE18-00791D2EEB3C}"/>
          </ac:grpSpMkLst>
        </pc:grpChg>
        <pc:grpChg chg="add mod">
          <ac:chgData name="classic 2012" userId="c186eb51b4e7f516" providerId="LiveId" clId="{CC11BEAE-CA43-4DD9-9130-E828EA22D793}" dt="2021-09-09T22:52:54.524" v="5017" actId="1076"/>
          <ac:grpSpMkLst>
            <pc:docMk/>
            <pc:sldMk cId="3147650330" sldId="897"/>
            <ac:grpSpMk id="46" creationId="{79B6620F-8E9A-4B0F-A21B-D8347538023D}"/>
          </ac:grpSpMkLst>
        </pc:grpChg>
        <pc:grpChg chg="mod">
          <ac:chgData name="classic 2012" userId="c186eb51b4e7f516" providerId="LiveId" clId="{CC11BEAE-CA43-4DD9-9130-E828EA22D793}" dt="2021-09-09T22:52:47.480" v="5016"/>
          <ac:grpSpMkLst>
            <pc:docMk/>
            <pc:sldMk cId="3147650330" sldId="897"/>
            <ac:grpSpMk id="47" creationId="{14905F67-6110-46A8-A20B-DB2CE608FA4E}"/>
          </ac:grpSpMkLst>
        </pc:grpChg>
        <pc:grpChg chg="add del mod">
          <ac:chgData name="classic 2012" userId="c186eb51b4e7f516" providerId="LiveId" clId="{CC11BEAE-CA43-4DD9-9130-E828EA22D793}" dt="2021-09-09T22:54:03.106" v="5023" actId="478"/>
          <ac:grpSpMkLst>
            <pc:docMk/>
            <pc:sldMk cId="3147650330" sldId="897"/>
            <ac:grpSpMk id="57" creationId="{60FC8F4C-6B25-4DB6-A16F-2EBC02CD5C08}"/>
          </ac:grpSpMkLst>
        </pc:grpChg>
        <pc:grpChg chg="del">
          <ac:chgData name="classic 2012" userId="c186eb51b4e7f516" providerId="LiveId" clId="{CC11BEAE-CA43-4DD9-9130-E828EA22D793}" dt="2021-09-09T22:51:55.746" v="5007" actId="478"/>
          <ac:grpSpMkLst>
            <pc:docMk/>
            <pc:sldMk cId="3147650330" sldId="897"/>
            <ac:grpSpMk id="64" creationId="{B56091B2-0507-4EC9-9B2C-037A67E8CE3D}"/>
          </ac:grpSpMkLst>
        </pc:grpChg>
        <pc:grpChg chg="del">
          <ac:chgData name="classic 2012" userId="c186eb51b4e7f516" providerId="LiveId" clId="{CC11BEAE-CA43-4DD9-9130-E828EA22D793}" dt="2021-09-09T22:51:55.746" v="5007" actId="478"/>
          <ac:grpSpMkLst>
            <pc:docMk/>
            <pc:sldMk cId="3147650330" sldId="897"/>
            <ac:grpSpMk id="67" creationId="{7515876E-5EAD-4140-8628-8C60F2A5B6AE}"/>
          </ac:grpSpMkLst>
        </pc:grpChg>
        <pc:grpChg chg="del">
          <ac:chgData name="classic 2012" userId="c186eb51b4e7f516" providerId="LiveId" clId="{CC11BEAE-CA43-4DD9-9130-E828EA22D793}" dt="2021-09-09T22:51:55.746" v="5007" actId="478"/>
          <ac:grpSpMkLst>
            <pc:docMk/>
            <pc:sldMk cId="3147650330" sldId="897"/>
            <ac:grpSpMk id="73" creationId="{F3FB0F17-65DA-46A6-A03A-81F178140CA9}"/>
          </ac:grpSpMkLst>
        </pc:grpChg>
        <pc:grpChg chg="add del mod">
          <ac:chgData name="classic 2012" userId="c186eb51b4e7f516" providerId="LiveId" clId="{CC11BEAE-CA43-4DD9-9130-E828EA22D793}" dt="2021-09-09T22:54:25.967" v="5026" actId="478"/>
          <ac:grpSpMkLst>
            <pc:docMk/>
            <pc:sldMk cId="3147650330" sldId="897"/>
            <ac:grpSpMk id="76" creationId="{DF71DD8A-7707-428B-B4F2-2AA0416543A7}"/>
          </ac:grpSpMkLst>
        </pc:grpChg>
        <pc:picChg chg="add mod">
          <ac:chgData name="classic 2012" userId="c186eb51b4e7f516" providerId="LiveId" clId="{CC11BEAE-CA43-4DD9-9130-E828EA22D793}" dt="2021-09-09T22:52:57.850" v="5019" actId="1076"/>
          <ac:picMkLst>
            <pc:docMk/>
            <pc:sldMk cId="3147650330" sldId="897"/>
            <ac:picMk id="45" creationId="{3DDD4FFC-4068-41BC-A922-8401C021223E}"/>
          </ac:picMkLst>
        </pc:picChg>
        <pc:picChg chg="mod topLvl">
          <ac:chgData name="classic 2012" userId="c186eb51b4e7f516" providerId="LiveId" clId="{CC11BEAE-CA43-4DD9-9130-E828EA22D793}" dt="2021-09-09T22:54:25.967" v="5026" actId="478"/>
          <ac:picMkLst>
            <pc:docMk/>
            <pc:sldMk cId="3147650330" sldId="897"/>
            <ac:picMk id="77" creationId="{D9922998-31E4-40F5-B2B7-B425D1BD19AD}"/>
          </ac:picMkLst>
        </pc:picChg>
      </pc:sldChg>
      <pc:sldChg chg="addSp delSp modSp add mod delAnim modAnim">
        <pc:chgData name="classic 2012" userId="c186eb51b4e7f516" providerId="LiveId" clId="{CC11BEAE-CA43-4DD9-9130-E828EA22D793}" dt="2021-09-09T23:51:59.379" v="5309"/>
        <pc:sldMkLst>
          <pc:docMk/>
          <pc:sldMk cId="2427182132" sldId="898"/>
        </pc:sldMkLst>
        <pc:spChg chg="del mod">
          <ac:chgData name="classic 2012" userId="c186eb51b4e7f516" providerId="LiveId" clId="{CC11BEAE-CA43-4DD9-9130-E828EA22D793}" dt="2021-09-09T22:58:36.443" v="5062" actId="478"/>
          <ac:spMkLst>
            <pc:docMk/>
            <pc:sldMk cId="2427182132" sldId="898"/>
            <ac:spMk id="2" creationId="{B6FB7819-2CDB-43D9-A6B4-66C0F29B6756}"/>
          </ac:spMkLst>
        </pc:spChg>
        <pc:spChg chg="del mod">
          <ac:chgData name="classic 2012" userId="c186eb51b4e7f516" providerId="LiveId" clId="{CC11BEAE-CA43-4DD9-9130-E828EA22D793}" dt="2021-09-09T23:18:00.190" v="5126" actId="478"/>
          <ac:spMkLst>
            <pc:docMk/>
            <pc:sldMk cId="2427182132" sldId="898"/>
            <ac:spMk id="4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3:18:02.714" v="5127"/>
          <ac:spMkLst>
            <pc:docMk/>
            <pc:sldMk cId="2427182132" sldId="898"/>
            <ac:spMk id="23" creationId="{F3A30932-018A-49F5-A3CC-324AB3BDB369}"/>
          </ac:spMkLst>
        </pc:spChg>
        <pc:spChg chg="mod">
          <ac:chgData name="classic 2012" userId="c186eb51b4e7f516" providerId="LiveId" clId="{CC11BEAE-CA43-4DD9-9130-E828EA22D793}" dt="2021-09-09T23:15:43.427" v="5091" actId="1076"/>
          <ac:spMkLst>
            <pc:docMk/>
            <pc:sldMk cId="2427182132" sldId="898"/>
            <ac:spMk id="30" creationId="{00000000-0000-0000-0000-000000000000}"/>
          </ac:spMkLst>
        </pc:spChg>
        <pc:spChg chg="mod">
          <ac:chgData name="classic 2012" userId="c186eb51b4e7f516" providerId="LiveId" clId="{CC11BEAE-CA43-4DD9-9130-E828EA22D793}" dt="2021-09-09T23:15:47.380" v="5092" actId="1076"/>
          <ac:spMkLst>
            <pc:docMk/>
            <pc:sldMk cId="2427182132" sldId="898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9T23:15:39.534" v="5090" actId="1076"/>
          <ac:spMkLst>
            <pc:docMk/>
            <pc:sldMk cId="2427182132" sldId="898"/>
            <ac:spMk id="42" creationId="{00000000-0000-0000-0000-000000000000}"/>
          </ac:spMkLst>
        </pc:spChg>
        <pc:spChg chg="del mod">
          <ac:chgData name="classic 2012" userId="c186eb51b4e7f516" providerId="LiveId" clId="{CC11BEAE-CA43-4DD9-9130-E828EA22D793}" dt="2021-09-09T22:58:39.823" v="5064" actId="478"/>
          <ac:spMkLst>
            <pc:docMk/>
            <pc:sldMk cId="2427182132" sldId="898"/>
            <ac:spMk id="60" creationId="{3D042CBF-F6FB-4B9B-88AE-9FA8D03F7334}"/>
          </ac:spMkLst>
        </pc:spChg>
        <pc:grpChg chg="del">
          <ac:chgData name="classic 2012" userId="c186eb51b4e7f516" providerId="LiveId" clId="{CC11BEAE-CA43-4DD9-9130-E828EA22D793}" dt="2021-09-09T22:58:33.015" v="5060" actId="478"/>
          <ac:grpSpMkLst>
            <pc:docMk/>
            <pc:sldMk cId="2427182132" sldId="898"/>
            <ac:grpSpMk id="46" creationId="{79B6620F-8E9A-4B0F-A21B-D8347538023D}"/>
          </ac:grpSpMkLst>
        </pc:grpChg>
        <pc:picChg chg="add mod">
          <ac:chgData name="classic 2012" userId="c186eb51b4e7f516" providerId="LiveId" clId="{CC11BEAE-CA43-4DD9-9130-E828EA22D793}" dt="2021-09-09T23:18:29.195" v="5131" actId="1076"/>
          <ac:picMkLst>
            <pc:docMk/>
            <pc:sldMk cId="2427182132" sldId="898"/>
            <ac:picMk id="3" creationId="{092A89D0-BA72-43F2-BFE0-63441D8D0C9D}"/>
          </ac:picMkLst>
        </pc:picChg>
        <pc:picChg chg="del">
          <ac:chgData name="classic 2012" userId="c186eb51b4e7f516" providerId="LiveId" clId="{CC11BEAE-CA43-4DD9-9130-E828EA22D793}" dt="2021-09-09T22:58:27.674" v="5059" actId="478"/>
          <ac:picMkLst>
            <pc:docMk/>
            <pc:sldMk cId="2427182132" sldId="898"/>
            <ac:picMk id="45" creationId="{3DDD4FFC-4068-41BC-A922-8401C021223E}"/>
          </ac:picMkLst>
        </pc:picChg>
      </pc:sldChg>
      <pc:sldChg chg="addSp delSp modSp add mod delAnim modAnim">
        <pc:chgData name="classic 2012" userId="c186eb51b4e7f516" providerId="LiveId" clId="{CC11BEAE-CA43-4DD9-9130-E828EA22D793}" dt="2021-09-09T23:17:27.253" v="5118" actId="1076"/>
        <pc:sldMkLst>
          <pc:docMk/>
          <pc:sldMk cId="1078008938" sldId="899"/>
        </pc:sldMkLst>
        <pc:spChg chg="mod">
          <ac:chgData name="classic 2012" userId="c186eb51b4e7f516" providerId="LiveId" clId="{CC11BEAE-CA43-4DD9-9130-E828EA22D793}" dt="2021-09-09T23:17:27.253" v="5118" actId="1076"/>
          <ac:spMkLst>
            <pc:docMk/>
            <pc:sldMk cId="1078008938" sldId="899"/>
            <ac:spMk id="4" creationId="{00000000-0000-0000-0000-000000000000}"/>
          </ac:spMkLst>
        </pc:spChg>
        <pc:spChg chg="mod">
          <ac:chgData name="classic 2012" userId="c186eb51b4e7f516" providerId="LiveId" clId="{CC11BEAE-CA43-4DD9-9130-E828EA22D793}" dt="2021-09-09T23:14:45.458" v="5081" actId="1076"/>
          <ac:spMkLst>
            <pc:docMk/>
            <pc:sldMk cId="1078008938" sldId="899"/>
            <ac:spMk id="30" creationId="{00000000-0000-0000-0000-000000000000}"/>
          </ac:spMkLst>
        </pc:spChg>
        <pc:spChg chg="mod">
          <ac:chgData name="classic 2012" userId="c186eb51b4e7f516" providerId="LiveId" clId="{CC11BEAE-CA43-4DD9-9130-E828EA22D793}" dt="2021-09-09T23:14:53.649" v="5083" actId="1076"/>
          <ac:spMkLst>
            <pc:docMk/>
            <pc:sldMk cId="1078008938" sldId="899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9T23:14:49.638" v="5082" actId="1076"/>
          <ac:spMkLst>
            <pc:docMk/>
            <pc:sldMk cId="1078008938" sldId="899"/>
            <ac:spMk id="42" creationId="{00000000-0000-0000-0000-000000000000}"/>
          </ac:spMkLst>
        </pc:spChg>
        <pc:picChg chg="add mod">
          <ac:chgData name="classic 2012" userId="c186eb51b4e7f516" providerId="LiveId" clId="{CC11BEAE-CA43-4DD9-9130-E828EA22D793}" dt="2021-09-09T23:16:43.561" v="5098" actId="14100"/>
          <ac:picMkLst>
            <pc:docMk/>
            <pc:sldMk cId="1078008938" sldId="899"/>
            <ac:picMk id="2" creationId="{A2FBC8B2-A5A2-48CB-90C6-8B45A227680B}"/>
          </ac:picMkLst>
        </pc:picChg>
        <pc:picChg chg="del">
          <ac:chgData name="classic 2012" userId="c186eb51b4e7f516" providerId="LiveId" clId="{CC11BEAE-CA43-4DD9-9130-E828EA22D793}" dt="2021-09-09T23:12:36.853" v="5068" actId="478"/>
          <ac:picMkLst>
            <pc:docMk/>
            <pc:sldMk cId="1078008938" sldId="899"/>
            <ac:picMk id="3" creationId="{092A89D0-BA72-43F2-BFE0-63441D8D0C9D}"/>
          </ac:picMkLst>
        </pc:picChg>
      </pc:sldChg>
      <pc:sldChg chg="addSp delSp modSp add mod delAnim modAnim">
        <pc:chgData name="classic 2012" userId="c186eb51b4e7f516" providerId="LiveId" clId="{CC11BEAE-CA43-4DD9-9130-E828EA22D793}" dt="2021-09-09T23:51:10.042" v="5307"/>
        <pc:sldMkLst>
          <pc:docMk/>
          <pc:sldMk cId="3230403694" sldId="900"/>
        </pc:sldMkLst>
        <pc:spChg chg="del">
          <ac:chgData name="classic 2012" userId="c186eb51b4e7f516" providerId="LiveId" clId="{CC11BEAE-CA43-4DD9-9130-E828EA22D793}" dt="2021-09-09T23:17:34.954" v="5119" actId="478"/>
          <ac:spMkLst>
            <pc:docMk/>
            <pc:sldMk cId="3230403694" sldId="900"/>
            <ac:spMk id="4" creationId="{00000000-0000-0000-0000-000000000000}"/>
          </ac:spMkLst>
        </pc:spChg>
        <pc:spChg chg="add mod">
          <ac:chgData name="classic 2012" userId="c186eb51b4e7f516" providerId="LiveId" clId="{CC11BEAE-CA43-4DD9-9130-E828EA22D793}" dt="2021-09-09T23:17:37.114" v="5120"/>
          <ac:spMkLst>
            <pc:docMk/>
            <pc:sldMk cId="3230403694" sldId="900"/>
            <ac:spMk id="11" creationId="{DA33B0D9-88D6-4BC7-9D3C-2FD4639AF3B0}"/>
          </ac:spMkLst>
        </pc:spChg>
        <pc:spChg chg="mod">
          <ac:chgData name="classic 2012" userId="c186eb51b4e7f516" providerId="LiveId" clId="{CC11BEAE-CA43-4DD9-9130-E828EA22D793}" dt="2021-09-09T23:17:43.345" v="5122" actId="1076"/>
          <ac:spMkLst>
            <pc:docMk/>
            <pc:sldMk cId="3230403694" sldId="900"/>
            <ac:spMk id="30" creationId="{00000000-0000-0000-0000-000000000000}"/>
          </ac:spMkLst>
        </pc:spChg>
        <pc:spChg chg="mod">
          <ac:chgData name="classic 2012" userId="c186eb51b4e7f516" providerId="LiveId" clId="{CC11BEAE-CA43-4DD9-9130-E828EA22D793}" dt="2021-09-09T23:17:40.956" v="5121" actId="1076"/>
          <ac:spMkLst>
            <pc:docMk/>
            <pc:sldMk cId="3230403694" sldId="900"/>
            <ac:spMk id="32" creationId="{32DE5D7D-728D-4FCD-8158-602DEF2F5D2A}"/>
          </ac:spMkLst>
        </pc:spChg>
        <pc:spChg chg="mod">
          <ac:chgData name="classic 2012" userId="c186eb51b4e7f516" providerId="LiveId" clId="{CC11BEAE-CA43-4DD9-9130-E828EA22D793}" dt="2021-09-09T23:17:45.703" v="5123" actId="1076"/>
          <ac:spMkLst>
            <pc:docMk/>
            <pc:sldMk cId="3230403694" sldId="900"/>
            <ac:spMk id="42" creationId="{00000000-0000-0000-0000-000000000000}"/>
          </ac:spMkLst>
        </pc:spChg>
        <pc:picChg chg="add mod">
          <ac:chgData name="classic 2012" userId="c186eb51b4e7f516" providerId="LiveId" clId="{CC11BEAE-CA43-4DD9-9130-E828EA22D793}" dt="2021-09-09T23:17:49.676" v="5124" actId="14100"/>
          <ac:picMkLst>
            <pc:docMk/>
            <pc:sldMk cId="3230403694" sldId="900"/>
            <ac:picMk id="2" creationId="{2E86FF16-791B-42B8-BE73-992F7B11159A}"/>
          </ac:picMkLst>
        </pc:picChg>
        <pc:picChg chg="del">
          <ac:chgData name="classic 2012" userId="c186eb51b4e7f516" providerId="LiveId" clId="{CC11BEAE-CA43-4DD9-9130-E828EA22D793}" dt="2021-09-09T23:13:21.908" v="5070" actId="478"/>
          <ac:picMkLst>
            <pc:docMk/>
            <pc:sldMk cId="3230403694" sldId="900"/>
            <ac:picMk id="3" creationId="{092A89D0-BA72-43F2-BFE0-63441D8D0C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2db3138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2db3138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44.jpe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3.png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54.png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55.png"/><Relationship Id="rId2" Type="http://schemas.microsoft.com/office/2007/relationships/media" Target="../media/media4.mp4"/><Relationship Id="rId1" Type="http://schemas.openxmlformats.org/officeDocument/2006/relationships/tags" Target="../tags/tag19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6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cid:90BA4C8C-9D11-4FE0-9CA6-C8B6E4225BDD" TargetMode="Externa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25.jpeg"/><Relationship Id="rId4" Type="http://schemas.openxmlformats.org/officeDocument/2006/relationships/image" Target="../media/image2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27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4" y="447775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4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95210" y="3017188"/>
            <a:ext cx="1044351" cy="81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8146" y="486871"/>
            <a:ext cx="1000053" cy="80422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328" y="760770"/>
            <a:ext cx="572822" cy="307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6761781" y="1070639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6817420" y="1333021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6817420" y="1628474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rgbClr val="C00000"/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5717219" y="1131458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</a:rPr>
              <a:t> /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6415285" y="1390247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6451452" y="1658495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3FF04BB-6D1C-4EAD-9BE9-C359AE9862E6}"/>
              </a:ext>
            </a:extLst>
          </p:cNvPr>
          <p:cNvSpPr txBox="1"/>
          <p:nvPr/>
        </p:nvSpPr>
        <p:spPr>
          <a:xfrm>
            <a:off x="3458387" y="696018"/>
            <a:ext cx="2466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  <a:latin typeface="Aldhabi" panose="01000000000000000000" pitchFamily="2" charset="-78"/>
                <a:cs typeface="+mn-cs"/>
              </a:rPr>
              <a:t>بسم الله الرحمن الرحيم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E6898877-E89C-496D-BFAB-9E9028CD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0724" r="14459" b="18641"/>
          <a:stretch/>
        </p:blipFill>
        <p:spPr bwMode="auto">
          <a:xfrm>
            <a:off x="307825" y="731590"/>
            <a:ext cx="1581133" cy="134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79" y="1390247"/>
            <a:ext cx="3246349" cy="1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29187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28214CB-4525-485A-810D-7581F86154E5}"/>
              </a:ext>
            </a:extLst>
          </p:cNvPr>
          <p:cNvSpPr txBox="1"/>
          <p:nvPr/>
        </p:nvSpPr>
        <p:spPr>
          <a:xfrm>
            <a:off x="4469733" y="1602254"/>
            <a:ext cx="4416918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1" hangingPunct="1"/>
            <a:r>
              <a:rPr lang="ar-EG" sz="2000" b="1" dirty="0">
                <a:solidFill>
                  <a:schemeClr val="tx1"/>
                </a:solidFill>
                <a:cs typeface="+mn-cs"/>
              </a:rPr>
              <a:t>خلق الله النباتات في أشكالها وحجومها ، فمنها الأشجار الكبيرة العالية، والنباتات الصغيرة جداً . وتتشابه النباتات في أنها  تقوم</a:t>
            </a:r>
            <a:endParaRPr lang="ar-SA" sz="2000" b="1" dirty="0">
              <a:solidFill>
                <a:schemeClr val="tx1"/>
              </a:solidFill>
            </a:endParaRPr>
          </a:p>
          <a:p>
            <a:pPr algn="r" eaLnBrk="1" hangingPunct="1"/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SA" sz="2000" b="1" dirty="0">
                <a:solidFill>
                  <a:srgbClr val="C00000"/>
                </a:solidFill>
              </a:rPr>
              <a:t>1-</a:t>
            </a:r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EG" sz="2000" b="1" dirty="0">
                <a:solidFill>
                  <a:srgbClr val="C00000"/>
                </a:solidFill>
                <a:cs typeface="+mn-cs"/>
              </a:rPr>
              <a:t>بصنع غذائها بنفسها</a:t>
            </a:r>
            <a:r>
              <a:rPr lang="ar-SA" sz="2000" b="1" dirty="0">
                <a:solidFill>
                  <a:srgbClr val="C00000"/>
                </a:solidFill>
                <a:cs typeface="+mn-cs"/>
              </a:rPr>
              <a:t> .</a:t>
            </a:r>
            <a:r>
              <a:rPr lang="ar-EG" sz="2000" b="1" dirty="0">
                <a:solidFill>
                  <a:srgbClr val="C00000"/>
                </a:solidFill>
                <a:cs typeface="+mn-cs"/>
              </a:rPr>
              <a:t> </a:t>
            </a:r>
            <a:endParaRPr lang="ar-SA" sz="2000" b="1" dirty="0">
              <a:solidFill>
                <a:schemeClr val="tx1"/>
              </a:solidFill>
              <a:cs typeface="+mn-cs"/>
            </a:endParaRPr>
          </a:p>
          <a:p>
            <a:pPr algn="r" eaLnBrk="1" hangingPunct="1"/>
            <a:r>
              <a:rPr lang="ar-EG" sz="2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+mn-cs"/>
              </a:rPr>
              <a:t>2 - </a:t>
            </a:r>
            <a:r>
              <a:rPr lang="ar-EG" sz="2000" b="1" dirty="0">
                <a:solidFill>
                  <a:srgbClr val="7030A0"/>
                </a:solidFill>
                <a:cs typeface="+mn-cs"/>
              </a:rPr>
              <a:t>لا تستطيع النباتات </a:t>
            </a:r>
            <a:r>
              <a:rPr lang="ar-EG" sz="2000" b="1" dirty="0" err="1">
                <a:solidFill>
                  <a:srgbClr val="7030A0"/>
                </a:solidFill>
                <a:cs typeface="+mn-cs"/>
              </a:rPr>
              <a:t>الإنتقال</a:t>
            </a:r>
            <a:r>
              <a:rPr lang="ar-EG" sz="2000" b="1" dirty="0">
                <a:solidFill>
                  <a:srgbClr val="7030A0"/>
                </a:solidFill>
                <a:cs typeface="+mn-cs"/>
              </a:rPr>
              <a:t> من مكان إلى آخر </a:t>
            </a:r>
            <a:r>
              <a:rPr lang="ar-SA" sz="2000" b="1" dirty="0">
                <a:solidFill>
                  <a:srgbClr val="008000"/>
                </a:solidFill>
                <a:cs typeface="+mn-cs"/>
              </a:rPr>
              <a:t>3 - </a:t>
            </a:r>
            <a:r>
              <a:rPr lang="ar-EG" sz="2000" b="1" dirty="0">
                <a:solidFill>
                  <a:srgbClr val="008000"/>
                </a:solidFill>
                <a:cs typeface="+mn-cs"/>
              </a:rPr>
              <a:t>أن معظمها يحتوي على أجزاء خضراء</a:t>
            </a:r>
            <a:r>
              <a:rPr lang="ar-SA" sz="2000" b="1" dirty="0">
                <a:solidFill>
                  <a:srgbClr val="008000"/>
                </a:solidFill>
                <a:cs typeface="+mn-cs"/>
              </a:rPr>
              <a:t> .</a:t>
            </a:r>
            <a:r>
              <a:rPr lang="ar-EG" sz="2000" b="1" dirty="0">
                <a:solidFill>
                  <a:srgbClr val="008000"/>
                </a:solidFill>
                <a:cs typeface="+mn-cs"/>
              </a:rPr>
              <a:t> </a:t>
            </a:r>
            <a:r>
              <a:rPr lang="ar-EG" sz="2000" b="1" dirty="0">
                <a:solidFill>
                  <a:schemeClr val="tx1"/>
                </a:solidFill>
                <a:cs typeface="+mn-cs"/>
              </a:rPr>
              <a:t> 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B343196-7456-4063-8D8A-BDDCAC4F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0" y="1164351"/>
            <a:ext cx="4163648" cy="3458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AA6B356-4961-4028-A632-20C11A17C205}"/>
              </a:ext>
            </a:extLst>
          </p:cNvPr>
          <p:cNvSpPr txBox="1"/>
          <p:nvPr/>
        </p:nvSpPr>
        <p:spPr>
          <a:xfrm>
            <a:off x="4730762" y="3675742"/>
            <a:ext cx="238119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النباتات تقوم بصنع غذائها بنفسها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9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34736"/>
            <a:ext cx="10270180" cy="69910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49091" y="347723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grpSp>
        <p:nvGrpSpPr>
          <p:cNvPr id="24" name="Group 37">
            <a:extLst>
              <a:ext uri="{FF2B5EF4-FFF2-40B4-BE49-F238E27FC236}">
                <a16:creationId xmlns:a16="http://schemas.microsoft.com/office/drawing/2014/main" id="{E510B3F0-0D50-4076-8E5D-B5CE2881EFAB}"/>
              </a:ext>
            </a:extLst>
          </p:cNvPr>
          <p:cNvGrpSpPr/>
          <p:nvPr/>
        </p:nvGrpSpPr>
        <p:grpSpPr>
          <a:xfrm>
            <a:off x="5080000" y="5617085"/>
            <a:ext cx="4697654" cy="646331"/>
            <a:chOff x="1787733" y="5529617"/>
            <a:chExt cx="4697654" cy="646331"/>
          </a:xfrm>
        </p:grpSpPr>
        <p:pic>
          <p:nvPicPr>
            <p:cNvPr id="25" name="Picture 23">
              <a:extLst>
                <a:ext uri="{FF2B5EF4-FFF2-40B4-BE49-F238E27FC236}">
                  <a16:creationId xmlns:a16="http://schemas.microsoft.com/office/drawing/2014/main" id="{B5F7E2AD-5281-4B99-9E18-9C63F26EC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8" r="16111" b="23188"/>
            <a:stretch/>
          </p:blipFill>
          <p:spPr>
            <a:xfrm>
              <a:off x="6178410" y="5677758"/>
              <a:ext cx="306977" cy="299238"/>
            </a:xfrm>
            <a:prstGeom prst="rect">
              <a:avLst/>
            </a:prstGeom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55DBC72B-E0DE-4237-92AB-247A06598E69}"/>
                </a:ext>
              </a:extLst>
            </p:cNvPr>
            <p:cNvSpPr txBox="1"/>
            <p:nvPr/>
          </p:nvSpPr>
          <p:spPr>
            <a:xfrm>
              <a:off x="1787733" y="5529617"/>
              <a:ext cx="4285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Y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معظم النباتات لها التراكيب أو الأجزاء الرئيسة نفسها و هي </a:t>
              </a:r>
              <a:r>
                <a:rPr lang="ar-SY" b="1" dirty="0">
                  <a:solidFill>
                    <a:srgbClr val="FFFF00"/>
                  </a:solidFill>
                  <a:latin typeface="Oswald" panose="02000503000000000000" pitchFamily="2" charset="0"/>
                </a:rPr>
                <a:t>الجذور و الساق و الأوراق</a:t>
              </a:r>
              <a:endParaRPr lang="ar-SY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Freeform: Shape 13">
            <a:extLst>
              <a:ext uri="{FF2B5EF4-FFF2-40B4-BE49-F238E27FC236}">
                <a16:creationId xmlns:a16="http://schemas.microsoft.com/office/drawing/2014/main" id="{9284BE04-9176-4A8E-9057-E4DCFCCB11DA}"/>
              </a:ext>
            </a:extLst>
          </p:cNvPr>
          <p:cNvSpPr/>
          <p:nvPr/>
        </p:nvSpPr>
        <p:spPr>
          <a:xfrm>
            <a:off x="109160" y="4108784"/>
            <a:ext cx="8842335" cy="764257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>
                  <a:alpha val="63000"/>
                </a:srgbClr>
              </a:gs>
              <a:gs pos="79000">
                <a:srgbClr val="B9845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1" name="Step 5 Root">
            <a:extLst>
              <a:ext uri="{FF2B5EF4-FFF2-40B4-BE49-F238E27FC236}">
                <a16:creationId xmlns:a16="http://schemas.microsoft.com/office/drawing/2014/main" id="{E3979279-4746-44B5-B464-D23322058265}"/>
              </a:ext>
            </a:extLst>
          </p:cNvPr>
          <p:cNvGrpSpPr/>
          <p:nvPr/>
        </p:nvGrpSpPr>
        <p:grpSpPr>
          <a:xfrm>
            <a:off x="4461713" y="2109365"/>
            <a:ext cx="655763" cy="2535002"/>
            <a:chOff x="9182853" y="145483"/>
            <a:chExt cx="1073056" cy="6841593"/>
          </a:xfrm>
        </p:grpSpPr>
        <p:sp>
          <p:nvSpPr>
            <p:cNvPr id="33" name="Freeform: Shape 16">
              <a:extLst>
                <a:ext uri="{FF2B5EF4-FFF2-40B4-BE49-F238E27FC236}">
                  <a16:creationId xmlns:a16="http://schemas.microsoft.com/office/drawing/2014/main" id="{5A34D179-6A4C-44D6-9775-5B1811E27CC5}"/>
                </a:ext>
              </a:extLst>
            </p:cNvPr>
            <p:cNvSpPr/>
            <p:nvPr/>
          </p:nvSpPr>
          <p:spPr>
            <a:xfrm>
              <a:off x="9454843" y="145483"/>
              <a:ext cx="186800" cy="6646959"/>
            </a:xfrm>
            <a:custGeom>
              <a:avLst/>
              <a:gdLst>
                <a:gd name="connsiteX0" fmla="*/ 9261 w 186800"/>
                <a:gd name="connsiteY0" fmla="*/ 6448952 h 6646959"/>
                <a:gd name="connsiteX1" fmla="*/ 9261 w 186800"/>
                <a:gd name="connsiteY1" fmla="*/ 4507857 h 6646959"/>
                <a:gd name="connsiteX2" fmla="*/ 57388 w 186800"/>
                <a:gd name="connsiteY2" fmla="*/ 2871562 h 6646959"/>
                <a:gd name="connsiteX3" fmla="*/ 57388 w 186800"/>
                <a:gd name="connsiteY3" fmla="*/ 2037373 h 6646959"/>
                <a:gd name="connsiteX4" fmla="*/ 105514 w 186800"/>
                <a:gd name="connsiteY4" fmla="*/ 1700489 h 6646959"/>
                <a:gd name="connsiteX5" fmla="*/ 89472 w 186800"/>
                <a:gd name="connsiteY5" fmla="*/ 1299436 h 6646959"/>
                <a:gd name="connsiteX6" fmla="*/ 121556 w 186800"/>
                <a:gd name="connsiteY6" fmla="*/ 1187141 h 6646959"/>
                <a:gd name="connsiteX7" fmla="*/ 137598 w 186800"/>
                <a:gd name="connsiteY7" fmla="*/ 26 h 6646959"/>
                <a:gd name="connsiteX8" fmla="*/ 185724 w 186800"/>
                <a:gd name="connsiteY8" fmla="*/ 1155057 h 6646959"/>
                <a:gd name="connsiteX9" fmla="*/ 169682 w 186800"/>
                <a:gd name="connsiteY9" fmla="*/ 2197794 h 6646959"/>
                <a:gd name="connsiteX10" fmla="*/ 153640 w 186800"/>
                <a:gd name="connsiteY10" fmla="*/ 3384910 h 6646959"/>
                <a:gd name="connsiteX11" fmla="*/ 89472 w 186800"/>
                <a:gd name="connsiteY11" fmla="*/ 5566636 h 6646959"/>
                <a:gd name="connsiteX12" fmla="*/ 105514 w 186800"/>
                <a:gd name="connsiteY12" fmla="*/ 6481036 h 6646959"/>
                <a:gd name="connsiteX13" fmla="*/ 9261 w 186800"/>
                <a:gd name="connsiteY13" fmla="*/ 6448952 h 664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800" h="6646959">
                  <a:moveTo>
                    <a:pt x="9261" y="6448952"/>
                  </a:moveTo>
                  <a:cubicBezTo>
                    <a:pt x="-6781" y="6120089"/>
                    <a:pt x="1240" y="5104089"/>
                    <a:pt x="9261" y="4507857"/>
                  </a:cubicBezTo>
                  <a:cubicBezTo>
                    <a:pt x="17282" y="3911625"/>
                    <a:pt x="49367" y="3283309"/>
                    <a:pt x="57388" y="2871562"/>
                  </a:cubicBezTo>
                  <a:cubicBezTo>
                    <a:pt x="65409" y="2459815"/>
                    <a:pt x="49367" y="2232552"/>
                    <a:pt x="57388" y="2037373"/>
                  </a:cubicBezTo>
                  <a:cubicBezTo>
                    <a:pt x="65409" y="1842194"/>
                    <a:pt x="100167" y="1823479"/>
                    <a:pt x="105514" y="1700489"/>
                  </a:cubicBezTo>
                  <a:cubicBezTo>
                    <a:pt x="110861" y="1577499"/>
                    <a:pt x="86798" y="1384994"/>
                    <a:pt x="89472" y="1299436"/>
                  </a:cubicBezTo>
                  <a:cubicBezTo>
                    <a:pt x="92146" y="1213878"/>
                    <a:pt x="113535" y="1403709"/>
                    <a:pt x="121556" y="1187141"/>
                  </a:cubicBezTo>
                  <a:cubicBezTo>
                    <a:pt x="129577" y="970573"/>
                    <a:pt x="126903" y="5373"/>
                    <a:pt x="137598" y="26"/>
                  </a:cubicBezTo>
                  <a:cubicBezTo>
                    <a:pt x="148293" y="-5321"/>
                    <a:pt x="180377" y="788762"/>
                    <a:pt x="185724" y="1155057"/>
                  </a:cubicBezTo>
                  <a:cubicBezTo>
                    <a:pt x="191071" y="1521352"/>
                    <a:pt x="175029" y="1826152"/>
                    <a:pt x="169682" y="2197794"/>
                  </a:cubicBezTo>
                  <a:cubicBezTo>
                    <a:pt x="164335" y="2569436"/>
                    <a:pt x="167008" y="2823437"/>
                    <a:pt x="153640" y="3384910"/>
                  </a:cubicBezTo>
                  <a:cubicBezTo>
                    <a:pt x="140272" y="3946383"/>
                    <a:pt x="97493" y="5050615"/>
                    <a:pt x="89472" y="5566636"/>
                  </a:cubicBezTo>
                  <a:cubicBezTo>
                    <a:pt x="81451" y="6082657"/>
                    <a:pt x="124230" y="6331310"/>
                    <a:pt x="105514" y="6481036"/>
                  </a:cubicBezTo>
                  <a:cubicBezTo>
                    <a:pt x="86798" y="6630762"/>
                    <a:pt x="25303" y="6777815"/>
                    <a:pt x="9261" y="6448952"/>
                  </a:cubicBezTo>
                  <a:close/>
                </a:path>
              </a:pathLst>
            </a:custGeom>
            <a:gradFill>
              <a:gsLst>
                <a:gs pos="54000">
                  <a:srgbClr val="1D851C"/>
                </a:gs>
                <a:gs pos="89000">
                  <a:schemeClr val="bg1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4" name="Isosceles Triangle 45">
              <a:extLst>
                <a:ext uri="{FF2B5EF4-FFF2-40B4-BE49-F238E27FC236}">
                  <a16:creationId xmlns:a16="http://schemas.microsoft.com/office/drawing/2014/main" id="{913E1223-E270-42DE-A9DE-6A9DE3071AEE}"/>
                </a:ext>
              </a:extLst>
            </p:cNvPr>
            <p:cNvSpPr/>
            <p:nvPr/>
          </p:nvSpPr>
          <p:spPr>
            <a:xfrm rot="7584456">
              <a:off x="9825714" y="6000641"/>
              <a:ext cx="90389" cy="770001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Isosceles Triangle 45">
              <a:extLst>
                <a:ext uri="{FF2B5EF4-FFF2-40B4-BE49-F238E27FC236}">
                  <a16:creationId xmlns:a16="http://schemas.microsoft.com/office/drawing/2014/main" id="{15529C38-CE32-4ECC-82EB-54CC42EC2177}"/>
                </a:ext>
              </a:extLst>
            </p:cNvPr>
            <p:cNvSpPr/>
            <p:nvPr/>
          </p:nvSpPr>
          <p:spPr>
            <a:xfrm rot="13207759" flipH="1">
              <a:off x="9182853" y="6235734"/>
              <a:ext cx="158414" cy="751342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6" name="Step 5 Leave 2">
            <a:extLst>
              <a:ext uri="{FF2B5EF4-FFF2-40B4-BE49-F238E27FC236}">
                <a16:creationId xmlns:a16="http://schemas.microsoft.com/office/drawing/2014/main" id="{5064C2EA-9DD3-45D4-8B4F-559F8704A1CB}"/>
              </a:ext>
            </a:extLst>
          </p:cNvPr>
          <p:cNvGrpSpPr/>
          <p:nvPr/>
        </p:nvGrpSpPr>
        <p:grpSpPr>
          <a:xfrm>
            <a:off x="3536159" y="1670569"/>
            <a:ext cx="1272996" cy="916487"/>
            <a:chOff x="5445318" y="-566209"/>
            <a:chExt cx="1697328" cy="1221983"/>
          </a:xfrm>
        </p:grpSpPr>
        <p:sp>
          <p:nvSpPr>
            <p:cNvPr id="37" name="Freeform: Shape 21">
              <a:extLst>
                <a:ext uri="{FF2B5EF4-FFF2-40B4-BE49-F238E27FC236}">
                  <a16:creationId xmlns:a16="http://schemas.microsoft.com/office/drawing/2014/main" id="{31E6F533-05F3-4311-A634-4028868CCF69}"/>
                </a:ext>
              </a:extLst>
            </p:cNvPr>
            <p:cNvSpPr/>
            <p:nvPr/>
          </p:nvSpPr>
          <p:spPr>
            <a:xfrm rot="405315">
              <a:off x="5453284" y="-566209"/>
              <a:ext cx="1689362" cy="76254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  <a:gd name="connsiteX0" fmla="*/ 1637077 w 1644149"/>
                <a:gd name="connsiteY0" fmla="*/ 666862 h 674424"/>
                <a:gd name="connsiteX1" fmla="*/ 1570709 w 1644149"/>
                <a:gd name="connsiteY1" fmla="*/ 394017 h 674424"/>
                <a:gd name="connsiteX2" fmla="*/ 1384186 w 1644149"/>
                <a:gd name="connsiteY2" fmla="*/ 48863 h 674424"/>
                <a:gd name="connsiteX3" fmla="*/ 1106135 w 1644149"/>
                <a:gd name="connsiteY3" fmla="*/ 202288 h 674424"/>
                <a:gd name="connsiteX4" fmla="*/ 818542 w 1644149"/>
                <a:gd name="connsiteY4" fmla="*/ 217036 h 674424"/>
                <a:gd name="connsiteX5" fmla="*/ 501451 w 1644149"/>
                <a:gd name="connsiteY5" fmla="*/ 180165 h 674424"/>
                <a:gd name="connsiteX6" fmla="*/ 243355 w 1644149"/>
                <a:gd name="connsiteY6" fmla="*/ 113798 h 674424"/>
                <a:gd name="connsiteX7" fmla="*/ 6 w 1644149"/>
                <a:gd name="connsiteY7" fmla="*/ 10559 h 674424"/>
                <a:gd name="connsiteX8" fmla="*/ 250730 w 1644149"/>
                <a:gd name="connsiteY8" fmla="*/ 394017 h 674424"/>
                <a:gd name="connsiteX9" fmla="*/ 781671 w 1644149"/>
                <a:gd name="connsiteY9" fmla="*/ 497256 h 674424"/>
                <a:gd name="connsiteX10" fmla="*/ 1415851 w 1644149"/>
                <a:gd name="connsiteY10" fmla="*/ 585746 h 674424"/>
                <a:gd name="connsiteX11" fmla="*/ 1637077 w 1644149"/>
                <a:gd name="connsiteY11" fmla="*/ 666862 h 674424"/>
                <a:gd name="connsiteX0" fmla="*/ 1637077 w 1644149"/>
                <a:gd name="connsiteY0" fmla="*/ 673929 h 681491"/>
                <a:gd name="connsiteX1" fmla="*/ 1570709 w 1644149"/>
                <a:gd name="connsiteY1" fmla="*/ 401084 h 681491"/>
                <a:gd name="connsiteX2" fmla="*/ 1384186 w 1644149"/>
                <a:gd name="connsiteY2" fmla="*/ 55930 h 681491"/>
                <a:gd name="connsiteX3" fmla="*/ 1038777 w 1644149"/>
                <a:gd name="connsiteY3" fmla="*/ 16838 h 681491"/>
                <a:gd name="connsiteX4" fmla="*/ 818542 w 1644149"/>
                <a:gd name="connsiteY4" fmla="*/ 224103 h 681491"/>
                <a:gd name="connsiteX5" fmla="*/ 501451 w 1644149"/>
                <a:gd name="connsiteY5" fmla="*/ 187232 h 681491"/>
                <a:gd name="connsiteX6" fmla="*/ 243355 w 1644149"/>
                <a:gd name="connsiteY6" fmla="*/ 120865 h 681491"/>
                <a:gd name="connsiteX7" fmla="*/ 6 w 1644149"/>
                <a:gd name="connsiteY7" fmla="*/ 17626 h 681491"/>
                <a:gd name="connsiteX8" fmla="*/ 250730 w 1644149"/>
                <a:gd name="connsiteY8" fmla="*/ 401084 h 681491"/>
                <a:gd name="connsiteX9" fmla="*/ 781671 w 1644149"/>
                <a:gd name="connsiteY9" fmla="*/ 504323 h 681491"/>
                <a:gd name="connsiteX10" fmla="*/ 1415851 w 1644149"/>
                <a:gd name="connsiteY10" fmla="*/ 592813 h 681491"/>
                <a:gd name="connsiteX11" fmla="*/ 1637077 w 1644149"/>
                <a:gd name="connsiteY11" fmla="*/ 673929 h 681491"/>
                <a:gd name="connsiteX0" fmla="*/ 1637077 w 1644149"/>
                <a:gd name="connsiteY0" fmla="*/ 694597 h 702159"/>
                <a:gd name="connsiteX1" fmla="*/ 1570709 w 1644149"/>
                <a:gd name="connsiteY1" fmla="*/ 421752 h 702159"/>
                <a:gd name="connsiteX2" fmla="*/ 1384186 w 1644149"/>
                <a:gd name="connsiteY2" fmla="*/ 76598 h 702159"/>
                <a:gd name="connsiteX3" fmla="*/ 1038777 w 1644149"/>
                <a:gd name="connsiteY3" fmla="*/ 37506 h 702159"/>
                <a:gd name="connsiteX4" fmla="*/ 738655 w 1644149"/>
                <a:gd name="connsiteY4" fmla="*/ 9185 h 702159"/>
                <a:gd name="connsiteX5" fmla="*/ 501451 w 1644149"/>
                <a:gd name="connsiteY5" fmla="*/ 207900 h 702159"/>
                <a:gd name="connsiteX6" fmla="*/ 243355 w 1644149"/>
                <a:gd name="connsiteY6" fmla="*/ 141533 h 702159"/>
                <a:gd name="connsiteX7" fmla="*/ 6 w 1644149"/>
                <a:gd name="connsiteY7" fmla="*/ 38294 h 702159"/>
                <a:gd name="connsiteX8" fmla="*/ 250730 w 1644149"/>
                <a:gd name="connsiteY8" fmla="*/ 421752 h 702159"/>
                <a:gd name="connsiteX9" fmla="*/ 781671 w 1644149"/>
                <a:gd name="connsiteY9" fmla="*/ 524991 h 702159"/>
                <a:gd name="connsiteX10" fmla="*/ 1415851 w 1644149"/>
                <a:gd name="connsiteY10" fmla="*/ 613481 h 702159"/>
                <a:gd name="connsiteX11" fmla="*/ 1637077 w 1644149"/>
                <a:gd name="connsiteY11" fmla="*/ 694597 h 702159"/>
                <a:gd name="connsiteX0" fmla="*/ 1637077 w 1644149"/>
                <a:gd name="connsiteY0" fmla="*/ 686103 h 693665"/>
                <a:gd name="connsiteX1" fmla="*/ 1570709 w 1644149"/>
                <a:gd name="connsiteY1" fmla="*/ 413258 h 693665"/>
                <a:gd name="connsiteX2" fmla="*/ 1384186 w 1644149"/>
                <a:gd name="connsiteY2" fmla="*/ 68104 h 693665"/>
                <a:gd name="connsiteX3" fmla="*/ 1038777 w 1644149"/>
                <a:gd name="connsiteY3" fmla="*/ 29012 h 693665"/>
                <a:gd name="connsiteX4" fmla="*/ 738655 w 1644149"/>
                <a:gd name="connsiteY4" fmla="*/ 691 h 693665"/>
                <a:gd name="connsiteX5" fmla="*/ 440165 w 1644149"/>
                <a:gd name="connsiteY5" fmla="*/ 58151 h 693665"/>
                <a:gd name="connsiteX6" fmla="*/ 243355 w 1644149"/>
                <a:gd name="connsiteY6" fmla="*/ 133039 h 693665"/>
                <a:gd name="connsiteX7" fmla="*/ 6 w 1644149"/>
                <a:gd name="connsiteY7" fmla="*/ 29800 h 693665"/>
                <a:gd name="connsiteX8" fmla="*/ 250730 w 1644149"/>
                <a:gd name="connsiteY8" fmla="*/ 413258 h 693665"/>
                <a:gd name="connsiteX9" fmla="*/ 781671 w 1644149"/>
                <a:gd name="connsiteY9" fmla="*/ 516497 h 693665"/>
                <a:gd name="connsiteX10" fmla="*/ 1415851 w 1644149"/>
                <a:gd name="connsiteY10" fmla="*/ 604987 h 693665"/>
                <a:gd name="connsiteX11" fmla="*/ 1637077 w 1644149"/>
                <a:gd name="connsiteY11" fmla="*/ 686103 h 693665"/>
                <a:gd name="connsiteX0" fmla="*/ 1637313 w 1644385"/>
                <a:gd name="connsiteY0" fmla="*/ 686103 h 693665"/>
                <a:gd name="connsiteX1" fmla="*/ 1570945 w 1644385"/>
                <a:gd name="connsiteY1" fmla="*/ 413258 h 693665"/>
                <a:gd name="connsiteX2" fmla="*/ 1384422 w 1644385"/>
                <a:gd name="connsiteY2" fmla="*/ 68104 h 693665"/>
                <a:gd name="connsiteX3" fmla="*/ 1039013 w 1644385"/>
                <a:gd name="connsiteY3" fmla="*/ 29012 h 693665"/>
                <a:gd name="connsiteX4" fmla="*/ 738891 w 1644385"/>
                <a:gd name="connsiteY4" fmla="*/ 691 h 693665"/>
                <a:gd name="connsiteX5" fmla="*/ 440401 w 1644385"/>
                <a:gd name="connsiteY5" fmla="*/ 58151 h 693665"/>
                <a:gd name="connsiteX6" fmla="*/ 209478 w 1644385"/>
                <a:gd name="connsiteY6" fmla="*/ 33120 h 693665"/>
                <a:gd name="connsiteX7" fmla="*/ 242 w 1644385"/>
                <a:gd name="connsiteY7" fmla="*/ 29800 h 693665"/>
                <a:gd name="connsiteX8" fmla="*/ 250966 w 1644385"/>
                <a:gd name="connsiteY8" fmla="*/ 413258 h 693665"/>
                <a:gd name="connsiteX9" fmla="*/ 781907 w 1644385"/>
                <a:gd name="connsiteY9" fmla="*/ 516497 h 693665"/>
                <a:gd name="connsiteX10" fmla="*/ 1416087 w 1644385"/>
                <a:gd name="connsiteY10" fmla="*/ 604987 h 693665"/>
                <a:gd name="connsiteX11" fmla="*/ 1637313 w 1644385"/>
                <a:gd name="connsiteY11" fmla="*/ 686103 h 693665"/>
                <a:gd name="connsiteX0" fmla="*/ 1637307 w 1644379"/>
                <a:gd name="connsiteY0" fmla="*/ 729278 h 736840"/>
                <a:gd name="connsiteX1" fmla="*/ 1570939 w 1644379"/>
                <a:gd name="connsiteY1" fmla="*/ 456433 h 736840"/>
                <a:gd name="connsiteX2" fmla="*/ 1384416 w 1644379"/>
                <a:gd name="connsiteY2" fmla="*/ 111279 h 736840"/>
                <a:gd name="connsiteX3" fmla="*/ 1039007 w 1644379"/>
                <a:gd name="connsiteY3" fmla="*/ 72187 h 736840"/>
                <a:gd name="connsiteX4" fmla="*/ 738885 w 1644379"/>
                <a:gd name="connsiteY4" fmla="*/ 43866 h 736840"/>
                <a:gd name="connsiteX5" fmla="*/ 413606 w 1644379"/>
                <a:gd name="connsiteY5" fmla="*/ 538 h 736840"/>
                <a:gd name="connsiteX6" fmla="*/ 209472 w 1644379"/>
                <a:gd name="connsiteY6" fmla="*/ 76295 h 736840"/>
                <a:gd name="connsiteX7" fmla="*/ 236 w 1644379"/>
                <a:gd name="connsiteY7" fmla="*/ 72975 h 736840"/>
                <a:gd name="connsiteX8" fmla="*/ 250960 w 1644379"/>
                <a:gd name="connsiteY8" fmla="*/ 456433 h 736840"/>
                <a:gd name="connsiteX9" fmla="*/ 781901 w 1644379"/>
                <a:gd name="connsiteY9" fmla="*/ 559672 h 736840"/>
                <a:gd name="connsiteX10" fmla="*/ 1416081 w 1644379"/>
                <a:gd name="connsiteY10" fmla="*/ 648162 h 736840"/>
                <a:gd name="connsiteX11" fmla="*/ 1637307 w 1644379"/>
                <a:gd name="connsiteY11" fmla="*/ 729278 h 736840"/>
                <a:gd name="connsiteX0" fmla="*/ 1637307 w 1644379"/>
                <a:gd name="connsiteY0" fmla="*/ 748847 h 756409"/>
                <a:gd name="connsiteX1" fmla="*/ 1570939 w 1644379"/>
                <a:gd name="connsiteY1" fmla="*/ 476002 h 756409"/>
                <a:gd name="connsiteX2" fmla="*/ 1384416 w 1644379"/>
                <a:gd name="connsiteY2" fmla="*/ 130848 h 756409"/>
                <a:gd name="connsiteX3" fmla="*/ 1039007 w 1644379"/>
                <a:gd name="connsiteY3" fmla="*/ 91756 h 756409"/>
                <a:gd name="connsiteX4" fmla="*/ 731945 w 1644379"/>
                <a:gd name="connsiteY4" fmla="*/ 4851 h 756409"/>
                <a:gd name="connsiteX5" fmla="*/ 413606 w 1644379"/>
                <a:gd name="connsiteY5" fmla="*/ 20107 h 756409"/>
                <a:gd name="connsiteX6" fmla="*/ 209472 w 1644379"/>
                <a:gd name="connsiteY6" fmla="*/ 95864 h 756409"/>
                <a:gd name="connsiteX7" fmla="*/ 236 w 1644379"/>
                <a:gd name="connsiteY7" fmla="*/ 92544 h 756409"/>
                <a:gd name="connsiteX8" fmla="*/ 250960 w 1644379"/>
                <a:gd name="connsiteY8" fmla="*/ 476002 h 756409"/>
                <a:gd name="connsiteX9" fmla="*/ 781901 w 1644379"/>
                <a:gd name="connsiteY9" fmla="*/ 579241 h 756409"/>
                <a:gd name="connsiteX10" fmla="*/ 1416081 w 1644379"/>
                <a:gd name="connsiteY10" fmla="*/ 667731 h 756409"/>
                <a:gd name="connsiteX11" fmla="*/ 1637307 w 1644379"/>
                <a:gd name="connsiteY11" fmla="*/ 748847 h 756409"/>
                <a:gd name="connsiteX0" fmla="*/ 1637307 w 1644379"/>
                <a:gd name="connsiteY0" fmla="*/ 764921 h 772483"/>
                <a:gd name="connsiteX1" fmla="*/ 1570939 w 1644379"/>
                <a:gd name="connsiteY1" fmla="*/ 492076 h 772483"/>
                <a:gd name="connsiteX2" fmla="*/ 1384416 w 1644379"/>
                <a:gd name="connsiteY2" fmla="*/ 146922 h 772483"/>
                <a:gd name="connsiteX3" fmla="*/ 1071668 w 1644379"/>
                <a:gd name="connsiteY3" fmla="*/ 7427 h 772483"/>
                <a:gd name="connsiteX4" fmla="*/ 731945 w 1644379"/>
                <a:gd name="connsiteY4" fmla="*/ 20925 h 772483"/>
                <a:gd name="connsiteX5" fmla="*/ 413606 w 1644379"/>
                <a:gd name="connsiteY5" fmla="*/ 36181 h 772483"/>
                <a:gd name="connsiteX6" fmla="*/ 209472 w 1644379"/>
                <a:gd name="connsiteY6" fmla="*/ 111938 h 772483"/>
                <a:gd name="connsiteX7" fmla="*/ 236 w 1644379"/>
                <a:gd name="connsiteY7" fmla="*/ 108618 h 772483"/>
                <a:gd name="connsiteX8" fmla="*/ 250960 w 1644379"/>
                <a:gd name="connsiteY8" fmla="*/ 492076 h 772483"/>
                <a:gd name="connsiteX9" fmla="*/ 781901 w 1644379"/>
                <a:gd name="connsiteY9" fmla="*/ 595315 h 772483"/>
                <a:gd name="connsiteX10" fmla="*/ 1416081 w 1644379"/>
                <a:gd name="connsiteY10" fmla="*/ 683805 h 772483"/>
                <a:gd name="connsiteX11" fmla="*/ 1637307 w 1644379"/>
                <a:gd name="connsiteY11" fmla="*/ 764921 h 772483"/>
                <a:gd name="connsiteX0" fmla="*/ 1776441 w 1783513"/>
                <a:gd name="connsiteY0" fmla="*/ 780156 h 787718"/>
                <a:gd name="connsiteX1" fmla="*/ 1710073 w 1783513"/>
                <a:gd name="connsiteY1" fmla="*/ 507311 h 787718"/>
                <a:gd name="connsiteX2" fmla="*/ 1523550 w 1783513"/>
                <a:gd name="connsiteY2" fmla="*/ 162157 h 787718"/>
                <a:gd name="connsiteX3" fmla="*/ 1210802 w 1783513"/>
                <a:gd name="connsiteY3" fmla="*/ 22662 h 787718"/>
                <a:gd name="connsiteX4" fmla="*/ 871079 w 1783513"/>
                <a:gd name="connsiteY4" fmla="*/ 36160 h 787718"/>
                <a:gd name="connsiteX5" fmla="*/ 552740 w 1783513"/>
                <a:gd name="connsiteY5" fmla="*/ 51416 h 787718"/>
                <a:gd name="connsiteX6" fmla="*/ 348606 w 1783513"/>
                <a:gd name="connsiteY6" fmla="*/ 127173 h 787718"/>
                <a:gd name="connsiteX7" fmla="*/ 133 w 1783513"/>
                <a:gd name="connsiteY7" fmla="*/ 14108 h 787718"/>
                <a:gd name="connsiteX8" fmla="*/ 390094 w 1783513"/>
                <a:gd name="connsiteY8" fmla="*/ 507311 h 787718"/>
                <a:gd name="connsiteX9" fmla="*/ 921035 w 1783513"/>
                <a:gd name="connsiteY9" fmla="*/ 610550 h 787718"/>
                <a:gd name="connsiteX10" fmla="*/ 1555215 w 1783513"/>
                <a:gd name="connsiteY10" fmla="*/ 699040 h 787718"/>
                <a:gd name="connsiteX11" fmla="*/ 1776441 w 1783513"/>
                <a:gd name="connsiteY11" fmla="*/ 780156 h 787718"/>
                <a:gd name="connsiteX0" fmla="*/ 1776474 w 1783546"/>
                <a:gd name="connsiteY0" fmla="*/ 780001 h 787563"/>
                <a:gd name="connsiteX1" fmla="*/ 1710106 w 1783546"/>
                <a:gd name="connsiteY1" fmla="*/ 507156 h 787563"/>
                <a:gd name="connsiteX2" fmla="*/ 1523583 w 1783546"/>
                <a:gd name="connsiteY2" fmla="*/ 162002 h 787563"/>
                <a:gd name="connsiteX3" fmla="*/ 1210835 w 1783546"/>
                <a:gd name="connsiteY3" fmla="*/ 22507 h 787563"/>
                <a:gd name="connsiteX4" fmla="*/ 871112 w 1783546"/>
                <a:gd name="connsiteY4" fmla="*/ 36005 h 787563"/>
                <a:gd name="connsiteX5" fmla="*/ 348639 w 1783546"/>
                <a:gd name="connsiteY5" fmla="*/ 127018 h 787563"/>
                <a:gd name="connsiteX6" fmla="*/ 166 w 1783546"/>
                <a:gd name="connsiteY6" fmla="*/ 13953 h 787563"/>
                <a:gd name="connsiteX7" fmla="*/ 390127 w 1783546"/>
                <a:gd name="connsiteY7" fmla="*/ 507156 h 787563"/>
                <a:gd name="connsiteX8" fmla="*/ 921068 w 1783546"/>
                <a:gd name="connsiteY8" fmla="*/ 610395 h 787563"/>
                <a:gd name="connsiteX9" fmla="*/ 1555248 w 1783546"/>
                <a:gd name="connsiteY9" fmla="*/ 698885 h 787563"/>
                <a:gd name="connsiteX10" fmla="*/ 1776474 w 1783546"/>
                <a:gd name="connsiteY10" fmla="*/ 780001 h 787563"/>
                <a:gd name="connsiteX0" fmla="*/ 1594651 w 1711063"/>
                <a:gd name="connsiteY0" fmla="*/ 749558 h 758788"/>
                <a:gd name="connsiteX1" fmla="*/ 1710106 w 1711063"/>
                <a:gd name="connsiteY1" fmla="*/ 507156 h 758788"/>
                <a:gd name="connsiteX2" fmla="*/ 1523583 w 1711063"/>
                <a:gd name="connsiteY2" fmla="*/ 162002 h 758788"/>
                <a:gd name="connsiteX3" fmla="*/ 1210835 w 1711063"/>
                <a:gd name="connsiteY3" fmla="*/ 22507 h 758788"/>
                <a:gd name="connsiteX4" fmla="*/ 871112 w 1711063"/>
                <a:gd name="connsiteY4" fmla="*/ 36005 h 758788"/>
                <a:gd name="connsiteX5" fmla="*/ 348639 w 1711063"/>
                <a:gd name="connsiteY5" fmla="*/ 127018 h 758788"/>
                <a:gd name="connsiteX6" fmla="*/ 166 w 1711063"/>
                <a:gd name="connsiteY6" fmla="*/ 13953 h 758788"/>
                <a:gd name="connsiteX7" fmla="*/ 390127 w 1711063"/>
                <a:gd name="connsiteY7" fmla="*/ 507156 h 758788"/>
                <a:gd name="connsiteX8" fmla="*/ 921068 w 1711063"/>
                <a:gd name="connsiteY8" fmla="*/ 610395 h 758788"/>
                <a:gd name="connsiteX9" fmla="*/ 1555248 w 1711063"/>
                <a:gd name="connsiteY9" fmla="*/ 698885 h 758788"/>
                <a:gd name="connsiteX10" fmla="*/ 1594651 w 1711063"/>
                <a:gd name="connsiteY10" fmla="*/ 749558 h 758788"/>
                <a:gd name="connsiteX0" fmla="*/ 1594651 w 1689665"/>
                <a:gd name="connsiteY0" fmla="*/ 749558 h 762544"/>
                <a:gd name="connsiteX1" fmla="*/ 1688521 w 1689665"/>
                <a:gd name="connsiteY1" fmla="*/ 450307 h 762544"/>
                <a:gd name="connsiteX2" fmla="*/ 1523583 w 1689665"/>
                <a:gd name="connsiteY2" fmla="*/ 162002 h 762544"/>
                <a:gd name="connsiteX3" fmla="*/ 1210835 w 1689665"/>
                <a:gd name="connsiteY3" fmla="*/ 22507 h 762544"/>
                <a:gd name="connsiteX4" fmla="*/ 871112 w 1689665"/>
                <a:gd name="connsiteY4" fmla="*/ 36005 h 762544"/>
                <a:gd name="connsiteX5" fmla="*/ 348639 w 1689665"/>
                <a:gd name="connsiteY5" fmla="*/ 127018 h 762544"/>
                <a:gd name="connsiteX6" fmla="*/ 166 w 1689665"/>
                <a:gd name="connsiteY6" fmla="*/ 13953 h 762544"/>
                <a:gd name="connsiteX7" fmla="*/ 390127 w 1689665"/>
                <a:gd name="connsiteY7" fmla="*/ 507156 h 762544"/>
                <a:gd name="connsiteX8" fmla="*/ 921068 w 1689665"/>
                <a:gd name="connsiteY8" fmla="*/ 610395 h 762544"/>
                <a:gd name="connsiteX9" fmla="*/ 1555248 w 1689665"/>
                <a:gd name="connsiteY9" fmla="*/ 698885 h 762544"/>
                <a:gd name="connsiteX10" fmla="*/ 1594651 w 1689665"/>
                <a:gd name="connsiteY10" fmla="*/ 749558 h 762544"/>
                <a:gd name="connsiteX0" fmla="*/ 1594651 w 1689362"/>
                <a:gd name="connsiteY0" fmla="*/ 749558 h 762544"/>
                <a:gd name="connsiteX1" fmla="*/ 1688521 w 1689362"/>
                <a:gd name="connsiteY1" fmla="*/ 450307 h 762544"/>
                <a:gd name="connsiteX2" fmla="*/ 1534759 w 1689362"/>
                <a:gd name="connsiteY2" fmla="*/ 130975 h 762544"/>
                <a:gd name="connsiteX3" fmla="*/ 1210835 w 1689362"/>
                <a:gd name="connsiteY3" fmla="*/ 22507 h 762544"/>
                <a:gd name="connsiteX4" fmla="*/ 871112 w 1689362"/>
                <a:gd name="connsiteY4" fmla="*/ 36005 h 762544"/>
                <a:gd name="connsiteX5" fmla="*/ 348639 w 1689362"/>
                <a:gd name="connsiteY5" fmla="*/ 127018 h 762544"/>
                <a:gd name="connsiteX6" fmla="*/ 166 w 1689362"/>
                <a:gd name="connsiteY6" fmla="*/ 13953 h 762544"/>
                <a:gd name="connsiteX7" fmla="*/ 390127 w 1689362"/>
                <a:gd name="connsiteY7" fmla="*/ 507156 h 762544"/>
                <a:gd name="connsiteX8" fmla="*/ 921068 w 1689362"/>
                <a:gd name="connsiteY8" fmla="*/ 610395 h 762544"/>
                <a:gd name="connsiteX9" fmla="*/ 1555248 w 1689362"/>
                <a:gd name="connsiteY9" fmla="*/ 698885 h 762544"/>
                <a:gd name="connsiteX10" fmla="*/ 1594651 w 1689362"/>
                <a:gd name="connsiteY10" fmla="*/ 749558 h 76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9362" h="762544">
                  <a:moveTo>
                    <a:pt x="1594651" y="749558"/>
                  </a:moveTo>
                  <a:cubicBezTo>
                    <a:pt x="1616863" y="708128"/>
                    <a:pt x="1698503" y="553404"/>
                    <a:pt x="1688521" y="450307"/>
                  </a:cubicBezTo>
                  <a:cubicBezTo>
                    <a:pt x="1678539" y="347210"/>
                    <a:pt x="1614373" y="202275"/>
                    <a:pt x="1534759" y="130975"/>
                  </a:cubicBezTo>
                  <a:cubicBezTo>
                    <a:pt x="1455145" y="59675"/>
                    <a:pt x="1321443" y="38335"/>
                    <a:pt x="1210835" y="22507"/>
                  </a:cubicBezTo>
                  <a:cubicBezTo>
                    <a:pt x="1100227" y="6679"/>
                    <a:pt x="1014811" y="18587"/>
                    <a:pt x="871112" y="36005"/>
                  </a:cubicBezTo>
                  <a:cubicBezTo>
                    <a:pt x="727413" y="53424"/>
                    <a:pt x="493797" y="130693"/>
                    <a:pt x="348639" y="127018"/>
                  </a:cubicBezTo>
                  <a:cubicBezTo>
                    <a:pt x="203481" y="123343"/>
                    <a:pt x="-6749" y="-49403"/>
                    <a:pt x="166" y="13953"/>
                  </a:cubicBezTo>
                  <a:cubicBezTo>
                    <a:pt x="7081" y="77309"/>
                    <a:pt x="236643" y="407749"/>
                    <a:pt x="390127" y="507156"/>
                  </a:cubicBezTo>
                  <a:cubicBezTo>
                    <a:pt x="543611" y="606563"/>
                    <a:pt x="725652" y="560005"/>
                    <a:pt x="921068" y="610395"/>
                  </a:cubicBezTo>
                  <a:cubicBezTo>
                    <a:pt x="1116484" y="660785"/>
                    <a:pt x="1442984" y="675691"/>
                    <a:pt x="1555248" y="698885"/>
                  </a:cubicBezTo>
                  <a:cubicBezTo>
                    <a:pt x="1667512" y="722079"/>
                    <a:pt x="1572439" y="790988"/>
                    <a:pt x="1594651" y="749558"/>
                  </a:cubicBezTo>
                  <a:close/>
                </a:path>
              </a:pathLst>
            </a:custGeom>
            <a:gradFill>
              <a:gsLst>
                <a:gs pos="3540">
                  <a:srgbClr val="116B09"/>
                </a:gs>
                <a:gs pos="70000">
                  <a:srgbClr val="22A313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D5FA6DC2-EF91-4396-B8D9-C78CDA9E480F}"/>
                </a:ext>
              </a:extLst>
            </p:cNvPr>
            <p:cNvSpPr/>
            <p:nvPr/>
          </p:nvSpPr>
          <p:spPr>
            <a:xfrm rot="405315">
              <a:off x="5445318" y="-510783"/>
              <a:ext cx="1643808" cy="67442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808" h="674424">
                  <a:moveTo>
                    <a:pt x="1637077" y="666862"/>
                  </a:moveTo>
                  <a:cubicBezTo>
                    <a:pt x="1662887" y="634907"/>
                    <a:pt x="1608809" y="462843"/>
                    <a:pt x="1570709" y="394017"/>
                  </a:cubicBezTo>
                  <a:cubicBezTo>
                    <a:pt x="1532609" y="325191"/>
                    <a:pt x="1485906" y="285862"/>
                    <a:pt x="1408477" y="253907"/>
                  </a:cubicBezTo>
                  <a:cubicBezTo>
                    <a:pt x="1331048" y="221952"/>
                    <a:pt x="1204457" y="208433"/>
                    <a:pt x="1106135" y="202288"/>
                  </a:cubicBezTo>
                  <a:cubicBezTo>
                    <a:pt x="1007812" y="196143"/>
                    <a:pt x="919323" y="220723"/>
                    <a:pt x="818542" y="217036"/>
                  </a:cubicBezTo>
                  <a:cubicBezTo>
                    <a:pt x="717761" y="213349"/>
                    <a:pt x="597315" y="197371"/>
                    <a:pt x="501451" y="180165"/>
                  </a:cubicBezTo>
                  <a:cubicBezTo>
                    <a:pt x="405587" y="162959"/>
                    <a:pt x="326929" y="142066"/>
                    <a:pt x="243355" y="113798"/>
                  </a:cubicBezTo>
                  <a:cubicBezTo>
                    <a:pt x="159781" y="85530"/>
                    <a:pt x="-1223" y="-36144"/>
                    <a:pt x="6" y="10559"/>
                  </a:cubicBezTo>
                  <a:cubicBezTo>
                    <a:pt x="1235" y="57262"/>
                    <a:pt x="120453" y="312901"/>
                    <a:pt x="250730" y="394017"/>
                  </a:cubicBezTo>
                  <a:cubicBezTo>
                    <a:pt x="381007" y="475133"/>
                    <a:pt x="586255" y="446866"/>
                    <a:pt x="781671" y="497256"/>
                  </a:cubicBezTo>
                  <a:cubicBezTo>
                    <a:pt x="977087" y="547646"/>
                    <a:pt x="1274512" y="550104"/>
                    <a:pt x="1415851" y="585746"/>
                  </a:cubicBezTo>
                  <a:cubicBezTo>
                    <a:pt x="1557190" y="621388"/>
                    <a:pt x="1611267" y="698817"/>
                    <a:pt x="1637077" y="666862"/>
                  </a:cubicBezTo>
                  <a:close/>
                </a:path>
              </a:pathLst>
            </a:custGeom>
            <a:solidFill>
              <a:srgbClr val="36A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DE207C0D-1790-4F4C-89AA-B332F07C63AD}"/>
                </a:ext>
              </a:extLst>
            </p:cNvPr>
            <p:cNvSpPr/>
            <p:nvPr/>
          </p:nvSpPr>
          <p:spPr>
            <a:xfrm>
              <a:off x="5571710" y="-356458"/>
              <a:ext cx="1463206" cy="1012232"/>
            </a:xfrm>
            <a:custGeom>
              <a:avLst/>
              <a:gdLst>
                <a:gd name="connsiteX0" fmla="*/ 1663923 w 1687564"/>
                <a:gd name="connsiteY0" fmla="*/ 1011962 h 1012211"/>
                <a:gd name="connsiteX1" fmla="*/ 1597555 w 1687564"/>
                <a:gd name="connsiteY1" fmla="*/ 694872 h 1012211"/>
                <a:gd name="connsiteX2" fmla="*/ 1413200 w 1687564"/>
                <a:gd name="connsiteY2" fmla="*/ 525265 h 1012211"/>
                <a:gd name="connsiteX3" fmla="*/ 307071 w 1687564"/>
                <a:gd name="connsiteY3" fmla="*/ 259794 h 1012211"/>
                <a:gd name="connsiteX4" fmla="*/ 4729 w 1687564"/>
                <a:gd name="connsiteY4" fmla="*/ 1697 h 1012211"/>
                <a:gd name="connsiteX5" fmla="*/ 174336 w 1687564"/>
                <a:gd name="connsiteY5" fmla="*/ 156556 h 1012211"/>
                <a:gd name="connsiteX6" fmla="*/ 823265 w 1687564"/>
                <a:gd name="connsiteY6" fmla="*/ 326162 h 1012211"/>
                <a:gd name="connsiteX7" fmla="*/ 1391078 w 1687564"/>
                <a:gd name="connsiteY7" fmla="*/ 429401 h 1012211"/>
                <a:gd name="connsiteX8" fmla="*/ 1634426 w 1687564"/>
                <a:gd name="connsiteY8" fmla="*/ 643252 h 1012211"/>
                <a:gd name="connsiteX9" fmla="*/ 1686045 w 1687564"/>
                <a:gd name="connsiteY9" fmla="*/ 746491 h 1012211"/>
                <a:gd name="connsiteX10" fmla="*/ 1663923 w 1687564"/>
                <a:gd name="connsiteY10" fmla="*/ 1011962 h 1012211"/>
                <a:gd name="connsiteX0" fmla="*/ 1663923 w 1688006"/>
                <a:gd name="connsiteY0" fmla="*/ 1011962 h 1012232"/>
                <a:gd name="connsiteX1" fmla="*/ 1597555 w 1688006"/>
                <a:gd name="connsiteY1" fmla="*/ 694872 h 1012232"/>
                <a:gd name="connsiteX2" fmla="*/ 1413200 w 1688006"/>
                <a:gd name="connsiteY2" fmla="*/ 525265 h 1012232"/>
                <a:gd name="connsiteX3" fmla="*/ 307071 w 1688006"/>
                <a:gd name="connsiteY3" fmla="*/ 259794 h 1012232"/>
                <a:gd name="connsiteX4" fmla="*/ 4729 w 1688006"/>
                <a:gd name="connsiteY4" fmla="*/ 1697 h 1012232"/>
                <a:gd name="connsiteX5" fmla="*/ 174336 w 1688006"/>
                <a:gd name="connsiteY5" fmla="*/ 156556 h 1012232"/>
                <a:gd name="connsiteX6" fmla="*/ 823265 w 1688006"/>
                <a:gd name="connsiteY6" fmla="*/ 326162 h 1012232"/>
                <a:gd name="connsiteX7" fmla="*/ 1391078 w 1688006"/>
                <a:gd name="connsiteY7" fmla="*/ 429401 h 1012232"/>
                <a:gd name="connsiteX8" fmla="*/ 1619678 w 1688006"/>
                <a:gd name="connsiteY8" fmla="*/ 562136 h 1012232"/>
                <a:gd name="connsiteX9" fmla="*/ 1686045 w 1688006"/>
                <a:gd name="connsiteY9" fmla="*/ 746491 h 1012232"/>
                <a:gd name="connsiteX10" fmla="*/ 1663923 w 1688006"/>
                <a:gd name="connsiteY10" fmla="*/ 1011962 h 10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8006" h="1012232">
                  <a:moveTo>
                    <a:pt x="1663923" y="1011962"/>
                  </a:moveTo>
                  <a:cubicBezTo>
                    <a:pt x="1649175" y="1003359"/>
                    <a:pt x="1639342" y="775988"/>
                    <a:pt x="1597555" y="694872"/>
                  </a:cubicBezTo>
                  <a:cubicBezTo>
                    <a:pt x="1555768" y="613756"/>
                    <a:pt x="1628281" y="597778"/>
                    <a:pt x="1413200" y="525265"/>
                  </a:cubicBezTo>
                  <a:cubicBezTo>
                    <a:pt x="1198119" y="452752"/>
                    <a:pt x="541816" y="347055"/>
                    <a:pt x="307071" y="259794"/>
                  </a:cubicBezTo>
                  <a:cubicBezTo>
                    <a:pt x="72326" y="172533"/>
                    <a:pt x="26851" y="18903"/>
                    <a:pt x="4729" y="1697"/>
                  </a:cubicBezTo>
                  <a:cubicBezTo>
                    <a:pt x="-17393" y="-15509"/>
                    <a:pt x="37913" y="102478"/>
                    <a:pt x="174336" y="156556"/>
                  </a:cubicBezTo>
                  <a:cubicBezTo>
                    <a:pt x="310759" y="210633"/>
                    <a:pt x="620475" y="280688"/>
                    <a:pt x="823265" y="326162"/>
                  </a:cubicBezTo>
                  <a:cubicBezTo>
                    <a:pt x="1026055" y="371636"/>
                    <a:pt x="1258343" y="390072"/>
                    <a:pt x="1391078" y="429401"/>
                  </a:cubicBezTo>
                  <a:cubicBezTo>
                    <a:pt x="1523813" y="468730"/>
                    <a:pt x="1570517" y="509288"/>
                    <a:pt x="1619678" y="562136"/>
                  </a:cubicBezTo>
                  <a:cubicBezTo>
                    <a:pt x="1668839" y="614984"/>
                    <a:pt x="1678671" y="671520"/>
                    <a:pt x="1686045" y="746491"/>
                  </a:cubicBezTo>
                  <a:cubicBezTo>
                    <a:pt x="1693419" y="821462"/>
                    <a:pt x="1678671" y="1020565"/>
                    <a:pt x="1663923" y="1011962"/>
                  </a:cubicBezTo>
                  <a:close/>
                </a:path>
              </a:pathLst>
            </a:custGeom>
            <a:solidFill>
              <a:srgbClr val="12A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D15D87A3-5DE8-43F3-949F-75A059BF9EBF}"/>
                </a:ext>
              </a:extLst>
            </p:cNvPr>
            <p:cNvSpPr/>
            <p:nvPr/>
          </p:nvSpPr>
          <p:spPr>
            <a:xfrm rot="20054630" flipH="1">
              <a:off x="6747386" y="-154332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3" name="Freeform: Shape 25">
              <a:extLst>
                <a:ext uri="{FF2B5EF4-FFF2-40B4-BE49-F238E27FC236}">
                  <a16:creationId xmlns:a16="http://schemas.microsoft.com/office/drawing/2014/main" id="{A582DDE4-6DC4-4EAF-B1B0-EEFE62FFC011}"/>
                </a:ext>
              </a:extLst>
            </p:cNvPr>
            <p:cNvSpPr/>
            <p:nvPr/>
          </p:nvSpPr>
          <p:spPr>
            <a:xfrm rot="20054630" flipH="1">
              <a:off x="6389823" y="-231523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: Shape 26">
              <a:extLst>
                <a:ext uri="{FF2B5EF4-FFF2-40B4-BE49-F238E27FC236}">
                  <a16:creationId xmlns:a16="http://schemas.microsoft.com/office/drawing/2014/main" id="{3215CB07-BE48-4899-BF58-33C5149913C8}"/>
                </a:ext>
              </a:extLst>
            </p:cNvPr>
            <p:cNvSpPr/>
            <p:nvPr/>
          </p:nvSpPr>
          <p:spPr>
            <a:xfrm rot="20054630" flipH="1">
              <a:off x="6025928" y="-281032"/>
              <a:ext cx="60711" cy="290897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5" name="Snip Diagonal Corner Rectangle 21">
            <a:extLst>
              <a:ext uri="{FF2B5EF4-FFF2-40B4-BE49-F238E27FC236}">
                <a16:creationId xmlns:a16="http://schemas.microsoft.com/office/drawing/2014/main" id="{08A611AD-C55A-4F7C-8E90-FA54BA585CCD}"/>
              </a:ext>
            </a:extLst>
          </p:cNvPr>
          <p:cNvSpPr/>
          <p:nvPr/>
        </p:nvSpPr>
        <p:spPr>
          <a:xfrm>
            <a:off x="5158555" y="4411741"/>
            <a:ext cx="685800" cy="285750"/>
          </a:xfrm>
          <a:prstGeom prst="snip2Diag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1050" dirty="0">
                <a:solidFill>
                  <a:schemeClr val="tx1"/>
                </a:solidFill>
                <a:cs typeface="Arial" pitchFamily="34" charset="0"/>
              </a:rPr>
              <a:t>الجذور</a:t>
            </a:r>
            <a:endParaRPr lang="en-US" sz="105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6" name="Snip Diagonal Corner Rectangle 20">
            <a:extLst>
              <a:ext uri="{FF2B5EF4-FFF2-40B4-BE49-F238E27FC236}">
                <a16:creationId xmlns:a16="http://schemas.microsoft.com/office/drawing/2014/main" id="{E15E2D70-516D-4462-9991-6D08809D89C1}"/>
              </a:ext>
            </a:extLst>
          </p:cNvPr>
          <p:cNvSpPr/>
          <p:nvPr/>
        </p:nvSpPr>
        <p:spPr>
          <a:xfrm>
            <a:off x="5139284" y="3647484"/>
            <a:ext cx="685800" cy="285750"/>
          </a:xfrm>
          <a:prstGeom prst="snip2Diag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1050" dirty="0">
                <a:solidFill>
                  <a:schemeClr val="tx1"/>
                </a:solidFill>
                <a:cs typeface="Arial" pitchFamily="34" charset="0"/>
              </a:rPr>
              <a:t>السّاق</a:t>
            </a:r>
            <a:endParaRPr lang="en-US" sz="105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7" name="Snip Diagonal Corner Rectangle 19">
            <a:extLst>
              <a:ext uri="{FF2B5EF4-FFF2-40B4-BE49-F238E27FC236}">
                <a16:creationId xmlns:a16="http://schemas.microsoft.com/office/drawing/2014/main" id="{62010FB7-C820-4DE6-A3E5-1A3AAF07F923}"/>
              </a:ext>
            </a:extLst>
          </p:cNvPr>
          <p:cNvSpPr/>
          <p:nvPr/>
        </p:nvSpPr>
        <p:spPr>
          <a:xfrm>
            <a:off x="5130648" y="3024002"/>
            <a:ext cx="685800" cy="285750"/>
          </a:xfrm>
          <a:prstGeom prst="snip2Diag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1050" dirty="0">
                <a:solidFill>
                  <a:schemeClr val="tx1"/>
                </a:solidFill>
                <a:cs typeface="Arial" pitchFamily="34" charset="0"/>
              </a:rPr>
              <a:t>الأوراق</a:t>
            </a:r>
            <a:endParaRPr lang="en-US" sz="105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8" name="Snip Diagonal Corner Rectangle 18">
            <a:extLst>
              <a:ext uri="{FF2B5EF4-FFF2-40B4-BE49-F238E27FC236}">
                <a16:creationId xmlns:a16="http://schemas.microsoft.com/office/drawing/2014/main" id="{3392594E-0CA9-45F8-A76B-CA9E623A69F7}"/>
              </a:ext>
            </a:extLst>
          </p:cNvPr>
          <p:cNvSpPr/>
          <p:nvPr/>
        </p:nvSpPr>
        <p:spPr>
          <a:xfrm>
            <a:off x="5127549" y="2389269"/>
            <a:ext cx="685800" cy="285750"/>
          </a:xfrm>
          <a:prstGeom prst="snip2Diag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1050">
                <a:solidFill>
                  <a:schemeClr val="tx1"/>
                </a:solidFill>
                <a:cs typeface="Arial" pitchFamily="34" charset="0"/>
              </a:rPr>
              <a:t>الثّمار</a:t>
            </a:r>
            <a:endParaRPr lang="en-US" sz="105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9" name="Picture 10">
            <a:extLst>
              <a:ext uri="{FF2B5EF4-FFF2-40B4-BE49-F238E27FC236}">
                <a16:creationId xmlns:a16="http://schemas.microsoft.com/office/drawing/2014/main" id="{4C5F9A75-5496-4C71-878F-D45D207870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7" b="99432" l="0" r="92818">
                        <a14:foregroundMark x1="80002" y1="34636" x2="80110" y2="34659"/>
                        <a14:foregroundMark x1="70520" y1="29269" x2="70441" y2="29434"/>
                        <a14:foregroundMark x1="63260" y1="48580" x2="63260" y2="48580"/>
                        <a14:foregroundMark x1="63812" y1="39773" x2="64365" y2="38636"/>
                        <a14:foregroundMark x1="63260" y1="31818" x2="63260" y2="31818"/>
                        <a14:foregroundMark x1="63260" y1="39489" x2="63260" y2="39489"/>
                        <a14:foregroundMark x1="62983" y1="32102" x2="62983" y2="32102"/>
                        <a14:foregroundMark x1="62983" y1="30114" x2="62983" y2="30114"/>
                        <a14:foregroundMark x1="62983" y1="40909" x2="62983" y2="40909"/>
                        <a14:foregroundMark x1="92818" y1="61364" x2="84254" y2="65341"/>
                        <a14:foregroundMark x1="70166" y1="96875" x2="67956" y2="85511"/>
                        <a14:foregroundMark x1="11050" y1="39205" x2="9116" y2="79261"/>
                        <a14:foregroundMark x1="14365" y1="30114" x2="11602" y2="75568"/>
                        <a14:foregroundMark x1="15193" y1="90057" x2="15193" y2="90057"/>
                        <a14:foregroundMark x1="11050" y1="36080" x2="10773" y2="34943"/>
                        <a14:foregroundMark x1="5525" y1="20739" x2="2486" y2="4545"/>
                        <a14:foregroundMark x1="1105" y1="50852" x2="276" y2="51136"/>
                        <a14:foregroundMark x1="16851" y1="96875" x2="16851" y2="99432"/>
                        <a14:foregroundMark x1="64088" y1="39205" x2="64088" y2="39205"/>
                        <a14:foregroundMark x1="63536" y1="37784" x2="63260" y2="40057"/>
                        <a14:foregroundMark x1="64365" y1="50852" x2="64365" y2="50568"/>
                        <a14:foregroundMark x1="62431" y1="50852" x2="63260" y2="50852"/>
                        <a14:foregroundMark x1="62258" y1="52557" x2="62155" y2="53409"/>
                        <a14:foregroundMark x1="62431" y1="51136" x2="62258" y2="52557"/>
                        <a14:foregroundMark x1="62983" y1="50852" x2="62983" y2="50852"/>
                        <a14:foregroundMark x1="62431" y1="51136" x2="62431" y2="51136"/>
                        <a14:foregroundMark x1="62431" y1="50852" x2="62431" y2="50852"/>
                        <a14:foregroundMark x1="62707" y1="50568" x2="62431" y2="50568"/>
                        <a14:backgroundMark x1="52486" y1="19602" x2="27901" y2="40625"/>
                        <a14:backgroundMark x1="51381" y1="15341" x2="53867" y2="38352"/>
                        <a14:backgroundMark x1="53867" y1="38352" x2="50552" y2="45170"/>
                        <a14:backgroundMark x1="60497" y1="21591" x2="46961" y2="39773"/>
                        <a14:backgroundMark x1="46961" y1="39773" x2="31768" y2="50284"/>
                        <a14:backgroundMark x1="58607" y1="32102" x2="53315" y2="43182"/>
                        <a14:backgroundMark x1="58743" y1="31818" x2="58607" y2="32102"/>
                        <a14:backgroundMark x1="59557" y1="30114" x2="58743" y2="31818"/>
                        <a14:backgroundMark x1="61050" y1="26989" x2="59557" y2="30114"/>
                        <a14:backgroundMark x1="50276" y1="41761" x2="44199" y2="45170"/>
                        <a14:backgroundMark x1="60042" y1="40909" x2="54696" y2="44034"/>
                        <a14:backgroundMark x1="61815" y1="39872" x2="60042" y2="40909"/>
                        <a14:backgroundMark x1="80939" y1="28693" x2="65055" y2="37978"/>
                        <a14:backgroundMark x1="62503" y1="50735" x2="57735" y2="50000"/>
                        <a14:backgroundMark x1="42541" y1="53409" x2="36740" y2="50568"/>
                        <a14:backgroundMark x1="81215" y1="41193" x2="72099" y2="26705"/>
                        <a14:backgroundMark x1="79282" y1="19602" x2="68508" y2="27273"/>
                        <a14:backgroundMark x1="43646" y1="17898" x2="32597" y2="32386"/>
                        <a14:backgroundMark x1="32597" y1="26989" x2="28453" y2="36932"/>
                        <a14:backgroundMark x1="48066" y1="14773" x2="48066" y2="14773"/>
                        <a14:backgroundMark x1="45856" y1="15057" x2="45856" y2="15057"/>
                        <a14:backgroundMark x1="39779" y1="15341" x2="38398" y2="15909"/>
                        <a14:backgroundMark x1="33702" y1="17614" x2="32597" y2="19886"/>
                        <a14:backgroundMark x1="61326" y1="55966" x2="61326" y2="55966"/>
                        <a14:backgroundMark x1="64641" y1="50284" x2="65193" y2="50284"/>
                        <a14:backgroundMark x1="61602" y1="55398" x2="61602" y2="55398"/>
                        <a14:backgroundMark x1="65193" y1="52557" x2="65193" y2="52557"/>
                      </a14:backgroundRemoval>
                    </a14:imgEffect>
                  </a14:imgLayer>
                </a14:imgProps>
              </a:ext>
            </a:extLst>
          </a:blip>
          <a:srcRect l="30331"/>
          <a:stretch/>
        </p:blipFill>
        <p:spPr>
          <a:xfrm flipH="1">
            <a:off x="3544935" y="2491523"/>
            <a:ext cx="1153163" cy="1609484"/>
          </a:xfrm>
          <a:prstGeom prst="rect">
            <a:avLst/>
          </a:prstGeom>
        </p:spPr>
      </p:pic>
      <p:sp>
        <p:nvSpPr>
          <p:cNvPr id="50" name="Snip Diagonal Corner Rectangle 24">
            <a:extLst>
              <a:ext uri="{FF2B5EF4-FFF2-40B4-BE49-F238E27FC236}">
                <a16:creationId xmlns:a16="http://schemas.microsoft.com/office/drawing/2014/main" id="{E3AEBEBF-ED3E-4730-924B-E17A152E0202}"/>
              </a:ext>
            </a:extLst>
          </p:cNvPr>
          <p:cNvSpPr/>
          <p:nvPr/>
        </p:nvSpPr>
        <p:spPr>
          <a:xfrm>
            <a:off x="5127549" y="1857625"/>
            <a:ext cx="685800" cy="285750"/>
          </a:xfrm>
          <a:prstGeom prst="snip2Diag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1050">
                <a:solidFill>
                  <a:schemeClr val="tx1"/>
                </a:solidFill>
                <a:cs typeface="Arial" pitchFamily="34" charset="0"/>
              </a:rPr>
              <a:t>الأزهار</a:t>
            </a:r>
            <a:endParaRPr lang="en-US" sz="1050">
              <a:solidFill>
                <a:schemeClr val="tx1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7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4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45" grpId="0" animBg="1"/>
      <p:bldP spid="46" grpId="0" animBg="1"/>
      <p:bldP spid="47" grpId="0" animBg="1"/>
      <p:bldP spid="48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67393"/>
            <a:ext cx="10270180" cy="70237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575658" y="636761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39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02721CF-AFE6-47E6-A0B8-454719630261}"/>
              </a:ext>
            </a:extLst>
          </p:cNvPr>
          <p:cNvSpPr txBox="1"/>
          <p:nvPr/>
        </p:nvSpPr>
        <p:spPr>
          <a:xfrm>
            <a:off x="4812093" y="2009380"/>
            <a:ext cx="3966468" cy="16312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ar-EG" sz="2000" b="1" dirty="0">
                <a:solidFill>
                  <a:srgbClr val="7030A0"/>
                </a:solidFill>
              </a:rPr>
              <a:t>معظم النباتات له</a:t>
            </a:r>
            <a:r>
              <a:rPr lang="ar-SA" sz="2000" b="1" dirty="0">
                <a:solidFill>
                  <a:srgbClr val="7030A0"/>
                </a:solidFill>
              </a:rPr>
              <a:t>ا</a:t>
            </a:r>
            <a:r>
              <a:rPr lang="ar-EG" sz="2000" b="1" dirty="0">
                <a:solidFill>
                  <a:srgbClr val="7030A0"/>
                </a:solidFill>
              </a:rPr>
              <a:t> التراكيب أو الأجزاء الرئيس</a:t>
            </a:r>
            <a:r>
              <a:rPr lang="ar-SA" sz="2000" b="1" dirty="0">
                <a:solidFill>
                  <a:srgbClr val="7030A0"/>
                </a:solidFill>
              </a:rPr>
              <a:t>ي</a:t>
            </a:r>
            <a:r>
              <a:rPr lang="ar-EG" sz="2000" b="1" dirty="0">
                <a:solidFill>
                  <a:srgbClr val="7030A0"/>
                </a:solidFill>
              </a:rPr>
              <a:t>ة نفسها في الجذور والساق والأوراق . هذه الأجزاء تساعد النبات في الحصول على ما يحتاج إليه كي يعيش . كما أن بعض النباتات لها أزهار وثمار ، تساعد على التكاثر .  </a:t>
            </a:r>
            <a:r>
              <a:rPr lang="ar-EG" sz="2000" b="1" dirty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0013841F-F415-4B15-967F-E36C1BE79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5428"/>
          <a:stretch/>
        </p:blipFill>
        <p:spPr bwMode="auto">
          <a:xfrm>
            <a:off x="365439" y="1164351"/>
            <a:ext cx="4206561" cy="3342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30868"/>
            <a:ext cx="10270180" cy="70193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40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7351DC-3EE4-4EFB-B32A-18D8D3DDB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86" y="2172116"/>
            <a:ext cx="3076817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ar-SA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هي </a:t>
            </a:r>
            <a:r>
              <a:rPr lang="ar-EG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تراكيب تقوم بتثبيت النبات في التربة .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6FC794A-48F6-43EE-90AD-580B549B3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632" y="2786251"/>
            <a:ext cx="2260557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ar-EG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تمتد وتتوغل داخل التربة </a:t>
            </a:r>
            <a:r>
              <a:rPr lang="ar-EG" sz="2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.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C7D2BD9-773E-4010-9AF4-E2B34B9F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b="13852"/>
          <a:stretch/>
        </p:blipFill>
        <p:spPr>
          <a:xfrm>
            <a:off x="498208" y="1548280"/>
            <a:ext cx="3546227" cy="293760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7102037-FF14-490B-97FA-A55F74750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940" y="3650390"/>
            <a:ext cx="3184836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ar-SA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تمتص الأملاح المعدنية وهي العناصر الغذائية الضرورية للنباتات</a:t>
            </a:r>
            <a:r>
              <a:rPr lang="ar-EG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ar-SA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وتكون ذائبة في الماء</a:t>
            </a:r>
            <a:r>
              <a:rPr lang="ar-EG" sz="16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.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255E82C-C961-472E-B1B6-19D68B208483}"/>
              </a:ext>
            </a:extLst>
          </p:cNvPr>
          <p:cNvSpPr txBox="1"/>
          <p:nvPr/>
        </p:nvSpPr>
        <p:spPr>
          <a:xfrm>
            <a:off x="4517543" y="1343225"/>
            <a:ext cx="2603389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الجذور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5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4" grpId="0" animBg="1"/>
      <p:bldP spid="1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18837"/>
            <a:ext cx="10270180" cy="704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40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24" name="Graphic 206">
            <a:extLst>
              <a:ext uri="{FF2B5EF4-FFF2-40B4-BE49-F238E27FC236}">
                <a16:creationId xmlns:a16="http://schemas.microsoft.com/office/drawing/2014/main" id="{241D6A9D-E2B4-4746-8FB5-10996E829C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/>
          <a:stretch/>
        </p:blipFill>
        <p:spPr>
          <a:xfrm>
            <a:off x="4652257" y="3658790"/>
            <a:ext cx="1031165" cy="113073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1C95C80-7A72-4F74-9909-121E7490976B}"/>
              </a:ext>
            </a:extLst>
          </p:cNvPr>
          <p:cNvSpPr txBox="1"/>
          <p:nvPr/>
        </p:nvSpPr>
        <p:spPr>
          <a:xfrm>
            <a:off x="6720259" y="2187778"/>
            <a:ext cx="1690916" cy="646986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جذور وتدية </a:t>
            </a:r>
          </a:p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تخزن الغذاء</a:t>
            </a:r>
            <a:r>
              <a:rPr lang="ar-EG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041E1E3-8FFA-4D6B-AB78-FA7F34A6FFA2}"/>
              </a:ext>
            </a:extLst>
          </p:cNvPr>
          <p:cNvCxnSpPr>
            <a:cxnSpLocks/>
          </p:cNvCxnSpPr>
          <p:nvPr/>
        </p:nvCxnSpPr>
        <p:spPr>
          <a:xfrm>
            <a:off x="4146334" y="1589446"/>
            <a:ext cx="0" cy="259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AFEC3D2-3E36-4FC6-854A-C31EFF8ACDD5}"/>
              </a:ext>
            </a:extLst>
          </p:cNvPr>
          <p:cNvCxnSpPr>
            <a:cxnSpLocks/>
          </p:cNvCxnSpPr>
          <p:nvPr/>
        </p:nvCxnSpPr>
        <p:spPr>
          <a:xfrm flipH="1">
            <a:off x="1190865" y="1849002"/>
            <a:ext cx="6588035" cy="48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77FE93FF-7601-4489-8F19-227D2C10BB28}"/>
              </a:ext>
            </a:extLst>
          </p:cNvPr>
          <p:cNvCxnSpPr>
            <a:cxnSpLocks/>
          </p:cNvCxnSpPr>
          <p:nvPr/>
        </p:nvCxnSpPr>
        <p:spPr>
          <a:xfrm flipH="1">
            <a:off x="7784122" y="1836022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41B12152-0FD0-429E-968B-559B003DBC38}"/>
              </a:ext>
            </a:extLst>
          </p:cNvPr>
          <p:cNvCxnSpPr>
            <a:cxnSpLocks/>
          </p:cNvCxnSpPr>
          <p:nvPr/>
        </p:nvCxnSpPr>
        <p:spPr>
          <a:xfrm flipH="1">
            <a:off x="1190865" y="1838332"/>
            <a:ext cx="2" cy="289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B026FAD-03C6-4961-87EB-10CF29ADE85F}"/>
              </a:ext>
            </a:extLst>
          </p:cNvPr>
          <p:cNvSpPr txBox="1"/>
          <p:nvPr/>
        </p:nvSpPr>
        <p:spPr>
          <a:xfrm>
            <a:off x="482954" y="2184770"/>
            <a:ext cx="1783011" cy="442674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الجذور الليفية</a:t>
            </a:r>
            <a:endParaRPr lang="ar-EG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4EF89D-E190-4F54-8CB4-9272A527C21A}"/>
              </a:ext>
            </a:extLst>
          </p:cNvPr>
          <p:cNvSpPr txBox="1"/>
          <p:nvPr/>
        </p:nvSpPr>
        <p:spPr>
          <a:xfrm>
            <a:off x="2844639" y="989764"/>
            <a:ext cx="2603389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أنواع الجذور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F949451-6226-40E6-90B0-8EB02A40D66D}"/>
              </a:ext>
            </a:extLst>
          </p:cNvPr>
          <p:cNvSpPr txBox="1"/>
          <p:nvPr/>
        </p:nvSpPr>
        <p:spPr>
          <a:xfrm>
            <a:off x="6713413" y="3096410"/>
            <a:ext cx="1690916" cy="340519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مثل الجزر والفجل </a:t>
            </a:r>
            <a:r>
              <a:rPr lang="ar-EG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BB39C3E-3D55-4D8C-844C-265789F2905D}"/>
              </a:ext>
            </a:extLst>
          </p:cNvPr>
          <p:cNvSpPr txBox="1"/>
          <p:nvPr/>
        </p:nvSpPr>
        <p:spPr>
          <a:xfrm>
            <a:off x="482953" y="2904956"/>
            <a:ext cx="1783011" cy="340519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البصل والقمح والشعير </a:t>
            </a:r>
            <a:r>
              <a:rPr lang="ar-EG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1026" name="Picture 2" descr="رذـ اﻟﺟ The Root لفتي وتدي مخروطي مغزلي">
            <a:extLst>
              <a:ext uri="{FF2B5EF4-FFF2-40B4-BE49-F238E27FC236}">
                <a16:creationId xmlns:a16="http://schemas.microsoft.com/office/drawing/2014/main" id="{9EA06AB8-FE67-4BF0-8D38-2E548B9F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77" y="2527278"/>
            <a:ext cx="1293281" cy="887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ا هي الجذور في النباتات؟ وما هي وظيفتها؟ - أنا أصدق العلم">
            <a:extLst>
              <a:ext uri="{FF2B5EF4-FFF2-40B4-BE49-F238E27FC236}">
                <a16:creationId xmlns:a16="http://schemas.microsoft.com/office/drawing/2014/main" id="{2D77ABC7-ED76-4D5C-A6B5-A7DD05F49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b="3191"/>
          <a:stretch/>
        </p:blipFill>
        <p:spPr bwMode="auto">
          <a:xfrm>
            <a:off x="5808295" y="3661645"/>
            <a:ext cx="1031165" cy="113073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9305B3-8D44-41D5-B356-BBEFD76BF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23456"/>
          <a:stretch/>
        </p:blipFill>
        <p:spPr bwMode="auto">
          <a:xfrm>
            <a:off x="6968072" y="3639967"/>
            <a:ext cx="1553931" cy="114042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كيف ينمو البصل الأخضر">
            <a:extLst>
              <a:ext uri="{FF2B5EF4-FFF2-40B4-BE49-F238E27FC236}">
                <a16:creationId xmlns:a16="http://schemas.microsoft.com/office/drawing/2014/main" id="{5ACD3CA8-2BC9-4BF5-88F6-809D6CFA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87" y="3496573"/>
            <a:ext cx="1021899" cy="115005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بصل، سر إطالة العمر، فهل يخلو منه بيت..؟! | &amp;quot;موسوعة النباتات الطبيعية و  مستحضراتها..&amp;quot;">
            <a:extLst>
              <a:ext uri="{FF2B5EF4-FFF2-40B4-BE49-F238E27FC236}">
                <a16:creationId xmlns:a16="http://schemas.microsoft.com/office/drawing/2014/main" id="{8AECF117-A97B-44FC-8B9B-3918F3F9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1" y="3467738"/>
            <a:ext cx="1086678" cy="120907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5B2A361-FABE-452B-A546-F0C5FCFB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" y="3508370"/>
            <a:ext cx="1532769" cy="112646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594B8539-31FC-40F8-8184-65406DE03E14}"/>
              </a:ext>
            </a:extLst>
          </p:cNvPr>
          <p:cNvCxnSpPr>
            <a:cxnSpLocks/>
          </p:cNvCxnSpPr>
          <p:nvPr/>
        </p:nvCxnSpPr>
        <p:spPr>
          <a:xfrm flipH="1">
            <a:off x="7608313" y="2861064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48A3E023-0EDE-4BF5-B70F-AEBF03871604}"/>
              </a:ext>
            </a:extLst>
          </p:cNvPr>
          <p:cNvCxnSpPr>
            <a:cxnSpLocks/>
          </p:cNvCxnSpPr>
          <p:nvPr/>
        </p:nvCxnSpPr>
        <p:spPr>
          <a:xfrm flipH="1">
            <a:off x="1284902" y="2614080"/>
            <a:ext cx="6278" cy="247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18837"/>
            <a:ext cx="10270180" cy="704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/>
          <p:cNvSpPr txBox="1"/>
          <p:nvPr/>
        </p:nvSpPr>
        <p:spPr>
          <a:xfrm>
            <a:off x="2527310" y="195416"/>
            <a:ext cx="3084925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4EF89D-E190-4F54-8CB4-9272A527C21A}"/>
              </a:ext>
            </a:extLst>
          </p:cNvPr>
          <p:cNvSpPr txBox="1"/>
          <p:nvPr/>
        </p:nvSpPr>
        <p:spPr>
          <a:xfrm>
            <a:off x="3458993" y="967998"/>
            <a:ext cx="1792791" cy="562630"/>
          </a:xfrm>
          <a:prstGeom prst="flowChartTerminator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الساق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TextBox 51">
            <a:extLst>
              <a:ext uri="{FF2B5EF4-FFF2-40B4-BE49-F238E27FC236}">
                <a16:creationId xmlns:a16="http://schemas.microsoft.com/office/drawing/2014/main" id="{CDBFA97C-C88B-4FAE-84FB-B9B22355627A}"/>
              </a:ext>
            </a:extLst>
          </p:cNvPr>
          <p:cNvSpPr txBox="1"/>
          <p:nvPr/>
        </p:nvSpPr>
        <p:spPr>
          <a:xfrm>
            <a:off x="2588075" y="1688568"/>
            <a:ext cx="3534626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السيقان أشكال و انواع مختلفة </a:t>
            </a:r>
            <a:r>
              <a:rPr lang="ar-SY" b="1" dirty="0">
                <a:latin typeface="Oswald" panose="02000503000000000000" pitchFamily="2" charset="0"/>
              </a:rPr>
              <a:t>فمنها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الطري الغض </a:t>
            </a:r>
            <a:r>
              <a:rPr lang="ar-SY" b="1" dirty="0">
                <a:latin typeface="Oswald" panose="02000503000000000000" pitchFamily="2" charset="0"/>
              </a:rPr>
              <a:t>كساق نبات النعناع و البقدونس و الكرفس ومنها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الخشبي الصلب </a:t>
            </a:r>
            <a:r>
              <a:rPr lang="ar-SY" b="1" dirty="0">
                <a:latin typeface="Oswald" panose="02000503000000000000" pitchFamily="2" charset="0"/>
              </a:rPr>
              <a:t>كسيقان الأشجار و النخيل</a:t>
            </a:r>
          </a:p>
        </p:txBody>
      </p:sp>
      <p:pic>
        <p:nvPicPr>
          <p:cNvPr id="45" name="Graphic 206">
            <a:extLst>
              <a:ext uri="{FF2B5EF4-FFF2-40B4-BE49-F238E27FC236}">
                <a16:creationId xmlns:a16="http://schemas.microsoft.com/office/drawing/2014/main" id="{3478FA35-2CE2-4A76-87DB-4EB7DFB31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8" b="100000" l="9135" r="100000">
                        <a14:foregroundMark x1="65865" y1="15789" x2="9135" y2="15789"/>
                        <a14:foregroundMark x1="65385" y1="15789" x2="70192" y2="14958"/>
                        <a14:foregroundMark x1="70192" y1="14958" x2="70192" y2="47091"/>
                        <a14:foregroundMark x1="11779" y1="17452" x2="11779" y2="47922"/>
                        <a14:foregroundMark x1="39183" y1="50970" x2="10577" y2="50970"/>
                        <a14:foregroundMark x1="11298" y1="42382" x2="11298" y2="50970"/>
                        <a14:foregroundMark x1="63221" y1="26593" x2="27404" y2="41828"/>
                        <a14:foregroundMark x1="63702" y1="24100" x2="19712" y2="32133"/>
                        <a14:foregroundMark x1="61058" y1="33241" x2="53365" y2="39889"/>
                        <a14:foregroundMark x1="39663" y1="22438" x2="26923" y2="25485"/>
                        <a14:foregroundMark x1="51202" y1="33241" x2="39663" y2="39335"/>
                        <a14:foregroundMark x1="61779" y1="24100" x2="20192" y2="27147"/>
                        <a14:foregroundMark x1="57452" y1="21053" x2="26923" y2="23546"/>
                        <a14:foregroundMark x1="64904" y1="21053" x2="56490" y2="23546"/>
                        <a14:foregroundMark x1="64423" y1="36288" x2="48077" y2="37396"/>
                        <a14:foregroundMark x1="62260" y1="29640" x2="18029" y2="29086"/>
                        <a14:foregroundMark x1="43269" y1="34349" x2="42308" y2="41828"/>
                        <a14:foregroundMark x1="45433" y1="39335" x2="30769" y2="46537"/>
                        <a14:foregroundMark x1="14904" y1="21607" x2="31731" y2="20499"/>
                        <a14:foregroundMark x1="43750" y1="37396" x2="42308" y2="40443"/>
                        <a14:backgroundMark x1="34856" y1="52078" x2="34856" y2="52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0" t="10821" r="14624"/>
          <a:stretch/>
        </p:blipFill>
        <p:spPr>
          <a:xfrm>
            <a:off x="4003581" y="2926200"/>
            <a:ext cx="1869994" cy="168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AC948A4-AAA8-46A8-AAB8-30647BEB6EC0}"/>
              </a:ext>
            </a:extLst>
          </p:cNvPr>
          <p:cNvSpPr txBox="1"/>
          <p:nvPr/>
        </p:nvSpPr>
        <p:spPr>
          <a:xfrm>
            <a:off x="6466975" y="2726516"/>
            <a:ext cx="2171700" cy="374571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accent2"/>
                </a:solidFill>
                <a:latin typeface="Oswald" panose="02000503000000000000" pitchFamily="2" charset="0"/>
              </a:rPr>
              <a:t>1 - </a:t>
            </a:r>
            <a:r>
              <a:rPr lang="ar-SY" sz="1600" b="1" dirty="0">
                <a:solidFill>
                  <a:schemeClr val="accent2"/>
                </a:solidFill>
                <a:latin typeface="Oswald" panose="02000503000000000000" pitchFamily="2" charset="0"/>
              </a:rPr>
              <a:t>تُشكّلُ</a:t>
            </a:r>
            <a:r>
              <a:rPr lang="ar-SY" sz="1600" b="1" dirty="0">
                <a:latin typeface="Oswald" panose="02000503000000000000" pitchFamily="2" charset="0"/>
              </a:rPr>
              <a:t> الساق قوام النبات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B03BC4F0-7B09-47E0-BCB7-6E2E9F9492BA}"/>
              </a:ext>
            </a:extLst>
          </p:cNvPr>
          <p:cNvCxnSpPr>
            <a:cxnSpLocks/>
          </p:cNvCxnSpPr>
          <p:nvPr/>
        </p:nvCxnSpPr>
        <p:spPr>
          <a:xfrm flipH="1">
            <a:off x="7655380" y="2358598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70CB3029-8800-4A66-B789-A886C78B9286}"/>
              </a:ext>
            </a:extLst>
          </p:cNvPr>
          <p:cNvCxnSpPr>
            <a:cxnSpLocks/>
          </p:cNvCxnSpPr>
          <p:nvPr/>
        </p:nvCxnSpPr>
        <p:spPr>
          <a:xfrm flipH="1">
            <a:off x="7286074" y="3145078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33BAC11-1E28-4E3A-ABBD-55A377B06E3D}"/>
              </a:ext>
            </a:extLst>
          </p:cNvPr>
          <p:cNvSpPr txBox="1"/>
          <p:nvPr/>
        </p:nvSpPr>
        <p:spPr>
          <a:xfrm>
            <a:off x="6025917" y="3440915"/>
            <a:ext cx="2674764" cy="340519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latin typeface="Oswald" panose="02000503000000000000" pitchFamily="2" charset="0"/>
              </a:rPr>
              <a:t>2 - </a:t>
            </a:r>
            <a:r>
              <a:rPr lang="ar-SY" b="1" dirty="0">
                <a:latin typeface="Oswald" panose="02000503000000000000" pitchFamily="2" charset="0"/>
              </a:rPr>
              <a:t>يحمل بعض أجزاء النبات مثل الأوراق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58481B5-E318-432D-A9EC-637E03691F23}"/>
              </a:ext>
            </a:extLst>
          </p:cNvPr>
          <p:cNvSpPr txBox="1"/>
          <p:nvPr/>
        </p:nvSpPr>
        <p:spPr>
          <a:xfrm>
            <a:off x="5781175" y="4115047"/>
            <a:ext cx="2917402" cy="578882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latin typeface="Oswald" panose="02000503000000000000" pitchFamily="2" charset="0"/>
              </a:rPr>
              <a:t>3 - </a:t>
            </a:r>
            <a:r>
              <a:rPr lang="ar-SY" b="1" dirty="0">
                <a:latin typeface="Oswald" panose="02000503000000000000" pitchFamily="2" charset="0"/>
              </a:rPr>
              <a:t>تنقل الساق الماء و الأملاح المعدنية من الجذور إلى الأوراق و بقية النبات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9C8D3C3-3E5F-49BE-A88C-52839A32FCFD}"/>
              </a:ext>
            </a:extLst>
          </p:cNvPr>
          <p:cNvSpPr txBox="1"/>
          <p:nvPr/>
        </p:nvSpPr>
        <p:spPr>
          <a:xfrm>
            <a:off x="6839460" y="1777860"/>
            <a:ext cx="1631841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وظيفة الساق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430862F6-24FE-45FD-B661-58292C30C189}"/>
              </a:ext>
            </a:extLst>
          </p:cNvPr>
          <p:cNvCxnSpPr>
            <a:cxnSpLocks/>
          </p:cNvCxnSpPr>
          <p:nvPr/>
        </p:nvCxnSpPr>
        <p:spPr>
          <a:xfrm flipH="1">
            <a:off x="6786630" y="3819787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552A88AC-605C-4792-A841-7681071ED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1777860"/>
            <a:ext cx="2063416" cy="104838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25569AD5-686B-443D-871E-0F86DD45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48" y="2936316"/>
            <a:ext cx="1226387" cy="176694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معمل المركزي للنخيل ينظم ورشة عمل عن «إنتاج وخدمة وجودة ثمار نخيل البلح  بالخارجة» | المصري اليوم">
            <a:extLst>
              <a:ext uri="{FF2B5EF4-FFF2-40B4-BE49-F238E27FC236}">
                <a16:creationId xmlns:a16="http://schemas.microsoft.com/office/drawing/2014/main" id="{28DCF61D-FDE2-4F8D-B634-E6AEF5E3F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/>
          <a:stretch/>
        </p:blipFill>
        <p:spPr bwMode="auto">
          <a:xfrm>
            <a:off x="262561" y="3007018"/>
            <a:ext cx="2063416" cy="176694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9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527310" y="195416"/>
            <a:ext cx="3084925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grpSp>
        <p:nvGrpSpPr>
          <p:cNvPr id="24" name="Group 129">
            <a:extLst>
              <a:ext uri="{FF2B5EF4-FFF2-40B4-BE49-F238E27FC236}">
                <a16:creationId xmlns:a16="http://schemas.microsoft.com/office/drawing/2014/main" id="{633A0089-C02F-4708-8DBB-EFFEC329698E}"/>
              </a:ext>
            </a:extLst>
          </p:cNvPr>
          <p:cNvGrpSpPr/>
          <p:nvPr/>
        </p:nvGrpSpPr>
        <p:grpSpPr>
          <a:xfrm>
            <a:off x="3162091" y="1367308"/>
            <a:ext cx="2831850" cy="535193"/>
            <a:chOff x="742949" y="1272891"/>
            <a:chExt cx="5147197" cy="972772"/>
          </a:xfrm>
        </p:grpSpPr>
        <p:grpSp>
          <p:nvGrpSpPr>
            <p:cNvPr id="26" name="Group 130">
              <a:extLst>
                <a:ext uri="{FF2B5EF4-FFF2-40B4-BE49-F238E27FC236}">
                  <a16:creationId xmlns:a16="http://schemas.microsoft.com/office/drawing/2014/main" id="{242BE4F5-574D-4CC2-AE33-083A250E98E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972772"/>
              <a:chOff x="1508077" y="1995985"/>
              <a:chExt cx="7582470" cy="1433017"/>
            </a:xfrm>
          </p:grpSpPr>
          <p:sp>
            <p:nvSpPr>
              <p:cNvPr id="34" name="Freeform: Shape 135">
                <a:extLst>
                  <a:ext uri="{FF2B5EF4-FFF2-40B4-BE49-F238E27FC236}">
                    <a16:creationId xmlns:a16="http://schemas.microsoft.com/office/drawing/2014/main" id="{4ACFA0A3-2775-4E03-8B31-A101C4B52A0E}"/>
                  </a:ext>
                </a:extLst>
              </p:cNvPr>
              <p:cNvSpPr/>
              <p:nvPr/>
            </p:nvSpPr>
            <p:spPr>
              <a:xfrm>
                <a:off x="1508077" y="1995985"/>
                <a:ext cx="6353035" cy="1433017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39" name="Rectangle: Rounded Corners 136">
                <a:extLst>
                  <a:ext uri="{FF2B5EF4-FFF2-40B4-BE49-F238E27FC236}">
                    <a16:creationId xmlns:a16="http://schemas.microsoft.com/office/drawing/2014/main" id="{8FAA4E6B-73D6-444B-BB31-F056156B49B3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Rectangle: Rounded Corners 137">
                <a:extLst>
                  <a:ext uri="{FF2B5EF4-FFF2-40B4-BE49-F238E27FC236}">
                    <a16:creationId xmlns:a16="http://schemas.microsoft.com/office/drawing/2014/main" id="{7F52D70B-010C-4D49-B3C1-E5A84AAD24E4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: Rounded Corners 138">
                <a:extLst>
                  <a:ext uri="{FF2B5EF4-FFF2-40B4-BE49-F238E27FC236}">
                    <a16:creationId xmlns:a16="http://schemas.microsoft.com/office/drawing/2014/main" id="{C89CCD98-88F6-4EE3-9C96-B3A1A7B7E6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Rectangle: Rounded Corners 139">
                <a:extLst>
                  <a:ext uri="{FF2B5EF4-FFF2-40B4-BE49-F238E27FC236}">
                    <a16:creationId xmlns:a16="http://schemas.microsoft.com/office/drawing/2014/main" id="{EF8EF256-94FF-4257-99D2-D7C0F85CB9D8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Oval 140">
                <a:extLst>
                  <a:ext uri="{FF2B5EF4-FFF2-40B4-BE49-F238E27FC236}">
                    <a16:creationId xmlns:a16="http://schemas.microsoft.com/office/drawing/2014/main" id="{D7B9D85F-740E-4FA0-B3BF-D92F58973883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solidFill>
                <a:srgbClr val="003CDB"/>
              </a:soli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8" name="TextBox 131">
              <a:extLst>
                <a:ext uri="{FF2B5EF4-FFF2-40B4-BE49-F238E27FC236}">
                  <a16:creationId xmlns:a16="http://schemas.microsoft.com/office/drawing/2014/main" id="{12242AFB-6375-4C80-B388-594A48468D63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671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33" name="TextBox 132">
              <a:extLst>
                <a:ext uri="{FF2B5EF4-FFF2-40B4-BE49-F238E27FC236}">
                  <a16:creationId xmlns:a16="http://schemas.microsoft.com/office/drawing/2014/main" id="{EDC3D79B-6676-4C73-8736-FFF1B7A851F6}"/>
                </a:ext>
              </a:extLst>
            </p:cNvPr>
            <p:cNvSpPr txBox="1"/>
            <p:nvPr/>
          </p:nvSpPr>
          <p:spPr>
            <a:xfrm>
              <a:off x="1758182" y="1503537"/>
              <a:ext cx="2162294" cy="671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800" b="1" dirty="0">
                  <a:solidFill>
                    <a:srgbClr val="C00000"/>
                  </a:solidFill>
                </a:rPr>
                <a:t>أختبر نفسي</a:t>
              </a:r>
            </a:p>
          </p:txBody>
        </p:sp>
      </p:grp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8C7137E0-F638-40EF-ABAB-6EB87532EC35}"/>
              </a:ext>
            </a:extLst>
          </p:cNvPr>
          <p:cNvSpPr/>
          <p:nvPr/>
        </p:nvSpPr>
        <p:spPr>
          <a:xfrm rot="16200000">
            <a:off x="3328796" y="868042"/>
            <a:ext cx="891540" cy="4618357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Freeform: Shape 15">
            <a:extLst>
              <a:ext uri="{FF2B5EF4-FFF2-40B4-BE49-F238E27FC236}">
                <a16:creationId xmlns:a16="http://schemas.microsoft.com/office/drawing/2014/main" id="{1A493C5E-F3AF-49F6-843C-23B954016034}"/>
              </a:ext>
            </a:extLst>
          </p:cNvPr>
          <p:cNvSpPr/>
          <p:nvPr/>
        </p:nvSpPr>
        <p:spPr>
          <a:xfrm rot="16200000">
            <a:off x="3488998" y="1974984"/>
            <a:ext cx="888669" cy="5341067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ar-SY" sz="1050" b="1" dirty="0">
              <a:solidFill>
                <a:srgbClr val="FFFF00"/>
              </a:solidFill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D0ABC75-995D-482A-BE18-00791D2EEB3C}"/>
              </a:ext>
            </a:extLst>
          </p:cNvPr>
          <p:cNvGrpSpPr/>
          <p:nvPr/>
        </p:nvGrpSpPr>
        <p:grpSpPr>
          <a:xfrm>
            <a:off x="3341077" y="2197351"/>
            <a:ext cx="5254398" cy="655202"/>
            <a:chOff x="7596983" y="1381124"/>
            <a:chExt cx="4677954" cy="873602"/>
          </a:xfrm>
        </p:grpSpPr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4D6635CC-A698-4E78-BAE5-2ABEC9AD4153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66146BE8-0C32-47AE-8071-355EBC498832}"/>
                </a:ext>
              </a:extLst>
            </p:cNvPr>
            <p:cNvSpPr txBox="1"/>
            <p:nvPr/>
          </p:nvSpPr>
          <p:spPr>
            <a:xfrm>
              <a:off x="11270973" y="1542632"/>
              <a:ext cx="100396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050" b="1" dirty="0">
                  <a:latin typeface="Century Gothic" panose="020B0502020202020204" pitchFamily="34" charset="0"/>
                </a:rPr>
                <a:t>أُلخص </a:t>
              </a:r>
              <a:endParaRPr lang="en-US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1" name="Rectangle 25">
              <a:extLst>
                <a:ext uri="{FF2B5EF4-FFF2-40B4-BE49-F238E27FC236}">
                  <a16:creationId xmlns:a16="http://schemas.microsoft.com/office/drawing/2014/main" id="{4E8EBC79-22BE-4EE6-8FB0-110449C60CC8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2" name="Freeform: Shape 26">
              <a:extLst>
                <a:ext uri="{FF2B5EF4-FFF2-40B4-BE49-F238E27FC236}">
                  <a16:creationId xmlns:a16="http://schemas.microsoft.com/office/drawing/2014/main" id="{CF650869-3509-4181-9251-69AA18472833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3" name="TextBox 52">
              <a:extLst>
                <a:ext uri="{FF2B5EF4-FFF2-40B4-BE49-F238E27FC236}">
                  <a16:creationId xmlns:a16="http://schemas.microsoft.com/office/drawing/2014/main" id="{0E80E541-79C0-447A-B7A2-AF0DA6850C0D}"/>
                </a:ext>
              </a:extLst>
            </p:cNvPr>
            <p:cNvSpPr txBox="1"/>
            <p:nvPr/>
          </p:nvSpPr>
          <p:spPr>
            <a:xfrm>
              <a:off x="7596983" y="1475027"/>
              <a:ext cx="3654727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1600" b="1" dirty="0">
                  <a:latin typeface="Oswald" panose="02000503000000000000" pitchFamily="2" charset="0"/>
                </a:rPr>
                <a:t>كيف تُساعد السيقان النباتات على الحصول على حاجاتها ؟</a:t>
              </a:r>
              <a:endParaRPr lang="en-US" sz="1600" b="1" kern="1200" dirty="0">
                <a:latin typeface="Oswald" panose="02000503000000000000" pitchFamily="2" charset="0"/>
              </a:endParaRPr>
            </a:p>
          </p:txBody>
        </p:sp>
      </p:grpSp>
      <p:grpSp>
        <p:nvGrpSpPr>
          <p:cNvPr id="64" name="Group 37">
            <a:extLst>
              <a:ext uri="{FF2B5EF4-FFF2-40B4-BE49-F238E27FC236}">
                <a16:creationId xmlns:a16="http://schemas.microsoft.com/office/drawing/2014/main" id="{B56091B2-0507-4EC9-9B2C-037A67E8CE3D}"/>
              </a:ext>
            </a:extLst>
          </p:cNvPr>
          <p:cNvGrpSpPr/>
          <p:nvPr/>
        </p:nvGrpSpPr>
        <p:grpSpPr>
          <a:xfrm>
            <a:off x="2437957" y="2070658"/>
            <a:ext cx="3820955" cy="1385487"/>
            <a:chOff x="1852002" y="5677758"/>
            <a:chExt cx="5094607" cy="5042877"/>
          </a:xfrm>
        </p:grpSpPr>
        <p:pic>
          <p:nvPicPr>
            <p:cNvPr id="65" name="Picture 23">
              <a:extLst>
                <a:ext uri="{FF2B5EF4-FFF2-40B4-BE49-F238E27FC236}">
                  <a16:creationId xmlns:a16="http://schemas.microsoft.com/office/drawing/2014/main" id="{498C58F9-791B-43C7-A855-6C5F8E368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8" r="16111" b="23188"/>
            <a:stretch/>
          </p:blipFill>
          <p:spPr>
            <a:xfrm>
              <a:off x="6382793" y="5677758"/>
              <a:ext cx="306977" cy="299238"/>
            </a:xfrm>
            <a:prstGeom prst="rect">
              <a:avLst/>
            </a:prstGeom>
          </p:spPr>
        </p:pic>
        <p:sp>
          <p:nvSpPr>
            <p:cNvPr id="66" name="TextBox 24">
              <a:extLst>
                <a:ext uri="{FF2B5EF4-FFF2-40B4-BE49-F238E27FC236}">
                  <a16:creationId xmlns:a16="http://schemas.microsoft.com/office/drawing/2014/main" id="{976A6AB9-0F80-424D-94DE-B7273FC33B63}"/>
                </a:ext>
              </a:extLst>
            </p:cNvPr>
            <p:cNvSpPr txBox="1"/>
            <p:nvPr/>
          </p:nvSpPr>
          <p:spPr>
            <a:xfrm>
              <a:off x="1852002" y="8816226"/>
              <a:ext cx="5094607" cy="190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Y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السيقان تحمل أجزاء النبات و تعرّض أوراقه للشمس و تنقلُ الماء و المغذيات خلال النبات </a:t>
              </a:r>
              <a:endParaRPr lang="ar-SY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7515876E-5EAD-4140-8628-8C60F2A5B6AE}"/>
              </a:ext>
            </a:extLst>
          </p:cNvPr>
          <p:cNvGrpSpPr/>
          <p:nvPr/>
        </p:nvGrpSpPr>
        <p:grpSpPr>
          <a:xfrm>
            <a:off x="3227079" y="3610583"/>
            <a:ext cx="4818013" cy="568503"/>
            <a:chOff x="6182083" y="1381123"/>
            <a:chExt cx="5981081" cy="758002"/>
          </a:xfrm>
        </p:grpSpPr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816D91DB-0C24-4C5A-B086-9965DF507EB4}"/>
                </a:ext>
              </a:extLst>
            </p:cNvPr>
            <p:cNvSpPr/>
            <p:nvPr/>
          </p:nvSpPr>
          <p:spPr>
            <a:xfrm>
              <a:off x="11110108" y="1381123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9" name="TextBox 24">
              <a:extLst>
                <a:ext uri="{FF2B5EF4-FFF2-40B4-BE49-F238E27FC236}">
                  <a16:creationId xmlns:a16="http://schemas.microsoft.com/office/drawing/2014/main" id="{A98AC7F8-BBDA-4809-B046-45E00F8B4E91}"/>
                </a:ext>
              </a:extLst>
            </p:cNvPr>
            <p:cNvSpPr txBox="1"/>
            <p:nvPr/>
          </p:nvSpPr>
          <p:spPr>
            <a:xfrm>
              <a:off x="11151128" y="1492795"/>
              <a:ext cx="101203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500" b="1" dirty="0"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id="{19EAFDE2-B7D5-4FAC-8544-227ACB11591B}"/>
                </a:ext>
              </a:extLst>
            </p:cNvPr>
            <p:cNvSpPr/>
            <p:nvPr/>
          </p:nvSpPr>
          <p:spPr>
            <a:xfrm>
              <a:off x="6182083" y="1381124"/>
              <a:ext cx="5008074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1" name="Freeform: Shape 26">
              <a:extLst>
                <a:ext uri="{FF2B5EF4-FFF2-40B4-BE49-F238E27FC236}">
                  <a16:creationId xmlns:a16="http://schemas.microsoft.com/office/drawing/2014/main" id="{CADB109A-4FCD-4FE2-8499-8212CFCF4DCF}"/>
                </a:ext>
              </a:extLst>
            </p:cNvPr>
            <p:cNvSpPr/>
            <p:nvPr/>
          </p:nvSpPr>
          <p:spPr>
            <a:xfrm>
              <a:off x="6182083" y="1397667"/>
              <a:ext cx="736518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2" name="TextBox 52">
              <a:extLst>
                <a:ext uri="{FF2B5EF4-FFF2-40B4-BE49-F238E27FC236}">
                  <a16:creationId xmlns:a16="http://schemas.microsoft.com/office/drawing/2014/main" id="{AEA4A04C-84D8-486E-B833-2DCEB28CDF04}"/>
                </a:ext>
              </a:extLst>
            </p:cNvPr>
            <p:cNvSpPr txBox="1"/>
            <p:nvPr/>
          </p:nvSpPr>
          <p:spPr>
            <a:xfrm>
              <a:off x="6335423" y="1564491"/>
              <a:ext cx="4866558" cy="45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1600" b="1" dirty="0">
                  <a:latin typeface="Oswald" panose="02000503000000000000" pitchFamily="2" charset="0"/>
                </a:rPr>
                <a:t>ماذا يحدث للنبات في حالة إصابة بعض جذوره بالتلف ؟</a:t>
              </a:r>
              <a:endParaRPr lang="en-US" sz="1600" b="1" kern="1200" dirty="0">
                <a:latin typeface="Oswald" panose="02000503000000000000" pitchFamily="2" charset="0"/>
              </a:endParaRPr>
            </a:p>
          </p:txBody>
        </p:sp>
      </p:grpSp>
      <p:grpSp>
        <p:nvGrpSpPr>
          <p:cNvPr id="73" name="Group 39">
            <a:extLst>
              <a:ext uri="{FF2B5EF4-FFF2-40B4-BE49-F238E27FC236}">
                <a16:creationId xmlns:a16="http://schemas.microsoft.com/office/drawing/2014/main" id="{F3FB0F17-65DA-46A6-A03A-81F178140CA9}"/>
              </a:ext>
            </a:extLst>
          </p:cNvPr>
          <p:cNvGrpSpPr/>
          <p:nvPr/>
        </p:nvGrpSpPr>
        <p:grpSpPr>
          <a:xfrm>
            <a:off x="1796168" y="4368721"/>
            <a:ext cx="5827809" cy="592265"/>
            <a:chOff x="-1124213" y="2808443"/>
            <a:chExt cx="7770412" cy="789686"/>
          </a:xfrm>
        </p:grpSpPr>
        <p:pic>
          <p:nvPicPr>
            <p:cNvPr id="74" name="Picture 33">
              <a:extLst>
                <a:ext uri="{FF2B5EF4-FFF2-40B4-BE49-F238E27FC236}">
                  <a16:creationId xmlns:a16="http://schemas.microsoft.com/office/drawing/2014/main" id="{001F5BC9-699E-4426-BC54-5EA29B579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6" b="20549"/>
            <a:stretch/>
          </p:blipFill>
          <p:spPr>
            <a:xfrm>
              <a:off x="6339306" y="2808443"/>
              <a:ext cx="306893" cy="309651"/>
            </a:xfrm>
            <a:prstGeom prst="rect">
              <a:avLst/>
            </a:prstGeom>
          </p:spPr>
        </p:pic>
        <p:sp>
          <p:nvSpPr>
            <p:cNvPr id="75" name="TextBox 35">
              <a:extLst>
                <a:ext uri="{FF2B5EF4-FFF2-40B4-BE49-F238E27FC236}">
                  <a16:creationId xmlns:a16="http://schemas.microsoft.com/office/drawing/2014/main" id="{D327F594-D41C-44DF-AB71-BD20F440601E}"/>
                </a:ext>
              </a:extLst>
            </p:cNvPr>
            <p:cNvSpPr txBox="1"/>
            <p:nvPr/>
          </p:nvSpPr>
          <p:spPr>
            <a:xfrm>
              <a:off x="-1124213" y="2818430"/>
              <a:ext cx="631719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Y" sz="1600" b="1" dirty="0">
                  <a:solidFill>
                    <a:srgbClr val="FFFF00"/>
                  </a:solidFill>
                </a:rPr>
                <a:t>لن يحصل النبات على الماء و الأملاح المعدنية التي يحتاجها و لن يصبح ثابت في الأرض بسبب ضعف الجذور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086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51" grpId="0" animBg="1"/>
          <p:bldP spid="5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51" grpId="0" animBg="1"/>
          <p:bldP spid="5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527310" y="195416"/>
            <a:ext cx="3084925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4EF89D-E190-4F54-8CB4-9272A527C21A}"/>
              </a:ext>
            </a:extLst>
          </p:cNvPr>
          <p:cNvSpPr txBox="1"/>
          <p:nvPr/>
        </p:nvSpPr>
        <p:spPr>
          <a:xfrm>
            <a:off x="4069772" y="1155730"/>
            <a:ext cx="1792791" cy="562630"/>
          </a:xfrm>
          <a:prstGeom prst="flowChartTerminator">
            <a:avLst/>
          </a:prstGeom>
          <a:solidFill>
            <a:srgbClr val="008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الأوراق</a:t>
            </a:r>
            <a:endParaRPr lang="ar-EG" sz="2000" b="1" dirty="0">
              <a:solidFill>
                <a:schemeClr val="bg1"/>
              </a:solidFill>
            </a:endParaRPr>
          </a:p>
        </p:txBody>
      </p:sp>
      <p:sp>
        <p:nvSpPr>
          <p:cNvPr id="35" name="TextBox 51">
            <a:extLst>
              <a:ext uri="{FF2B5EF4-FFF2-40B4-BE49-F238E27FC236}">
                <a16:creationId xmlns:a16="http://schemas.microsoft.com/office/drawing/2014/main" id="{CDBFA97C-C88B-4FAE-84FB-B9B22355627A}"/>
              </a:ext>
            </a:extLst>
          </p:cNvPr>
          <p:cNvSpPr txBox="1"/>
          <p:nvPr/>
        </p:nvSpPr>
        <p:spPr>
          <a:xfrm>
            <a:off x="363416" y="1231314"/>
            <a:ext cx="353462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endParaRPr lang="ar-SY" b="1" dirty="0">
              <a:solidFill>
                <a:schemeClr val="accent2"/>
              </a:solidFill>
              <a:latin typeface="Oswald" panose="02000503000000000000" pitchFamily="2" charset="0"/>
            </a:endParaRPr>
          </a:p>
          <a:p>
            <a:pPr lvl="0" algn="r">
              <a:defRPr/>
            </a:pPr>
            <a:r>
              <a:rPr lang="ar-SY" b="1" dirty="0">
                <a:latin typeface="Oswald" panose="02000503000000000000" pitchFamily="2" charset="0"/>
              </a:rPr>
              <a:t>الورقة تركيب هيّأه الله تبارك و تعالى لصنع الغذاء للنبات </a:t>
            </a: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B03BC4F0-7B09-47E0-BCB7-6E2E9F9492BA}"/>
              </a:ext>
            </a:extLst>
          </p:cNvPr>
          <p:cNvCxnSpPr>
            <a:cxnSpLocks/>
          </p:cNvCxnSpPr>
          <p:nvPr/>
        </p:nvCxnSpPr>
        <p:spPr>
          <a:xfrm>
            <a:off x="7655381" y="2375457"/>
            <a:ext cx="9269" cy="617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70CB3029-8800-4A66-B789-A886C78B9286}"/>
              </a:ext>
            </a:extLst>
          </p:cNvPr>
          <p:cNvCxnSpPr>
            <a:cxnSpLocks/>
          </p:cNvCxnSpPr>
          <p:nvPr/>
        </p:nvCxnSpPr>
        <p:spPr>
          <a:xfrm flipH="1">
            <a:off x="3255775" y="2419576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9C8D3C3-3E5F-49BE-A88C-52839A32FCFD}"/>
              </a:ext>
            </a:extLst>
          </p:cNvPr>
          <p:cNvSpPr txBox="1"/>
          <p:nvPr/>
        </p:nvSpPr>
        <p:spPr>
          <a:xfrm>
            <a:off x="6839460" y="1777860"/>
            <a:ext cx="1631841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أهمية الأوراق</a:t>
            </a:r>
            <a:endParaRPr lang="ar-EG" sz="2000" b="1" dirty="0">
              <a:solidFill>
                <a:schemeClr val="bg1"/>
              </a:solidFill>
            </a:endParaRP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430862F6-24FE-45FD-B661-58292C30C189}"/>
              </a:ext>
            </a:extLst>
          </p:cNvPr>
          <p:cNvCxnSpPr>
            <a:cxnSpLocks/>
          </p:cNvCxnSpPr>
          <p:nvPr/>
        </p:nvCxnSpPr>
        <p:spPr>
          <a:xfrm flipH="1">
            <a:off x="6839459" y="3994002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7D60E76-7125-45DA-BDA6-B716EC0D7F86}"/>
              </a:ext>
            </a:extLst>
          </p:cNvPr>
          <p:cNvSpPr txBox="1"/>
          <p:nvPr/>
        </p:nvSpPr>
        <p:spPr>
          <a:xfrm>
            <a:off x="2286000" y="231160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SY" sz="1400" b="1" dirty="0">
                <a:latin typeface="Oswald" panose="02000503000000000000" pitchFamily="2" charset="0"/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8E94A23-8F11-4512-BF0D-A85D9DF80F4F}"/>
              </a:ext>
            </a:extLst>
          </p:cNvPr>
          <p:cNvSpPr txBox="1"/>
          <p:nvPr/>
        </p:nvSpPr>
        <p:spPr>
          <a:xfrm>
            <a:off x="4458520" y="3147388"/>
            <a:ext cx="4572000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>
              <a:defRPr/>
            </a:pP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تقوم الورقة </a:t>
            </a:r>
            <a:r>
              <a:rPr lang="ar-SY" sz="1400" b="1" dirty="0">
                <a:latin typeface="Oswald" panose="02000503000000000000" pitchFamily="2" charset="0"/>
              </a:rPr>
              <a:t>بصنع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الغذاء</a:t>
            </a:r>
            <a:r>
              <a:rPr lang="ar-SY" sz="1400" b="1" dirty="0">
                <a:latin typeface="Oswald" panose="02000503000000000000" pitchFamily="2" charset="0"/>
              </a:rPr>
              <a:t> بعملية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البناء الضوئي </a:t>
            </a:r>
            <a:r>
              <a:rPr lang="ar-SY" sz="1400" b="1" dirty="0">
                <a:latin typeface="Oswald" panose="02000503000000000000" pitchFamily="2" charset="0"/>
              </a:rPr>
              <a:t>, حيث يستخدم النبات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طاقة الشمس و المادة الخضراء </a:t>
            </a:r>
            <a:r>
              <a:rPr lang="ar-SY" sz="1400" b="1" dirty="0">
                <a:latin typeface="Oswald" panose="02000503000000000000" pitchFamily="2" charset="0"/>
              </a:rPr>
              <a:t>ليُحوّلَ ثاني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أكسيد الكربون و الماء </a:t>
            </a:r>
            <a:r>
              <a:rPr lang="ar-SY" sz="1400" b="1" dirty="0">
                <a:latin typeface="Oswald" panose="02000503000000000000" pitchFamily="2" charset="0"/>
              </a:rPr>
              <a:t>إلى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سكريات </a:t>
            </a:r>
            <a:r>
              <a:rPr lang="ar-SY" sz="1400" b="1" dirty="0">
                <a:latin typeface="Oswald" panose="02000503000000000000" pitchFamily="2" charset="0"/>
              </a:rPr>
              <a:t> تُوفّر الغذاء و الطاقة للنبات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لينمو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3FB2F6C-3DBE-43C0-84C8-10196C103BF2}"/>
              </a:ext>
            </a:extLst>
          </p:cNvPr>
          <p:cNvSpPr txBox="1"/>
          <p:nvPr/>
        </p:nvSpPr>
        <p:spPr>
          <a:xfrm>
            <a:off x="4299328" y="4345062"/>
            <a:ext cx="4572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ar-SY" sz="1400" b="1" dirty="0">
                <a:latin typeface="Oswald" panose="02000503000000000000" pitchFamily="2" charset="0"/>
              </a:rPr>
              <a:t>خلال عملية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البناء الضوئي </a:t>
            </a:r>
            <a:r>
              <a:rPr lang="ar-SY" sz="1400" b="1" dirty="0">
                <a:latin typeface="Oswald" panose="02000503000000000000" pitchFamily="2" charset="0"/>
              </a:rPr>
              <a:t>يُطلقُ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 </a:t>
            </a:r>
            <a:r>
              <a:rPr lang="ar-SY" sz="1400" b="1" dirty="0">
                <a:latin typeface="Oswald" panose="02000503000000000000" pitchFamily="2" charset="0"/>
              </a:rPr>
              <a:t>النبات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 غاز الأكسجين من خلال  الورقة  , </a:t>
            </a:r>
            <a:r>
              <a:rPr lang="ar-SY" sz="1400" b="1" dirty="0">
                <a:latin typeface="Oswald" panose="02000503000000000000" pitchFamily="2" charset="0"/>
              </a:rPr>
              <a:t>و هو الغاز </a:t>
            </a:r>
            <a:r>
              <a:rPr lang="ar-SY" sz="1400" b="1" dirty="0">
                <a:solidFill>
                  <a:srgbClr val="0070C0"/>
                </a:solidFill>
                <a:latin typeface="Oswald" panose="02000503000000000000" pitchFamily="2" charset="0"/>
              </a:rPr>
              <a:t>الضروري لحياة الإنسان و الحيوان </a:t>
            </a:r>
            <a:r>
              <a:rPr lang="ar-SY" sz="1400" b="1" dirty="0">
                <a:latin typeface="Oswald" panose="02000503000000000000" pitchFamily="2" charset="0"/>
              </a:rPr>
              <a:t>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E7A280B-4D98-4CDD-9D8C-B1850633116D}"/>
              </a:ext>
            </a:extLst>
          </p:cNvPr>
          <p:cNvSpPr txBox="1"/>
          <p:nvPr/>
        </p:nvSpPr>
        <p:spPr>
          <a:xfrm>
            <a:off x="185609" y="1874159"/>
            <a:ext cx="42007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Y" sz="1400" b="1" dirty="0">
                <a:solidFill>
                  <a:srgbClr val="C00000"/>
                </a:solidFill>
                <a:latin typeface="Oswald" panose="02000503000000000000" pitchFamily="2" charset="0"/>
              </a:rPr>
              <a:t>للأوراق أشكال و أحجام مختلفة </a:t>
            </a:r>
            <a:r>
              <a:rPr lang="ar-SY" sz="1400" b="1" dirty="0">
                <a:latin typeface="Oswald" panose="02000503000000000000" pitchFamily="2" charset="0"/>
              </a:rPr>
              <a:t>منها </a:t>
            </a:r>
            <a:r>
              <a:rPr lang="ar-SY" sz="1400" b="1" dirty="0">
                <a:solidFill>
                  <a:srgbClr val="C00000"/>
                </a:solidFill>
                <a:latin typeface="Oswald" panose="02000503000000000000" pitchFamily="2" charset="0"/>
              </a:rPr>
              <a:t>الإبرية</a:t>
            </a:r>
            <a:r>
              <a:rPr lang="ar-SY" sz="1400" b="1" dirty="0">
                <a:latin typeface="Oswald" panose="02000503000000000000" pitchFamily="2" charset="0"/>
              </a:rPr>
              <a:t> كأوراق شجر الأثل و منها </a:t>
            </a:r>
            <a:r>
              <a:rPr lang="ar-SY" sz="1400" b="1" dirty="0">
                <a:solidFill>
                  <a:srgbClr val="C00000"/>
                </a:solidFill>
                <a:latin typeface="Oswald" panose="02000503000000000000" pitchFamily="2" charset="0"/>
              </a:rPr>
              <a:t>المنبسطة</a:t>
            </a:r>
            <a:r>
              <a:rPr lang="ar-SY" sz="1400" b="1" dirty="0">
                <a:latin typeface="Oswald" panose="02000503000000000000" pitchFamily="2" charset="0"/>
              </a:rPr>
              <a:t> كأوراق شجر العنب</a:t>
            </a:r>
            <a:endParaRPr lang="ar-SA" dirty="0"/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9F21FC28-48A5-4200-93F0-BC7B36E4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5" y="1927721"/>
            <a:ext cx="1500537" cy="1065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4D9564E4-0001-4796-AF71-F5E0BDE5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0" y="2729757"/>
            <a:ext cx="1757715" cy="11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مشاهدة صورة المصدر">
            <a:extLst>
              <a:ext uri="{FF2B5EF4-FFF2-40B4-BE49-F238E27FC236}">
                <a16:creationId xmlns:a16="http://schemas.microsoft.com/office/drawing/2014/main" id="{35D94B6B-C785-4CFE-BFD4-A30FB52A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17" y="2721828"/>
            <a:ext cx="1667727" cy="1149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مشاهدة صورة المصدر">
            <a:extLst>
              <a:ext uri="{FF2B5EF4-FFF2-40B4-BE49-F238E27FC236}">
                <a16:creationId xmlns:a16="http://schemas.microsoft.com/office/drawing/2014/main" id="{713A13E5-F119-4A0C-B11D-90FE2B9F6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58" y="4011941"/>
            <a:ext cx="1607217" cy="107147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E7A40C7E-3871-4FD1-8B7F-AD06ED931B2F}"/>
              </a:ext>
            </a:extLst>
          </p:cNvPr>
          <p:cNvCxnSpPr>
            <a:cxnSpLocks/>
          </p:cNvCxnSpPr>
          <p:nvPr/>
        </p:nvCxnSpPr>
        <p:spPr>
          <a:xfrm flipH="1">
            <a:off x="1105847" y="2413743"/>
            <a:ext cx="1" cy="258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607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35" grpId="0" animBg="1"/>
      <p:bldP spid="25" grpId="0" animBg="1"/>
      <p:bldP spid="27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527310" y="195416"/>
            <a:ext cx="3084925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grpSp>
        <p:nvGrpSpPr>
          <p:cNvPr id="24" name="Group 129">
            <a:extLst>
              <a:ext uri="{FF2B5EF4-FFF2-40B4-BE49-F238E27FC236}">
                <a16:creationId xmlns:a16="http://schemas.microsoft.com/office/drawing/2014/main" id="{633A0089-C02F-4708-8DBB-EFFEC329698E}"/>
              </a:ext>
            </a:extLst>
          </p:cNvPr>
          <p:cNvGrpSpPr/>
          <p:nvPr/>
        </p:nvGrpSpPr>
        <p:grpSpPr>
          <a:xfrm>
            <a:off x="3162091" y="1367308"/>
            <a:ext cx="2831850" cy="535193"/>
            <a:chOff x="742949" y="1272891"/>
            <a:chExt cx="5147197" cy="972772"/>
          </a:xfrm>
        </p:grpSpPr>
        <p:grpSp>
          <p:nvGrpSpPr>
            <p:cNvPr id="26" name="Group 130">
              <a:extLst>
                <a:ext uri="{FF2B5EF4-FFF2-40B4-BE49-F238E27FC236}">
                  <a16:creationId xmlns:a16="http://schemas.microsoft.com/office/drawing/2014/main" id="{242BE4F5-574D-4CC2-AE33-083A250E98E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972772"/>
              <a:chOff x="1508077" y="1995985"/>
              <a:chExt cx="7582470" cy="1433017"/>
            </a:xfrm>
          </p:grpSpPr>
          <p:sp>
            <p:nvSpPr>
              <p:cNvPr id="34" name="Freeform: Shape 135">
                <a:extLst>
                  <a:ext uri="{FF2B5EF4-FFF2-40B4-BE49-F238E27FC236}">
                    <a16:creationId xmlns:a16="http://schemas.microsoft.com/office/drawing/2014/main" id="{4ACFA0A3-2775-4E03-8B31-A101C4B52A0E}"/>
                  </a:ext>
                </a:extLst>
              </p:cNvPr>
              <p:cNvSpPr/>
              <p:nvPr/>
            </p:nvSpPr>
            <p:spPr>
              <a:xfrm>
                <a:off x="1508077" y="1995985"/>
                <a:ext cx="6353035" cy="1433017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39" name="Rectangle: Rounded Corners 136">
                <a:extLst>
                  <a:ext uri="{FF2B5EF4-FFF2-40B4-BE49-F238E27FC236}">
                    <a16:creationId xmlns:a16="http://schemas.microsoft.com/office/drawing/2014/main" id="{8FAA4E6B-73D6-444B-BB31-F056156B49B3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Rectangle: Rounded Corners 137">
                <a:extLst>
                  <a:ext uri="{FF2B5EF4-FFF2-40B4-BE49-F238E27FC236}">
                    <a16:creationId xmlns:a16="http://schemas.microsoft.com/office/drawing/2014/main" id="{7F52D70B-010C-4D49-B3C1-E5A84AAD24E4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: Rounded Corners 138">
                <a:extLst>
                  <a:ext uri="{FF2B5EF4-FFF2-40B4-BE49-F238E27FC236}">
                    <a16:creationId xmlns:a16="http://schemas.microsoft.com/office/drawing/2014/main" id="{C89CCD98-88F6-4EE3-9C96-B3A1A7B7E6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Rectangle: Rounded Corners 139">
                <a:extLst>
                  <a:ext uri="{FF2B5EF4-FFF2-40B4-BE49-F238E27FC236}">
                    <a16:creationId xmlns:a16="http://schemas.microsoft.com/office/drawing/2014/main" id="{EF8EF256-94FF-4257-99D2-D7C0F85CB9D8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Oval 140">
                <a:extLst>
                  <a:ext uri="{FF2B5EF4-FFF2-40B4-BE49-F238E27FC236}">
                    <a16:creationId xmlns:a16="http://schemas.microsoft.com/office/drawing/2014/main" id="{D7B9D85F-740E-4FA0-B3BF-D92F58973883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solidFill>
                <a:srgbClr val="003CDB"/>
              </a:soli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8" name="TextBox 131">
              <a:extLst>
                <a:ext uri="{FF2B5EF4-FFF2-40B4-BE49-F238E27FC236}">
                  <a16:creationId xmlns:a16="http://schemas.microsoft.com/office/drawing/2014/main" id="{12242AFB-6375-4C80-B388-594A48468D63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671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33" name="TextBox 132">
              <a:extLst>
                <a:ext uri="{FF2B5EF4-FFF2-40B4-BE49-F238E27FC236}">
                  <a16:creationId xmlns:a16="http://schemas.microsoft.com/office/drawing/2014/main" id="{EDC3D79B-6676-4C73-8736-FFF1B7A851F6}"/>
                </a:ext>
              </a:extLst>
            </p:cNvPr>
            <p:cNvSpPr txBox="1"/>
            <p:nvPr/>
          </p:nvSpPr>
          <p:spPr>
            <a:xfrm>
              <a:off x="1758182" y="1503537"/>
              <a:ext cx="2162294" cy="671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800" b="1" dirty="0">
                  <a:solidFill>
                    <a:srgbClr val="C00000"/>
                  </a:solidFill>
                </a:rPr>
                <a:t>أختبر نفسي</a:t>
              </a: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82177431-A96B-415D-82D4-163A9474E941}"/>
              </a:ext>
            </a:extLst>
          </p:cNvPr>
          <p:cNvGrpSpPr/>
          <p:nvPr/>
        </p:nvGrpSpPr>
        <p:grpSpPr>
          <a:xfrm>
            <a:off x="4273567" y="2139861"/>
            <a:ext cx="3768287" cy="561321"/>
            <a:chOff x="7596983" y="1381124"/>
            <a:chExt cx="4677954" cy="748428"/>
          </a:xfrm>
        </p:grpSpPr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9AFF5032-6DC3-479C-A2F2-78E90CF24632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317009BB-76B7-4505-B07D-445D5B581214}"/>
                </a:ext>
              </a:extLst>
            </p:cNvPr>
            <p:cNvSpPr txBox="1"/>
            <p:nvPr/>
          </p:nvSpPr>
          <p:spPr>
            <a:xfrm>
              <a:off x="11270973" y="1542632"/>
              <a:ext cx="100396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050" b="1" dirty="0">
                  <a:latin typeface="Century Gothic" panose="020B0502020202020204" pitchFamily="34" charset="0"/>
                </a:rPr>
                <a:t>أُلخص </a:t>
              </a:r>
              <a:endParaRPr lang="en-US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62E7104A-E980-455E-A3F6-3CA387059E9B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: Shape 26">
              <a:extLst>
                <a:ext uri="{FF2B5EF4-FFF2-40B4-BE49-F238E27FC236}">
                  <a16:creationId xmlns:a16="http://schemas.microsoft.com/office/drawing/2014/main" id="{200791DC-193C-4C2E-B249-EE3F9F45C6D1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DC1784C1-71CB-4EE4-9D68-1A46D6BEB42A}"/>
                </a:ext>
              </a:extLst>
            </p:cNvPr>
            <p:cNvSpPr txBox="1"/>
            <p:nvPr/>
          </p:nvSpPr>
          <p:spPr>
            <a:xfrm>
              <a:off x="7746117" y="1542632"/>
              <a:ext cx="350559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b="1" dirty="0">
                  <a:latin typeface="Oswald" panose="02000503000000000000" pitchFamily="2" charset="0"/>
                </a:rPr>
                <a:t>كيف تُساعد الأوراق النباتات على العيش؟</a:t>
              </a:r>
              <a:endParaRPr lang="en-US" b="1" kern="1200" dirty="0">
                <a:latin typeface="Oswald" panose="02000503000000000000" pitchFamily="2" charset="0"/>
              </a:endParaRPr>
            </a:p>
          </p:txBody>
        </p:sp>
      </p:grp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8C7137E0-F638-40EF-ABAB-6EB87532EC35}"/>
              </a:ext>
            </a:extLst>
          </p:cNvPr>
          <p:cNvSpPr/>
          <p:nvPr/>
        </p:nvSpPr>
        <p:spPr>
          <a:xfrm rot="16200000">
            <a:off x="4686485" y="1142590"/>
            <a:ext cx="891540" cy="3949356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E73A237A-6C46-4051-B990-9DA305934AF2}"/>
              </a:ext>
            </a:extLst>
          </p:cNvPr>
          <p:cNvGrpSpPr/>
          <p:nvPr/>
        </p:nvGrpSpPr>
        <p:grpSpPr>
          <a:xfrm>
            <a:off x="1619533" y="3595371"/>
            <a:ext cx="6118064" cy="657915"/>
            <a:chOff x="6563646" y="1381123"/>
            <a:chExt cx="5599518" cy="877219"/>
          </a:xfrm>
        </p:grpSpPr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BC2D3F3F-050F-4B50-815F-CF45D52D803F}"/>
                </a:ext>
              </a:extLst>
            </p:cNvPr>
            <p:cNvSpPr/>
            <p:nvPr/>
          </p:nvSpPr>
          <p:spPr>
            <a:xfrm>
              <a:off x="11110108" y="1381123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TextBox 24">
              <a:extLst>
                <a:ext uri="{FF2B5EF4-FFF2-40B4-BE49-F238E27FC236}">
                  <a16:creationId xmlns:a16="http://schemas.microsoft.com/office/drawing/2014/main" id="{F55DCE5B-CAC1-4290-8946-39444EF7E294}"/>
                </a:ext>
              </a:extLst>
            </p:cNvPr>
            <p:cNvSpPr txBox="1"/>
            <p:nvPr/>
          </p:nvSpPr>
          <p:spPr>
            <a:xfrm>
              <a:off x="11151128" y="1492795"/>
              <a:ext cx="101203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500" b="1" dirty="0"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A0212DD2-8FEE-48BD-AB5D-CED7892614BD}"/>
                </a:ext>
              </a:extLst>
            </p:cNvPr>
            <p:cNvSpPr/>
            <p:nvPr/>
          </p:nvSpPr>
          <p:spPr>
            <a:xfrm>
              <a:off x="7728435" y="1381124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Freeform: Shape 26">
              <a:extLst>
                <a:ext uri="{FF2B5EF4-FFF2-40B4-BE49-F238E27FC236}">
                  <a16:creationId xmlns:a16="http://schemas.microsoft.com/office/drawing/2014/main" id="{988D0394-937E-4791-8DB9-8FB753EBEC2F}"/>
                </a:ext>
              </a:extLst>
            </p:cNvPr>
            <p:cNvSpPr/>
            <p:nvPr/>
          </p:nvSpPr>
          <p:spPr>
            <a:xfrm>
              <a:off x="7728435" y="1381124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extBox 52">
              <a:extLst>
                <a:ext uri="{FF2B5EF4-FFF2-40B4-BE49-F238E27FC236}">
                  <a16:creationId xmlns:a16="http://schemas.microsoft.com/office/drawing/2014/main" id="{B97245CD-9028-4438-B5FC-6B16716121F0}"/>
                </a:ext>
              </a:extLst>
            </p:cNvPr>
            <p:cNvSpPr txBox="1"/>
            <p:nvPr/>
          </p:nvSpPr>
          <p:spPr>
            <a:xfrm>
              <a:off x="6563646" y="1478642"/>
              <a:ext cx="462651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1600" b="1" dirty="0">
                  <a:latin typeface="Oswald" panose="02000503000000000000" pitchFamily="2" charset="0"/>
                </a:rPr>
                <a:t>كيف يتغيّر الهواء إذا كان هناك عدد أقل من النباتات  ؟</a:t>
              </a:r>
              <a:endParaRPr lang="en-US" sz="1600" b="1" kern="1200" dirty="0">
                <a:latin typeface="Oswald" panose="02000503000000000000" pitchFamily="2" charset="0"/>
              </a:endParaRPr>
            </a:p>
          </p:txBody>
        </p:sp>
      </p:grpSp>
      <p:sp>
        <p:nvSpPr>
          <p:cNvPr id="58" name="Freeform: Shape 15">
            <a:extLst>
              <a:ext uri="{FF2B5EF4-FFF2-40B4-BE49-F238E27FC236}">
                <a16:creationId xmlns:a16="http://schemas.microsoft.com/office/drawing/2014/main" id="{1A493C5E-F3AF-49F6-843C-23B954016034}"/>
              </a:ext>
            </a:extLst>
          </p:cNvPr>
          <p:cNvSpPr/>
          <p:nvPr/>
        </p:nvSpPr>
        <p:spPr>
          <a:xfrm rot="16200000">
            <a:off x="3216286" y="2396024"/>
            <a:ext cx="888669" cy="4521476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ar-SY" sz="1050" b="1" dirty="0">
              <a:solidFill>
                <a:srgbClr val="FFFF00"/>
              </a:solidFill>
            </a:endParaRPr>
          </a:p>
        </p:txBody>
      </p:sp>
      <p:sp>
        <p:nvSpPr>
          <p:cNvPr id="59" name="TextBox 24">
            <a:extLst>
              <a:ext uri="{FF2B5EF4-FFF2-40B4-BE49-F238E27FC236}">
                <a16:creationId xmlns:a16="http://schemas.microsoft.com/office/drawing/2014/main" id="{6C4FB99D-8F26-49E4-85E2-C2D03DE87E6C}"/>
              </a:ext>
            </a:extLst>
          </p:cNvPr>
          <p:cNvSpPr txBox="1"/>
          <p:nvPr/>
        </p:nvSpPr>
        <p:spPr>
          <a:xfrm>
            <a:off x="3704298" y="2916084"/>
            <a:ext cx="320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1600" b="1" dirty="0">
                <a:solidFill>
                  <a:schemeClr val="bg1"/>
                </a:solidFill>
                <a:latin typeface="Oswald" panose="02000503000000000000" pitchFamily="2" charset="0"/>
              </a:rPr>
              <a:t>تصنعُ الغذاء بواسطة عملية التركيب الضوئي</a:t>
            </a:r>
            <a:endParaRPr lang="ar-SY" sz="1600" b="1" dirty="0">
              <a:solidFill>
                <a:schemeClr val="bg1"/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81D0FE21-75D6-4FBB-A727-ED0750674059}"/>
              </a:ext>
            </a:extLst>
          </p:cNvPr>
          <p:cNvSpPr txBox="1"/>
          <p:nvPr/>
        </p:nvSpPr>
        <p:spPr>
          <a:xfrm>
            <a:off x="1503679" y="45215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1400" b="1" dirty="0">
                <a:solidFill>
                  <a:srgbClr val="FFFF00"/>
                </a:solidFill>
              </a:rPr>
              <a:t>ستقلُّ كمية الأوكسجين في الهواء الناتجة من عملية ال</a:t>
            </a:r>
            <a:r>
              <a:rPr lang="ar-SA" sz="1400" b="1" dirty="0">
                <a:solidFill>
                  <a:srgbClr val="FFFF00"/>
                </a:solidFill>
              </a:rPr>
              <a:t>بناء</a:t>
            </a:r>
            <a:r>
              <a:rPr lang="ar-SY" sz="1400" b="1" dirty="0">
                <a:solidFill>
                  <a:srgbClr val="FFFF00"/>
                </a:solidFill>
              </a:rPr>
              <a:t> الضوئي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67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51" grpId="0" animBg="1"/>
          <p:bldP spid="58" grpId="0" animBg="1"/>
          <p:bldP spid="59" grpId="0"/>
          <p:bldP spid="6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51" grpId="0" animBg="1"/>
          <p:bldP spid="58" grpId="0" animBg="1"/>
          <p:bldP spid="59" grpId="0"/>
          <p:bldP spid="6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527310" y="195416"/>
            <a:ext cx="3084925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45" name="Graphic 206">
            <a:extLst>
              <a:ext uri="{FF2B5EF4-FFF2-40B4-BE49-F238E27FC236}">
                <a16:creationId xmlns:a16="http://schemas.microsoft.com/office/drawing/2014/main" id="{3DDD4FFC-4068-41BC-A922-8401C021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b="5797"/>
          <a:stretch/>
        </p:blipFill>
        <p:spPr>
          <a:xfrm>
            <a:off x="300880" y="1209457"/>
            <a:ext cx="5876036" cy="37837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6" name="Group 129">
            <a:extLst>
              <a:ext uri="{FF2B5EF4-FFF2-40B4-BE49-F238E27FC236}">
                <a16:creationId xmlns:a16="http://schemas.microsoft.com/office/drawing/2014/main" id="{79B6620F-8E9A-4B0F-A21B-D8347538023D}"/>
              </a:ext>
            </a:extLst>
          </p:cNvPr>
          <p:cNvGrpSpPr/>
          <p:nvPr/>
        </p:nvGrpSpPr>
        <p:grpSpPr>
          <a:xfrm>
            <a:off x="6319497" y="1584220"/>
            <a:ext cx="2678204" cy="514536"/>
            <a:chOff x="742949" y="1272891"/>
            <a:chExt cx="5147197" cy="988877"/>
          </a:xfrm>
        </p:grpSpPr>
        <p:grpSp>
          <p:nvGrpSpPr>
            <p:cNvPr id="47" name="Group 130">
              <a:extLst>
                <a:ext uri="{FF2B5EF4-FFF2-40B4-BE49-F238E27FC236}">
                  <a16:creationId xmlns:a16="http://schemas.microsoft.com/office/drawing/2014/main" id="{14905F67-6110-46A8-A20B-DB2CE608FA4E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972772"/>
              <a:chOff x="1508077" y="1995984"/>
              <a:chExt cx="7582470" cy="1433016"/>
            </a:xfrm>
          </p:grpSpPr>
          <p:sp>
            <p:nvSpPr>
              <p:cNvPr id="50" name="Freeform: Shape 135">
                <a:extLst>
                  <a:ext uri="{FF2B5EF4-FFF2-40B4-BE49-F238E27FC236}">
                    <a16:creationId xmlns:a16="http://schemas.microsoft.com/office/drawing/2014/main" id="{389C262E-771E-4A87-8F74-FF0402C13E23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52" name="Rectangle: Rounded Corners 136">
                <a:extLst>
                  <a:ext uri="{FF2B5EF4-FFF2-40B4-BE49-F238E27FC236}">
                    <a16:creationId xmlns:a16="http://schemas.microsoft.com/office/drawing/2014/main" id="{389FC741-1246-4CA6-9329-4BF6DDD63457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" name="Rectangle: Rounded Corners 137">
                <a:extLst>
                  <a:ext uri="{FF2B5EF4-FFF2-40B4-BE49-F238E27FC236}">
                    <a16:creationId xmlns:a16="http://schemas.microsoft.com/office/drawing/2014/main" id="{922A12BA-C674-4398-A55B-939CFB966D4A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Rectangle: Rounded Corners 138">
                <a:extLst>
                  <a:ext uri="{FF2B5EF4-FFF2-40B4-BE49-F238E27FC236}">
                    <a16:creationId xmlns:a16="http://schemas.microsoft.com/office/drawing/2014/main" id="{1B037C5E-22DA-4E93-A5E5-ED070F94E143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5" name="Rectangle: Rounded Corners 139">
                <a:extLst>
                  <a:ext uri="{FF2B5EF4-FFF2-40B4-BE49-F238E27FC236}">
                    <a16:creationId xmlns:a16="http://schemas.microsoft.com/office/drawing/2014/main" id="{6DB3B0CD-97C1-44A1-B0A8-D8EE2F8AD989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Oval 140">
                <a:extLst>
                  <a:ext uri="{FF2B5EF4-FFF2-40B4-BE49-F238E27FC236}">
                    <a16:creationId xmlns:a16="http://schemas.microsoft.com/office/drawing/2014/main" id="{FFCBBFBA-DC56-4227-A295-01A45E2CEB7D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solidFill>
                <a:srgbClr val="003CDB"/>
              </a:soli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8" name="TextBox 131">
              <a:extLst>
                <a:ext uri="{FF2B5EF4-FFF2-40B4-BE49-F238E27FC236}">
                  <a16:creationId xmlns:a16="http://schemas.microsoft.com/office/drawing/2014/main" id="{739D68C7-56E6-49FF-8DE8-7BC00F746AED}"/>
                </a:ext>
              </a:extLst>
            </p:cNvPr>
            <p:cNvSpPr txBox="1"/>
            <p:nvPr/>
          </p:nvSpPr>
          <p:spPr>
            <a:xfrm>
              <a:off x="861072" y="1551956"/>
              <a:ext cx="782851" cy="70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49" name="TextBox 132">
              <a:extLst>
                <a:ext uri="{FF2B5EF4-FFF2-40B4-BE49-F238E27FC236}">
                  <a16:creationId xmlns:a16="http://schemas.microsoft.com/office/drawing/2014/main" id="{6E5733FC-319F-40CC-8C35-56EB88B21D58}"/>
                </a:ext>
              </a:extLst>
            </p:cNvPr>
            <p:cNvSpPr txBox="1"/>
            <p:nvPr/>
          </p:nvSpPr>
          <p:spPr>
            <a:xfrm>
              <a:off x="1854509" y="1509040"/>
              <a:ext cx="2089497" cy="62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500" b="1" dirty="0">
                  <a:solidFill>
                    <a:srgbClr val="C00000"/>
                  </a:solidFill>
                </a:rPr>
                <a:t>أقرأُ الشكل </a:t>
              </a:r>
            </a:p>
          </p:txBody>
        </p:sp>
      </p:grpSp>
      <p:sp>
        <p:nvSpPr>
          <p:cNvPr id="60" name="TextBox 24">
            <a:extLst>
              <a:ext uri="{FF2B5EF4-FFF2-40B4-BE49-F238E27FC236}">
                <a16:creationId xmlns:a16="http://schemas.microsoft.com/office/drawing/2014/main" id="{3D042CBF-F6FB-4B9B-88AE-9FA8D03F7334}"/>
              </a:ext>
            </a:extLst>
          </p:cNvPr>
          <p:cNvSpPr txBox="1"/>
          <p:nvPr/>
        </p:nvSpPr>
        <p:spPr>
          <a:xfrm>
            <a:off x="6430879" y="2278321"/>
            <a:ext cx="2623424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Y" sz="1500" b="1" dirty="0">
                <a:solidFill>
                  <a:srgbClr val="D60093"/>
                </a:solidFill>
                <a:latin typeface="Century Gothic" panose="020B0502020202020204" pitchFamily="34" charset="0"/>
              </a:rPr>
              <a:t>ما الغاز الذي يُنتجه النبات عندما يصنع غذاءه ؟</a:t>
            </a:r>
          </a:p>
        </p:txBody>
      </p:sp>
      <p:pic>
        <p:nvPicPr>
          <p:cNvPr id="77" name="Picture 33">
            <a:extLst>
              <a:ext uri="{FF2B5EF4-FFF2-40B4-BE49-F238E27FC236}">
                <a16:creationId xmlns:a16="http://schemas.microsoft.com/office/drawing/2014/main" id="{D9922998-31E4-40F5-B2B7-B425D1BD1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4927" r="13146" b="20549"/>
          <a:stretch/>
        </p:blipFill>
        <p:spPr>
          <a:xfrm>
            <a:off x="5874150" y="4422233"/>
            <a:ext cx="230170" cy="232238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6FB7819-2CDB-43D9-A6B4-66C0F29B6756}"/>
              </a:ext>
            </a:extLst>
          </p:cNvPr>
          <p:cNvSpPr/>
          <p:nvPr/>
        </p:nvSpPr>
        <p:spPr>
          <a:xfrm>
            <a:off x="6878112" y="3316438"/>
            <a:ext cx="1858879" cy="507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غاز الأكسجين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65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2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60" grpId="0" animBg="1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2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60" grpId="0" animBg="1"/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900" y="184029"/>
            <a:ext cx="6850775" cy="315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ربع نص 29"/>
          <p:cNvSpPr txBox="1"/>
          <p:nvPr/>
        </p:nvSpPr>
        <p:spPr>
          <a:xfrm>
            <a:off x="6829989" y="520010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486592" y="68032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804022" y="1032950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77" name="Picture 33">
            <a:extLst>
              <a:ext uri="{FF2B5EF4-FFF2-40B4-BE49-F238E27FC236}">
                <a16:creationId xmlns:a16="http://schemas.microsoft.com/office/drawing/2014/main" id="{D9922998-31E4-40F5-B2B7-B425D1BD1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4927" r="13146" b="20549"/>
          <a:stretch/>
        </p:blipFill>
        <p:spPr>
          <a:xfrm>
            <a:off x="5874150" y="4422233"/>
            <a:ext cx="230170" cy="232238"/>
          </a:xfrm>
          <a:prstGeom prst="rect">
            <a:avLst/>
          </a:prstGeom>
        </p:spPr>
      </p:pic>
      <p:pic>
        <p:nvPicPr>
          <p:cNvPr id="3" name="البناء الضوئي 2">
            <a:hlinkClick r:id="" action="ppaction://media"/>
            <a:extLst>
              <a:ext uri="{FF2B5EF4-FFF2-40B4-BE49-F238E27FC236}">
                <a16:creationId xmlns:a16="http://schemas.microsoft.com/office/drawing/2014/main" id="{092A89D0-BA72-43F2-BFE0-63441D8D0C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99" y="1032950"/>
            <a:ext cx="7174523" cy="403566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3A30932-018A-49F5-A3CC-324AB3BDB369}"/>
              </a:ext>
            </a:extLst>
          </p:cNvPr>
          <p:cNvSpPr txBox="1"/>
          <p:nvPr/>
        </p:nvSpPr>
        <p:spPr>
          <a:xfrm>
            <a:off x="1574333" y="218757"/>
            <a:ext cx="4324856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 البناء الضوئي</a:t>
            </a:r>
            <a:endParaRPr lang="ar-EG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18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574333" y="218757"/>
            <a:ext cx="4324856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 البناء الضوئي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829989" y="52010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405437" y="68032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798160" y="1033142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77" name="Picture 33">
            <a:extLst>
              <a:ext uri="{FF2B5EF4-FFF2-40B4-BE49-F238E27FC236}">
                <a16:creationId xmlns:a16="http://schemas.microsoft.com/office/drawing/2014/main" id="{D9922998-31E4-40F5-B2B7-B425D1BD1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4927" r="13146" b="20549"/>
          <a:stretch/>
        </p:blipFill>
        <p:spPr>
          <a:xfrm>
            <a:off x="5874150" y="4422233"/>
            <a:ext cx="230170" cy="232238"/>
          </a:xfrm>
          <a:prstGeom prst="rect">
            <a:avLst/>
          </a:prstGeom>
        </p:spPr>
      </p:pic>
      <p:pic>
        <p:nvPicPr>
          <p:cNvPr id="2" name="عملية البناء الضوئي 2">
            <a:hlinkClick r:id="" action="ppaction://media"/>
            <a:extLst>
              <a:ext uri="{FF2B5EF4-FFF2-40B4-BE49-F238E27FC236}">
                <a16:creationId xmlns:a16="http://schemas.microsoft.com/office/drawing/2014/main" id="{A2FBC8B2-A5A2-48CB-90C6-8B45A22768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76" y="1011471"/>
            <a:ext cx="7539481" cy="415547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00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ربع نص 29"/>
          <p:cNvSpPr txBox="1"/>
          <p:nvPr/>
        </p:nvSpPr>
        <p:spPr>
          <a:xfrm>
            <a:off x="6742229" y="639397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12624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42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682163" y="1159250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77" name="Picture 33">
            <a:extLst>
              <a:ext uri="{FF2B5EF4-FFF2-40B4-BE49-F238E27FC236}">
                <a16:creationId xmlns:a16="http://schemas.microsoft.com/office/drawing/2014/main" id="{D9922998-31E4-40F5-B2B7-B425D1BD1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4927" r="13146" b="20549"/>
          <a:stretch/>
        </p:blipFill>
        <p:spPr>
          <a:xfrm>
            <a:off x="5874150" y="4422233"/>
            <a:ext cx="230170" cy="232238"/>
          </a:xfrm>
          <a:prstGeom prst="rect">
            <a:avLst/>
          </a:prstGeom>
        </p:spPr>
      </p:pic>
      <p:pic>
        <p:nvPicPr>
          <p:cNvPr id="2" name="عملية البناء الضوئي">
            <a:hlinkClick r:id="" action="ppaction://media"/>
            <a:extLst>
              <a:ext uri="{FF2B5EF4-FFF2-40B4-BE49-F238E27FC236}">
                <a16:creationId xmlns:a16="http://schemas.microsoft.com/office/drawing/2014/main" id="{2E86FF16-791B-42B8-BE73-992F7B11159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879" y="1130911"/>
            <a:ext cx="7092525" cy="384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33B0D9-88D6-4BC7-9D3C-2FD4639AF3B0}"/>
              </a:ext>
            </a:extLst>
          </p:cNvPr>
          <p:cNvSpPr txBox="1"/>
          <p:nvPr/>
        </p:nvSpPr>
        <p:spPr>
          <a:xfrm>
            <a:off x="1574333" y="218757"/>
            <a:ext cx="4324856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 البناء الضوئي</a:t>
            </a:r>
            <a:endParaRPr lang="ar-EG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4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575" y="574125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مشاهدة صورة المصدر">
            <a:extLst>
              <a:ext uri="{FF2B5EF4-FFF2-40B4-BE49-F238E27FC236}">
                <a16:creationId xmlns:a16="http://schemas.microsoft.com/office/drawing/2014/main" id="{21837DCF-5230-4AE3-AD20-F349FC54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00" y="1126223"/>
            <a:ext cx="2130879" cy="21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A3F4914-8278-4FC4-908D-1934B05007D0}"/>
              </a:ext>
            </a:extLst>
          </p:cNvPr>
          <p:cNvSpPr/>
          <p:nvPr/>
        </p:nvSpPr>
        <p:spPr>
          <a:xfrm>
            <a:off x="3606245" y="1300395"/>
            <a:ext cx="31561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rgbClr val="C00000"/>
                </a:solidFill>
                <a:latin typeface="Calibri Light" panose="020F0302020204030204" pitchFamily="34" charset="0"/>
                <a:cs typeface="+mn-cs"/>
              </a:rPr>
              <a:t>هل لديك سؤال</a:t>
            </a:r>
            <a:endParaRPr lang="ar-SA" sz="4400" b="1" cap="none" spc="0" dirty="0">
              <a:ln/>
              <a:solidFill>
                <a:srgbClr val="C00000"/>
              </a:solidFill>
              <a:effectLst/>
              <a:latin typeface="Calibri Light" panose="020F030202020403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26304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36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pic>
        <p:nvPicPr>
          <p:cNvPr id="9" name="90BA4C8C-9D11-4FE0-9CA6-C8B6E4225BDD">
            <a:extLst>
              <a:ext uri="{FF2B5EF4-FFF2-40B4-BE49-F238E27FC236}">
                <a16:creationId xmlns:a16="http://schemas.microsoft.com/office/drawing/2014/main" id="{5FE37511-D2FD-4B71-A370-B4B6333FAB17}"/>
              </a:ext>
            </a:extLst>
          </p:cNvPr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2102"/>
          <a:stretch>
            <a:fillRect/>
          </a:stretch>
        </p:blipFill>
        <p:spPr bwMode="auto">
          <a:xfrm>
            <a:off x="1266416" y="144485"/>
            <a:ext cx="3706020" cy="441557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056781" y="205488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C407495-DF07-48CB-A942-08D9811754E9}"/>
              </a:ext>
            </a:extLst>
          </p:cNvPr>
          <p:cNvSpPr txBox="1"/>
          <p:nvPr/>
        </p:nvSpPr>
        <p:spPr>
          <a:xfrm>
            <a:off x="5347265" y="2991604"/>
            <a:ext cx="3174738" cy="102155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السؤال الأساسي : للنباتات روائح مختلفة وأشكال وأحجام متعددة . فيم تتشابه النباتات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8434" y="-358987"/>
            <a:ext cx="10270180" cy="7019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/>
          <p:cNvSpPr txBox="1"/>
          <p:nvPr/>
        </p:nvSpPr>
        <p:spPr>
          <a:xfrm>
            <a:off x="1934518" y="122952"/>
            <a:ext cx="3412747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547380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الأول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37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622004" y="1054526"/>
            <a:ext cx="1142179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B98A34C-3AC3-4AF8-AAB8-87346C6146FE}"/>
              </a:ext>
            </a:extLst>
          </p:cNvPr>
          <p:cNvSpPr txBox="1"/>
          <p:nvPr/>
        </p:nvSpPr>
        <p:spPr>
          <a:xfrm>
            <a:off x="3205671" y="919378"/>
            <a:ext cx="3174738" cy="40862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السؤال الأساسي : فيم تتشابه النباتات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pic>
        <p:nvPicPr>
          <p:cNvPr id="12" name="E001C3E2-AB01-407E-9DBD-2D741FBE683D">
            <a:extLst>
              <a:ext uri="{FF2B5EF4-FFF2-40B4-BE49-F238E27FC236}">
                <a16:creationId xmlns:a16="http://schemas.microsoft.com/office/drawing/2014/main" id="{52883F5C-20D8-4A4C-8965-52DB4C367E5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1469" r="4028" b="802"/>
          <a:stretch/>
        </p:blipFill>
        <p:spPr bwMode="auto">
          <a:xfrm>
            <a:off x="437264" y="1123689"/>
            <a:ext cx="2267462" cy="318240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F6CC8BC-CE72-4141-8456-0A2E2F6136B2}"/>
              </a:ext>
            </a:extLst>
          </p:cNvPr>
          <p:cNvSpPr txBox="1"/>
          <p:nvPr/>
        </p:nvSpPr>
        <p:spPr>
          <a:xfrm>
            <a:off x="3015666" y="3550145"/>
            <a:ext cx="3823794" cy="1123712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تختلف النباتات في اشكالها وعدد اوراقها وأحجامها </a:t>
            </a:r>
          </a:p>
          <a:p>
            <a:pPr algn="ct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اذاً نتوصل الى ان الأجزاء الرئيسية في أي نبته هي </a:t>
            </a:r>
          </a:p>
          <a:p>
            <a:pPr algn="ct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 </a:t>
            </a:r>
            <a:r>
              <a:rPr lang="ar-SA" b="1" dirty="0">
                <a:ln/>
                <a:solidFill>
                  <a:srgbClr val="C00000"/>
                </a:solidFill>
              </a:rPr>
              <a:t>الجذور – الساق - الأوراق </a:t>
            </a:r>
            <a:endParaRPr lang="ar-EG" b="1" dirty="0">
              <a:ln/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8262BFD-78E4-4D2B-B4C1-2A80D101547E}"/>
              </a:ext>
            </a:extLst>
          </p:cNvPr>
          <p:cNvSpPr txBox="1"/>
          <p:nvPr/>
        </p:nvSpPr>
        <p:spPr>
          <a:xfrm>
            <a:off x="4009276" y="1448224"/>
            <a:ext cx="4860000" cy="201600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استنتج واستكشف من خلال الملاحظة في الثلاث نباتات الموجودة أمامك ألاحظ وأسأل : </a:t>
            </a:r>
          </a:p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1 – أي جزء من النبتة ينبت تحت سطح الأرض </a:t>
            </a:r>
          </a:p>
          <a:p>
            <a:pPr algn="r">
              <a:defRPr/>
            </a:pPr>
            <a:endParaRPr lang="ar-SA" b="1" dirty="0">
              <a:ln/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2 - ماهي الأجزاء الأخرى للنباتات .</a:t>
            </a:r>
          </a:p>
          <a:p>
            <a:pPr algn="r">
              <a:defRPr/>
            </a:pPr>
            <a:endParaRPr lang="ar-SA" b="1" dirty="0">
              <a:ln/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 3 - فيم تتشابه هذه النباتات .</a:t>
            </a:r>
          </a:p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ar-SA" sz="1600" b="1" dirty="0">
                <a:ln/>
                <a:solidFill>
                  <a:schemeClr val="tx1"/>
                </a:solidFill>
              </a:rPr>
              <a:t> </a:t>
            </a:r>
            <a:endParaRPr lang="ar-EG" sz="1600" b="1" dirty="0">
              <a:ln/>
              <a:solidFill>
                <a:schemeClr val="tx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7B7E03-16DA-43AF-8048-6E495DA4EB23}"/>
              </a:ext>
            </a:extLst>
          </p:cNvPr>
          <p:cNvSpPr txBox="1"/>
          <p:nvPr/>
        </p:nvSpPr>
        <p:spPr>
          <a:xfrm>
            <a:off x="4704347" y="2195618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الجذور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E3CDBE2-A999-4C12-A1AD-9F181716BD9E}"/>
              </a:ext>
            </a:extLst>
          </p:cNvPr>
          <p:cNvSpPr txBox="1"/>
          <p:nvPr/>
        </p:nvSpPr>
        <p:spPr>
          <a:xfrm>
            <a:off x="5163398" y="3030825"/>
            <a:ext cx="1448004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الجذور والساق والأوراق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985CAF-03AA-4733-8AB5-77999FB3A6AA}"/>
              </a:ext>
            </a:extLst>
          </p:cNvPr>
          <p:cNvSpPr txBox="1"/>
          <p:nvPr/>
        </p:nvSpPr>
        <p:spPr>
          <a:xfrm>
            <a:off x="5314872" y="2635759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الساق والأوراق </a:t>
            </a:r>
          </a:p>
        </p:txBody>
      </p:sp>
      <p:pic>
        <p:nvPicPr>
          <p:cNvPr id="17" name="Picture 4" descr="مشاهدة صورة المصدر">
            <a:extLst>
              <a:ext uri="{FF2B5EF4-FFF2-40B4-BE49-F238E27FC236}">
                <a16:creationId xmlns:a16="http://schemas.microsoft.com/office/drawing/2014/main" id="{C40FC2C6-D125-4616-AEB7-B72F72199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2884659" y="1448224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29187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D26569A9-7AD4-4564-9D6D-A23D4E7F541C}"/>
              </a:ext>
            </a:extLst>
          </p:cNvPr>
          <p:cNvSpPr/>
          <p:nvPr/>
        </p:nvSpPr>
        <p:spPr>
          <a:xfrm>
            <a:off x="3319717" y="1502905"/>
            <a:ext cx="1645900" cy="963462"/>
          </a:xfrm>
          <a:prstGeom prst="plaqu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المفردات</a:t>
            </a:r>
          </a:p>
        </p:txBody>
      </p:sp>
      <p:sp>
        <p:nvSpPr>
          <p:cNvPr id="5" name="نجمة: 6 نقاط 4">
            <a:extLst>
              <a:ext uri="{FF2B5EF4-FFF2-40B4-BE49-F238E27FC236}">
                <a16:creationId xmlns:a16="http://schemas.microsoft.com/office/drawing/2014/main" id="{374BFC74-FA0B-4A9D-989C-EA12A190DF33}"/>
              </a:ext>
            </a:extLst>
          </p:cNvPr>
          <p:cNvSpPr/>
          <p:nvPr/>
        </p:nvSpPr>
        <p:spPr>
          <a:xfrm>
            <a:off x="4782333" y="2859661"/>
            <a:ext cx="1645900" cy="1244664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الجذر</a:t>
            </a:r>
          </a:p>
        </p:txBody>
      </p:sp>
      <p:sp>
        <p:nvSpPr>
          <p:cNvPr id="14" name="نجمة: 6 نقاط 13">
            <a:extLst>
              <a:ext uri="{FF2B5EF4-FFF2-40B4-BE49-F238E27FC236}">
                <a16:creationId xmlns:a16="http://schemas.microsoft.com/office/drawing/2014/main" id="{05168B06-E0AE-4925-992F-DAB6CA75C690}"/>
              </a:ext>
            </a:extLst>
          </p:cNvPr>
          <p:cNvSpPr/>
          <p:nvPr/>
        </p:nvSpPr>
        <p:spPr>
          <a:xfrm>
            <a:off x="869486" y="2759169"/>
            <a:ext cx="1645900" cy="1244664"/>
          </a:xfrm>
          <a:prstGeom prst="star6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الغذاء</a:t>
            </a:r>
          </a:p>
        </p:txBody>
      </p:sp>
      <p:sp>
        <p:nvSpPr>
          <p:cNvPr id="15" name="نجمة: 6 نقاط 14">
            <a:extLst>
              <a:ext uri="{FF2B5EF4-FFF2-40B4-BE49-F238E27FC236}">
                <a16:creationId xmlns:a16="http://schemas.microsoft.com/office/drawing/2014/main" id="{C241064E-17D1-4176-B059-326FDB46A38D}"/>
              </a:ext>
            </a:extLst>
          </p:cNvPr>
          <p:cNvSpPr/>
          <p:nvPr/>
        </p:nvSpPr>
        <p:spPr>
          <a:xfrm>
            <a:off x="6759797" y="2859661"/>
            <a:ext cx="1645900" cy="1244664"/>
          </a:xfrm>
          <a:prstGeom prst="star6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التركيب</a:t>
            </a:r>
          </a:p>
        </p:txBody>
      </p:sp>
      <p:sp>
        <p:nvSpPr>
          <p:cNvPr id="16" name="نجمة: 6 نقاط 15">
            <a:extLst>
              <a:ext uri="{FF2B5EF4-FFF2-40B4-BE49-F238E27FC236}">
                <a16:creationId xmlns:a16="http://schemas.microsoft.com/office/drawing/2014/main" id="{A34B70E7-D497-422B-859A-E75947C909DD}"/>
              </a:ext>
            </a:extLst>
          </p:cNvPr>
          <p:cNvSpPr/>
          <p:nvPr/>
        </p:nvSpPr>
        <p:spPr>
          <a:xfrm>
            <a:off x="2804869" y="2846577"/>
            <a:ext cx="1645900" cy="1244664"/>
          </a:xfrm>
          <a:prstGeom prst="star6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الأملاح المعدنية</a:t>
            </a:r>
          </a:p>
        </p:txBody>
      </p:sp>
      <p:sp>
        <p:nvSpPr>
          <p:cNvPr id="17" name="نجمة: 6 نقاط 16">
            <a:extLst>
              <a:ext uri="{FF2B5EF4-FFF2-40B4-BE49-F238E27FC236}">
                <a16:creationId xmlns:a16="http://schemas.microsoft.com/office/drawing/2014/main" id="{CE806266-D782-421E-8317-28DEF15CC47C}"/>
              </a:ext>
            </a:extLst>
          </p:cNvPr>
          <p:cNvSpPr/>
          <p:nvPr/>
        </p:nvSpPr>
        <p:spPr>
          <a:xfrm>
            <a:off x="7170072" y="1672383"/>
            <a:ext cx="1645900" cy="1244664"/>
          </a:xfrm>
          <a:prstGeom prst="star6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الساق</a:t>
            </a:r>
          </a:p>
        </p:txBody>
      </p:sp>
      <p:sp>
        <p:nvSpPr>
          <p:cNvPr id="18" name="نجمة: 6 نقاط 17">
            <a:extLst>
              <a:ext uri="{FF2B5EF4-FFF2-40B4-BE49-F238E27FC236}">
                <a16:creationId xmlns:a16="http://schemas.microsoft.com/office/drawing/2014/main" id="{1EEC7946-8AA0-4345-84D9-020F884086F0}"/>
              </a:ext>
            </a:extLst>
          </p:cNvPr>
          <p:cNvSpPr/>
          <p:nvPr/>
        </p:nvSpPr>
        <p:spPr>
          <a:xfrm>
            <a:off x="1271093" y="1574633"/>
            <a:ext cx="1645900" cy="1244664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البناء الضوئي</a:t>
            </a:r>
          </a:p>
        </p:txBody>
      </p:sp>
      <p:sp>
        <p:nvSpPr>
          <p:cNvPr id="19" name="نجمة: 6 نقاط 18">
            <a:extLst>
              <a:ext uri="{FF2B5EF4-FFF2-40B4-BE49-F238E27FC236}">
                <a16:creationId xmlns:a16="http://schemas.microsoft.com/office/drawing/2014/main" id="{1B5BABFD-3E49-4657-8FBE-16743049C5C5}"/>
              </a:ext>
            </a:extLst>
          </p:cNvPr>
          <p:cNvSpPr/>
          <p:nvPr/>
        </p:nvSpPr>
        <p:spPr>
          <a:xfrm>
            <a:off x="5075999" y="1614997"/>
            <a:ext cx="1645900" cy="1244664"/>
          </a:xfrm>
          <a:prstGeom prst="star6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الورقة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72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570927" y="810810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6019332" y="400919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الأول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079698" y="241573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110302" y="1331850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5FF5775E-C178-407C-B974-BDCFE781DB80}"/>
              </a:ext>
            </a:extLst>
          </p:cNvPr>
          <p:cNvSpPr/>
          <p:nvPr/>
        </p:nvSpPr>
        <p:spPr>
          <a:xfrm>
            <a:off x="5283494" y="2436712"/>
            <a:ext cx="3497826" cy="549846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التفاح والبصل والنعناع الورود والأزهار الخ .</a:t>
            </a:r>
          </a:p>
        </p:txBody>
      </p:sp>
      <p:sp>
        <p:nvSpPr>
          <p:cNvPr id="12" name="دبوس زينة 11">
            <a:extLst>
              <a:ext uri="{FF2B5EF4-FFF2-40B4-BE49-F238E27FC236}">
                <a16:creationId xmlns:a16="http://schemas.microsoft.com/office/drawing/2014/main" id="{9D96DEF5-263C-487F-A7D8-15542E2526B2}"/>
              </a:ext>
            </a:extLst>
          </p:cNvPr>
          <p:cNvSpPr/>
          <p:nvPr/>
        </p:nvSpPr>
        <p:spPr>
          <a:xfrm>
            <a:off x="4736983" y="1850375"/>
            <a:ext cx="4044337" cy="527438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اذكر بعض النباتات المتواجدة في الحياة اليومية </a:t>
            </a:r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DEF2E43D-54C9-4F4A-B064-DC4C32C36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4506442" y="967222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دبوس زينة 13">
            <a:extLst>
              <a:ext uri="{FF2B5EF4-FFF2-40B4-BE49-F238E27FC236}">
                <a16:creationId xmlns:a16="http://schemas.microsoft.com/office/drawing/2014/main" id="{9FBBBE21-77FF-41D1-B21F-9B4EDE0A407B}"/>
              </a:ext>
            </a:extLst>
          </p:cNvPr>
          <p:cNvSpPr/>
          <p:nvPr/>
        </p:nvSpPr>
        <p:spPr>
          <a:xfrm>
            <a:off x="5789344" y="3201886"/>
            <a:ext cx="2959967" cy="371009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أعرف ان هذه نباتات </a:t>
            </a:r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  <p:sp>
        <p:nvSpPr>
          <p:cNvPr id="15" name="دبوس زينة 14">
            <a:extLst>
              <a:ext uri="{FF2B5EF4-FFF2-40B4-BE49-F238E27FC236}">
                <a16:creationId xmlns:a16="http://schemas.microsoft.com/office/drawing/2014/main" id="{E5E9F57A-25E5-47BA-97C5-A815342BB880}"/>
              </a:ext>
            </a:extLst>
          </p:cNvPr>
          <p:cNvSpPr/>
          <p:nvPr/>
        </p:nvSpPr>
        <p:spPr>
          <a:xfrm>
            <a:off x="5283494" y="3701179"/>
            <a:ext cx="3520748" cy="575977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أجزاؤها خضراء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0519AD5-75C9-463A-BD5F-3FA247CAC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" y="1612392"/>
            <a:ext cx="4406935" cy="293835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7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7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570927" y="810810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 dirty="0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6019332" y="400919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الأول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079698" y="241573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0" y="150310"/>
            <a:ext cx="918101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110302" y="1331850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5FF5775E-C178-407C-B974-BDCFE781DB80}"/>
              </a:ext>
            </a:extLst>
          </p:cNvPr>
          <p:cNvSpPr/>
          <p:nvPr/>
        </p:nvSpPr>
        <p:spPr>
          <a:xfrm>
            <a:off x="5358212" y="2436712"/>
            <a:ext cx="3423108" cy="549846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كل النباتات لها جذور وسيقان وأوراق وأحياناً أزهار وثمار .</a:t>
            </a:r>
          </a:p>
        </p:txBody>
      </p:sp>
      <p:sp>
        <p:nvSpPr>
          <p:cNvPr id="12" name="دبوس زينة 11">
            <a:extLst>
              <a:ext uri="{FF2B5EF4-FFF2-40B4-BE49-F238E27FC236}">
                <a16:creationId xmlns:a16="http://schemas.microsoft.com/office/drawing/2014/main" id="{9D96DEF5-263C-487F-A7D8-15542E2526B2}"/>
              </a:ext>
            </a:extLst>
          </p:cNvPr>
          <p:cNvSpPr/>
          <p:nvPr/>
        </p:nvSpPr>
        <p:spPr>
          <a:xfrm>
            <a:off x="5869172" y="1857463"/>
            <a:ext cx="2912148" cy="371009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ماالأشياء</a:t>
            </a:r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المشتركة بين النباتات </a:t>
            </a:r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DEF2E43D-54C9-4F4A-B064-DC4C32C36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5007979" y="1093427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دبوس زينة 13">
            <a:extLst>
              <a:ext uri="{FF2B5EF4-FFF2-40B4-BE49-F238E27FC236}">
                <a16:creationId xmlns:a16="http://schemas.microsoft.com/office/drawing/2014/main" id="{9FBBBE21-77FF-41D1-B21F-9B4EDE0A407B}"/>
              </a:ext>
            </a:extLst>
          </p:cNvPr>
          <p:cNvSpPr/>
          <p:nvPr/>
        </p:nvSpPr>
        <p:spPr>
          <a:xfrm>
            <a:off x="6898335" y="3201886"/>
            <a:ext cx="1850976" cy="371009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فيم تختلف النباتات </a:t>
            </a:r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  <p:sp>
        <p:nvSpPr>
          <p:cNvPr id="15" name="دبوس زينة 14">
            <a:extLst>
              <a:ext uri="{FF2B5EF4-FFF2-40B4-BE49-F238E27FC236}">
                <a16:creationId xmlns:a16="http://schemas.microsoft.com/office/drawing/2014/main" id="{E5E9F57A-25E5-47BA-97C5-A815342BB880}"/>
              </a:ext>
            </a:extLst>
          </p:cNvPr>
          <p:cNvSpPr/>
          <p:nvPr/>
        </p:nvSpPr>
        <p:spPr>
          <a:xfrm>
            <a:off x="5283494" y="3701179"/>
            <a:ext cx="3520748" cy="575977"/>
          </a:xfrm>
          <a:prstGeom prst="plaqu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 النباتات تختلف في أحجامها وأشكالها وأوراقها وأزهارها وروائحها .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564EC6A4-820E-452A-806B-C65E5629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1449316"/>
            <a:ext cx="4708170" cy="282784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7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4336" y="-302968"/>
            <a:ext cx="10270180" cy="70194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النباتات وأجزاؤها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603866" y="643636"/>
            <a:ext cx="2267462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1800" b="1">
                <a:ln/>
                <a:solidFill>
                  <a:schemeClr val="tx1"/>
                </a:solidFill>
              </a:rPr>
              <a:t>تعرف المخلوقات الحية 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>
                <a:solidFill>
                  <a:schemeClr val="tx1"/>
                </a:solidFill>
              </a:rPr>
              <a:t>الفصل الأول</a:t>
            </a:r>
            <a:endParaRPr lang="ar-SA" sz="1050" b="1">
              <a:solidFill>
                <a:schemeClr val="tx1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95044" y="203964"/>
            <a:ext cx="983978" cy="574108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38 - 39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140206" y="117081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الثاني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F158A60-F329-4D7F-9AD6-38651C6ADA31}"/>
              </a:ext>
            </a:extLst>
          </p:cNvPr>
          <p:cNvGrpSpPr/>
          <p:nvPr/>
        </p:nvGrpSpPr>
        <p:grpSpPr>
          <a:xfrm>
            <a:off x="240550" y="1170811"/>
            <a:ext cx="6707689" cy="3436200"/>
            <a:chOff x="4796094" y="1794475"/>
            <a:chExt cx="6952322" cy="3436200"/>
          </a:xfrm>
        </p:grpSpPr>
        <p:sp>
          <p:nvSpPr>
            <p:cNvPr id="14" name="Freeform: Shape 3">
              <a:extLst>
                <a:ext uri="{FF2B5EF4-FFF2-40B4-BE49-F238E27FC236}">
                  <a16:creationId xmlns:a16="http://schemas.microsoft.com/office/drawing/2014/main" id="{74A5ED9C-06F2-4765-A48A-B59CC04F761B}"/>
                </a:ext>
              </a:extLst>
            </p:cNvPr>
            <p:cNvSpPr/>
            <p:nvPr/>
          </p:nvSpPr>
          <p:spPr>
            <a:xfrm>
              <a:off x="4796094" y="1794475"/>
              <a:ext cx="6952322" cy="3436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86">
              <a:extLst>
                <a:ext uri="{FF2B5EF4-FFF2-40B4-BE49-F238E27FC236}">
                  <a16:creationId xmlns:a16="http://schemas.microsoft.com/office/drawing/2014/main" id="{DF4851F0-6F07-476D-B972-5D4E1CAA9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3" b="98934" l="1538" r="95385">
                          <a14:foregroundMark x1="89231" y1="90832" x2="20000" y2="94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099" y="1949410"/>
              <a:ext cx="2309550" cy="238061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16" name="Graphic 86">
              <a:extLst>
                <a:ext uri="{FF2B5EF4-FFF2-40B4-BE49-F238E27FC236}">
                  <a16:creationId xmlns:a16="http://schemas.microsoft.com/office/drawing/2014/main" id="{B1BDD321-F07B-4179-9A76-4B8498DA9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910" r="91271">
                          <a14:foregroundMark x1="82083" y1="5650" x2="73201" y2="5650"/>
                          <a14:foregroundMark x1="16998" y1="25047" x2="8576" y2="25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681" y="2148350"/>
              <a:ext cx="2712993" cy="222524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5D2CD44-3D01-4B53-98D4-EC3004B2CC07}"/>
              </a:ext>
            </a:extLst>
          </p:cNvPr>
          <p:cNvGrpSpPr/>
          <p:nvPr/>
        </p:nvGrpSpPr>
        <p:grpSpPr>
          <a:xfrm>
            <a:off x="1014977" y="3868608"/>
            <a:ext cx="3994666" cy="679561"/>
            <a:chOff x="6965353" y="1375333"/>
            <a:chExt cx="4852539" cy="742308"/>
          </a:xfrm>
        </p:grpSpPr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9CE5AD85-58F5-4D01-9DCF-AD622E1A0808}"/>
                </a:ext>
              </a:extLst>
            </p:cNvPr>
            <p:cNvSpPr/>
            <p:nvPr/>
          </p:nvSpPr>
          <p:spPr>
            <a:xfrm>
              <a:off x="11110108" y="1381123"/>
              <a:ext cx="374401" cy="736517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34EDE251-87DC-4523-8E0A-5E6392F4A801}"/>
                </a:ext>
              </a:extLst>
            </p:cNvPr>
            <p:cNvSpPr txBox="1"/>
            <p:nvPr/>
          </p:nvSpPr>
          <p:spPr>
            <a:xfrm>
              <a:off x="11151127" y="1492795"/>
              <a:ext cx="666765" cy="40011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ar-SY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CCB61D82-0A31-4904-AF96-29F0EA64E7F7}"/>
                </a:ext>
              </a:extLst>
            </p:cNvPr>
            <p:cNvSpPr/>
            <p:nvPr/>
          </p:nvSpPr>
          <p:spPr>
            <a:xfrm>
              <a:off x="6969915" y="1381124"/>
              <a:ext cx="4220242" cy="736517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6">
              <a:extLst>
                <a:ext uri="{FF2B5EF4-FFF2-40B4-BE49-F238E27FC236}">
                  <a16:creationId xmlns:a16="http://schemas.microsoft.com/office/drawing/2014/main" id="{2A027A7C-D20D-447F-B50C-4025D4C60FCE}"/>
                </a:ext>
              </a:extLst>
            </p:cNvPr>
            <p:cNvSpPr/>
            <p:nvPr/>
          </p:nvSpPr>
          <p:spPr>
            <a:xfrm>
              <a:off x="6965353" y="1375333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52">
              <a:extLst>
                <a:ext uri="{FF2B5EF4-FFF2-40B4-BE49-F238E27FC236}">
                  <a16:creationId xmlns:a16="http://schemas.microsoft.com/office/drawing/2014/main" id="{94DC1A3E-0128-4CA6-A7A9-6EFEE6335DBB}"/>
                </a:ext>
              </a:extLst>
            </p:cNvPr>
            <p:cNvSpPr txBox="1"/>
            <p:nvPr/>
          </p:nvSpPr>
          <p:spPr>
            <a:xfrm>
              <a:off x="7427144" y="1441771"/>
              <a:ext cx="3783105" cy="646331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b="1" noProof="0" dirty="0">
                  <a:latin typeface="Oswald" panose="02000503000000000000" pitchFamily="2" charset="0"/>
                </a:rPr>
                <a:t>لكل من هذين النباتين جذر و ساق و أوراق و أزهار رغم أنهما مختلفان في النوع و الشكل 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grpSp>
        <p:nvGrpSpPr>
          <p:cNvPr id="24" name="Group 37">
            <a:extLst>
              <a:ext uri="{FF2B5EF4-FFF2-40B4-BE49-F238E27FC236}">
                <a16:creationId xmlns:a16="http://schemas.microsoft.com/office/drawing/2014/main" id="{E510B3F0-0D50-4076-8E5D-B5CE2881EFAB}"/>
              </a:ext>
            </a:extLst>
          </p:cNvPr>
          <p:cNvGrpSpPr/>
          <p:nvPr/>
        </p:nvGrpSpPr>
        <p:grpSpPr>
          <a:xfrm>
            <a:off x="5080000" y="5617085"/>
            <a:ext cx="4697654" cy="646331"/>
            <a:chOff x="1787733" y="5529617"/>
            <a:chExt cx="4697654" cy="646331"/>
          </a:xfrm>
        </p:grpSpPr>
        <p:pic>
          <p:nvPicPr>
            <p:cNvPr id="25" name="Picture 23">
              <a:extLst>
                <a:ext uri="{FF2B5EF4-FFF2-40B4-BE49-F238E27FC236}">
                  <a16:creationId xmlns:a16="http://schemas.microsoft.com/office/drawing/2014/main" id="{B5F7E2AD-5281-4B99-9E18-9C63F26EC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8" r="16111" b="23188"/>
            <a:stretch/>
          </p:blipFill>
          <p:spPr>
            <a:xfrm>
              <a:off x="6178410" y="5677758"/>
              <a:ext cx="306977" cy="299238"/>
            </a:xfrm>
            <a:prstGeom prst="rect">
              <a:avLst/>
            </a:prstGeom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55DBC72B-E0DE-4237-92AB-247A06598E69}"/>
                </a:ext>
              </a:extLst>
            </p:cNvPr>
            <p:cNvSpPr txBox="1"/>
            <p:nvPr/>
          </p:nvSpPr>
          <p:spPr>
            <a:xfrm>
              <a:off x="1787733" y="5529617"/>
              <a:ext cx="4285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Y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معظم النباتات لها التراكيب أو الأجزاء الرئيسة نفسها و هي </a:t>
              </a:r>
              <a:r>
                <a:rPr lang="ar-SY" b="1" dirty="0">
                  <a:solidFill>
                    <a:srgbClr val="FFFF00"/>
                  </a:solidFill>
                  <a:latin typeface="Oswald" panose="02000503000000000000" pitchFamily="2" charset="0"/>
                </a:rPr>
                <a:t>الجذور و الساق و الأوراق</a:t>
              </a:r>
              <a:endParaRPr lang="ar-SY" b="1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58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المخلوقات الحية ثالث عبير الثقفي</Template>
  <TotalTime>1780</TotalTime>
  <Words>933</Words>
  <Application>Microsoft Office PowerPoint</Application>
  <PresentationFormat>عرض على الشاشة (16:9)</PresentationFormat>
  <Paragraphs>228</Paragraphs>
  <Slides>23</Slides>
  <Notes>3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23</vt:i4>
      </vt:variant>
    </vt:vector>
  </HeadingPairs>
  <TitlesOfParts>
    <vt:vector size="32" baseType="lpstr">
      <vt:lpstr>Aldhabi</vt:lpstr>
      <vt:lpstr>Arial</vt:lpstr>
      <vt:lpstr>Baloo Bhaijaan</vt:lpstr>
      <vt:lpstr>Calibri</vt:lpstr>
      <vt:lpstr>Calibri Light</vt:lpstr>
      <vt:lpstr>Century Gothic</vt:lpstr>
      <vt:lpstr>Oswald</vt:lpstr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classic 2012</dc:creator>
  <cp:lastModifiedBy>classic 2012</cp:lastModifiedBy>
  <cp:revision>1</cp:revision>
  <dcterms:created xsi:type="dcterms:W3CDTF">2021-09-06T11:22:41Z</dcterms:created>
  <dcterms:modified xsi:type="dcterms:W3CDTF">2021-09-10T00:11:10Z</dcterms:modified>
</cp:coreProperties>
</file>