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16" r:id="rId25"/>
    <p:sldId id="317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8" r:id="rId6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496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50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614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320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77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469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479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7007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411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589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115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685EB-29A7-429A-B42D-5A8B12658F06}" type="datetimeFigureOut">
              <a:rPr lang="ar-SA" smtClean="0"/>
              <a:t>01/02/43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C62E1-9061-4CF9-A0B0-F1CE267649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18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48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8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8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8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8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8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48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xmlns="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xmlns="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xmlns="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الخميس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التاريخ:1443/2/2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xmlns="" id="{3FF2AD8B-8651-4415-A6BB-8A228580B388}"/>
              </a:ext>
            </a:extLst>
          </p:cNvPr>
          <p:cNvSpPr txBox="1"/>
          <p:nvPr/>
        </p:nvSpPr>
        <p:spPr>
          <a:xfrm>
            <a:off x="4262483" y="2623905"/>
            <a:ext cx="3734298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تصنيف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المخلوقات الحية 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xmlns="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xmlns="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xmlns="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xmlns="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1577" y="3222834"/>
            <a:ext cx="1985634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5"/>
          <a:srcRect l="33462" t="22528" r="36958" b="9935"/>
          <a:stretch/>
        </p:blipFill>
        <p:spPr>
          <a:xfrm>
            <a:off x="2962807" y="1351938"/>
            <a:ext cx="1263091" cy="158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715" t="29514" r="19058" b="16350"/>
          <a:stretch/>
        </p:blipFill>
        <p:spPr>
          <a:xfrm>
            <a:off x="1917699" y="1246779"/>
            <a:ext cx="8356601" cy="429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009" t="29687" r="18960" b="16437"/>
          <a:stretch/>
        </p:blipFill>
        <p:spPr>
          <a:xfrm>
            <a:off x="1895032" y="1202431"/>
            <a:ext cx="8401936" cy="433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9340" r="19156" b="16320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9340" r="19156" b="16457"/>
          <a:stretch/>
        </p:blipFill>
        <p:spPr>
          <a:xfrm>
            <a:off x="1871868" y="1202504"/>
            <a:ext cx="8425100" cy="43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30209" r="19253" b="16320"/>
          <a:stretch/>
        </p:blipFill>
        <p:spPr>
          <a:xfrm>
            <a:off x="1895032" y="1231899"/>
            <a:ext cx="8401936" cy="43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9687" r="19156" b="16262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4" t="18402" r="18862" b="27170"/>
          <a:stretch/>
        </p:blipFill>
        <p:spPr>
          <a:xfrm>
            <a:off x="1911516" y="1201883"/>
            <a:ext cx="8385451" cy="43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4" t="18923" r="18765" b="27431"/>
          <a:stretch/>
        </p:blipFill>
        <p:spPr>
          <a:xfrm>
            <a:off x="1910279" y="1206501"/>
            <a:ext cx="8386689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1259" y="3543300"/>
            <a:ext cx="1746553" cy="30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18576" r="19156" b="27048"/>
          <a:stretch/>
        </p:blipFill>
        <p:spPr>
          <a:xfrm>
            <a:off x="1884278" y="1215291"/>
            <a:ext cx="8412690" cy="432191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1259" y="3543300"/>
            <a:ext cx="1746553" cy="30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19098" r="19155" b="27568"/>
          <a:stretch/>
        </p:blipFill>
        <p:spPr>
          <a:xfrm>
            <a:off x="1900571" y="1215331"/>
            <a:ext cx="8396397" cy="432187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1259" y="3543300"/>
            <a:ext cx="1746553" cy="30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185" t="37153" r="37702" b="33681"/>
          <a:stretch/>
        </p:blipFill>
        <p:spPr>
          <a:xfrm>
            <a:off x="2889042" y="1670051"/>
            <a:ext cx="6448923" cy="34036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3289303"/>
            <a:ext cx="1985634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18749" r="18863" b="27163"/>
          <a:stretch/>
        </p:blipFill>
        <p:spPr>
          <a:xfrm>
            <a:off x="1895033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1259" y="3543300"/>
            <a:ext cx="1746553" cy="30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18229" r="19155" b="27257"/>
          <a:stretch/>
        </p:blipFill>
        <p:spPr>
          <a:xfrm>
            <a:off x="1895032" y="1206501"/>
            <a:ext cx="8401936" cy="43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495" t="18403" r="18961" b="27431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496" t="17187" r="18863" b="27237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1949" y="3397250"/>
            <a:ext cx="1746553" cy="30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xmlns="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xmlns="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xmlns="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الخميس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التاريخ:1443/2/2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xmlns="" id="{3FF2AD8B-8651-4415-A6BB-8A228580B388}"/>
              </a:ext>
            </a:extLst>
          </p:cNvPr>
          <p:cNvSpPr txBox="1"/>
          <p:nvPr/>
        </p:nvSpPr>
        <p:spPr>
          <a:xfrm>
            <a:off x="4290040" y="2608576"/>
            <a:ext cx="3724689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تصنيف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المخلوقات الحية 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xmlns="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xmlns="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xmlns="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xmlns="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985" y="3317921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5"/>
          <a:srcRect l="33462" t="22528" r="36958" b="9935"/>
          <a:stretch/>
        </p:blipFill>
        <p:spPr>
          <a:xfrm>
            <a:off x="2962807" y="1351938"/>
            <a:ext cx="1263091" cy="158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381" t="30903" r="36628" b="41358"/>
          <a:stretch/>
        </p:blipFill>
        <p:spPr>
          <a:xfrm>
            <a:off x="3131422" y="1698185"/>
            <a:ext cx="5931674" cy="3347332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1259" y="3543300"/>
            <a:ext cx="1746553" cy="30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2569" r="18960" b="23280"/>
          <a:stretch/>
        </p:blipFill>
        <p:spPr>
          <a:xfrm>
            <a:off x="1921143" y="1231778"/>
            <a:ext cx="8375825" cy="43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3" t="22569" r="19156" b="2339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4008" y="3543300"/>
            <a:ext cx="1612112" cy="309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2917" r="18982" b="23277"/>
          <a:stretch/>
        </p:blipFill>
        <p:spPr>
          <a:xfrm>
            <a:off x="1897246" y="1226069"/>
            <a:ext cx="8399722" cy="4311132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8790" y="3568700"/>
            <a:ext cx="1637512" cy="299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30035" r="19351" b="16493"/>
          <a:stretch/>
        </p:blipFill>
        <p:spPr>
          <a:xfrm>
            <a:off x="1895032" y="1206502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2918" r="18863" b="23413"/>
          <a:stretch/>
        </p:blipFill>
        <p:spPr>
          <a:xfrm>
            <a:off x="1917068" y="1206501"/>
            <a:ext cx="8379900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5753" y="3534152"/>
            <a:ext cx="1746553" cy="30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8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960" t="15278" r="19741" b="20334"/>
          <a:stretch/>
        </p:blipFill>
        <p:spPr>
          <a:xfrm>
            <a:off x="2767089" y="1394819"/>
            <a:ext cx="6657822" cy="39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5" t="21528" r="18883" b="24319"/>
          <a:stretch/>
        </p:blipFill>
        <p:spPr>
          <a:xfrm>
            <a:off x="1895032" y="1223853"/>
            <a:ext cx="8401936" cy="43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3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1701" r="19157" b="24306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9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1528" r="19058" b="24317"/>
          <a:stretch/>
        </p:blipFill>
        <p:spPr>
          <a:xfrm>
            <a:off x="1895032" y="1231432"/>
            <a:ext cx="8401936" cy="43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1875" r="18765" b="24827"/>
          <a:stretch/>
        </p:blipFill>
        <p:spPr>
          <a:xfrm>
            <a:off x="1895032" y="1219202"/>
            <a:ext cx="8401936" cy="440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6" t="21873" r="19254" b="30304"/>
          <a:stretch/>
        </p:blipFill>
        <p:spPr>
          <a:xfrm>
            <a:off x="1898398" y="1206501"/>
            <a:ext cx="839857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8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84" t="21876" r="19156" b="30555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5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0" t="21528" r="18668" b="30538"/>
          <a:stretch/>
        </p:blipFill>
        <p:spPr>
          <a:xfrm>
            <a:off x="1895032" y="1217871"/>
            <a:ext cx="8401936" cy="43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4" t="21875" r="19058" b="24893"/>
          <a:stretch/>
        </p:blipFill>
        <p:spPr>
          <a:xfrm>
            <a:off x="1911816" y="1206501"/>
            <a:ext cx="838515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496" t="29861" r="19156" b="16514"/>
          <a:stretch/>
        </p:blipFill>
        <p:spPr>
          <a:xfrm>
            <a:off x="1895032" y="1213613"/>
            <a:ext cx="8401936" cy="43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1874" r="18960" b="24306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1875" r="19155" b="24465"/>
          <a:stretch/>
        </p:blipFill>
        <p:spPr>
          <a:xfrm>
            <a:off x="1895032" y="1226069"/>
            <a:ext cx="8401936" cy="431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6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9340" r="19156" b="16754"/>
          <a:stretch/>
        </p:blipFill>
        <p:spPr>
          <a:xfrm>
            <a:off x="1898817" y="1206501"/>
            <a:ext cx="839815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9687" r="19155" b="16609"/>
          <a:stretch/>
        </p:blipFill>
        <p:spPr>
          <a:xfrm>
            <a:off x="1895032" y="1223465"/>
            <a:ext cx="8401936" cy="431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9687" r="18960" b="16720"/>
          <a:stretch/>
        </p:blipFill>
        <p:spPr>
          <a:xfrm>
            <a:off x="1895032" y="1223073"/>
            <a:ext cx="8401936" cy="43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8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9513" r="19058" b="16634"/>
          <a:stretch/>
        </p:blipFill>
        <p:spPr>
          <a:xfrm>
            <a:off x="1895032" y="1216723"/>
            <a:ext cx="8401936" cy="432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3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4" t="29860" r="18863" b="16633"/>
          <a:stretch/>
        </p:blipFill>
        <p:spPr>
          <a:xfrm>
            <a:off x="1895032" y="1229423"/>
            <a:ext cx="8401936" cy="4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9862" r="19155" b="16678"/>
          <a:stretch/>
        </p:blipFill>
        <p:spPr>
          <a:xfrm>
            <a:off x="1895032" y="1206502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8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84" t="29686" r="19058" b="23382"/>
          <a:stretch/>
        </p:blipFill>
        <p:spPr>
          <a:xfrm>
            <a:off x="1922030" y="1206501"/>
            <a:ext cx="8374938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5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4" t="29860" r="19058" b="22620"/>
          <a:stretch/>
        </p:blipFill>
        <p:spPr>
          <a:xfrm>
            <a:off x="1895032" y="1232536"/>
            <a:ext cx="8401936" cy="43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2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4" t="30035" r="19253" b="16507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9861" r="18961" b="23128"/>
          <a:stretch/>
        </p:blipFill>
        <p:spPr>
          <a:xfrm>
            <a:off x="1895032" y="1208469"/>
            <a:ext cx="8401936" cy="43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9687" r="19351" b="23207"/>
          <a:stretch/>
        </p:blipFill>
        <p:spPr>
          <a:xfrm>
            <a:off x="1905963" y="1215029"/>
            <a:ext cx="8391005" cy="43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9340" r="18863" b="23198"/>
          <a:stretch/>
        </p:blipFill>
        <p:spPr>
          <a:xfrm>
            <a:off x="1895032" y="1214319"/>
            <a:ext cx="8401936" cy="432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7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9860" r="19058" b="23133"/>
          <a:stretch/>
        </p:blipFill>
        <p:spPr>
          <a:xfrm>
            <a:off x="1895032" y="1222245"/>
            <a:ext cx="8401936" cy="431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3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9687" r="19058" b="22547"/>
          <a:stretch/>
        </p:blipFill>
        <p:spPr>
          <a:xfrm>
            <a:off x="1895032" y="1217509"/>
            <a:ext cx="8401936" cy="43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84" t="30035" r="18960" b="23091"/>
          <a:stretch/>
        </p:blipFill>
        <p:spPr>
          <a:xfrm>
            <a:off x="1909678" y="1219199"/>
            <a:ext cx="8387290" cy="43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9166" r="19155" b="16556"/>
          <a:stretch/>
        </p:blipFill>
        <p:spPr>
          <a:xfrm>
            <a:off x="1895032" y="1223853"/>
            <a:ext cx="8401936" cy="43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9687" r="18961" b="16493"/>
          <a:stretch/>
        </p:blipFill>
        <p:spPr>
          <a:xfrm>
            <a:off x="1895032" y="1236091"/>
            <a:ext cx="8401936" cy="43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9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9861" r="19155" b="1649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28646" r="18667" b="16493"/>
          <a:stretch/>
        </p:blipFill>
        <p:spPr>
          <a:xfrm>
            <a:off x="1895032" y="1223381"/>
            <a:ext cx="8401936" cy="431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9861" r="19156" b="16644"/>
          <a:stretch/>
        </p:blipFill>
        <p:spPr>
          <a:xfrm>
            <a:off x="1895032" y="1230209"/>
            <a:ext cx="8401936" cy="43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8993" r="19058" b="16493"/>
          <a:stretch/>
        </p:blipFill>
        <p:spPr>
          <a:xfrm>
            <a:off x="1918641" y="1230909"/>
            <a:ext cx="8378327" cy="430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8994" r="19253" b="16435"/>
          <a:stretch/>
        </p:blipFill>
        <p:spPr>
          <a:xfrm>
            <a:off x="1905563" y="1227729"/>
            <a:ext cx="8391405" cy="4309471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8601" y="3518761"/>
            <a:ext cx="1746553" cy="30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96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27952" r="19156" b="16457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84" t="28298" r="19350" b="16428"/>
          <a:stretch/>
        </p:blipFill>
        <p:spPr>
          <a:xfrm>
            <a:off x="1918663" y="1208267"/>
            <a:ext cx="8378305" cy="43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496" t="29861" r="19155" b="16320"/>
          <a:stretch/>
        </p:blipFill>
        <p:spPr>
          <a:xfrm>
            <a:off x="1895199" y="1206501"/>
            <a:ext cx="840176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1048</Words>
  <Application>Microsoft Office PowerPoint</Application>
  <PresentationFormat>ملء الشاشة</PresentationFormat>
  <Paragraphs>762</Paragraphs>
  <Slides>62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62</vt:i4>
      </vt:variant>
    </vt:vector>
  </HeadingPairs>
  <TitlesOfParts>
    <vt:vector size="69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15</cp:revision>
  <dcterms:created xsi:type="dcterms:W3CDTF">2021-09-08T18:31:13Z</dcterms:created>
  <dcterms:modified xsi:type="dcterms:W3CDTF">2021-09-08T20:23:14Z</dcterms:modified>
</cp:coreProperties>
</file>