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7"/>
  </p:notesMasterIdLst>
  <p:sldIdLst>
    <p:sldId id="256" r:id="rId2"/>
    <p:sldId id="261" r:id="rId3"/>
    <p:sldId id="257" r:id="rId4"/>
    <p:sldId id="259" r:id="rId5"/>
    <p:sldId id="258" r:id="rId6"/>
    <p:sldId id="273" r:id="rId7"/>
    <p:sldId id="260" r:id="rId8"/>
    <p:sldId id="268" r:id="rId9"/>
    <p:sldId id="265" r:id="rId10"/>
    <p:sldId id="266" r:id="rId11"/>
    <p:sldId id="276" r:id="rId12"/>
    <p:sldId id="279" r:id="rId13"/>
    <p:sldId id="277" r:id="rId14"/>
    <p:sldId id="271" r:id="rId15"/>
    <p:sldId id="275" r:id="rId16"/>
  </p:sldIdLst>
  <p:sldSz cx="12192000" cy="6858000"/>
  <p:notesSz cx="6858000" cy="9144000"/>
  <p:custDataLst>
    <p:tags r:id="rId18"/>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4D3"/>
    <a:srgbClr val="D0AF72"/>
    <a:srgbClr val="002956"/>
    <a:srgbClr val="EDE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82126" autoAdjust="0"/>
  </p:normalViewPr>
  <p:slideViewPr>
    <p:cSldViewPr snapToGrid="0">
      <p:cViewPr varScale="1">
        <p:scale>
          <a:sx n="111" d="100"/>
          <a:sy n="111" d="100"/>
        </p:scale>
        <p:origin x="5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E69FA8C-7426-4C95-B403-EB696FCE7674}" type="datetimeFigureOut">
              <a:rPr lang="ar-SA" smtClean="0"/>
              <a:t>07/03/43</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546F98D-9002-4FF4-AA32-AA733C7D7BBB}" type="slidenum">
              <a:rPr lang="ar-SA" smtClean="0"/>
              <a:t>‹#›</a:t>
            </a:fld>
            <a:endParaRPr lang="ar-SA" dirty="0"/>
          </a:p>
        </p:txBody>
      </p:sp>
    </p:spTree>
    <p:extLst>
      <p:ext uri="{BB962C8B-B14F-4D97-AF65-F5344CB8AC3E}">
        <p14:creationId xmlns:p14="http://schemas.microsoft.com/office/powerpoint/2010/main" val="375558968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1</a:t>
            </a:fld>
            <a:endParaRPr lang="ar-SA" dirty="0"/>
          </a:p>
        </p:txBody>
      </p:sp>
    </p:spTree>
    <p:extLst>
      <p:ext uri="{BB962C8B-B14F-4D97-AF65-F5344CB8AC3E}">
        <p14:creationId xmlns:p14="http://schemas.microsoft.com/office/powerpoint/2010/main" val="1193022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13</a:t>
            </a:fld>
            <a:endParaRPr lang="ar-SA" dirty="0"/>
          </a:p>
        </p:txBody>
      </p:sp>
    </p:spTree>
    <p:extLst>
      <p:ext uri="{BB962C8B-B14F-4D97-AF65-F5344CB8AC3E}">
        <p14:creationId xmlns:p14="http://schemas.microsoft.com/office/powerpoint/2010/main" val="272762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14</a:t>
            </a:fld>
            <a:endParaRPr lang="ar-SA" dirty="0"/>
          </a:p>
        </p:txBody>
      </p:sp>
    </p:spTree>
    <p:extLst>
      <p:ext uri="{BB962C8B-B14F-4D97-AF65-F5344CB8AC3E}">
        <p14:creationId xmlns:p14="http://schemas.microsoft.com/office/powerpoint/2010/main" val="257513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3</a:t>
            </a:fld>
            <a:endParaRPr lang="ar-SA" dirty="0"/>
          </a:p>
        </p:txBody>
      </p:sp>
    </p:spTree>
    <p:extLst>
      <p:ext uri="{BB962C8B-B14F-4D97-AF65-F5344CB8AC3E}">
        <p14:creationId xmlns:p14="http://schemas.microsoft.com/office/powerpoint/2010/main" val="147470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4</a:t>
            </a:fld>
            <a:endParaRPr lang="ar-SA" dirty="0"/>
          </a:p>
        </p:txBody>
      </p:sp>
    </p:spTree>
    <p:extLst>
      <p:ext uri="{BB962C8B-B14F-4D97-AF65-F5344CB8AC3E}">
        <p14:creationId xmlns:p14="http://schemas.microsoft.com/office/powerpoint/2010/main" val="167403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5</a:t>
            </a:fld>
            <a:endParaRPr lang="ar-SA" dirty="0"/>
          </a:p>
        </p:txBody>
      </p:sp>
    </p:spTree>
    <p:extLst>
      <p:ext uri="{BB962C8B-B14F-4D97-AF65-F5344CB8AC3E}">
        <p14:creationId xmlns:p14="http://schemas.microsoft.com/office/powerpoint/2010/main" val="380073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pPr algn="l"/>
            <a:endParaRPr lang="ar-SA" sz="2400" b="0" i="0" u="none" strike="noStrike" baseline="0" dirty="0">
              <a:solidFill>
                <a:srgbClr val="000000"/>
              </a:solidFill>
              <a:latin typeface="Proxima Nova ExCn"/>
            </a:endParaRPr>
          </a:p>
          <a:p>
            <a:pPr algn="l"/>
            <a:endParaRPr lang="ar-SA" sz="1600"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6</a:t>
            </a:fld>
            <a:endParaRPr lang="ar-SA" dirty="0"/>
          </a:p>
        </p:txBody>
      </p:sp>
    </p:spTree>
    <p:extLst>
      <p:ext uri="{BB962C8B-B14F-4D97-AF65-F5344CB8AC3E}">
        <p14:creationId xmlns:p14="http://schemas.microsoft.com/office/powerpoint/2010/main" val="2334642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pPr algn="l"/>
            <a:endParaRPr lang="ar-SA" sz="2400" b="0" i="0" u="none" strike="noStrike" baseline="0" dirty="0">
              <a:solidFill>
                <a:srgbClr val="000000"/>
              </a:solidFill>
              <a:latin typeface="Proxima Nova ExCn"/>
            </a:endParaRPr>
          </a:p>
          <a:p>
            <a:pPr algn="l"/>
            <a:endParaRPr lang="ar-SA" sz="1600"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7</a:t>
            </a:fld>
            <a:endParaRPr lang="ar-SA" dirty="0"/>
          </a:p>
        </p:txBody>
      </p:sp>
    </p:spTree>
    <p:extLst>
      <p:ext uri="{BB962C8B-B14F-4D97-AF65-F5344CB8AC3E}">
        <p14:creationId xmlns:p14="http://schemas.microsoft.com/office/powerpoint/2010/main" val="521597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8</a:t>
            </a:fld>
            <a:endParaRPr lang="ar-SA" dirty="0"/>
          </a:p>
        </p:txBody>
      </p:sp>
    </p:spTree>
    <p:extLst>
      <p:ext uri="{BB962C8B-B14F-4D97-AF65-F5344CB8AC3E}">
        <p14:creationId xmlns:p14="http://schemas.microsoft.com/office/powerpoint/2010/main" val="2230934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9</a:t>
            </a:fld>
            <a:endParaRPr lang="ar-SA" dirty="0"/>
          </a:p>
        </p:txBody>
      </p:sp>
    </p:spTree>
    <p:extLst>
      <p:ext uri="{BB962C8B-B14F-4D97-AF65-F5344CB8AC3E}">
        <p14:creationId xmlns:p14="http://schemas.microsoft.com/office/powerpoint/2010/main" val="2776803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D546F98D-9002-4FF4-AA32-AA733C7D7BBB}" type="slidenum">
              <a:rPr lang="ar-SA" smtClean="0"/>
              <a:t>12</a:t>
            </a:fld>
            <a:endParaRPr lang="ar-SA" dirty="0"/>
          </a:p>
        </p:txBody>
      </p:sp>
    </p:spTree>
    <p:extLst>
      <p:ext uri="{BB962C8B-B14F-4D97-AF65-F5344CB8AC3E}">
        <p14:creationId xmlns:p14="http://schemas.microsoft.com/office/powerpoint/2010/main" val="25964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18165E-43A6-42B0-B6CF-B6A8F51FF49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09223D9-2661-4E25-9185-BFFF2F50F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980782EC-0769-46DA-89FB-5FB2EA4CE660}"/>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97D728C-518F-4F8D-BCCE-AA23DBFE1977}"/>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CC84B8C1-A4B5-43DD-A685-7C2B41051F51}"/>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155105530"/>
      </p:ext>
    </p:extLst>
  </p:cSld>
  <p:clrMapOvr>
    <a:masterClrMapping/>
  </p:clrMapOvr>
  <p:transition spd="slow">
    <p:pull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5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635422638"/>
      </p:ext>
    </p:extLst>
  </p:cSld>
  <p:clrMapOvr>
    <a:masterClrMapping/>
  </p:clrMapOvr>
  <p:transition spd="slow">
    <p:pull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4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519446312"/>
      </p:ext>
    </p:extLst>
  </p:cSld>
  <p:clrMapOvr>
    <a:masterClrMapping/>
  </p:clrMapOvr>
  <p:transition spd="slow">
    <p:pull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3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949445801"/>
      </p:ext>
    </p:extLst>
  </p:cSld>
  <p:clrMapOvr>
    <a:masterClrMapping/>
  </p:clrMapOvr>
  <p:transition spd="slow">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640720207"/>
      </p:ext>
    </p:extLst>
  </p:cSld>
  <p:clrMapOvr>
    <a:masterClrMapping/>
  </p:clrMapOvr>
  <p:transition spd="slow">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008046852"/>
      </p:ext>
    </p:extLst>
  </p:cSld>
  <p:clrMapOvr>
    <a:masterClrMapping/>
  </p:clrMapOvr>
  <p:transition spd="slow">
    <p:pull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042788349"/>
      </p:ext>
    </p:extLst>
  </p:cSld>
  <p:clrMapOvr>
    <a:masterClrMapping/>
  </p:clrMapOvr>
  <p:transition spd="slow">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273934270"/>
      </p:ext>
    </p:extLst>
  </p:cSld>
  <p:clrMapOvr>
    <a:masterClrMapping/>
  </p:clrMapOvr>
  <p:transition spd="slow">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008485900"/>
      </p:ext>
    </p:extLst>
  </p:cSld>
  <p:clrMapOvr>
    <a:masterClrMapping/>
  </p:clrMapOvr>
  <p:transition spd="slow">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208046619"/>
      </p:ext>
    </p:extLst>
  </p:cSld>
  <p:clrMapOvr>
    <a:masterClrMapping/>
  </p:clrMapOvr>
  <p:transition spd="slow">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644054593"/>
      </p:ext>
    </p:extLst>
  </p:cSld>
  <p:clrMapOvr>
    <a:masterClrMapping/>
  </p:clrMapOvr>
  <p:transition spd="slow">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913864260"/>
      </p:ext>
    </p:extLst>
  </p:cSld>
  <p:clrMapOvr>
    <a:masterClrMapping/>
  </p:clrMapOvr>
  <p:transition spd="slow">
    <p:pull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388287604"/>
      </p:ext>
    </p:extLst>
  </p:cSld>
  <p:clrMapOvr>
    <a:masterClrMapping/>
  </p:clrMapOvr>
  <p:transition spd="slow">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483666351"/>
      </p:ext>
    </p:extLst>
  </p:cSld>
  <p:clrMapOvr>
    <a:masterClrMapping/>
  </p:clrMapOvr>
  <p:transition spd="slow">
    <p:pull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24950175"/>
      </p:ext>
    </p:extLst>
  </p:cSld>
  <p:clrMapOvr>
    <a:masterClrMapping/>
  </p:clrMapOvr>
  <p:transition spd="slow">
    <p:pull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062311959"/>
      </p:ext>
    </p:extLst>
  </p:cSld>
  <p:clrMapOvr>
    <a:masterClrMapping/>
  </p:clrMapOvr>
  <p:transition spd="slow">
    <p:pull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09526045"/>
      </p:ext>
    </p:extLst>
  </p:cSld>
  <p:clrMapOvr>
    <a:masterClrMapping/>
  </p:clrMapOvr>
  <p:transition spd="slow">
    <p:pull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28733FE-AB79-4138-8173-83650CF1D1F7}"/>
              </a:ext>
            </a:extLst>
          </p:cNvPr>
          <p:cNvSpPr>
            <a:spLocks noGrp="1"/>
          </p:cNvSpPr>
          <p:nvPr>
            <p:ph type="title"/>
          </p:nvPr>
        </p:nvSpPr>
        <p:spPr>
          <a:xfrm>
            <a:off x="831851" y="1709740"/>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33DFB55-B9D0-4CC2-88D5-F714C55CDC7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C4224E3D-FE2E-4CC9-A862-F4A76AF1A523}"/>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CF9692D6-D4B7-42C5-A7F3-048AFE691379}"/>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96889A8B-CBA3-457C-A081-ED8B55252921}"/>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795350645"/>
      </p:ext>
    </p:extLst>
  </p:cSld>
  <p:clrMapOvr>
    <a:masterClrMapping/>
  </p:clrMapOvr>
  <p:transition spd="slow">
    <p:pull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6B3D1E-1BC1-44BB-9278-D70CC513B74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E50F24E-032F-44F7-A194-313B4EDC5CD3}"/>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86DC34E2-720C-48F4-B047-5C1D52F5B07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8C825977-6B8B-4ED0-9E1D-07BFCA9CE54C}"/>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6" name="عنصر نائب للتذييل 5">
            <a:extLst>
              <a:ext uri="{FF2B5EF4-FFF2-40B4-BE49-F238E27FC236}">
                <a16:creationId xmlns:a16="http://schemas.microsoft.com/office/drawing/2014/main" id="{60F0CF93-A443-438A-A9DF-086805F8F1EE}"/>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721CF290-8E0B-4229-A7D2-D4C1F74476A0}"/>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62901387"/>
      </p:ext>
    </p:extLst>
  </p:cSld>
  <p:clrMapOvr>
    <a:masterClrMapping/>
  </p:clrMapOvr>
  <p:transition spd="slow">
    <p:pull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15412EE-D563-432F-8AC7-D060CC5C0BAC}"/>
              </a:ext>
            </a:extLst>
          </p:cNvPr>
          <p:cNvSpPr>
            <a:spLocks noGrp="1"/>
          </p:cNvSpPr>
          <p:nvPr>
            <p:ph type="title"/>
          </p:nvPr>
        </p:nvSpPr>
        <p:spPr>
          <a:xfrm>
            <a:off x="839788" y="365127"/>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DFF2EE7-E439-4440-A933-7D7C051C0F7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4A8F93CA-D7AA-459B-9E94-A54B1BF19D0E}"/>
              </a:ext>
            </a:extLst>
          </p:cNvPr>
          <p:cNvSpPr>
            <a:spLocks noGrp="1"/>
          </p:cNvSpPr>
          <p:nvPr>
            <p:ph sz="half" idx="2"/>
          </p:nvPr>
        </p:nvSpPr>
        <p:spPr>
          <a:xfrm>
            <a:off x="839789"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5FECDA62-6372-4BAB-AD49-44CE239A2B5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4229516-F28A-45D3-9CB2-2F0529F53024}"/>
              </a:ext>
            </a:extLst>
          </p:cNvPr>
          <p:cNvSpPr>
            <a:spLocks noGrp="1"/>
          </p:cNvSpPr>
          <p:nvPr>
            <p:ph sz="quarter" idx="4"/>
          </p:nvPr>
        </p:nvSpPr>
        <p:spPr>
          <a:xfrm>
            <a:off x="6172201"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172C0D8-B2DD-4B53-BA8A-DC184A09CE8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8" name="عنصر نائب للتذييل 7">
            <a:extLst>
              <a:ext uri="{FF2B5EF4-FFF2-40B4-BE49-F238E27FC236}">
                <a16:creationId xmlns:a16="http://schemas.microsoft.com/office/drawing/2014/main" id="{C4BFDD22-146A-47EF-A3D0-D92C01C9AE91}"/>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8093F355-A242-44F0-AC85-4927EBBBDC37}"/>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099161327"/>
      </p:ext>
    </p:extLst>
  </p:cSld>
  <p:clrMapOvr>
    <a:masterClrMapping/>
  </p:clrMapOvr>
  <p:transition spd="slow">
    <p:pull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1FF6A8-1720-42F7-8587-05203F83CF63}"/>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669A720-F1BE-4E04-845B-10F492ACF6AE}"/>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4" name="عنصر نائب للتذييل 3">
            <a:extLst>
              <a:ext uri="{FF2B5EF4-FFF2-40B4-BE49-F238E27FC236}">
                <a16:creationId xmlns:a16="http://schemas.microsoft.com/office/drawing/2014/main" id="{9BCD1159-0AB9-4FB6-BD11-7C322F737B6E}"/>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87A6DA91-03E3-4AE7-8703-5BABF0A327A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852102448"/>
      </p:ext>
    </p:extLst>
  </p:cSld>
  <p:clrMapOvr>
    <a:masterClrMapping/>
  </p:clrMapOvr>
  <p:transition spd="slow">
    <p:pull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DC47CED-55EA-45DF-8441-56A2773A1EF7}"/>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3" name="عنصر نائب للتذييل 2">
            <a:extLst>
              <a:ext uri="{FF2B5EF4-FFF2-40B4-BE49-F238E27FC236}">
                <a16:creationId xmlns:a16="http://schemas.microsoft.com/office/drawing/2014/main" id="{834ADF4B-6702-4BB0-98E3-010ABE6457C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B7F4CC29-ED38-4304-9514-75FB703728E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153788820"/>
      </p:ext>
    </p:extLst>
  </p:cSld>
  <p:clrMapOvr>
    <a:masterClrMapping/>
  </p:clrMapOvr>
  <p:transition spd="slow">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2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61927927"/>
      </p:ext>
    </p:extLst>
  </p:cSld>
  <p:clrMapOvr>
    <a:masterClrMapping/>
  </p:clrMapOvr>
  <p:transition spd="slow">
    <p:pull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DC47CED-55EA-45DF-8441-56A2773A1EF7}"/>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3" name="عنصر نائب للتذييل 2">
            <a:extLst>
              <a:ext uri="{FF2B5EF4-FFF2-40B4-BE49-F238E27FC236}">
                <a16:creationId xmlns:a16="http://schemas.microsoft.com/office/drawing/2014/main" id="{834ADF4B-6702-4BB0-98E3-010ABE6457C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B7F4CC29-ED38-4304-9514-75FB703728E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735731348"/>
      </p:ext>
    </p:extLst>
  </p:cSld>
  <p:clrMapOvr>
    <a:masterClrMapping/>
  </p:clrMapOvr>
  <p:transition spd="slow">
    <p:pull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DC47CED-55EA-45DF-8441-56A2773A1EF7}"/>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3" name="عنصر نائب للتذييل 2">
            <a:extLst>
              <a:ext uri="{FF2B5EF4-FFF2-40B4-BE49-F238E27FC236}">
                <a16:creationId xmlns:a16="http://schemas.microsoft.com/office/drawing/2014/main" id="{834ADF4B-6702-4BB0-98E3-010ABE6457C0}"/>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B7F4CC29-ED38-4304-9514-75FB703728EE}"/>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514837324"/>
      </p:ext>
    </p:extLst>
  </p:cSld>
  <p:clrMapOvr>
    <a:masterClrMapping/>
  </p:clrMapOvr>
  <p:transition spd="slow">
    <p:pull dir="l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ADFCD03-DFD7-4096-8301-2A81DF07E25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8C524C0-5709-4AAE-900D-80893F96ADA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7205B8DE-A5F8-41C6-8952-3166568B0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8883B1A-956A-4BF3-80FF-DE7422AFB42C}"/>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6" name="عنصر نائب للتذييل 5">
            <a:extLst>
              <a:ext uri="{FF2B5EF4-FFF2-40B4-BE49-F238E27FC236}">
                <a16:creationId xmlns:a16="http://schemas.microsoft.com/office/drawing/2014/main" id="{0661DCFD-6F7A-43F3-AED0-20F72568880F}"/>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18CB5CCE-F0D4-4DAB-B0F9-9C88F6F93AE4}"/>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594949381"/>
      </p:ext>
    </p:extLst>
  </p:cSld>
  <p:clrMapOvr>
    <a:masterClrMapping/>
  </p:clrMapOvr>
  <p:transition spd="slow">
    <p:pull dir="l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587F18C-A686-4BE2-82D9-09024D31301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5BC9A9F4-8C16-421E-9949-D064E444089E}"/>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4C45E9A5-8514-4615-8BEA-B5B6B090A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5A53FB3-587F-4050-83E4-C37950D447B0}"/>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6" name="عنصر نائب للتذييل 5">
            <a:extLst>
              <a:ext uri="{FF2B5EF4-FFF2-40B4-BE49-F238E27FC236}">
                <a16:creationId xmlns:a16="http://schemas.microsoft.com/office/drawing/2014/main" id="{28E9933A-BA31-4221-9611-5634546B23C0}"/>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805B82AB-1E03-4F51-9327-5C1C32D0C9C5}"/>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915410613"/>
      </p:ext>
    </p:extLst>
  </p:cSld>
  <p:clrMapOvr>
    <a:masterClrMapping/>
  </p:clrMapOvr>
  <p:transition spd="slow">
    <p:pull dir="l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9D0912-69A2-43FD-B9D9-EA5AE869DB1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952D624-C1B9-4D7E-AE2E-AC4FA4545CF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BDA93B6-197B-4F3A-BB8C-CA2391019FB3}"/>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8F4B1B99-B0E1-4B39-9137-9695D65D2BC4}"/>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28396B13-5F52-44AA-95D9-84E9F8D52B1A}"/>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3405013728"/>
      </p:ext>
    </p:extLst>
  </p:cSld>
  <p:clrMapOvr>
    <a:masterClrMapping/>
  </p:clrMapOvr>
  <p:transition spd="slow">
    <p:pull dir="l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8D473FA-AED6-4126-B1F7-40C4A69D97F7}"/>
              </a:ext>
            </a:extLst>
          </p:cNvPr>
          <p:cNvSpPr>
            <a:spLocks noGrp="1"/>
          </p:cNvSpPr>
          <p:nvPr>
            <p:ph type="title" orient="vert"/>
          </p:nvPr>
        </p:nvSpPr>
        <p:spPr>
          <a:xfrm>
            <a:off x="8724901"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D838E7A-0156-4D75-8B01-FF73C7999612}"/>
              </a:ext>
            </a:extLst>
          </p:cNvPr>
          <p:cNvSpPr>
            <a:spLocks noGrp="1"/>
          </p:cNvSpPr>
          <p:nvPr>
            <p:ph type="body" orient="vert" idx="1"/>
          </p:nvPr>
        </p:nvSpPr>
        <p:spPr>
          <a:xfrm>
            <a:off x="838201"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95084A3-11C2-4A54-8E4E-FF131DDBD5EC}"/>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692C97FB-D067-4F1B-B621-3897BAD4F23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445D5F0E-E785-4C8B-BFAF-C85E3C2E0783}"/>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646176092"/>
      </p:ext>
    </p:extLst>
  </p:cSld>
  <p:clrMapOvr>
    <a:masterClrMapping/>
  </p:clrMapOvr>
  <p:transition spd="slow">
    <p:pull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1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4394390"/>
      </p:ext>
    </p:extLst>
  </p:cSld>
  <p:clrMapOvr>
    <a:masterClrMapping/>
  </p:clrMapOvr>
  <p:transition spd="slow">
    <p:pull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0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47199086"/>
      </p:ext>
    </p:extLst>
  </p:cSld>
  <p:clrMapOvr>
    <a:masterClrMapping/>
  </p:clrMapOvr>
  <p:transition spd="slow">
    <p:pull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9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218710192"/>
      </p:ext>
    </p:extLst>
  </p:cSld>
  <p:clrMapOvr>
    <a:masterClrMapping/>
  </p:clrMapOvr>
  <p:transition spd="slow">
    <p:pull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8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904124788"/>
      </p:ext>
    </p:extLst>
  </p:cSld>
  <p:clrMapOvr>
    <a:masterClrMapping/>
  </p:clrMapOvr>
  <p:transition spd="slow">
    <p:pull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7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2182281835"/>
      </p:ext>
    </p:extLst>
  </p:cSld>
  <p:clrMapOvr>
    <a:masterClrMapping/>
  </p:clrMapOvr>
  <p:transition spd="slow">
    <p:pull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6_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8303726-E08F-4049-A7A4-494063AB95E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8988860-CA6F-47A1-9492-1E42D03E5F1A}"/>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A5EAF72-BCB1-4461-A83E-449920BAD20F}"/>
              </a:ext>
            </a:extLst>
          </p:cNvPr>
          <p:cNvSpPr>
            <a:spLocks noGrp="1"/>
          </p:cNvSpPr>
          <p:nvPr>
            <p:ph type="dt" sz="half" idx="10"/>
          </p:nvPr>
        </p:nvSpPr>
        <p:spPr/>
        <p:txBody>
          <a:body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D86FBC05-8DA4-4444-B652-F7321B94BE0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E0CBC922-796F-4441-A27E-A1704D343919}"/>
              </a:ext>
            </a:extLst>
          </p:cNvPr>
          <p:cNvSpPr>
            <a:spLocks noGrp="1"/>
          </p:cNvSpPr>
          <p:nvPr>
            <p:ph type="sldNum" sz="quarter" idx="12"/>
          </p:nvPr>
        </p:nvSpPr>
        <p:spPr/>
        <p:txBody>
          <a:bodyPr/>
          <a:lstStyle/>
          <a:p>
            <a:fld id="{86ABDF8D-46C6-4999-AF42-2D4514645986}" type="slidenum">
              <a:rPr lang="ar-SA" smtClean="0"/>
              <a:t>‹#›</a:t>
            </a:fld>
            <a:endParaRPr lang="ar-SA" dirty="0"/>
          </a:p>
        </p:txBody>
      </p:sp>
    </p:spTree>
    <p:extLst>
      <p:ext uri="{BB962C8B-B14F-4D97-AF65-F5344CB8AC3E}">
        <p14:creationId xmlns:p14="http://schemas.microsoft.com/office/powerpoint/2010/main" val="1252214968"/>
      </p:ext>
    </p:extLst>
  </p:cSld>
  <p:clrMapOvr>
    <a:masterClrMapping/>
  </p:clrMapOvr>
  <p:transition spd="slow">
    <p:pull dir="ld"/>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94B8FDBC-7717-4C5F-8608-32ECD5664BEB}"/>
              </a:ext>
            </a:extLst>
          </p:cNvPr>
          <p:cNvSpPr>
            <a:spLocks noGrp="1"/>
          </p:cNvSpPr>
          <p:nvPr>
            <p:ph type="title"/>
          </p:nvPr>
        </p:nvSpPr>
        <p:spPr>
          <a:xfrm>
            <a:off x="838200" y="365127"/>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BDF619F-96E8-4298-8F60-C80B4A0FAAB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B9FD96D-2BC5-440D-B902-4E5A07783AE2}"/>
              </a:ext>
            </a:extLst>
          </p:cNvPr>
          <p:cNvSpPr>
            <a:spLocks noGrp="1"/>
          </p:cNvSpPr>
          <p:nvPr>
            <p:ph type="dt" sz="half" idx="2"/>
          </p:nvPr>
        </p:nvSpPr>
        <p:spPr>
          <a:xfrm>
            <a:off x="8610600" y="6356352"/>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33F17D0-69B8-406C-A632-3CD7C60E9A26}" type="datetimeFigureOut">
              <a:rPr lang="ar-SA" smtClean="0"/>
              <a:t>07/03/43</a:t>
            </a:fld>
            <a:endParaRPr lang="ar-SA" dirty="0"/>
          </a:p>
        </p:txBody>
      </p:sp>
      <p:sp>
        <p:nvSpPr>
          <p:cNvPr id="5" name="عنصر نائب للتذييل 4">
            <a:extLst>
              <a:ext uri="{FF2B5EF4-FFF2-40B4-BE49-F238E27FC236}">
                <a16:creationId xmlns:a16="http://schemas.microsoft.com/office/drawing/2014/main" id="{5C3FCF9B-616A-4FD7-8474-90A61584436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F46CB6AC-4DB3-43BF-935E-6838C96082DA}"/>
              </a:ext>
            </a:extLst>
          </p:cNvPr>
          <p:cNvSpPr>
            <a:spLocks noGrp="1"/>
          </p:cNvSpPr>
          <p:nvPr>
            <p:ph type="sldNum" sz="quarter" idx="4"/>
          </p:nvPr>
        </p:nvSpPr>
        <p:spPr>
          <a:xfrm>
            <a:off x="838200" y="6356352"/>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6ABDF8D-46C6-4999-AF42-2D4514645986}" type="slidenum">
              <a:rPr lang="ar-SA" smtClean="0"/>
              <a:t>‹#›</a:t>
            </a:fld>
            <a:endParaRPr lang="ar-SA" dirty="0"/>
          </a:p>
        </p:txBody>
      </p:sp>
      <p:sp>
        <p:nvSpPr>
          <p:cNvPr id="7" name="مربع نص 6">
            <a:extLst>
              <a:ext uri="{FF2B5EF4-FFF2-40B4-BE49-F238E27FC236}">
                <a16:creationId xmlns:a16="http://schemas.microsoft.com/office/drawing/2014/main" id="{F0D53E0D-1A9E-4200-8CE6-0119D6F5E53F}"/>
              </a:ext>
            </a:extLst>
          </p:cNvPr>
          <p:cNvSpPr txBox="1"/>
          <p:nvPr userDrawn="1"/>
        </p:nvSpPr>
        <p:spPr>
          <a:xfrm>
            <a:off x="195209" y="6858000"/>
            <a:ext cx="4859676" cy="369332"/>
          </a:xfrm>
          <a:prstGeom prst="rect">
            <a:avLst/>
          </a:prstGeom>
          <a:noFill/>
        </p:spPr>
        <p:txBody>
          <a:bodyPr wrap="square" rtlCol="1">
            <a:spAutoFit/>
          </a:bodyPr>
          <a:lstStyle/>
          <a:p>
            <a:pPr algn="l"/>
            <a:r>
              <a:rPr lang="en-US" dirty="0"/>
              <a:t>Done by Hissah Alotaibi</a:t>
            </a:r>
            <a:endParaRPr lang="ar-SA" dirty="0"/>
          </a:p>
        </p:txBody>
      </p:sp>
    </p:spTree>
    <p:extLst>
      <p:ext uri="{BB962C8B-B14F-4D97-AF65-F5344CB8AC3E}">
        <p14:creationId xmlns:p14="http://schemas.microsoft.com/office/powerpoint/2010/main" val="1152875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2" r:id="rId4"/>
    <p:sldLayoutId id="2147483681" r:id="rId5"/>
    <p:sldLayoutId id="2147483680" r:id="rId6"/>
    <p:sldLayoutId id="2147483679" r:id="rId7"/>
    <p:sldLayoutId id="2147483678" r:id="rId8"/>
    <p:sldLayoutId id="2147483677" r:id="rId9"/>
    <p:sldLayoutId id="2147483675" r:id="rId10"/>
    <p:sldLayoutId id="2147483674" r:id="rId11"/>
    <p:sldLayoutId id="2147483673" r:id="rId12"/>
    <p:sldLayoutId id="2147483672" r:id="rId13"/>
    <p:sldLayoutId id="2147483671" r:id="rId14"/>
    <p:sldLayoutId id="2147483670" r:id="rId15"/>
    <p:sldLayoutId id="2147483669" r:id="rId16"/>
    <p:sldLayoutId id="2147483668" r:id="rId17"/>
    <p:sldLayoutId id="2147483667" r:id="rId18"/>
    <p:sldLayoutId id="2147483666" r:id="rId19"/>
    <p:sldLayoutId id="2147483665" r:id="rId20"/>
    <p:sldLayoutId id="2147483663" r:id="rId21"/>
    <p:sldLayoutId id="2147483662" r:id="rId22"/>
    <p:sldLayoutId id="2147483661" r:id="rId23"/>
    <p:sldLayoutId id="2147483660" r:id="rId24"/>
    <p:sldLayoutId id="2147483651" r:id="rId25"/>
    <p:sldLayoutId id="2147483652" r:id="rId26"/>
    <p:sldLayoutId id="2147483653" r:id="rId27"/>
    <p:sldLayoutId id="2147483654" r:id="rId28"/>
    <p:sldLayoutId id="2147483655" r:id="rId29"/>
    <p:sldLayoutId id="2147483676" r:id="rId30"/>
    <p:sldLayoutId id="2147483664" r:id="rId31"/>
    <p:sldLayoutId id="2147483656" r:id="rId32"/>
    <p:sldLayoutId id="2147483657" r:id="rId33"/>
    <p:sldLayoutId id="2147483658" r:id="rId34"/>
    <p:sldLayoutId id="2147483659" r:id="rId35"/>
  </p:sldLayoutIdLst>
  <p:transition spd="slow">
    <p:pull dir="ld"/>
  </p:transition>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شريط جانبي 6">
            <a:extLst>
              <a:ext uri="{FF2B5EF4-FFF2-40B4-BE49-F238E27FC236}">
                <a16:creationId xmlns:a16="http://schemas.microsoft.com/office/drawing/2014/main" id="{1A316C2D-7BD7-4E50-8B47-9A7A9190B99E}"/>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8" name="شريط جانبي 7">
            <a:extLst>
              <a:ext uri="{FF2B5EF4-FFF2-40B4-BE49-F238E27FC236}">
                <a16:creationId xmlns:a16="http://schemas.microsoft.com/office/drawing/2014/main" id="{B1DF4437-1042-4E3A-87D2-04CA26B447FB}"/>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4" name="Picture 2" descr="🇦🇪 المحامية/ريما الجرش 🇸🇦 on Twitter: &amp;quot;وقل رب أدخلني مدخل صدق ، وأخرجني  مخرج صدق ، وأجعل لي من لدنك سلطانا نصيرا 🤲 اللهم امين 🤲… &amp;quot;">
            <a:extLst>
              <a:ext uri="{FF2B5EF4-FFF2-40B4-BE49-F238E27FC236}">
                <a16:creationId xmlns:a16="http://schemas.microsoft.com/office/drawing/2014/main" id="{ABBEA3CC-A363-4066-AFDB-AFDB8D7E23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94" t="3604" r="12403" b="5946"/>
          <a:stretch/>
        </p:blipFill>
        <p:spPr bwMode="auto">
          <a:xfrm>
            <a:off x="2582562" y="505756"/>
            <a:ext cx="7933038" cy="60247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7DD597FD-9CF0-4E1E-AEF4-0A615557D745}"/>
              </a:ext>
            </a:extLst>
          </p:cNvPr>
          <p:cNvSpPr/>
          <p:nvPr/>
        </p:nvSpPr>
        <p:spPr>
          <a:xfrm rot="638641">
            <a:off x="2214148" y="503913"/>
            <a:ext cx="8859993" cy="6375021"/>
          </a:xfrm>
          <a:prstGeom prst="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5">
            <a:extLst>
              <a:ext uri="{FF2B5EF4-FFF2-40B4-BE49-F238E27FC236}">
                <a16:creationId xmlns:a16="http://schemas.microsoft.com/office/drawing/2014/main" id="{FA7E687A-43FD-4CC7-9AA9-598DFC0DE429}"/>
              </a:ext>
            </a:extLst>
          </p:cNvPr>
          <p:cNvSpPr/>
          <p:nvPr/>
        </p:nvSpPr>
        <p:spPr>
          <a:xfrm>
            <a:off x="2026508" y="327454"/>
            <a:ext cx="9036908" cy="6547022"/>
          </a:xfrm>
          <a:prstGeom prst="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553852321"/>
      </p:ext>
    </p:extLst>
  </p:cSld>
  <p:clrMapOvr>
    <a:masterClrMapping/>
  </p:clrMapOvr>
  <p:transition spd="slow">
    <p:pull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10" name="رسم 9" descr="دبوس">
            <a:extLst>
              <a:ext uri="{FF2B5EF4-FFF2-40B4-BE49-F238E27FC236}">
                <a16:creationId xmlns:a16="http://schemas.microsoft.com/office/drawing/2014/main" id="{3D9DCD37-B96D-4F5A-ABAC-DC093663DC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277930" y="1091317"/>
            <a:ext cx="870155" cy="870155"/>
          </a:xfrm>
          <a:prstGeom prst="rect">
            <a:avLst/>
          </a:prstGeom>
          <a:effectLst>
            <a:glow rad="63500">
              <a:schemeClr val="accent5">
                <a:satMod val="175000"/>
                <a:alpha val="40000"/>
              </a:schemeClr>
            </a:glow>
          </a:effectLst>
        </p:spPr>
      </p:pic>
      <p:pic>
        <p:nvPicPr>
          <p:cNvPr id="11" name="صورة 10">
            <a:extLst>
              <a:ext uri="{FF2B5EF4-FFF2-40B4-BE49-F238E27FC236}">
                <a16:creationId xmlns:a16="http://schemas.microsoft.com/office/drawing/2014/main" id="{E6446A76-8A97-4733-98E4-F4C6351DBDE8}"/>
              </a:ext>
            </a:extLst>
          </p:cNvPr>
          <p:cNvPicPr>
            <a:picLocks noChangeAspect="1"/>
          </p:cNvPicPr>
          <p:nvPr/>
        </p:nvPicPr>
        <p:blipFill>
          <a:blip r:embed="rId5"/>
          <a:stretch>
            <a:fillRect/>
          </a:stretch>
        </p:blipFill>
        <p:spPr>
          <a:xfrm>
            <a:off x="283531" y="1070476"/>
            <a:ext cx="11857220" cy="5429403"/>
          </a:xfrm>
          <a:prstGeom prst="rect">
            <a:avLst/>
          </a:prstGeom>
          <a:ln>
            <a:noFill/>
          </a:ln>
          <a:effectLst>
            <a:outerShdw blurRad="190500" algn="tl" rotWithShape="0">
              <a:srgbClr val="000000">
                <a:alpha val="70000"/>
              </a:srgbClr>
            </a:outerShdw>
          </a:effectLst>
        </p:spPr>
      </p:pic>
      <p:sp>
        <p:nvSpPr>
          <p:cNvPr id="12" name="مربع نص 11">
            <a:extLst>
              <a:ext uri="{FF2B5EF4-FFF2-40B4-BE49-F238E27FC236}">
                <a16:creationId xmlns:a16="http://schemas.microsoft.com/office/drawing/2014/main" id="{BBE26C1C-323A-4F61-A123-EE9C6891460B}"/>
              </a:ext>
            </a:extLst>
          </p:cNvPr>
          <p:cNvSpPr txBox="1"/>
          <p:nvPr/>
        </p:nvSpPr>
        <p:spPr>
          <a:xfrm>
            <a:off x="5262873" y="2524409"/>
            <a:ext cx="2423881" cy="584775"/>
          </a:xfrm>
          <a:prstGeom prst="rect">
            <a:avLst/>
          </a:prstGeom>
          <a:noFill/>
        </p:spPr>
        <p:txBody>
          <a:bodyPr wrap="square" rtlCol="1">
            <a:spAutoFit/>
          </a:bodyPr>
          <a:lstStyle/>
          <a:p>
            <a:r>
              <a:rPr lang="en-US" sz="3200" dirty="0">
                <a:solidFill>
                  <a:srgbClr val="FF0000"/>
                </a:solidFill>
                <a:latin typeface="Arial Narrow" panose="020B0606020202030204" pitchFamily="34" charset="0"/>
              </a:rPr>
              <a:t>will live</a:t>
            </a:r>
            <a:endParaRPr lang="ar-SA" sz="3200" dirty="0">
              <a:solidFill>
                <a:srgbClr val="FF0000"/>
              </a:solidFill>
              <a:latin typeface="Arial Narrow" panose="020B0606020202030204" pitchFamily="34" charset="0"/>
            </a:endParaRPr>
          </a:p>
        </p:txBody>
      </p:sp>
      <p:sp>
        <p:nvSpPr>
          <p:cNvPr id="14" name="مربع نص 13">
            <a:extLst>
              <a:ext uri="{FF2B5EF4-FFF2-40B4-BE49-F238E27FC236}">
                <a16:creationId xmlns:a16="http://schemas.microsoft.com/office/drawing/2014/main" id="{FFF2B1FF-EBC8-4FF8-8FD5-5E04A9E56126}"/>
              </a:ext>
            </a:extLst>
          </p:cNvPr>
          <p:cNvSpPr txBox="1"/>
          <p:nvPr/>
        </p:nvSpPr>
        <p:spPr>
          <a:xfrm>
            <a:off x="1762294" y="3200403"/>
            <a:ext cx="3690095" cy="584775"/>
          </a:xfrm>
          <a:prstGeom prst="rect">
            <a:avLst/>
          </a:prstGeom>
          <a:noFill/>
        </p:spPr>
        <p:txBody>
          <a:bodyPr wrap="square" rtlCol="1">
            <a:spAutoFit/>
          </a:bodyPr>
          <a:lstStyle/>
          <a:p>
            <a:r>
              <a:rPr lang="en-US" sz="3200" dirty="0">
                <a:solidFill>
                  <a:srgbClr val="000099"/>
                </a:solidFill>
                <a:latin typeface="Arial Narrow" panose="020B0606020202030204" pitchFamily="34" charset="0"/>
              </a:rPr>
              <a:t>will be studying</a:t>
            </a:r>
            <a:endParaRPr lang="ar-SA" sz="3200" dirty="0">
              <a:solidFill>
                <a:srgbClr val="000099"/>
              </a:solidFill>
              <a:latin typeface="Arial Narrow" panose="020B0606020202030204" pitchFamily="34" charset="0"/>
            </a:endParaRPr>
          </a:p>
        </p:txBody>
      </p:sp>
      <p:sp>
        <p:nvSpPr>
          <p:cNvPr id="15" name="مربع نص 14">
            <a:extLst>
              <a:ext uri="{FF2B5EF4-FFF2-40B4-BE49-F238E27FC236}">
                <a16:creationId xmlns:a16="http://schemas.microsoft.com/office/drawing/2014/main" id="{9FC53683-1A15-4CF2-BC46-F4C041414603}"/>
              </a:ext>
            </a:extLst>
          </p:cNvPr>
          <p:cNvSpPr txBox="1"/>
          <p:nvPr/>
        </p:nvSpPr>
        <p:spPr>
          <a:xfrm>
            <a:off x="2027118" y="3715187"/>
            <a:ext cx="2206829" cy="584775"/>
          </a:xfrm>
          <a:prstGeom prst="rect">
            <a:avLst/>
          </a:prstGeom>
          <a:noFill/>
        </p:spPr>
        <p:txBody>
          <a:bodyPr wrap="square" rtlCol="1">
            <a:spAutoFit/>
          </a:bodyPr>
          <a:lstStyle/>
          <a:p>
            <a:r>
              <a:rPr lang="en-US" sz="3200" dirty="0">
                <a:solidFill>
                  <a:srgbClr val="FF0000"/>
                </a:solidFill>
                <a:latin typeface="Arial Narrow" panose="020B0606020202030204" pitchFamily="34" charset="0"/>
              </a:rPr>
              <a:t>won’t run</a:t>
            </a:r>
            <a:endParaRPr lang="ar-SA" sz="3200" dirty="0">
              <a:solidFill>
                <a:srgbClr val="FF0000"/>
              </a:solidFill>
              <a:latin typeface="Arial Narrow" panose="020B0606020202030204" pitchFamily="34" charset="0"/>
            </a:endParaRPr>
          </a:p>
        </p:txBody>
      </p:sp>
      <p:sp>
        <p:nvSpPr>
          <p:cNvPr id="16" name="مربع نص 15">
            <a:extLst>
              <a:ext uri="{FF2B5EF4-FFF2-40B4-BE49-F238E27FC236}">
                <a16:creationId xmlns:a16="http://schemas.microsoft.com/office/drawing/2014/main" id="{65D1A67B-6AAE-4354-8132-CB7F182E68B8}"/>
              </a:ext>
            </a:extLst>
          </p:cNvPr>
          <p:cNvSpPr txBox="1"/>
          <p:nvPr/>
        </p:nvSpPr>
        <p:spPr>
          <a:xfrm>
            <a:off x="1664083" y="4445620"/>
            <a:ext cx="3183613" cy="584775"/>
          </a:xfrm>
          <a:prstGeom prst="rect">
            <a:avLst/>
          </a:prstGeom>
          <a:noFill/>
        </p:spPr>
        <p:txBody>
          <a:bodyPr wrap="square" rtlCol="1">
            <a:spAutoFit/>
          </a:bodyPr>
          <a:lstStyle/>
          <a:p>
            <a:r>
              <a:rPr lang="en-US" sz="3200" dirty="0">
                <a:solidFill>
                  <a:srgbClr val="000099"/>
                </a:solidFill>
                <a:latin typeface="Arial Narrow" panose="020B0606020202030204" pitchFamily="34" charset="0"/>
              </a:rPr>
              <a:t>won’t control</a:t>
            </a:r>
            <a:endParaRPr lang="ar-SA" sz="3200" dirty="0">
              <a:solidFill>
                <a:srgbClr val="000099"/>
              </a:solidFill>
              <a:latin typeface="Arial Narrow" panose="020B0606020202030204" pitchFamily="34" charset="0"/>
            </a:endParaRPr>
          </a:p>
        </p:txBody>
      </p:sp>
      <p:sp>
        <p:nvSpPr>
          <p:cNvPr id="17" name="مربع نص 16">
            <a:extLst>
              <a:ext uri="{FF2B5EF4-FFF2-40B4-BE49-F238E27FC236}">
                <a16:creationId xmlns:a16="http://schemas.microsoft.com/office/drawing/2014/main" id="{B62A6CDC-3B7A-4258-AA2C-67AE42BBC178}"/>
              </a:ext>
            </a:extLst>
          </p:cNvPr>
          <p:cNvSpPr txBox="1"/>
          <p:nvPr/>
        </p:nvSpPr>
        <p:spPr>
          <a:xfrm>
            <a:off x="2560905" y="4941194"/>
            <a:ext cx="3852892" cy="584775"/>
          </a:xfrm>
          <a:prstGeom prst="rect">
            <a:avLst/>
          </a:prstGeom>
          <a:noFill/>
        </p:spPr>
        <p:txBody>
          <a:bodyPr wrap="square" rtlCol="1">
            <a:spAutoFit/>
          </a:bodyPr>
          <a:lstStyle/>
          <a:p>
            <a:r>
              <a:rPr lang="en-US" sz="3200" dirty="0">
                <a:solidFill>
                  <a:srgbClr val="FF0000"/>
                </a:solidFill>
                <a:latin typeface="Arial Narrow" panose="020B0606020202030204" pitchFamily="34" charset="0"/>
              </a:rPr>
              <a:t>are going to listen</a:t>
            </a:r>
            <a:endParaRPr lang="ar-SA" sz="3200" dirty="0">
              <a:solidFill>
                <a:srgbClr val="FF0000"/>
              </a:solidFill>
              <a:latin typeface="Arial Narrow" panose="020B0606020202030204" pitchFamily="34" charset="0"/>
            </a:endParaRPr>
          </a:p>
        </p:txBody>
      </p:sp>
      <p:sp>
        <p:nvSpPr>
          <p:cNvPr id="18" name="مربع نص 17">
            <a:extLst>
              <a:ext uri="{FF2B5EF4-FFF2-40B4-BE49-F238E27FC236}">
                <a16:creationId xmlns:a16="http://schemas.microsoft.com/office/drawing/2014/main" id="{CD845DE4-B940-410F-A291-2CF06ABE7554}"/>
              </a:ext>
            </a:extLst>
          </p:cNvPr>
          <p:cNvSpPr txBox="1"/>
          <p:nvPr/>
        </p:nvSpPr>
        <p:spPr>
          <a:xfrm>
            <a:off x="5227741" y="5622717"/>
            <a:ext cx="1736518" cy="584775"/>
          </a:xfrm>
          <a:prstGeom prst="rect">
            <a:avLst/>
          </a:prstGeom>
          <a:noFill/>
        </p:spPr>
        <p:txBody>
          <a:bodyPr wrap="square" rtlCol="1">
            <a:spAutoFit/>
          </a:bodyPr>
          <a:lstStyle/>
          <a:p>
            <a:r>
              <a:rPr lang="en-US" sz="3200" dirty="0">
                <a:solidFill>
                  <a:srgbClr val="000099"/>
                </a:solidFill>
                <a:latin typeface="Arial Narrow" panose="020B0606020202030204" pitchFamily="34" charset="0"/>
              </a:rPr>
              <a:t>will be</a:t>
            </a:r>
            <a:endParaRPr lang="ar-SA" sz="3200" dirty="0">
              <a:solidFill>
                <a:srgbClr val="000099"/>
              </a:solidFill>
              <a:latin typeface="Arial Narrow" panose="020B0606020202030204" pitchFamily="34" charset="0"/>
            </a:endParaRPr>
          </a:p>
        </p:txBody>
      </p:sp>
    </p:spTree>
    <p:extLst>
      <p:ext uri="{BB962C8B-B14F-4D97-AF65-F5344CB8AC3E}">
        <p14:creationId xmlns:p14="http://schemas.microsoft.com/office/powerpoint/2010/main" val="925867132"/>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4" name="صورة 3">
            <a:extLst>
              <a:ext uri="{FF2B5EF4-FFF2-40B4-BE49-F238E27FC236}">
                <a16:creationId xmlns:a16="http://schemas.microsoft.com/office/drawing/2014/main" id="{27973CE2-807C-4A6E-8A88-DB59156B8B38}"/>
              </a:ext>
            </a:extLst>
          </p:cNvPr>
          <p:cNvPicPr>
            <a:picLocks noChangeAspect="1"/>
          </p:cNvPicPr>
          <p:nvPr/>
        </p:nvPicPr>
        <p:blipFill rotWithShape="1">
          <a:blip r:embed="rId3"/>
          <a:srcRect t="31677" b="28051"/>
          <a:stretch/>
        </p:blipFill>
        <p:spPr>
          <a:xfrm>
            <a:off x="301458" y="3168326"/>
            <a:ext cx="8660578" cy="1696160"/>
          </a:xfrm>
          <a:prstGeom prst="rect">
            <a:avLst/>
          </a:prstGeom>
          <a:ln>
            <a:noFill/>
          </a:ln>
          <a:effectLst>
            <a:outerShdw blurRad="190500" algn="tl" rotWithShape="0">
              <a:srgbClr val="000000">
                <a:alpha val="70000"/>
              </a:srgbClr>
            </a:outerShdw>
          </a:effectLst>
        </p:spPr>
      </p:pic>
      <p:pic>
        <p:nvPicPr>
          <p:cNvPr id="5" name="صورة 4">
            <a:extLst>
              <a:ext uri="{FF2B5EF4-FFF2-40B4-BE49-F238E27FC236}">
                <a16:creationId xmlns:a16="http://schemas.microsoft.com/office/drawing/2014/main" id="{73CFA99E-FD9D-43C7-A4C1-50FA0791BAB0}"/>
              </a:ext>
            </a:extLst>
          </p:cNvPr>
          <p:cNvPicPr>
            <a:picLocks noChangeAspect="1"/>
          </p:cNvPicPr>
          <p:nvPr/>
        </p:nvPicPr>
        <p:blipFill rotWithShape="1">
          <a:blip r:embed="rId3"/>
          <a:srcRect l="-160" t="69496" r="160" b="1943"/>
          <a:stretch/>
        </p:blipFill>
        <p:spPr>
          <a:xfrm>
            <a:off x="301458" y="5145942"/>
            <a:ext cx="8660578" cy="1202944"/>
          </a:xfrm>
          <a:prstGeom prst="rect">
            <a:avLst/>
          </a:prstGeom>
          <a:ln>
            <a:noFill/>
          </a:ln>
          <a:effectLst>
            <a:outerShdw blurRad="190500" algn="tl" rotWithShape="0">
              <a:srgbClr val="000000">
                <a:alpha val="70000"/>
              </a:srgbClr>
            </a:outerShdw>
          </a:effectLst>
        </p:spPr>
      </p:pic>
      <p:grpSp>
        <p:nvGrpSpPr>
          <p:cNvPr id="7" name="مجموعة 6">
            <a:extLst>
              <a:ext uri="{FF2B5EF4-FFF2-40B4-BE49-F238E27FC236}">
                <a16:creationId xmlns:a16="http://schemas.microsoft.com/office/drawing/2014/main" id="{4FBD40E7-B00A-4FC0-9958-014A4EC8ACB6}"/>
              </a:ext>
            </a:extLst>
          </p:cNvPr>
          <p:cNvGrpSpPr/>
          <p:nvPr/>
        </p:nvGrpSpPr>
        <p:grpSpPr>
          <a:xfrm>
            <a:off x="7563297" y="-521348"/>
            <a:ext cx="4287520" cy="1848506"/>
            <a:chOff x="6410960" y="4250598"/>
            <a:chExt cx="4287520" cy="1848506"/>
          </a:xfrm>
        </p:grpSpPr>
        <p:sp>
          <p:nvSpPr>
            <p:cNvPr id="8" name="مستطيل 7">
              <a:extLst>
                <a:ext uri="{FF2B5EF4-FFF2-40B4-BE49-F238E27FC236}">
                  <a16:creationId xmlns:a16="http://schemas.microsoft.com/office/drawing/2014/main" id="{5C277B00-D985-4DD7-BD64-8EA6DBBB0027}"/>
                </a:ext>
              </a:extLst>
            </p:cNvPr>
            <p:cNvSpPr/>
            <p:nvPr/>
          </p:nvSpPr>
          <p:spPr>
            <a:xfrm>
              <a:off x="6410960" y="4849883"/>
              <a:ext cx="4287520" cy="1249221"/>
            </a:xfrm>
            <a:prstGeom prst="rect">
              <a:avLst/>
            </a:prstGeom>
            <a:solidFill>
              <a:srgbClr val="D0AF72"/>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SA" dirty="0"/>
            </a:p>
          </p:txBody>
        </p:sp>
        <p:sp>
          <p:nvSpPr>
            <p:cNvPr id="10" name="مربع نص 9">
              <a:extLst>
                <a:ext uri="{FF2B5EF4-FFF2-40B4-BE49-F238E27FC236}">
                  <a16:creationId xmlns:a16="http://schemas.microsoft.com/office/drawing/2014/main" id="{05300225-7E47-4C96-92AE-D83D996954F1}"/>
                </a:ext>
              </a:extLst>
            </p:cNvPr>
            <p:cNvSpPr txBox="1"/>
            <p:nvPr/>
          </p:nvSpPr>
          <p:spPr>
            <a:xfrm>
              <a:off x="6427898" y="4250598"/>
              <a:ext cx="4033070" cy="1754326"/>
            </a:xfrm>
            <a:prstGeom prst="rect">
              <a:avLst/>
            </a:prstGeom>
            <a:noFill/>
          </p:spPr>
          <p:txBody>
            <a:bodyPr wrap="square" rtlCol="1">
              <a:spAutoFit/>
            </a:bodyPr>
            <a:lstStyle/>
            <a:p>
              <a:pPr algn="l"/>
              <a:endParaRPr lang="ar-SA" dirty="0">
                <a:solidFill>
                  <a:srgbClr val="000000"/>
                </a:solidFill>
                <a:latin typeface="CVGAC S+ Proxima Nova"/>
              </a:endParaRPr>
            </a:p>
            <a:p>
              <a:pPr algn="l"/>
              <a:endParaRPr lang="ar-SA" sz="1800" b="0" i="0" u="none" strike="noStrike" baseline="0" dirty="0">
                <a:solidFill>
                  <a:srgbClr val="000000"/>
                </a:solidFill>
                <a:latin typeface="CVGAC S+ Proxima Nova"/>
              </a:endParaRPr>
            </a:p>
            <a:p>
              <a:pPr algn="l"/>
              <a:r>
                <a:rPr lang="en-US" sz="1800" b="0" i="0" u="none" strike="noStrike" baseline="0" dirty="0">
                  <a:latin typeface="CVGAC S+ Proxima Nova"/>
                </a:rPr>
                <a:t>Use the future progressive (</a:t>
              </a:r>
              <a:r>
                <a:rPr lang="en-US" sz="1800" b="1" i="1" u="none" strike="noStrike" baseline="0" dirty="0">
                  <a:solidFill>
                    <a:srgbClr val="FF0000"/>
                  </a:solidFill>
                  <a:latin typeface="CVGAC S+ Proxima Nova"/>
                </a:rPr>
                <a:t>will </a:t>
              </a:r>
              <a:r>
                <a:rPr lang="en-US" sz="1800" b="1" i="0" u="none" strike="noStrike" baseline="0" dirty="0">
                  <a:solidFill>
                    <a:srgbClr val="FF0000"/>
                  </a:solidFill>
                  <a:latin typeface="CVGAC S+ Proxima Nova"/>
                </a:rPr>
                <a:t>+ </a:t>
              </a:r>
              <a:r>
                <a:rPr lang="en-US" sz="1800" b="1" i="1" u="none" strike="noStrike" baseline="0" dirty="0">
                  <a:solidFill>
                    <a:srgbClr val="FF0000"/>
                  </a:solidFill>
                  <a:latin typeface="CVGAC S+ Proxima Nova"/>
                </a:rPr>
                <a:t>be </a:t>
              </a:r>
              <a:r>
                <a:rPr lang="en-US" sz="1800" b="1" i="0" u="none" strike="noStrike" baseline="0" dirty="0">
                  <a:solidFill>
                    <a:srgbClr val="FF0000"/>
                  </a:solidFill>
                  <a:latin typeface="CVGAC S+ Proxima Nova"/>
                </a:rPr>
                <a:t>+ present participle</a:t>
              </a:r>
              <a:r>
                <a:rPr lang="en-US" sz="1800" b="0" i="0" u="none" strike="noStrike" baseline="0" dirty="0">
                  <a:latin typeface="CVGAC S+ Proxima Nova"/>
                </a:rPr>
                <a:t>) for </a:t>
              </a:r>
              <a:r>
                <a:rPr lang="en-US" sz="1800" b="1" i="0" u="none" strike="noStrike" baseline="0" dirty="0">
                  <a:solidFill>
                    <a:schemeClr val="bg1"/>
                  </a:solidFill>
                  <a:latin typeface="CVGAC S+ Proxima Nova"/>
                </a:rPr>
                <a:t>continuous actions in the future</a:t>
              </a:r>
              <a:r>
                <a:rPr lang="en-US" sz="1800" b="0" i="0" u="none" strike="noStrike" baseline="0" dirty="0">
                  <a:latin typeface="CVGAC S+ Proxima Nova"/>
                </a:rPr>
                <a:t>. Or use </a:t>
              </a:r>
              <a:r>
                <a:rPr lang="en-US" sz="1800" b="0" i="1" u="none" strike="noStrike" baseline="0" dirty="0">
                  <a:solidFill>
                    <a:srgbClr val="FF0000"/>
                  </a:solidFill>
                  <a:latin typeface="CVGAC S+ Proxima Nova"/>
                </a:rPr>
                <a:t>be going to + be </a:t>
              </a:r>
              <a:r>
                <a:rPr lang="en-US" sz="1800" b="0" i="0" u="none" strike="noStrike" baseline="0" dirty="0">
                  <a:solidFill>
                    <a:srgbClr val="FF0000"/>
                  </a:solidFill>
                  <a:latin typeface="CVGAC S+ Proxima Nova"/>
                </a:rPr>
                <a:t>+ present participle </a:t>
              </a:r>
            </a:p>
          </p:txBody>
        </p:sp>
      </p:grpSp>
      <p:grpSp>
        <p:nvGrpSpPr>
          <p:cNvPr id="11" name="مجموعة 10">
            <a:extLst>
              <a:ext uri="{FF2B5EF4-FFF2-40B4-BE49-F238E27FC236}">
                <a16:creationId xmlns:a16="http://schemas.microsoft.com/office/drawing/2014/main" id="{3B9C3770-7067-4F12-9101-544214375950}"/>
              </a:ext>
            </a:extLst>
          </p:cNvPr>
          <p:cNvGrpSpPr/>
          <p:nvPr/>
        </p:nvGrpSpPr>
        <p:grpSpPr>
          <a:xfrm>
            <a:off x="-556755" y="-164305"/>
            <a:ext cx="4033070" cy="1688418"/>
            <a:chOff x="-325121" y="-110007"/>
            <a:chExt cx="4955296" cy="1688418"/>
          </a:xfrm>
        </p:grpSpPr>
        <p:grpSp>
          <p:nvGrpSpPr>
            <p:cNvPr id="12" name="مجموعة 11">
              <a:extLst>
                <a:ext uri="{FF2B5EF4-FFF2-40B4-BE49-F238E27FC236}">
                  <a16:creationId xmlns:a16="http://schemas.microsoft.com/office/drawing/2014/main" id="{70BEA626-995C-4B1A-B382-8B2AF8DDE825}"/>
                </a:ext>
              </a:extLst>
            </p:cNvPr>
            <p:cNvGrpSpPr/>
            <p:nvPr/>
          </p:nvGrpSpPr>
          <p:grpSpPr>
            <a:xfrm>
              <a:off x="-325121" y="-110007"/>
              <a:ext cx="4551681" cy="1688418"/>
              <a:chOff x="2728508" y="1207413"/>
              <a:chExt cx="2032357" cy="1688418"/>
            </a:xfrm>
            <a:solidFill>
              <a:schemeClr val="bg2">
                <a:lumMod val="75000"/>
              </a:schemeClr>
            </a:solidFill>
            <a:effectLst>
              <a:outerShdw blurRad="76200" dir="18900000" sy="23000" kx="-1200000" algn="bl" rotWithShape="0">
                <a:prstClr val="black">
                  <a:alpha val="20000"/>
                </a:prstClr>
              </a:outerShdw>
            </a:effectLst>
          </p:grpSpPr>
          <p:sp>
            <p:nvSpPr>
              <p:cNvPr id="15" name="مربع نص 14">
                <a:extLst>
                  <a:ext uri="{FF2B5EF4-FFF2-40B4-BE49-F238E27FC236}">
                    <a16:creationId xmlns:a16="http://schemas.microsoft.com/office/drawing/2014/main" id="{B4B34A5F-A949-4DA3-9131-D3FC680DEB36}"/>
                  </a:ext>
                </a:extLst>
              </p:cNvPr>
              <p:cNvSpPr txBox="1"/>
              <p:nvPr/>
            </p:nvSpPr>
            <p:spPr>
              <a:xfrm>
                <a:off x="2728508"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sp>
            <p:nvSpPr>
              <p:cNvPr id="16" name="مربع نص 15">
                <a:extLst>
                  <a:ext uri="{FF2B5EF4-FFF2-40B4-BE49-F238E27FC236}">
                    <a16:creationId xmlns:a16="http://schemas.microsoft.com/office/drawing/2014/main" id="{9A8AF7F8-3658-4F0B-AEDE-4A80C3FA43A0}"/>
                  </a:ext>
                </a:extLst>
              </p:cNvPr>
              <p:cNvSpPr txBox="1"/>
              <p:nvPr/>
            </p:nvSpPr>
            <p:spPr>
              <a:xfrm>
                <a:off x="3351425"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grpSp>
        <p:sp>
          <p:nvSpPr>
            <p:cNvPr id="14" name="مربع نص 13">
              <a:extLst>
                <a:ext uri="{FF2B5EF4-FFF2-40B4-BE49-F238E27FC236}">
                  <a16:creationId xmlns:a16="http://schemas.microsoft.com/office/drawing/2014/main" id="{296FF4AB-155E-41C1-B625-8223CB91049A}"/>
                </a:ext>
              </a:extLst>
            </p:cNvPr>
            <p:cNvSpPr txBox="1"/>
            <p:nvPr/>
          </p:nvSpPr>
          <p:spPr>
            <a:xfrm>
              <a:off x="778145" y="286029"/>
              <a:ext cx="3852030" cy="677108"/>
            </a:xfrm>
            <a:prstGeom prst="rect">
              <a:avLst/>
            </a:prstGeom>
            <a:noFill/>
          </p:spPr>
          <p:txBody>
            <a:bodyPr wrap="square" rtlCol="1">
              <a:spAutoFit/>
            </a:bodyPr>
            <a:lstStyle/>
            <a:p>
              <a:pPr algn="l"/>
              <a:endParaRPr lang="ar-SA" dirty="0">
                <a:solidFill>
                  <a:srgbClr val="000000"/>
                </a:solidFill>
                <a:latin typeface="CVGAC S+ Proxima Nova"/>
              </a:endParaRPr>
            </a:p>
            <a:p>
              <a:pPr algn="l"/>
              <a:r>
                <a:rPr lang="en-US" sz="2000" b="1" dirty="0">
                  <a:latin typeface="CVGAC S+ Proxima Nova"/>
                </a:rPr>
                <a:t>Future Progressive</a:t>
              </a:r>
              <a:endParaRPr lang="en-US" sz="2000" dirty="0">
                <a:latin typeface="CVGAC S+ Proxima Nova"/>
              </a:endParaRPr>
            </a:p>
          </p:txBody>
        </p:sp>
      </p:grpSp>
      <p:pic>
        <p:nvPicPr>
          <p:cNvPr id="18" name="صورة 17">
            <a:extLst>
              <a:ext uri="{FF2B5EF4-FFF2-40B4-BE49-F238E27FC236}">
                <a16:creationId xmlns:a16="http://schemas.microsoft.com/office/drawing/2014/main" id="{17B10E90-DCF4-4F90-8712-44FF0B83ACAA}"/>
              </a:ext>
            </a:extLst>
          </p:cNvPr>
          <p:cNvPicPr>
            <a:picLocks noChangeAspect="1"/>
          </p:cNvPicPr>
          <p:nvPr/>
        </p:nvPicPr>
        <p:blipFill rotWithShape="1">
          <a:blip r:embed="rId4">
            <a:extLst>
              <a:ext uri="{28A0092B-C50C-407E-A947-70E740481C1C}">
                <a14:useLocalDpi xmlns:a14="http://schemas.microsoft.com/office/drawing/2010/main" val="0"/>
              </a:ext>
            </a:extLst>
          </a:blip>
          <a:srcRect l="52680" b="7521"/>
          <a:stretch/>
        </p:blipFill>
        <p:spPr>
          <a:xfrm>
            <a:off x="10203970" y="2560620"/>
            <a:ext cx="2299488" cy="4297379"/>
          </a:xfrm>
          <a:prstGeom prst="rect">
            <a:avLst/>
          </a:prstGeom>
          <a:ln>
            <a:noFill/>
          </a:ln>
          <a:effectLst>
            <a:outerShdw blurRad="190500" algn="tl" rotWithShape="0">
              <a:srgbClr val="000000">
                <a:alpha val="70000"/>
              </a:srgbClr>
            </a:outerShdw>
          </a:effectLst>
        </p:spPr>
      </p:pic>
      <p:grpSp>
        <p:nvGrpSpPr>
          <p:cNvPr id="3" name="مجموعة 2">
            <a:extLst>
              <a:ext uri="{FF2B5EF4-FFF2-40B4-BE49-F238E27FC236}">
                <a16:creationId xmlns:a16="http://schemas.microsoft.com/office/drawing/2014/main" id="{E2A00009-282B-4298-BAC5-59CE0C68BB8E}"/>
              </a:ext>
            </a:extLst>
          </p:cNvPr>
          <p:cNvGrpSpPr/>
          <p:nvPr/>
        </p:nvGrpSpPr>
        <p:grpSpPr>
          <a:xfrm>
            <a:off x="2154240" y="396549"/>
            <a:ext cx="6016618" cy="1438427"/>
            <a:chOff x="2154240" y="396549"/>
            <a:chExt cx="6016618" cy="1438427"/>
          </a:xfrm>
        </p:grpSpPr>
        <p:sp>
          <p:nvSpPr>
            <p:cNvPr id="19" name="TextBox 451">
              <a:extLst>
                <a:ext uri="{FF2B5EF4-FFF2-40B4-BE49-F238E27FC236}">
                  <a16:creationId xmlns:a16="http://schemas.microsoft.com/office/drawing/2014/main" id="{E7894391-40AB-44AF-884E-73CBA9E7410F}"/>
                </a:ext>
              </a:extLst>
            </p:cNvPr>
            <p:cNvSpPr txBox="1"/>
            <p:nvPr/>
          </p:nvSpPr>
          <p:spPr>
            <a:xfrm>
              <a:off x="3115332" y="495743"/>
              <a:ext cx="1211320" cy="461665"/>
            </a:xfrm>
            <a:prstGeom prst="rect">
              <a:avLst/>
            </a:prstGeom>
            <a:solidFill>
              <a:schemeClr val="accent4">
                <a:lumMod val="60000"/>
                <a:lumOff val="40000"/>
              </a:schemeClr>
            </a:solidFill>
            <a:effectLst>
              <a:outerShdw blurRad="50800" dist="38100" dir="8100000" algn="tr" rotWithShape="0">
                <a:prstClr val="black">
                  <a:alpha val="40000"/>
                </a:prstClr>
              </a:outerShdw>
            </a:effectLst>
          </p:spPr>
          <p:txBody>
            <a:bodyPr wrap="square" lIns="108000" rIns="108000" rtlCol="0">
              <a:spAutoFit/>
            </a:bodyPr>
            <a:lstStyle/>
            <a:p>
              <a:pPr algn="ctr"/>
              <a:r>
                <a:rPr lang="en-US" altLang="zh-CN" sz="2400" b="1" dirty="0">
                  <a:solidFill>
                    <a:schemeClr val="tx1">
                      <a:lumMod val="85000"/>
                      <a:lumOff val="15000"/>
                    </a:schemeClr>
                  </a:solidFill>
                  <a:latin typeface="+mj-lt"/>
                  <a:cs typeface="MV Boli" pitchFamily="2" charset="0"/>
                </a:rPr>
                <a:t>Subject</a:t>
              </a:r>
              <a:endParaRPr lang="zh-CN" altLang="en-US" sz="2000" b="1" dirty="0">
                <a:solidFill>
                  <a:schemeClr val="tx1">
                    <a:lumMod val="85000"/>
                    <a:lumOff val="15000"/>
                  </a:schemeClr>
                </a:solidFill>
                <a:latin typeface="+mj-lt"/>
                <a:cs typeface="MV Boli" pitchFamily="2" charset="0"/>
              </a:endParaRPr>
            </a:p>
          </p:txBody>
        </p:sp>
        <p:sp>
          <p:nvSpPr>
            <p:cNvPr id="20" name="TextBox 451">
              <a:extLst>
                <a:ext uri="{FF2B5EF4-FFF2-40B4-BE49-F238E27FC236}">
                  <a16:creationId xmlns:a16="http://schemas.microsoft.com/office/drawing/2014/main" id="{010CEF80-F889-4FC7-AB47-6030467F15A2}"/>
                </a:ext>
              </a:extLst>
            </p:cNvPr>
            <p:cNvSpPr txBox="1"/>
            <p:nvPr/>
          </p:nvSpPr>
          <p:spPr>
            <a:xfrm>
              <a:off x="5603425" y="396549"/>
              <a:ext cx="1959872" cy="615553"/>
            </a:xfrm>
            <a:prstGeom prst="rect">
              <a:avLst/>
            </a:prstGeom>
            <a:solidFill>
              <a:srgbClr val="EAFF97"/>
            </a:solidFill>
            <a:effectLst>
              <a:outerShdw blurRad="50800" dist="38100" dir="8100000" algn="tr" rotWithShape="0">
                <a:prstClr val="black">
                  <a:alpha val="40000"/>
                </a:prstClr>
              </a:outerShdw>
            </a:effectLst>
          </p:spPr>
          <p:txBody>
            <a:bodyPr wrap="square" lIns="108000" rIns="108000" rtlCol="0">
              <a:spAutoFit/>
            </a:bodyPr>
            <a:lstStyle/>
            <a:p>
              <a:pPr algn="ctr"/>
              <a:endParaRPr lang="en-US" altLang="zh-CN" sz="1400" dirty="0">
                <a:solidFill>
                  <a:schemeClr val="tx1">
                    <a:lumMod val="85000"/>
                    <a:lumOff val="15000"/>
                  </a:schemeClr>
                </a:solidFill>
                <a:latin typeface="+mj-lt"/>
                <a:cs typeface="MV Boli" pitchFamily="2" charset="0"/>
              </a:endParaRPr>
            </a:p>
            <a:p>
              <a:pPr algn="ctr"/>
              <a:r>
                <a:rPr lang="en-US" altLang="zh-CN" sz="2000" b="1" dirty="0">
                  <a:solidFill>
                    <a:srgbClr val="C00000"/>
                  </a:solidFill>
                  <a:latin typeface="+mj-lt"/>
                  <a:cs typeface="MV Boli" pitchFamily="2" charset="0"/>
                </a:rPr>
                <a:t>Verb +</a:t>
              </a:r>
              <a:r>
                <a:rPr lang="en-US" altLang="zh-CN" sz="2000" b="1" dirty="0" err="1">
                  <a:solidFill>
                    <a:srgbClr val="C00000"/>
                  </a:solidFill>
                  <a:latin typeface="+mj-lt"/>
                  <a:cs typeface="MV Boli" pitchFamily="2" charset="0"/>
                </a:rPr>
                <a:t>ing</a:t>
              </a:r>
              <a:endParaRPr lang="zh-CN" altLang="en-US" dirty="0">
                <a:solidFill>
                  <a:schemeClr val="tx1">
                    <a:lumMod val="85000"/>
                    <a:lumOff val="15000"/>
                  </a:schemeClr>
                </a:solidFill>
                <a:latin typeface="+mj-lt"/>
                <a:cs typeface="MV Boli" pitchFamily="2" charset="0"/>
              </a:endParaRPr>
            </a:p>
          </p:txBody>
        </p:sp>
        <p:grpSp>
          <p:nvGrpSpPr>
            <p:cNvPr id="21" name="مجموعة 20">
              <a:extLst>
                <a:ext uri="{FF2B5EF4-FFF2-40B4-BE49-F238E27FC236}">
                  <a16:creationId xmlns:a16="http://schemas.microsoft.com/office/drawing/2014/main" id="{A0E5B788-1F34-4B4D-992B-E7756AC45822}"/>
                </a:ext>
              </a:extLst>
            </p:cNvPr>
            <p:cNvGrpSpPr/>
            <p:nvPr/>
          </p:nvGrpSpPr>
          <p:grpSpPr>
            <a:xfrm>
              <a:off x="4359825" y="471744"/>
              <a:ext cx="1639501" cy="463850"/>
              <a:chOff x="5225248" y="171543"/>
              <a:chExt cx="1220196" cy="463850"/>
            </a:xfrm>
          </p:grpSpPr>
          <p:pic>
            <p:nvPicPr>
              <p:cNvPr id="22" name="صورة 21">
                <a:extLst>
                  <a:ext uri="{FF2B5EF4-FFF2-40B4-BE49-F238E27FC236}">
                    <a16:creationId xmlns:a16="http://schemas.microsoft.com/office/drawing/2014/main" id="{6D920676-AE89-4675-B56C-823B26979D56}"/>
                  </a:ext>
                </a:extLst>
              </p:cNvPr>
              <p:cNvPicPr>
                <a:picLocks noChangeAspect="1"/>
              </p:cNvPicPr>
              <p:nvPr/>
            </p:nvPicPr>
            <p:blipFill rotWithShape="1">
              <a:blip r:embed="rId5">
                <a:extLst>
                  <a:ext uri="{28A0092B-C50C-407E-A947-70E740481C1C}">
                    <a14:useLocalDpi xmlns:a14="http://schemas.microsoft.com/office/drawing/2010/main" val="0"/>
                  </a:ext>
                </a:extLst>
              </a:blip>
              <a:srcRect l="35730" t="39173" r="12587" b="37682"/>
              <a:stretch/>
            </p:blipFill>
            <p:spPr>
              <a:xfrm flipV="1">
                <a:off x="5225248" y="171543"/>
                <a:ext cx="963039" cy="463850"/>
              </a:xfrm>
              <a:prstGeom prst="rect">
                <a:avLst/>
              </a:prstGeom>
            </p:spPr>
          </p:pic>
          <p:sp>
            <p:nvSpPr>
              <p:cNvPr id="23" name="مربع نص 22">
                <a:extLst>
                  <a:ext uri="{FF2B5EF4-FFF2-40B4-BE49-F238E27FC236}">
                    <a16:creationId xmlns:a16="http://schemas.microsoft.com/office/drawing/2014/main" id="{3A5475EF-BD89-44EC-90AF-812212AA3791}"/>
                  </a:ext>
                </a:extLst>
              </p:cNvPr>
              <p:cNvSpPr txBox="1"/>
              <p:nvPr/>
            </p:nvSpPr>
            <p:spPr>
              <a:xfrm rot="10800000" flipV="1">
                <a:off x="5244976" y="212727"/>
                <a:ext cx="1200468" cy="400110"/>
              </a:xfrm>
              <a:prstGeom prst="rect">
                <a:avLst/>
              </a:prstGeom>
              <a:noFill/>
            </p:spPr>
            <p:txBody>
              <a:bodyPr wrap="square" rtlCol="1">
                <a:spAutoFit/>
              </a:bodyPr>
              <a:lstStyle/>
              <a:p>
                <a:pPr algn="l"/>
                <a:r>
                  <a:rPr lang="en-US" sz="2000" b="1" dirty="0">
                    <a:solidFill>
                      <a:schemeClr val="bg1"/>
                    </a:solidFill>
                  </a:rPr>
                  <a:t>Will +be</a:t>
                </a:r>
                <a:endParaRPr lang="ar-SA" sz="2000" b="1" dirty="0">
                  <a:solidFill>
                    <a:schemeClr val="bg1"/>
                  </a:solidFill>
                </a:endParaRPr>
              </a:p>
            </p:txBody>
          </p:sp>
        </p:grpSp>
        <p:grpSp>
          <p:nvGrpSpPr>
            <p:cNvPr id="2" name="مجموعة 1">
              <a:extLst>
                <a:ext uri="{FF2B5EF4-FFF2-40B4-BE49-F238E27FC236}">
                  <a16:creationId xmlns:a16="http://schemas.microsoft.com/office/drawing/2014/main" id="{0F81D291-3595-42C2-A5FC-C9916C9CD851}"/>
                </a:ext>
              </a:extLst>
            </p:cNvPr>
            <p:cNvGrpSpPr/>
            <p:nvPr/>
          </p:nvGrpSpPr>
          <p:grpSpPr>
            <a:xfrm>
              <a:off x="2154240" y="1219423"/>
              <a:ext cx="6016618" cy="615553"/>
              <a:chOff x="2154240" y="1219423"/>
              <a:chExt cx="6016618" cy="615553"/>
            </a:xfrm>
          </p:grpSpPr>
          <p:sp>
            <p:nvSpPr>
              <p:cNvPr id="24" name="TextBox 451">
                <a:extLst>
                  <a:ext uri="{FF2B5EF4-FFF2-40B4-BE49-F238E27FC236}">
                    <a16:creationId xmlns:a16="http://schemas.microsoft.com/office/drawing/2014/main" id="{6ECFB5BF-5E86-458A-A73A-0D955820AF82}"/>
                  </a:ext>
                </a:extLst>
              </p:cNvPr>
              <p:cNvSpPr txBox="1"/>
              <p:nvPr/>
            </p:nvSpPr>
            <p:spPr>
              <a:xfrm>
                <a:off x="2154240" y="1259166"/>
                <a:ext cx="1211320" cy="461665"/>
              </a:xfrm>
              <a:prstGeom prst="rect">
                <a:avLst/>
              </a:prstGeom>
              <a:solidFill>
                <a:schemeClr val="accent4">
                  <a:lumMod val="60000"/>
                  <a:lumOff val="40000"/>
                </a:schemeClr>
              </a:solidFill>
              <a:effectLst>
                <a:outerShdw blurRad="50800" dist="38100" dir="8100000" algn="tr" rotWithShape="0">
                  <a:prstClr val="black">
                    <a:alpha val="40000"/>
                  </a:prstClr>
                </a:outerShdw>
              </a:effectLst>
            </p:spPr>
            <p:txBody>
              <a:bodyPr wrap="square" lIns="108000" rIns="108000" rtlCol="0">
                <a:spAutoFit/>
              </a:bodyPr>
              <a:lstStyle/>
              <a:p>
                <a:pPr algn="ctr"/>
                <a:r>
                  <a:rPr lang="en-US" altLang="zh-CN" sz="2400" b="1" dirty="0">
                    <a:solidFill>
                      <a:schemeClr val="tx1">
                        <a:lumMod val="85000"/>
                        <a:lumOff val="15000"/>
                      </a:schemeClr>
                    </a:solidFill>
                    <a:latin typeface="+mj-lt"/>
                    <a:cs typeface="MV Boli" pitchFamily="2" charset="0"/>
                  </a:rPr>
                  <a:t>Subject</a:t>
                </a:r>
                <a:endParaRPr lang="zh-CN" altLang="en-US" sz="2000" b="1" dirty="0">
                  <a:solidFill>
                    <a:schemeClr val="tx1">
                      <a:lumMod val="85000"/>
                      <a:lumOff val="15000"/>
                    </a:schemeClr>
                  </a:solidFill>
                  <a:latin typeface="+mj-lt"/>
                  <a:cs typeface="MV Boli" pitchFamily="2" charset="0"/>
                </a:endParaRPr>
              </a:p>
            </p:txBody>
          </p:sp>
          <p:sp>
            <p:nvSpPr>
              <p:cNvPr id="25" name="TextBox 451">
                <a:extLst>
                  <a:ext uri="{FF2B5EF4-FFF2-40B4-BE49-F238E27FC236}">
                    <a16:creationId xmlns:a16="http://schemas.microsoft.com/office/drawing/2014/main" id="{E533D884-946B-4EA1-ACB3-0012C4C21E55}"/>
                  </a:ext>
                </a:extLst>
              </p:cNvPr>
              <p:cNvSpPr txBox="1"/>
              <p:nvPr/>
            </p:nvSpPr>
            <p:spPr>
              <a:xfrm>
                <a:off x="5773154" y="1219423"/>
                <a:ext cx="2397704" cy="615553"/>
              </a:xfrm>
              <a:prstGeom prst="rect">
                <a:avLst/>
              </a:prstGeom>
              <a:solidFill>
                <a:srgbClr val="EAFF97"/>
              </a:solidFill>
              <a:effectLst>
                <a:outerShdw blurRad="50800" dist="38100" dir="8100000" algn="tr" rotWithShape="0">
                  <a:prstClr val="black">
                    <a:alpha val="40000"/>
                  </a:prstClr>
                </a:outerShdw>
              </a:effectLst>
            </p:spPr>
            <p:txBody>
              <a:bodyPr wrap="square" lIns="108000" rIns="108000" rtlCol="0">
                <a:spAutoFit/>
              </a:bodyPr>
              <a:lstStyle/>
              <a:p>
                <a:pPr algn="ctr"/>
                <a:endParaRPr lang="en-US" altLang="zh-CN" sz="1400" dirty="0">
                  <a:solidFill>
                    <a:schemeClr val="tx1">
                      <a:lumMod val="85000"/>
                      <a:lumOff val="15000"/>
                    </a:schemeClr>
                  </a:solidFill>
                  <a:latin typeface="+mj-lt"/>
                  <a:cs typeface="MV Boli" pitchFamily="2" charset="0"/>
                </a:endParaRPr>
              </a:p>
              <a:p>
                <a:pPr algn="ctr"/>
                <a:r>
                  <a:rPr lang="en-US" altLang="zh-CN" sz="2000" b="1" dirty="0">
                    <a:solidFill>
                      <a:srgbClr val="C00000"/>
                    </a:solidFill>
                    <a:latin typeface="+mj-lt"/>
                    <a:cs typeface="MV Boli" pitchFamily="2" charset="0"/>
                  </a:rPr>
                  <a:t>Verb +</a:t>
                </a:r>
                <a:r>
                  <a:rPr lang="en-US" altLang="zh-CN" sz="2000" b="1">
                    <a:solidFill>
                      <a:srgbClr val="C00000"/>
                    </a:solidFill>
                    <a:latin typeface="+mj-lt"/>
                    <a:cs typeface="MV Boli" pitchFamily="2" charset="0"/>
                  </a:rPr>
                  <a:t>ing</a:t>
                </a:r>
                <a:endParaRPr lang="zh-CN" altLang="en-US" dirty="0">
                  <a:solidFill>
                    <a:schemeClr val="tx1">
                      <a:lumMod val="85000"/>
                      <a:lumOff val="15000"/>
                    </a:schemeClr>
                  </a:solidFill>
                  <a:latin typeface="+mj-lt"/>
                  <a:cs typeface="MV Boli" pitchFamily="2" charset="0"/>
                </a:endParaRPr>
              </a:p>
            </p:txBody>
          </p:sp>
          <p:grpSp>
            <p:nvGrpSpPr>
              <p:cNvPr id="26" name="مجموعة 25">
                <a:extLst>
                  <a:ext uri="{FF2B5EF4-FFF2-40B4-BE49-F238E27FC236}">
                    <a16:creationId xmlns:a16="http://schemas.microsoft.com/office/drawing/2014/main" id="{DB8DFAD9-67A8-493F-A569-3B9CBD818FB3}"/>
                  </a:ext>
                </a:extLst>
              </p:cNvPr>
              <p:cNvGrpSpPr/>
              <p:nvPr/>
            </p:nvGrpSpPr>
            <p:grpSpPr>
              <a:xfrm>
                <a:off x="4386331" y="1253133"/>
                <a:ext cx="2730565" cy="472153"/>
                <a:chOff x="5599147" y="1615414"/>
                <a:chExt cx="1915454" cy="472153"/>
              </a:xfrm>
            </p:grpSpPr>
            <p:pic>
              <p:nvPicPr>
                <p:cNvPr id="27" name="صورة 26">
                  <a:extLst>
                    <a:ext uri="{FF2B5EF4-FFF2-40B4-BE49-F238E27FC236}">
                      <a16:creationId xmlns:a16="http://schemas.microsoft.com/office/drawing/2014/main" id="{4E15A33D-87F5-4C09-85EF-EE8F769E9308}"/>
                    </a:ext>
                  </a:extLst>
                </p:cNvPr>
                <p:cNvPicPr>
                  <a:picLocks noChangeAspect="1"/>
                </p:cNvPicPr>
                <p:nvPr/>
              </p:nvPicPr>
              <p:blipFill rotWithShape="1">
                <a:blip r:embed="rId5">
                  <a:extLst>
                    <a:ext uri="{28A0092B-C50C-407E-A947-70E740481C1C}">
                      <a14:useLocalDpi xmlns:a14="http://schemas.microsoft.com/office/drawing/2010/main" val="0"/>
                    </a:ext>
                  </a:extLst>
                </a:blip>
                <a:srcRect l="35730" t="39173" r="12587" b="37682"/>
                <a:stretch/>
              </p:blipFill>
              <p:spPr>
                <a:xfrm flipV="1">
                  <a:off x="5599147" y="1615414"/>
                  <a:ext cx="963039" cy="463850"/>
                </a:xfrm>
                <a:prstGeom prst="rect">
                  <a:avLst/>
                </a:prstGeom>
              </p:spPr>
            </p:pic>
            <p:sp>
              <p:nvSpPr>
                <p:cNvPr id="28" name="مربع نص 27">
                  <a:extLst>
                    <a:ext uri="{FF2B5EF4-FFF2-40B4-BE49-F238E27FC236}">
                      <a16:creationId xmlns:a16="http://schemas.microsoft.com/office/drawing/2014/main" id="{1DA738FC-4865-49B7-9F1E-C8CA45CCF3CF}"/>
                    </a:ext>
                  </a:extLst>
                </p:cNvPr>
                <p:cNvSpPr txBox="1"/>
                <p:nvPr/>
              </p:nvSpPr>
              <p:spPr>
                <a:xfrm>
                  <a:off x="5599147" y="1687457"/>
                  <a:ext cx="1915454" cy="400110"/>
                </a:xfrm>
                <a:prstGeom prst="rect">
                  <a:avLst/>
                </a:prstGeom>
                <a:noFill/>
              </p:spPr>
              <p:txBody>
                <a:bodyPr wrap="square" rtlCol="1">
                  <a:spAutoFit/>
                </a:bodyPr>
                <a:lstStyle/>
                <a:p>
                  <a:pPr algn="l"/>
                  <a:r>
                    <a:rPr lang="en-US" sz="2000" b="1" dirty="0">
                      <a:solidFill>
                        <a:schemeClr val="bg1"/>
                      </a:solidFill>
                    </a:rPr>
                    <a:t>Going to be</a:t>
                  </a:r>
                  <a:endParaRPr lang="ar-SA" sz="2000" b="1" dirty="0">
                    <a:solidFill>
                      <a:schemeClr val="bg1"/>
                    </a:solidFill>
                  </a:endParaRPr>
                </a:p>
              </p:txBody>
            </p:sp>
          </p:grpSp>
          <p:sp>
            <p:nvSpPr>
              <p:cNvPr id="29" name="مربع نص 28">
                <a:extLst>
                  <a:ext uri="{FF2B5EF4-FFF2-40B4-BE49-F238E27FC236}">
                    <a16:creationId xmlns:a16="http://schemas.microsoft.com/office/drawing/2014/main" id="{78963D18-92AC-4C95-90E0-8D1B844EFA8F}"/>
                  </a:ext>
                </a:extLst>
              </p:cNvPr>
              <p:cNvSpPr txBox="1"/>
              <p:nvPr/>
            </p:nvSpPr>
            <p:spPr>
              <a:xfrm>
                <a:off x="3362819" y="1295129"/>
                <a:ext cx="102625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l"/>
                <a:r>
                  <a:rPr lang="en-US" sz="2000" b="1" dirty="0">
                    <a:solidFill>
                      <a:schemeClr val="bg1"/>
                    </a:solidFill>
                  </a:rPr>
                  <a:t>Be</a:t>
                </a:r>
                <a:endParaRPr lang="ar-SA" sz="2000" b="1" dirty="0">
                  <a:solidFill>
                    <a:schemeClr val="bg1"/>
                  </a:solidFill>
                </a:endParaRPr>
              </a:p>
            </p:txBody>
          </p:sp>
        </p:grpSp>
      </p:grpSp>
      <p:sp>
        <p:nvSpPr>
          <p:cNvPr id="30" name="مستطيل 29">
            <a:extLst>
              <a:ext uri="{FF2B5EF4-FFF2-40B4-BE49-F238E27FC236}">
                <a16:creationId xmlns:a16="http://schemas.microsoft.com/office/drawing/2014/main" id="{758B53C4-DB0B-4438-8310-A9D5F6CBBD6F}"/>
              </a:ext>
            </a:extLst>
          </p:cNvPr>
          <p:cNvSpPr/>
          <p:nvPr/>
        </p:nvSpPr>
        <p:spPr>
          <a:xfrm>
            <a:off x="9284048" y="2514902"/>
            <a:ext cx="2588808" cy="45719"/>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solidFill>
                <a:srgbClr val="C00000"/>
              </a:solidFill>
            </a:endParaRPr>
          </a:p>
        </p:txBody>
      </p:sp>
      <p:sp>
        <p:nvSpPr>
          <p:cNvPr id="31" name="علامة الطرح 30">
            <a:extLst>
              <a:ext uri="{FF2B5EF4-FFF2-40B4-BE49-F238E27FC236}">
                <a16:creationId xmlns:a16="http://schemas.microsoft.com/office/drawing/2014/main" id="{0C5D6EF2-7157-400F-8958-523A13BD949D}"/>
              </a:ext>
            </a:extLst>
          </p:cNvPr>
          <p:cNvSpPr/>
          <p:nvPr/>
        </p:nvSpPr>
        <p:spPr>
          <a:xfrm>
            <a:off x="10556413" y="1801134"/>
            <a:ext cx="1294404" cy="618229"/>
          </a:xfrm>
          <a:prstGeom prst="mathMinus">
            <a:avLst/>
          </a:prstGeom>
          <a:pattFill prst="wdUpDiag">
            <a:fgClr>
              <a:schemeClr val="accent4"/>
            </a:fgClr>
            <a:bgClr>
              <a:schemeClr val="bg1"/>
            </a:bgClr>
          </a:pattFill>
          <a:ln>
            <a:solidFill>
              <a:srgbClr val="FF0000"/>
            </a:solidFill>
          </a:ln>
        </p:spPr>
        <p:style>
          <a:lnRef idx="0">
            <a:scrgbClr r="0" g="0" b="0"/>
          </a:lnRef>
          <a:fillRef idx="0">
            <a:scrgbClr r="0" g="0" b="0"/>
          </a:fillRef>
          <a:effectRef idx="0">
            <a:scrgbClr r="0" g="0" b="0"/>
          </a:effectRef>
          <a:fontRef idx="minor">
            <a:schemeClr val="lt1"/>
          </a:fontRef>
        </p:style>
        <p:txBody>
          <a:bodyPr rtlCol="1" anchor="ctr"/>
          <a:lstStyle/>
          <a:p>
            <a:pPr algn="ctr"/>
            <a:endParaRPr lang="ar-SA" dirty="0"/>
          </a:p>
        </p:txBody>
      </p:sp>
      <p:pic>
        <p:nvPicPr>
          <p:cNvPr id="32" name="Picture 4" descr="Lamp Idea Or Light Bulb Doodle Sketch Vector Icon Royalty Free Cliparts,  Vectors, And Stock Illustration. Image 100548135.">
            <a:extLst>
              <a:ext uri="{FF2B5EF4-FFF2-40B4-BE49-F238E27FC236}">
                <a16:creationId xmlns:a16="http://schemas.microsoft.com/office/drawing/2014/main" id="{FC571AA3-D54C-4120-BF8F-E6603470605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231" b="97231" l="3464" r="93149">
                        <a14:foregroundMark x1="62818" y1="34615" x2="62818" y2="34615"/>
                        <a14:foregroundMark x1="47421" y1="31077" x2="47421" y2="31077"/>
                        <a14:foregroundMark x1="25558" y1="76846" x2="25558" y2="76846"/>
                        <a14:foregroundMark x1="18476" y1="66308" x2="18476" y2="66308"/>
                        <a14:foregroundMark x1="15012" y1="53154" x2="15012" y2="53154"/>
                        <a14:foregroundMark x1="19246" y1="40923" x2="19246" y2="40923"/>
                        <a14:foregroundMark x1="26867" y1="30923" x2="26867" y2="30923"/>
                        <a14:foregroundMark x1="36490" y1="22231" x2="36490" y2="22231"/>
                        <a14:foregroundMark x1="49654" y1="20000" x2="49654" y2="20000"/>
                        <a14:foregroundMark x1="62433" y1="21692" x2="62433" y2="21692"/>
                        <a14:foregroundMark x1="63895" y1="36846" x2="63895" y2="36846"/>
                        <a14:foregroundMark x1="70747" y1="31462" x2="70747" y2="31462"/>
                        <a14:foregroundMark x1="79985" y1="40154" x2="79985" y2="40154"/>
                        <a14:foregroundMark x1="82987" y1="53154" x2="82987" y2="53154"/>
                        <a14:foregroundMark x1="82987" y1="66846" x2="82987" y2="66846"/>
                        <a14:foregroundMark x1="71901" y1="75538" x2="71901" y2="75538"/>
                      </a14:backgroundRemoval>
                    </a14:imgEffect>
                  </a14:imgLayer>
                </a14:imgProps>
              </a:ext>
              <a:ext uri="{28A0092B-C50C-407E-A947-70E740481C1C}">
                <a14:useLocalDpi xmlns:a14="http://schemas.microsoft.com/office/drawing/2010/main" val="0"/>
              </a:ext>
            </a:extLst>
          </a:blip>
          <a:srcRect/>
          <a:stretch>
            <a:fillRect/>
          </a:stretch>
        </p:blipFill>
        <p:spPr bwMode="auto">
          <a:xfrm>
            <a:off x="7007368" y="-21274"/>
            <a:ext cx="764077" cy="899733"/>
          </a:xfrm>
          <a:prstGeom prst="rect">
            <a:avLst/>
          </a:prstGeom>
          <a:noFill/>
          <a:extLst>
            <a:ext uri="{909E8E84-426E-40DD-AFC4-6F175D3DCCD1}">
              <a14:hiddenFill xmlns:a14="http://schemas.microsoft.com/office/drawing/2010/main">
                <a:solidFill>
                  <a:srgbClr val="FFFFFF"/>
                </a:solidFill>
              </a14:hiddenFill>
            </a:ext>
          </a:extLst>
        </p:spPr>
      </p:pic>
      <p:sp>
        <p:nvSpPr>
          <p:cNvPr id="40" name="مستطيل 39">
            <a:extLst>
              <a:ext uri="{FF2B5EF4-FFF2-40B4-BE49-F238E27FC236}">
                <a16:creationId xmlns:a16="http://schemas.microsoft.com/office/drawing/2014/main" id="{B9703D83-5DCF-4016-841A-081BC5490450}"/>
              </a:ext>
            </a:extLst>
          </p:cNvPr>
          <p:cNvSpPr/>
          <p:nvPr/>
        </p:nvSpPr>
        <p:spPr>
          <a:xfrm rot="5400000">
            <a:off x="10461577" y="2375169"/>
            <a:ext cx="233748"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dirty="0"/>
          </a:p>
        </p:txBody>
      </p:sp>
      <p:sp>
        <p:nvSpPr>
          <p:cNvPr id="41" name="مستطيل 40">
            <a:extLst>
              <a:ext uri="{FF2B5EF4-FFF2-40B4-BE49-F238E27FC236}">
                <a16:creationId xmlns:a16="http://schemas.microsoft.com/office/drawing/2014/main" id="{86BF1C57-9B3D-4B5E-B233-A33FE678DFAE}"/>
              </a:ext>
            </a:extLst>
          </p:cNvPr>
          <p:cNvSpPr/>
          <p:nvPr/>
        </p:nvSpPr>
        <p:spPr>
          <a:xfrm>
            <a:off x="9938112" y="1608727"/>
            <a:ext cx="1716168" cy="276999"/>
          </a:xfrm>
          <a:prstGeom prst="rect">
            <a:avLst/>
          </a:prstGeom>
        </p:spPr>
        <p:txBody>
          <a:bodyPr wrap="square">
            <a:spAutoFit/>
          </a:bodyPr>
          <a:lstStyle/>
          <a:p>
            <a:pPr algn="l"/>
            <a:r>
              <a:rPr lang="en-US" sz="1200" b="1" dirty="0">
                <a:latin typeface="CVGAC S+ Proxima Nova"/>
              </a:rPr>
              <a:t>Future Progressive</a:t>
            </a:r>
            <a:endParaRPr lang="en-US" sz="1200" dirty="0">
              <a:latin typeface="CVGAC S+ Proxima Nova"/>
            </a:endParaRPr>
          </a:p>
        </p:txBody>
      </p:sp>
    </p:spTree>
    <p:extLst>
      <p:ext uri="{BB962C8B-B14F-4D97-AF65-F5344CB8AC3E}">
        <p14:creationId xmlns:p14="http://schemas.microsoft.com/office/powerpoint/2010/main" val="3461155526"/>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repeatCount="indefinite"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6146" name="Picture 2" descr="Time Clipart PNG Images, Transparent Time Clipart Image Download - PNGitem">
            <a:extLst>
              <a:ext uri="{FF2B5EF4-FFF2-40B4-BE49-F238E27FC236}">
                <a16:creationId xmlns:a16="http://schemas.microsoft.com/office/drawing/2014/main" id="{3BD90921-AAE6-4CBC-8C45-3AA75C77CC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500" l="7280" r="92720">
                        <a14:foregroundMark x1="63985" y1="90714" x2="63985" y2="90714"/>
                        <a14:foregroundMark x1="91954" y1="25357" x2="91954" y2="25000"/>
                        <a14:foregroundMark x1="28352" y1="10714" x2="28352" y2="10714"/>
                        <a14:foregroundMark x1="8046" y1="20357" x2="7280" y2="21071"/>
                        <a14:foregroundMark x1="54406" y1="9286" x2="54406" y2="9286"/>
                        <a14:foregroundMark x1="52107" y1="9643" x2="52107" y2="9643"/>
                        <a14:foregroundMark x1="62835" y1="92857" x2="62835" y2="92857"/>
                        <a14:foregroundMark x1="93103" y1="56429" x2="93103" y2="56429"/>
                        <a14:foregroundMark x1="78544" y1="7500" x2="78544" y2="7500"/>
                      </a14:backgroundRemoval>
                    </a14:imgEffect>
                  </a14:imgLayer>
                </a14:imgProps>
              </a:ext>
              <a:ext uri="{28A0092B-C50C-407E-A947-70E740481C1C}">
                <a14:useLocalDpi xmlns:a14="http://schemas.microsoft.com/office/drawing/2010/main" val="0"/>
              </a:ext>
            </a:extLst>
          </a:blip>
          <a:srcRect/>
          <a:stretch>
            <a:fillRect/>
          </a:stretch>
        </p:blipFill>
        <p:spPr bwMode="auto">
          <a:xfrm>
            <a:off x="10484732" y="102564"/>
            <a:ext cx="1707268" cy="13814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ractice Clip Art At Clker Com Vector Clip Art Online - Practice Clipart -  Png Download - Full Size Clipart (#602650) - PinClipart">
            <a:extLst>
              <a:ext uri="{FF2B5EF4-FFF2-40B4-BE49-F238E27FC236}">
                <a16:creationId xmlns:a16="http://schemas.microsoft.com/office/drawing/2014/main" id="{3B8E178D-6883-4B3A-9E82-078F83D33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170" y="658762"/>
            <a:ext cx="6985417" cy="5164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400931"/>
      </p:ext>
    </p:extLst>
  </p:cSld>
  <p:clrMapOvr>
    <a:masterClrMapping/>
  </p:clrMapOvr>
  <p:transition spd="slow">
    <p:pull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 name="مربع نص 1">
            <a:extLst>
              <a:ext uri="{FF2B5EF4-FFF2-40B4-BE49-F238E27FC236}">
                <a16:creationId xmlns:a16="http://schemas.microsoft.com/office/drawing/2014/main" id="{C3DCD24D-17A6-45AF-8226-50A0C6C4E5BF}"/>
              </a:ext>
            </a:extLst>
          </p:cNvPr>
          <p:cNvSpPr txBox="1"/>
          <p:nvPr/>
        </p:nvSpPr>
        <p:spPr>
          <a:xfrm>
            <a:off x="447040" y="416560"/>
            <a:ext cx="7172960" cy="2277547"/>
          </a:xfrm>
          <a:prstGeom prst="rect">
            <a:avLst/>
          </a:prstGeom>
          <a:noFill/>
        </p:spPr>
        <p:txBody>
          <a:bodyPr wrap="square" rtlCol="1">
            <a:spAutoFit/>
          </a:bodyPr>
          <a:lstStyle/>
          <a:p>
            <a:pPr algn="l"/>
            <a:r>
              <a:rPr lang="en-US" sz="2400" b="1" i="0" u="sng" strike="noStrike" baseline="0" dirty="0">
                <a:solidFill>
                  <a:srgbClr val="FF0000"/>
                </a:solidFill>
                <a:latin typeface="CVGAC S+ Proxima Nova"/>
              </a:rPr>
              <a:t>B-Work in groups</a:t>
            </a:r>
            <a:r>
              <a:rPr lang="en-US" sz="2400" b="1" i="0" u="none" strike="noStrike" baseline="0" dirty="0">
                <a:solidFill>
                  <a:srgbClr val="FF0000"/>
                </a:solidFill>
                <a:latin typeface="CVGAC S+ Proxima Nova"/>
              </a:rPr>
              <a:t>. Answer this question</a:t>
            </a:r>
            <a:r>
              <a:rPr lang="en-US" sz="1800" b="0" i="0" u="none" strike="noStrike" baseline="0" dirty="0">
                <a:solidFill>
                  <a:srgbClr val="000000"/>
                </a:solidFill>
                <a:latin typeface="CVGAC S+ Proxima Nova"/>
              </a:rPr>
              <a:t>:</a:t>
            </a:r>
          </a:p>
          <a:p>
            <a:pPr algn="l"/>
            <a:endParaRPr lang="en-US" dirty="0">
              <a:solidFill>
                <a:srgbClr val="000000"/>
              </a:solidFill>
              <a:latin typeface="CVGAC S+ Proxima Nova"/>
            </a:endParaRPr>
          </a:p>
          <a:p>
            <a:pPr algn="l"/>
            <a:endParaRPr lang="en-US" sz="1800" b="0" i="0" u="none" strike="noStrike" baseline="0" dirty="0">
              <a:solidFill>
                <a:srgbClr val="000000"/>
              </a:solidFill>
              <a:latin typeface="CVGAC S+ Proxima Nova"/>
            </a:endParaRPr>
          </a:p>
          <a:p>
            <a:pPr algn="l"/>
            <a:endParaRPr lang="en-US" sz="1800" b="0" i="0" u="none" strike="noStrike" baseline="0" dirty="0">
              <a:solidFill>
                <a:srgbClr val="000000"/>
              </a:solidFill>
              <a:latin typeface="CVGAC S+ Proxima Nova"/>
            </a:endParaRPr>
          </a:p>
          <a:p>
            <a:pPr algn="l"/>
            <a:r>
              <a:rPr lang="en-US" sz="1800" b="0" i="0" u="none" strike="noStrike" baseline="0" dirty="0">
                <a:solidFill>
                  <a:srgbClr val="000000"/>
                </a:solidFill>
                <a:latin typeface="CVGAC S+ Proxima Nova"/>
              </a:rPr>
              <a:t> </a:t>
            </a:r>
            <a:r>
              <a:rPr lang="en-US" sz="3200" b="0" i="0" u="none" strike="noStrike" baseline="0" dirty="0">
                <a:solidFill>
                  <a:srgbClr val="000000"/>
                </a:solidFill>
                <a:latin typeface="CVGAC S+ Proxima Nova"/>
              </a:rPr>
              <a:t>Which of the following do you think people will still be using in 50 years</a:t>
            </a:r>
            <a:r>
              <a:rPr lang="en-US" sz="1800" b="0" i="0" u="none" strike="noStrike" baseline="0" dirty="0">
                <a:solidFill>
                  <a:srgbClr val="000000"/>
                </a:solidFill>
                <a:latin typeface="CVGAC S+ Proxima Nova"/>
              </a:rPr>
              <a:t>? </a:t>
            </a:r>
            <a:endParaRPr lang="ar-SA" dirty="0"/>
          </a:p>
        </p:txBody>
      </p:sp>
      <p:pic>
        <p:nvPicPr>
          <p:cNvPr id="5" name="صورة 4">
            <a:extLst>
              <a:ext uri="{FF2B5EF4-FFF2-40B4-BE49-F238E27FC236}">
                <a16:creationId xmlns:a16="http://schemas.microsoft.com/office/drawing/2014/main" id="{9D0B02EF-A9A7-443D-9B35-E611378721AA}"/>
              </a:ext>
            </a:extLst>
          </p:cNvPr>
          <p:cNvPicPr>
            <a:picLocks noChangeAspect="1"/>
          </p:cNvPicPr>
          <p:nvPr/>
        </p:nvPicPr>
        <p:blipFill rotWithShape="1">
          <a:blip r:embed="rId4"/>
          <a:srcRect l="8330" t="8932" r="2412" b="9514"/>
          <a:stretch/>
        </p:blipFill>
        <p:spPr>
          <a:xfrm>
            <a:off x="10198777" y="300685"/>
            <a:ext cx="1832525" cy="1261739"/>
          </a:xfrm>
          <a:prstGeom prst="rect">
            <a:avLst/>
          </a:prstGeom>
          <a:ln>
            <a:noFill/>
          </a:ln>
          <a:effectLst>
            <a:outerShdw blurRad="190500" algn="tl" rotWithShape="0">
              <a:srgbClr val="000000">
                <a:alpha val="70000"/>
              </a:srgbClr>
            </a:outerShdw>
          </a:effectLst>
        </p:spPr>
      </p:pic>
      <p:pic>
        <p:nvPicPr>
          <p:cNvPr id="7" name="صورة 6">
            <a:extLst>
              <a:ext uri="{FF2B5EF4-FFF2-40B4-BE49-F238E27FC236}">
                <a16:creationId xmlns:a16="http://schemas.microsoft.com/office/drawing/2014/main" id="{EBAA8963-359F-4738-AAF6-9333DDFB3600}"/>
              </a:ext>
            </a:extLst>
          </p:cNvPr>
          <p:cNvPicPr>
            <a:picLocks noChangeAspect="1"/>
          </p:cNvPicPr>
          <p:nvPr/>
        </p:nvPicPr>
        <p:blipFill rotWithShape="1">
          <a:blip r:embed="rId5"/>
          <a:srcRect l="4088" t="3672" r="2269" b="13423"/>
          <a:stretch/>
        </p:blipFill>
        <p:spPr>
          <a:xfrm>
            <a:off x="8883203" y="2037358"/>
            <a:ext cx="3240953" cy="2023035"/>
          </a:xfrm>
          <a:prstGeom prst="rect">
            <a:avLst/>
          </a:prstGeom>
          <a:ln>
            <a:noFill/>
          </a:ln>
          <a:effectLst>
            <a:outerShdw blurRad="190500" algn="tl" rotWithShape="0">
              <a:srgbClr val="000000">
                <a:alpha val="70000"/>
              </a:srgbClr>
            </a:outerShdw>
          </a:effectLst>
        </p:spPr>
      </p:pic>
      <p:pic>
        <p:nvPicPr>
          <p:cNvPr id="10" name="صورة 9">
            <a:extLst>
              <a:ext uri="{FF2B5EF4-FFF2-40B4-BE49-F238E27FC236}">
                <a16:creationId xmlns:a16="http://schemas.microsoft.com/office/drawing/2014/main" id="{FE2835E0-2816-4916-ADC8-1BC47CA8FC20}"/>
              </a:ext>
            </a:extLst>
          </p:cNvPr>
          <p:cNvPicPr>
            <a:picLocks noChangeAspect="1"/>
          </p:cNvPicPr>
          <p:nvPr/>
        </p:nvPicPr>
        <p:blipFill rotWithShape="1">
          <a:blip r:embed="rId6"/>
          <a:srcRect l="1977" t="6075" b="13115"/>
          <a:stretch/>
        </p:blipFill>
        <p:spPr>
          <a:xfrm>
            <a:off x="5112022" y="5248100"/>
            <a:ext cx="3615158" cy="1033576"/>
          </a:xfrm>
          <a:prstGeom prst="rect">
            <a:avLst/>
          </a:prstGeom>
          <a:ln>
            <a:noFill/>
          </a:ln>
          <a:effectLst>
            <a:outerShdw blurRad="190500" algn="tl" rotWithShape="0">
              <a:srgbClr val="000000">
                <a:alpha val="70000"/>
              </a:srgbClr>
            </a:outerShdw>
          </a:effectLst>
        </p:spPr>
      </p:pic>
      <p:pic>
        <p:nvPicPr>
          <p:cNvPr id="12" name="صورة 11">
            <a:extLst>
              <a:ext uri="{FF2B5EF4-FFF2-40B4-BE49-F238E27FC236}">
                <a16:creationId xmlns:a16="http://schemas.microsoft.com/office/drawing/2014/main" id="{070A3A07-5FAA-4C4B-B082-19E65E629033}"/>
              </a:ext>
            </a:extLst>
          </p:cNvPr>
          <p:cNvPicPr>
            <a:picLocks noChangeAspect="1"/>
          </p:cNvPicPr>
          <p:nvPr/>
        </p:nvPicPr>
        <p:blipFill rotWithShape="1">
          <a:blip r:embed="rId7"/>
          <a:srcRect l="625" t="7780" r="1" b="291"/>
          <a:stretch/>
        </p:blipFill>
        <p:spPr>
          <a:xfrm>
            <a:off x="437671" y="4218463"/>
            <a:ext cx="2320466" cy="1932582"/>
          </a:xfrm>
          <a:prstGeom prst="rect">
            <a:avLst/>
          </a:prstGeom>
          <a:ln>
            <a:noFill/>
          </a:ln>
          <a:effectLst>
            <a:outerShdw blurRad="190500" algn="tl" rotWithShape="0">
              <a:srgbClr val="000000">
                <a:alpha val="70000"/>
              </a:srgbClr>
            </a:outerShdw>
          </a:effectLst>
        </p:spPr>
      </p:pic>
      <p:pic>
        <p:nvPicPr>
          <p:cNvPr id="15" name="صورة 14">
            <a:extLst>
              <a:ext uri="{FF2B5EF4-FFF2-40B4-BE49-F238E27FC236}">
                <a16:creationId xmlns:a16="http://schemas.microsoft.com/office/drawing/2014/main" id="{3B3F2071-D13A-45F8-9636-0F3480D8C98C}"/>
              </a:ext>
            </a:extLst>
          </p:cNvPr>
          <p:cNvPicPr>
            <a:picLocks noChangeAspect="1"/>
          </p:cNvPicPr>
          <p:nvPr/>
        </p:nvPicPr>
        <p:blipFill rotWithShape="1">
          <a:blip r:embed="rId8"/>
          <a:srcRect l="5404" t="1210" r="5518" b="1657"/>
          <a:stretch/>
        </p:blipFill>
        <p:spPr>
          <a:xfrm>
            <a:off x="5453687" y="2902163"/>
            <a:ext cx="2499360" cy="1813880"/>
          </a:xfrm>
          <a:prstGeom prst="rect">
            <a:avLst/>
          </a:prstGeom>
          <a:ln>
            <a:noFill/>
          </a:ln>
          <a:effectLst>
            <a:outerShdw blurRad="190500" algn="tl" rotWithShape="0">
              <a:srgbClr val="000000">
                <a:alpha val="70000"/>
              </a:srgbClr>
            </a:outerShdw>
          </a:effectLst>
        </p:spPr>
      </p:pic>
      <p:pic>
        <p:nvPicPr>
          <p:cNvPr id="17" name="صورة 16">
            <a:extLst>
              <a:ext uri="{FF2B5EF4-FFF2-40B4-BE49-F238E27FC236}">
                <a16:creationId xmlns:a16="http://schemas.microsoft.com/office/drawing/2014/main" id="{82F36FF2-632A-4B13-A883-87604131F9F2}"/>
              </a:ext>
            </a:extLst>
          </p:cNvPr>
          <p:cNvPicPr>
            <a:picLocks noChangeAspect="1"/>
          </p:cNvPicPr>
          <p:nvPr/>
        </p:nvPicPr>
        <p:blipFill rotWithShape="1">
          <a:blip r:embed="rId9"/>
          <a:srcRect l="5375" t="1070" r="7582" b="7167"/>
          <a:stretch/>
        </p:blipFill>
        <p:spPr>
          <a:xfrm>
            <a:off x="8951047" y="4615632"/>
            <a:ext cx="3240953" cy="1905143"/>
          </a:xfrm>
          <a:prstGeom prst="rect">
            <a:avLst/>
          </a:prstGeom>
          <a:ln>
            <a:noFill/>
          </a:ln>
          <a:effectLst>
            <a:outerShdw blurRad="190500" algn="tl" rotWithShape="0">
              <a:srgbClr val="000000">
                <a:alpha val="70000"/>
              </a:srgbClr>
            </a:outerShdw>
          </a:effectLst>
        </p:spPr>
      </p:pic>
      <p:pic>
        <p:nvPicPr>
          <p:cNvPr id="19" name="صورة 18">
            <a:extLst>
              <a:ext uri="{FF2B5EF4-FFF2-40B4-BE49-F238E27FC236}">
                <a16:creationId xmlns:a16="http://schemas.microsoft.com/office/drawing/2014/main" id="{F9A0A4B2-E916-40AA-AB0B-D9265811C94A}"/>
              </a:ext>
            </a:extLst>
          </p:cNvPr>
          <p:cNvPicPr>
            <a:picLocks noChangeAspect="1"/>
          </p:cNvPicPr>
          <p:nvPr/>
        </p:nvPicPr>
        <p:blipFill rotWithShape="1">
          <a:blip r:embed="rId10"/>
          <a:srcRect l="14373" t="11714" r="33476" b="10469"/>
          <a:stretch/>
        </p:blipFill>
        <p:spPr>
          <a:xfrm>
            <a:off x="3347585" y="4437591"/>
            <a:ext cx="1026160" cy="1270000"/>
          </a:xfrm>
          <a:prstGeom prst="rect">
            <a:avLst/>
          </a:prstGeom>
          <a:ln>
            <a:noFill/>
          </a:ln>
          <a:effectLst>
            <a:outerShdw blurRad="190500" algn="tl" rotWithShape="0">
              <a:srgbClr val="000000">
                <a:alpha val="70000"/>
              </a:srgbClr>
            </a:outerShdw>
          </a:effectLst>
        </p:spPr>
      </p:pic>
      <p:sp>
        <p:nvSpPr>
          <p:cNvPr id="20" name="مربع نص 19">
            <a:extLst>
              <a:ext uri="{FF2B5EF4-FFF2-40B4-BE49-F238E27FC236}">
                <a16:creationId xmlns:a16="http://schemas.microsoft.com/office/drawing/2014/main" id="{F0CD1658-B4F6-46AD-A9CB-6EEA2B6CF0CD}"/>
              </a:ext>
            </a:extLst>
          </p:cNvPr>
          <p:cNvSpPr txBox="1"/>
          <p:nvPr/>
        </p:nvSpPr>
        <p:spPr>
          <a:xfrm>
            <a:off x="10049120" y="1566986"/>
            <a:ext cx="2131838" cy="369332"/>
          </a:xfrm>
          <a:prstGeom prst="rect">
            <a:avLst/>
          </a:prstGeom>
          <a:noFill/>
        </p:spPr>
        <p:txBody>
          <a:bodyPr wrap="square" rtlCol="1">
            <a:spAutoFit/>
          </a:bodyPr>
          <a:lstStyle/>
          <a:p>
            <a:pPr algn="l"/>
            <a:r>
              <a:rPr lang="en-US" sz="1800" b="1" i="0" u="none" strike="noStrike" baseline="0" dirty="0">
                <a:solidFill>
                  <a:srgbClr val="000000"/>
                </a:solidFill>
                <a:latin typeface="CVGAC S+ Proxima Nova"/>
              </a:rPr>
              <a:t>ballpoint pens </a:t>
            </a:r>
            <a:endParaRPr lang="ar-SA" dirty="0"/>
          </a:p>
        </p:txBody>
      </p:sp>
      <p:sp>
        <p:nvSpPr>
          <p:cNvPr id="22" name="مربع نص 21">
            <a:extLst>
              <a:ext uri="{FF2B5EF4-FFF2-40B4-BE49-F238E27FC236}">
                <a16:creationId xmlns:a16="http://schemas.microsoft.com/office/drawing/2014/main" id="{8E26BD2C-D217-43A3-BE50-A92484DA9973}"/>
              </a:ext>
            </a:extLst>
          </p:cNvPr>
          <p:cNvSpPr txBox="1"/>
          <p:nvPr/>
        </p:nvSpPr>
        <p:spPr>
          <a:xfrm>
            <a:off x="9127043" y="4033797"/>
            <a:ext cx="2794000" cy="369332"/>
          </a:xfrm>
          <a:prstGeom prst="rect">
            <a:avLst/>
          </a:prstGeom>
          <a:noFill/>
        </p:spPr>
        <p:txBody>
          <a:bodyPr wrap="square" rtlCol="1">
            <a:spAutoFit/>
          </a:bodyPr>
          <a:lstStyle/>
          <a:p>
            <a:pPr algn="ctr"/>
            <a:r>
              <a:rPr lang="en-US" sz="1800" b="1" i="0" u="none" strike="noStrike" baseline="0" dirty="0">
                <a:solidFill>
                  <a:srgbClr val="000000"/>
                </a:solidFill>
                <a:latin typeface="CVGAC S+ Proxima Nova"/>
              </a:rPr>
              <a:t>personal computer </a:t>
            </a:r>
            <a:endParaRPr lang="ar-SA" dirty="0"/>
          </a:p>
        </p:txBody>
      </p:sp>
      <p:sp>
        <p:nvSpPr>
          <p:cNvPr id="23" name="مربع نص 22">
            <a:extLst>
              <a:ext uri="{FF2B5EF4-FFF2-40B4-BE49-F238E27FC236}">
                <a16:creationId xmlns:a16="http://schemas.microsoft.com/office/drawing/2014/main" id="{4044032F-9699-422C-8D9C-FE3B48CBF44E}"/>
              </a:ext>
            </a:extLst>
          </p:cNvPr>
          <p:cNvSpPr txBox="1"/>
          <p:nvPr/>
        </p:nvSpPr>
        <p:spPr>
          <a:xfrm>
            <a:off x="9127043" y="6529616"/>
            <a:ext cx="3064957" cy="369332"/>
          </a:xfrm>
          <a:prstGeom prst="rect">
            <a:avLst/>
          </a:prstGeom>
          <a:noFill/>
        </p:spPr>
        <p:txBody>
          <a:bodyPr wrap="square" rtlCol="1">
            <a:spAutoFit/>
          </a:bodyPr>
          <a:lstStyle/>
          <a:p>
            <a:pPr algn="ctr"/>
            <a:r>
              <a:rPr lang="en-US" sz="1800" b="1" i="0" u="none" strike="noStrike" baseline="0" dirty="0">
                <a:solidFill>
                  <a:srgbClr val="000000"/>
                </a:solidFill>
                <a:latin typeface="CVGAC S+ Proxima Nova"/>
              </a:rPr>
              <a:t>microwave oven </a:t>
            </a:r>
            <a:endParaRPr lang="ar-SA" dirty="0"/>
          </a:p>
        </p:txBody>
      </p:sp>
      <p:sp>
        <p:nvSpPr>
          <p:cNvPr id="24" name="مربع نص 23">
            <a:extLst>
              <a:ext uri="{FF2B5EF4-FFF2-40B4-BE49-F238E27FC236}">
                <a16:creationId xmlns:a16="http://schemas.microsoft.com/office/drawing/2014/main" id="{9172B113-6ADF-4F7C-A2DC-4B5EDC2F600F}"/>
              </a:ext>
            </a:extLst>
          </p:cNvPr>
          <p:cNvSpPr txBox="1"/>
          <p:nvPr/>
        </p:nvSpPr>
        <p:spPr>
          <a:xfrm>
            <a:off x="5944182" y="4798597"/>
            <a:ext cx="2499360" cy="369332"/>
          </a:xfrm>
          <a:prstGeom prst="rect">
            <a:avLst/>
          </a:prstGeom>
          <a:noFill/>
        </p:spPr>
        <p:txBody>
          <a:bodyPr wrap="square" rtlCol="1">
            <a:spAutoFit/>
          </a:bodyPr>
          <a:lstStyle/>
          <a:p>
            <a:pPr algn="l"/>
            <a:r>
              <a:rPr lang="en-US" sz="1800" b="1" i="0" u="none" strike="noStrike" baseline="0" dirty="0">
                <a:solidFill>
                  <a:srgbClr val="000000"/>
                </a:solidFill>
                <a:latin typeface="CVGAC S+ Proxima Nova"/>
              </a:rPr>
              <a:t>magazines </a:t>
            </a:r>
            <a:endParaRPr lang="ar-SA" dirty="0"/>
          </a:p>
        </p:txBody>
      </p:sp>
      <p:sp>
        <p:nvSpPr>
          <p:cNvPr id="25" name="مربع نص 24">
            <a:extLst>
              <a:ext uri="{FF2B5EF4-FFF2-40B4-BE49-F238E27FC236}">
                <a16:creationId xmlns:a16="http://schemas.microsoft.com/office/drawing/2014/main" id="{597A8383-C930-48AD-A7C3-AEF7F7B45CCA}"/>
              </a:ext>
            </a:extLst>
          </p:cNvPr>
          <p:cNvSpPr txBox="1"/>
          <p:nvPr/>
        </p:nvSpPr>
        <p:spPr>
          <a:xfrm>
            <a:off x="5535019" y="6361847"/>
            <a:ext cx="2641600" cy="369332"/>
          </a:xfrm>
          <a:prstGeom prst="rect">
            <a:avLst/>
          </a:prstGeom>
          <a:noFill/>
        </p:spPr>
        <p:txBody>
          <a:bodyPr wrap="square" rtlCol="1">
            <a:spAutoFit/>
          </a:bodyPr>
          <a:lstStyle/>
          <a:p>
            <a:pPr algn="ctr"/>
            <a:r>
              <a:rPr lang="en-US" sz="1800" b="1" i="0" u="none" strike="noStrike" baseline="0" dirty="0">
                <a:solidFill>
                  <a:srgbClr val="000000"/>
                </a:solidFill>
                <a:latin typeface="CVGAC S+ Proxima Nova"/>
              </a:rPr>
              <a:t>DVD player </a:t>
            </a:r>
            <a:endParaRPr lang="ar-SA" dirty="0"/>
          </a:p>
        </p:txBody>
      </p:sp>
      <p:sp>
        <p:nvSpPr>
          <p:cNvPr id="26" name="مربع نص 25">
            <a:extLst>
              <a:ext uri="{FF2B5EF4-FFF2-40B4-BE49-F238E27FC236}">
                <a16:creationId xmlns:a16="http://schemas.microsoft.com/office/drawing/2014/main" id="{6B1D174C-474B-4806-8806-DD7B8E832B26}"/>
              </a:ext>
            </a:extLst>
          </p:cNvPr>
          <p:cNvSpPr txBox="1"/>
          <p:nvPr/>
        </p:nvSpPr>
        <p:spPr>
          <a:xfrm>
            <a:off x="626733" y="6211669"/>
            <a:ext cx="1755509" cy="369332"/>
          </a:xfrm>
          <a:prstGeom prst="rect">
            <a:avLst/>
          </a:prstGeom>
          <a:noFill/>
        </p:spPr>
        <p:txBody>
          <a:bodyPr wrap="square" rtlCol="1">
            <a:spAutoFit/>
          </a:bodyPr>
          <a:lstStyle/>
          <a:p>
            <a:pPr algn="l"/>
            <a:r>
              <a:rPr lang="en-US" sz="1800" b="1" i="0" u="none" strike="noStrike" baseline="0" dirty="0">
                <a:solidFill>
                  <a:srgbClr val="000000"/>
                </a:solidFill>
                <a:latin typeface="CVGAC S+ Proxima Nova"/>
              </a:rPr>
              <a:t>flat screen TV </a:t>
            </a:r>
            <a:endParaRPr lang="ar-SA" dirty="0"/>
          </a:p>
        </p:txBody>
      </p:sp>
      <p:sp>
        <p:nvSpPr>
          <p:cNvPr id="27" name="مربع نص 26">
            <a:extLst>
              <a:ext uri="{FF2B5EF4-FFF2-40B4-BE49-F238E27FC236}">
                <a16:creationId xmlns:a16="http://schemas.microsoft.com/office/drawing/2014/main" id="{0FA9975B-3A4B-4CBF-96CA-86E467314BEF}"/>
              </a:ext>
            </a:extLst>
          </p:cNvPr>
          <p:cNvSpPr txBox="1"/>
          <p:nvPr/>
        </p:nvSpPr>
        <p:spPr>
          <a:xfrm>
            <a:off x="2837271" y="5912344"/>
            <a:ext cx="1687371" cy="369332"/>
          </a:xfrm>
          <a:prstGeom prst="rect">
            <a:avLst/>
          </a:prstGeom>
          <a:noFill/>
        </p:spPr>
        <p:txBody>
          <a:bodyPr wrap="square" rtlCol="1">
            <a:spAutoFit/>
          </a:bodyPr>
          <a:lstStyle/>
          <a:p>
            <a:r>
              <a:rPr lang="en-US" sz="1800" b="1" i="0" u="none" strike="noStrike" baseline="0" dirty="0">
                <a:solidFill>
                  <a:srgbClr val="000000"/>
                </a:solidFill>
                <a:latin typeface="CVGAC S+ Proxima Nova"/>
              </a:rPr>
              <a:t>cell phone </a:t>
            </a:r>
            <a:endParaRPr lang="ar-SA" dirty="0"/>
          </a:p>
        </p:txBody>
      </p:sp>
    </p:spTree>
    <p:extLst>
      <p:ext uri="{BB962C8B-B14F-4D97-AF65-F5344CB8AC3E}">
        <p14:creationId xmlns:p14="http://schemas.microsoft.com/office/powerpoint/2010/main" val="3257910312"/>
      </p:ext>
    </p:extLst>
  </p:cSld>
  <p:clrMapOvr>
    <a:masterClrMapping/>
  </p:clrMapOvr>
  <p:transition spd="slow">
    <p:pull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ريط جانبي 1">
            <a:extLst>
              <a:ext uri="{FF2B5EF4-FFF2-40B4-BE49-F238E27FC236}">
                <a16:creationId xmlns:a16="http://schemas.microsoft.com/office/drawing/2014/main" id="{273124DC-7F93-4F30-8DA6-FAE7E8211333}"/>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3" name="شريط جانبي 2">
            <a:extLst>
              <a:ext uri="{FF2B5EF4-FFF2-40B4-BE49-F238E27FC236}">
                <a16:creationId xmlns:a16="http://schemas.microsoft.com/office/drawing/2014/main" id="{5C3AC646-1836-48FC-85D2-3FC83C8DF877}"/>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4" name="مربع نص 3">
            <a:extLst>
              <a:ext uri="{FF2B5EF4-FFF2-40B4-BE49-F238E27FC236}">
                <a16:creationId xmlns:a16="http://schemas.microsoft.com/office/drawing/2014/main" id="{55E77BF4-632D-448A-A15D-35677382041F}"/>
              </a:ext>
            </a:extLst>
          </p:cNvPr>
          <p:cNvSpPr txBox="1"/>
          <p:nvPr/>
        </p:nvSpPr>
        <p:spPr>
          <a:xfrm>
            <a:off x="284480" y="223520"/>
            <a:ext cx="8341360" cy="2123658"/>
          </a:xfrm>
          <a:prstGeom prst="rect">
            <a:avLst/>
          </a:prstGeom>
          <a:noFill/>
        </p:spPr>
        <p:txBody>
          <a:bodyPr wrap="square" rtlCol="1">
            <a:spAutoFit/>
          </a:bodyPr>
          <a:lstStyle/>
          <a:p>
            <a:pPr algn="l"/>
            <a:r>
              <a:rPr lang="en-US" sz="2400" b="1" i="0" u="sng" strike="noStrike" baseline="0" dirty="0">
                <a:solidFill>
                  <a:srgbClr val="FF0000"/>
                </a:solidFill>
                <a:latin typeface="CVGAC S+ Proxima Nova"/>
              </a:rPr>
              <a:t>C. Work with a partner. Ask and answer: </a:t>
            </a:r>
          </a:p>
          <a:p>
            <a:pPr algn="l"/>
            <a:r>
              <a:rPr lang="en-US" sz="1800" b="0" i="0" u="none" strike="noStrike" baseline="0" dirty="0">
                <a:solidFill>
                  <a:srgbClr val="000000"/>
                </a:solidFill>
                <a:latin typeface="CVGAC S+ Proxima Nova"/>
              </a:rPr>
              <a:t>Which of the following do you think will be solved in the next 50 years? Add your own ideas. </a:t>
            </a:r>
          </a:p>
          <a:p>
            <a:pPr algn="l"/>
            <a:r>
              <a:rPr lang="en-US" sz="1800" b="1" i="0" u="none" strike="noStrike" baseline="0" dirty="0">
                <a:solidFill>
                  <a:srgbClr val="000000"/>
                </a:solidFill>
                <a:latin typeface="CVGAC S+ Proxima Nova"/>
              </a:rPr>
              <a:t>A: </a:t>
            </a:r>
            <a:r>
              <a:rPr lang="en-US" sz="1800" b="0" i="0" u="none" strike="noStrike" baseline="0" dirty="0">
                <a:solidFill>
                  <a:srgbClr val="000000"/>
                </a:solidFill>
                <a:latin typeface="CVGAC S+ Proxima Nova"/>
              </a:rPr>
              <a:t>Do you think there will be enough food for everyone in the world? </a:t>
            </a:r>
          </a:p>
          <a:p>
            <a:pPr algn="l"/>
            <a:r>
              <a:rPr lang="en-US" sz="1800" b="1" i="0" u="none" strike="noStrike" baseline="0" dirty="0">
                <a:solidFill>
                  <a:srgbClr val="000000"/>
                </a:solidFill>
                <a:latin typeface="CVGAC S+ Proxima Nova"/>
              </a:rPr>
              <a:t>B: </a:t>
            </a:r>
            <a:r>
              <a:rPr lang="en-US" sz="1800" b="0" i="0" u="none" strike="noStrike" baseline="0" dirty="0">
                <a:solidFill>
                  <a:srgbClr val="000000"/>
                </a:solidFill>
                <a:latin typeface="CVGAC S+ Proxima Nova"/>
              </a:rPr>
              <a:t>I believe there will be. </a:t>
            </a:r>
          </a:p>
          <a:p>
            <a:pPr algn="l"/>
            <a:r>
              <a:rPr lang="en-US" sz="1800" b="1" i="0" u="none" strike="noStrike" baseline="0" dirty="0">
                <a:solidFill>
                  <a:srgbClr val="000000"/>
                </a:solidFill>
                <a:latin typeface="CVGAC S+ Proxima Nova"/>
              </a:rPr>
              <a:t>A: </a:t>
            </a:r>
            <a:r>
              <a:rPr lang="en-US" sz="1800" b="0" i="0" u="none" strike="noStrike" baseline="0" dirty="0">
                <a:solidFill>
                  <a:srgbClr val="000000"/>
                </a:solidFill>
                <a:latin typeface="CVGAC S+ Proxima Nova"/>
              </a:rPr>
              <a:t>Do you believe there will be peace on Earth?</a:t>
            </a:r>
          </a:p>
          <a:p>
            <a:pPr algn="l"/>
            <a:r>
              <a:rPr lang="en-US" sz="1800" b="0" i="0" u="none" strike="noStrike" baseline="0" dirty="0">
                <a:solidFill>
                  <a:srgbClr val="000000"/>
                </a:solidFill>
                <a:latin typeface="CVGAC S+ Proxima Nova"/>
              </a:rPr>
              <a:t> </a:t>
            </a:r>
            <a:r>
              <a:rPr lang="en-US" sz="1800" b="1" i="0" u="none" strike="noStrike" baseline="0" dirty="0">
                <a:solidFill>
                  <a:srgbClr val="000000"/>
                </a:solidFill>
                <a:latin typeface="CVGAC S+ Proxima Nova"/>
              </a:rPr>
              <a:t>B: </a:t>
            </a:r>
            <a:r>
              <a:rPr lang="en-US" sz="1800" b="0" i="0" u="none" strike="noStrike" baseline="0" dirty="0">
                <a:solidFill>
                  <a:srgbClr val="000000"/>
                </a:solidFill>
                <a:latin typeface="CVGAC S+ Proxima Nova"/>
              </a:rPr>
              <a:t>No, I don’t. Nations are too selfish. </a:t>
            </a:r>
            <a:endParaRPr lang="ar-SA" dirty="0"/>
          </a:p>
        </p:txBody>
      </p:sp>
      <p:pic>
        <p:nvPicPr>
          <p:cNvPr id="6" name="صورة 5">
            <a:extLst>
              <a:ext uri="{FF2B5EF4-FFF2-40B4-BE49-F238E27FC236}">
                <a16:creationId xmlns:a16="http://schemas.microsoft.com/office/drawing/2014/main" id="{839B808D-3C52-4BC7-8203-8609D2E98166}"/>
              </a:ext>
            </a:extLst>
          </p:cNvPr>
          <p:cNvPicPr>
            <a:picLocks noChangeAspect="1"/>
          </p:cNvPicPr>
          <p:nvPr/>
        </p:nvPicPr>
        <p:blipFill>
          <a:blip r:embed="rId4"/>
          <a:stretch>
            <a:fillRect/>
          </a:stretch>
        </p:blipFill>
        <p:spPr>
          <a:xfrm>
            <a:off x="8392160" y="921694"/>
            <a:ext cx="3799840" cy="2163545"/>
          </a:xfrm>
          <a:prstGeom prst="rect">
            <a:avLst/>
          </a:prstGeom>
          <a:ln>
            <a:noFill/>
          </a:ln>
          <a:effectLst>
            <a:outerShdw blurRad="190500" algn="tl" rotWithShape="0">
              <a:srgbClr val="000000">
                <a:alpha val="70000"/>
              </a:srgbClr>
            </a:outerShdw>
          </a:effectLst>
        </p:spPr>
      </p:pic>
      <p:pic>
        <p:nvPicPr>
          <p:cNvPr id="8" name="صورة 7">
            <a:extLst>
              <a:ext uri="{FF2B5EF4-FFF2-40B4-BE49-F238E27FC236}">
                <a16:creationId xmlns:a16="http://schemas.microsoft.com/office/drawing/2014/main" id="{D4B52057-BA1F-4A7B-8F97-8DB40337A1D6}"/>
              </a:ext>
            </a:extLst>
          </p:cNvPr>
          <p:cNvPicPr>
            <a:picLocks noChangeAspect="1"/>
          </p:cNvPicPr>
          <p:nvPr/>
        </p:nvPicPr>
        <p:blipFill>
          <a:blip r:embed="rId5"/>
          <a:stretch>
            <a:fillRect/>
          </a:stretch>
        </p:blipFill>
        <p:spPr>
          <a:xfrm>
            <a:off x="8962834" y="3536311"/>
            <a:ext cx="3120149" cy="3321689"/>
          </a:xfrm>
          <a:prstGeom prst="rect">
            <a:avLst/>
          </a:prstGeom>
          <a:ln>
            <a:noFill/>
          </a:ln>
          <a:effectLst>
            <a:outerShdw blurRad="190500" algn="tl" rotWithShape="0">
              <a:srgbClr val="000000">
                <a:alpha val="70000"/>
              </a:srgbClr>
            </a:outerShdw>
          </a:effectLst>
        </p:spPr>
      </p:pic>
      <p:pic>
        <p:nvPicPr>
          <p:cNvPr id="10" name="صورة 9">
            <a:extLst>
              <a:ext uri="{FF2B5EF4-FFF2-40B4-BE49-F238E27FC236}">
                <a16:creationId xmlns:a16="http://schemas.microsoft.com/office/drawing/2014/main" id="{E4E6758D-D053-45E1-B2CD-EE31791B3EFD}"/>
              </a:ext>
            </a:extLst>
          </p:cNvPr>
          <p:cNvPicPr>
            <a:picLocks noChangeAspect="1"/>
          </p:cNvPicPr>
          <p:nvPr/>
        </p:nvPicPr>
        <p:blipFill>
          <a:blip r:embed="rId6"/>
          <a:stretch>
            <a:fillRect/>
          </a:stretch>
        </p:blipFill>
        <p:spPr>
          <a:xfrm>
            <a:off x="101601" y="3755644"/>
            <a:ext cx="5583683" cy="3417438"/>
          </a:xfrm>
          <a:prstGeom prst="rect">
            <a:avLst/>
          </a:prstGeom>
          <a:ln>
            <a:noFill/>
          </a:ln>
          <a:effectLst>
            <a:outerShdw blurRad="190500" algn="tl" rotWithShape="0">
              <a:srgbClr val="000000">
                <a:alpha val="70000"/>
              </a:srgbClr>
            </a:outerShdw>
          </a:effectLst>
        </p:spPr>
      </p:pic>
      <p:sp>
        <p:nvSpPr>
          <p:cNvPr id="11" name="مربع نص 10">
            <a:extLst>
              <a:ext uri="{FF2B5EF4-FFF2-40B4-BE49-F238E27FC236}">
                <a16:creationId xmlns:a16="http://schemas.microsoft.com/office/drawing/2014/main" id="{7822004D-9536-4678-B2C0-DE70B65B53F4}"/>
              </a:ext>
            </a:extLst>
          </p:cNvPr>
          <p:cNvSpPr txBox="1"/>
          <p:nvPr/>
        </p:nvSpPr>
        <p:spPr>
          <a:xfrm>
            <a:off x="2926844" y="2385434"/>
            <a:ext cx="4541520" cy="1754326"/>
          </a:xfrm>
          <a:prstGeom prst="rect">
            <a:avLst/>
          </a:prstGeom>
          <a:effectLst>
            <a:outerShdw blurRad="50800" dist="38100" algn="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rtlCol="1">
            <a:spAutoFit/>
          </a:bodyPr>
          <a:lstStyle/>
          <a:p>
            <a:pPr algn="l"/>
            <a:r>
              <a:rPr lang="en-US" sz="1800" b="0" i="0" u="none" strike="noStrike" baseline="0" dirty="0">
                <a:solidFill>
                  <a:srgbClr val="000000"/>
                </a:solidFill>
                <a:latin typeface="CVGAC S+ Proxima Nova"/>
              </a:rPr>
              <a:t>Researchers will find a cure for cancer. Global warming will melt the ice at the poles. People will be preserving the environment. There won’t be any more pollution. There won’t be any more war. Many plant and animal species won’t exist anymore </a:t>
            </a:r>
            <a:endParaRPr lang="ar-SA" dirty="0"/>
          </a:p>
        </p:txBody>
      </p:sp>
    </p:spTree>
    <p:extLst>
      <p:ext uri="{BB962C8B-B14F-4D97-AF65-F5344CB8AC3E}">
        <p14:creationId xmlns:p14="http://schemas.microsoft.com/office/powerpoint/2010/main" val="3442281614"/>
      </p:ext>
    </p:extLst>
  </p:cSld>
  <p:clrMapOvr>
    <a:masterClrMapping/>
  </p:clrMapOvr>
  <p:transition spd="slow">
    <p:pull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1026" name="Picture 2" descr="Have A Nice Day Good Morning Image PNG Transparent Background, Free  Download #33268 - FreeIconsPNG">
            <a:extLst>
              <a:ext uri="{FF2B5EF4-FFF2-40B4-BE49-F238E27FC236}">
                <a16:creationId xmlns:a16="http://schemas.microsoft.com/office/drawing/2014/main" id="{B2ABFBEC-BB25-4087-AAB5-A60A43DB5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47" y="1158240"/>
            <a:ext cx="6233160" cy="5049520"/>
          </a:xfrm>
          <a:prstGeom prst="rect">
            <a:avLst/>
          </a:prstGeom>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91829"/>
      </p:ext>
    </p:extLst>
  </p:cSld>
  <p:clrMapOvr>
    <a:masterClrMapping/>
  </p:clrMapOvr>
  <p:transition spd="slow">
    <p:pull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2">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4" name="صورة 3">
            <a:extLst>
              <a:ext uri="{FF2B5EF4-FFF2-40B4-BE49-F238E27FC236}">
                <a16:creationId xmlns:a16="http://schemas.microsoft.com/office/drawing/2014/main" id="{606331D2-0E9E-4EA4-AEF8-7C7824A64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 y="22919"/>
            <a:ext cx="5805587" cy="6467568"/>
          </a:xfrm>
          <a:prstGeom prst="rect">
            <a:avLst/>
          </a:prstGeom>
          <a:ln>
            <a:noFill/>
          </a:ln>
          <a:effectLst>
            <a:outerShdw blurRad="190500" algn="tl" rotWithShape="0">
              <a:srgbClr val="000000">
                <a:alpha val="70000"/>
              </a:srgbClr>
            </a:outerShdw>
          </a:effectLst>
        </p:spPr>
      </p:pic>
      <p:sp>
        <p:nvSpPr>
          <p:cNvPr id="2" name="مربع نص 1">
            <a:extLst>
              <a:ext uri="{FF2B5EF4-FFF2-40B4-BE49-F238E27FC236}">
                <a16:creationId xmlns:a16="http://schemas.microsoft.com/office/drawing/2014/main" id="{EDAAF27B-F52C-46D2-AF4E-6E11A530281F}"/>
              </a:ext>
            </a:extLst>
          </p:cNvPr>
          <p:cNvSpPr txBox="1"/>
          <p:nvPr/>
        </p:nvSpPr>
        <p:spPr>
          <a:xfrm>
            <a:off x="5488489" y="1733209"/>
            <a:ext cx="6450905" cy="3046988"/>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algn="ctr"/>
            <a:r>
              <a:rPr lang="en-US" sz="9600" b="1" dirty="0">
                <a:ln/>
                <a:solidFill>
                  <a:schemeClr val="accent4"/>
                </a:solidFill>
                <a:effectLst>
                  <a:reflection blurRad="6350" stA="55000" endA="300" endPos="45500" dir="5400000" sy="-100000" algn="bl" rotWithShape="0"/>
                </a:effectLst>
                <a:latin typeface="Algerian" panose="04020705040A02060702" pitchFamily="82" charset="0"/>
              </a:rPr>
              <a:t>Good Morning</a:t>
            </a:r>
            <a:endParaRPr lang="ar-SA" sz="9600" b="1" dirty="0">
              <a:ln/>
              <a:solidFill>
                <a:schemeClr val="accent4"/>
              </a:solidFill>
              <a:effectLst>
                <a:reflection blurRad="6350" stA="55000" endA="300" endPos="45500" dir="5400000" sy="-100000" algn="bl" rotWithShape="0"/>
              </a:effectLst>
              <a:latin typeface="Algerian" panose="04020705040A02060702" pitchFamily="82" charset="0"/>
            </a:endParaRPr>
          </a:p>
        </p:txBody>
      </p:sp>
    </p:spTree>
    <p:extLst>
      <p:ext uri="{BB962C8B-B14F-4D97-AF65-F5344CB8AC3E}">
        <p14:creationId xmlns:p14="http://schemas.microsoft.com/office/powerpoint/2010/main" val="3843475601"/>
      </p:ext>
    </p:extLst>
  </p:cSld>
  <p:clrMapOvr>
    <a:masterClrMapping/>
  </p:clrMapOvr>
  <p:transition spd="slow">
    <p:pull dir="l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60000" fill="hold" nodeType="click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200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6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زوايا مستديرة 9">
            <a:extLst>
              <a:ext uri="{FF2B5EF4-FFF2-40B4-BE49-F238E27FC236}">
                <a16:creationId xmlns:a16="http://schemas.microsoft.com/office/drawing/2014/main" id="{599D4C8B-D42F-484F-96D9-4060A902901E}"/>
              </a:ext>
            </a:extLst>
          </p:cNvPr>
          <p:cNvSpPr/>
          <p:nvPr/>
        </p:nvSpPr>
        <p:spPr>
          <a:xfrm>
            <a:off x="2584244" y="562129"/>
            <a:ext cx="8318399" cy="5257646"/>
          </a:xfrm>
          <a:prstGeom prst="roundRect">
            <a:avLst/>
          </a:prstGeom>
          <a:noFill/>
          <a:ln w="38100">
            <a:solidFill>
              <a:schemeClr val="tx1">
                <a:lumMod val="95000"/>
                <a:lumOff val="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260CC9E5-7FE9-4BEF-83A7-B6B86693F1F9}"/>
              </a:ext>
            </a:extLst>
          </p:cNvPr>
          <p:cNvSpPr/>
          <p:nvPr/>
        </p:nvSpPr>
        <p:spPr>
          <a:xfrm>
            <a:off x="2187283" y="306491"/>
            <a:ext cx="8004138" cy="5768925"/>
          </a:xfrm>
          <a:prstGeom prst="roundRect">
            <a:avLst/>
          </a:prstGeom>
          <a:no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ربع نص 8">
            <a:extLst>
              <a:ext uri="{FF2B5EF4-FFF2-40B4-BE49-F238E27FC236}">
                <a16:creationId xmlns:a16="http://schemas.microsoft.com/office/drawing/2014/main" id="{AD53A988-F624-4140-A03E-ABEA372CAB6E}"/>
              </a:ext>
            </a:extLst>
          </p:cNvPr>
          <p:cNvSpPr txBox="1"/>
          <p:nvPr/>
        </p:nvSpPr>
        <p:spPr>
          <a:xfrm>
            <a:off x="3482166" y="1873188"/>
            <a:ext cx="6125592" cy="2219838"/>
          </a:xfrm>
          <a:prstGeom prst="rect">
            <a:avLst/>
          </a:prstGeom>
          <a:noFill/>
        </p:spPr>
        <p:txBody>
          <a:bodyPr wrap="square" rtlCol="1">
            <a:spAutoFit/>
          </a:bodyPr>
          <a:lstStyle/>
          <a:p>
            <a:pPr algn="ctr">
              <a:lnSpc>
                <a:spcPct val="150000"/>
              </a:lnSpc>
            </a:pPr>
            <a:r>
              <a:rPr lang="en-US"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rPr>
              <a:t>Unit-3 </a:t>
            </a:r>
          </a:p>
          <a:p>
            <a:pPr algn="ctr">
              <a:lnSpc>
                <a:spcPct val="150000"/>
              </a:lnSpc>
            </a:pPr>
            <a:r>
              <a:rPr lang="en-US"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rPr>
              <a:t>What Will Be , Will Be</a:t>
            </a:r>
          </a:p>
          <a:p>
            <a:pPr algn="ctr">
              <a:lnSpc>
                <a:spcPct val="150000"/>
              </a:lnSpc>
            </a:pPr>
            <a:r>
              <a:rPr lang="en-US"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rPr>
              <a:t>L2 Grammar</a:t>
            </a:r>
            <a:endParaRPr lang="ar-SA" sz="3200"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cs typeface="+mj-cs"/>
            </a:endParaRPr>
          </a:p>
        </p:txBody>
      </p:sp>
      <p:sp>
        <p:nvSpPr>
          <p:cNvPr id="4" name="مستطيل: زوايا مستديرة 3">
            <a:extLst>
              <a:ext uri="{FF2B5EF4-FFF2-40B4-BE49-F238E27FC236}">
                <a16:creationId xmlns:a16="http://schemas.microsoft.com/office/drawing/2014/main" id="{AB82A8FA-759C-4A98-A0DA-018C0CF7C70D}"/>
              </a:ext>
            </a:extLst>
          </p:cNvPr>
          <p:cNvSpPr/>
          <p:nvPr/>
        </p:nvSpPr>
        <p:spPr>
          <a:xfrm>
            <a:off x="2482596" y="716209"/>
            <a:ext cx="7770550" cy="4949486"/>
          </a:xfrm>
          <a:prstGeom prst="roundRect">
            <a:avLst/>
          </a:prstGeom>
          <a:blipFill dpi="0" rotWithShape="1">
            <a:blip r:embed="rId3">
              <a:alphaModFix amt="27000"/>
            </a:blip>
            <a:srcRect/>
            <a:stretch>
              <a:fillRect/>
            </a:stretch>
          </a:blipFill>
          <a:ln>
            <a:solidFill>
              <a:schemeClr val="accent1">
                <a:lumMod val="75000"/>
              </a:schemeClr>
            </a:solidFill>
          </a:ln>
          <a:effectLst>
            <a:outerShdw blurRad="50800" dist="38100" dir="8100000" algn="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2" name="شريط جانبي 11">
            <a:extLst>
              <a:ext uri="{FF2B5EF4-FFF2-40B4-BE49-F238E27FC236}">
                <a16:creationId xmlns:a16="http://schemas.microsoft.com/office/drawing/2014/main" id="{D521D195-CD43-4F09-8665-BC2FB4D2D357}"/>
              </a:ext>
            </a:extLst>
          </p:cNvPr>
          <p:cNvSpPr/>
          <p:nvPr/>
        </p:nvSpPr>
        <p:spPr>
          <a:xfrm rot="288798">
            <a:off x="70980" y="6385289"/>
            <a:ext cx="10835014" cy="925658"/>
          </a:xfrm>
          <a:prstGeom prst="diagStripe">
            <a:avLst>
              <a:gd name="adj" fmla="val 71651"/>
            </a:avLst>
          </a:prstGeom>
          <a:blipFill>
            <a:blip r:embed="rId4">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72EF46BA-CF7A-41ED-93BF-F9B1DF79CA46}"/>
              </a:ext>
            </a:extLst>
          </p:cNvPr>
          <p:cNvSpPr/>
          <p:nvPr/>
        </p:nvSpPr>
        <p:spPr>
          <a:xfrm rot="11045422">
            <a:off x="1337772" y="-462830"/>
            <a:ext cx="10835014" cy="925658"/>
          </a:xfrm>
          <a:prstGeom prst="diagStripe">
            <a:avLst>
              <a:gd name="adj" fmla="val 71651"/>
            </a:avLst>
          </a:prstGeom>
          <a:blipFill>
            <a:blip r:embed="rId4">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Tree>
    <p:extLst>
      <p:ext uri="{BB962C8B-B14F-4D97-AF65-F5344CB8AC3E}">
        <p14:creationId xmlns:p14="http://schemas.microsoft.com/office/powerpoint/2010/main" val="1928462398"/>
      </p:ext>
    </p:extLst>
  </p:cSld>
  <p:clrMapOvr>
    <a:masterClrMapping/>
  </p:clrMapOvr>
  <p:transition spd="slow">
    <p:pull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ريط جانبي 1">
            <a:extLst>
              <a:ext uri="{FF2B5EF4-FFF2-40B4-BE49-F238E27FC236}">
                <a16:creationId xmlns:a16="http://schemas.microsoft.com/office/drawing/2014/main" id="{8733D90A-4F06-4191-9CE7-9216B339DD9F}"/>
              </a:ext>
            </a:extLst>
          </p:cNvPr>
          <p:cNvSpPr/>
          <p:nvPr/>
        </p:nvSpPr>
        <p:spPr>
          <a:xfrm rot="288798">
            <a:off x="198924" y="6263074"/>
            <a:ext cx="10835014" cy="925658"/>
          </a:xfrm>
          <a:prstGeom prst="diagStripe">
            <a:avLst>
              <a:gd name="adj" fmla="val 71651"/>
            </a:avLst>
          </a:prstGeom>
          <a:blipFill>
            <a:blip r:embed="rId3">
              <a:alphaModFix amt="27000"/>
            </a:blip>
            <a:stretch>
              <a:fillRect/>
            </a:stretch>
          </a:blip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3" name="شريط جانبي 2">
            <a:extLst>
              <a:ext uri="{FF2B5EF4-FFF2-40B4-BE49-F238E27FC236}">
                <a16:creationId xmlns:a16="http://schemas.microsoft.com/office/drawing/2014/main" id="{6262CE18-198A-4A17-B197-E3D714BC2E3F}"/>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6" name="Picture 4" descr="Project Objectives – ERASMUS+">
            <a:extLst>
              <a:ext uri="{FF2B5EF4-FFF2-40B4-BE49-F238E27FC236}">
                <a16:creationId xmlns:a16="http://schemas.microsoft.com/office/drawing/2014/main" id="{900D371D-8964-4B64-93BC-7142686325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65" t="30694" b="16075"/>
          <a:stretch/>
        </p:blipFill>
        <p:spPr bwMode="auto">
          <a:xfrm>
            <a:off x="2750856" y="369227"/>
            <a:ext cx="4199923" cy="74669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tick To Your Goals - Target Icon Png, Transparent Png - vhv">
            <a:extLst>
              <a:ext uri="{FF2B5EF4-FFF2-40B4-BE49-F238E27FC236}">
                <a16:creationId xmlns:a16="http://schemas.microsoft.com/office/drawing/2014/main" id="{E167A61D-8DDD-4731-A4DE-EF37E979F1E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087624" y="1793237"/>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tick To Your Goals - Target Icon Png, Transparent Png - vhv">
            <a:extLst>
              <a:ext uri="{FF2B5EF4-FFF2-40B4-BE49-F238E27FC236}">
                <a16:creationId xmlns:a16="http://schemas.microsoft.com/office/drawing/2014/main" id="{12403295-18C5-4CEF-9FD6-A80F648105C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899447" y="1327829"/>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ick To Your Goals - Target Icon Png, Transparent Png - vhv">
            <a:extLst>
              <a:ext uri="{FF2B5EF4-FFF2-40B4-BE49-F238E27FC236}">
                <a16:creationId xmlns:a16="http://schemas.microsoft.com/office/drawing/2014/main" id="{03D8DD58-A423-45A1-B982-F38226E344B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247434" y="2274453"/>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tick To Your Goals - Target Icon Png, Transparent Png - vhv">
            <a:extLst>
              <a:ext uri="{FF2B5EF4-FFF2-40B4-BE49-F238E27FC236}">
                <a16:creationId xmlns:a16="http://schemas.microsoft.com/office/drawing/2014/main" id="{986C7187-8302-41A7-91E4-1347CF1205F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437118" y="2732465"/>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ick To Your Goals - Target Icon Png, Transparent Png - vhv">
            <a:extLst>
              <a:ext uri="{FF2B5EF4-FFF2-40B4-BE49-F238E27FC236}">
                <a16:creationId xmlns:a16="http://schemas.microsoft.com/office/drawing/2014/main" id="{A5D1290B-9EF1-48B3-A04A-17214DE5BB7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627736" y="3236490"/>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tick To Your Goals - Target Icon Png, Transparent Png - vhv">
            <a:extLst>
              <a:ext uri="{FF2B5EF4-FFF2-40B4-BE49-F238E27FC236}">
                <a16:creationId xmlns:a16="http://schemas.microsoft.com/office/drawing/2014/main" id="{F619AA9E-65F9-4AF6-8BC6-210C2644E50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1784690" y="3688839"/>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ick To Your Goals - Target Icon Png, Transparent Png - vhv">
            <a:extLst>
              <a:ext uri="{FF2B5EF4-FFF2-40B4-BE49-F238E27FC236}">
                <a16:creationId xmlns:a16="http://schemas.microsoft.com/office/drawing/2014/main" id="{529FA3E2-4326-4A72-AEA7-5AB27B41F7E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035169" y="4194507"/>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ick To Your Goals - Target Icon Png, Transparent Png - vhv">
            <a:extLst>
              <a:ext uri="{FF2B5EF4-FFF2-40B4-BE49-F238E27FC236}">
                <a16:creationId xmlns:a16="http://schemas.microsoft.com/office/drawing/2014/main" id="{E578FE6B-0FAD-439B-9571-A6372ECC03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227149" y="4671901"/>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ick To Your Goals - Target Icon Png, Transparent Png - vhv">
            <a:extLst>
              <a:ext uri="{FF2B5EF4-FFF2-40B4-BE49-F238E27FC236}">
                <a16:creationId xmlns:a16="http://schemas.microsoft.com/office/drawing/2014/main" id="{00C5FF20-86BF-4A7A-8420-A80C94AB9F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456561" y="5105602"/>
            <a:ext cx="312423" cy="3195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ick To Your Goals - Target Icon Png, Transparent Png - vhv">
            <a:extLst>
              <a:ext uri="{FF2B5EF4-FFF2-40B4-BE49-F238E27FC236}">
                <a16:creationId xmlns:a16="http://schemas.microsoft.com/office/drawing/2014/main" id="{3D634F51-BE92-4510-A821-1C74AAEE00B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1" b="92222" l="6163" r="96163">
                        <a14:foregroundMark x1="43372" y1="7667" x2="43372" y2="7667"/>
                        <a14:foregroundMark x1="43372" y1="7667" x2="43372" y2="7667"/>
                        <a14:foregroundMark x1="52209" y1="47444" x2="52209" y2="47444"/>
                        <a14:foregroundMark x1="94651" y1="18667" x2="94651" y2="18667"/>
                        <a14:foregroundMark x1="6279" y1="38000" x2="6279" y2="38000"/>
                        <a14:foregroundMark x1="41047" y1="63556" x2="41047" y2="63556"/>
                        <a14:foregroundMark x1="32442" y1="72000" x2="32442" y2="72000"/>
                        <a14:foregroundMark x1="22907" y1="50778" x2="22326" y2="50778"/>
                        <a14:foregroundMark x1="19535" y1="38000" x2="19535" y2="38000"/>
                        <a14:foregroundMark x1="47558" y1="48000" x2="47558" y2="48000"/>
                        <a14:foregroundMark x1="93488" y1="6000" x2="93488" y2="6000"/>
                        <a14:foregroundMark x1="84419" y1="5333" x2="84419" y2="5333"/>
                        <a14:foregroundMark x1="93837" y1="6556" x2="93837" y2="6556"/>
                        <a14:foregroundMark x1="96163" y1="49333" x2="96163" y2="49333"/>
                        <a14:foregroundMark x1="54884" y1="92222" x2="54884" y2="92222"/>
                        <a14:foregroundMark x1="49302" y1="5111" x2="49302" y2="5111"/>
                        <a14:foregroundMark x1="47907" y1="18222" x2="47907" y2="18222"/>
                      </a14:backgroundRemoval>
                    </a14:imgEffect>
                  </a14:imgLayer>
                </a14:imgProps>
              </a:ext>
              <a:ext uri="{28A0092B-C50C-407E-A947-70E740481C1C}">
                <a14:useLocalDpi xmlns:a14="http://schemas.microsoft.com/office/drawing/2010/main" val="0"/>
              </a:ext>
            </a:extLst>
          </a:blip>
          <a:srcRect l="1704" b="3927"/>
          <a:stretch/>
        </p:blipFill>
        <p:spPr bwMode="auto">
          <a:xfrm rot="4283680">
            <a:off x="2628847" y="5471239"/>
            <a:ext cx="244017" cy="319561"/>
          </a:xfrm>
          <a:prstGeom prst="rect">
            <a:avLst/>
          </a:prstGeom>
          <a:noFill/>
          <a:extLst>
            <a:ext uri="{909E8E84-426E-40DD-AFC4-6F175D3DCCD1}">
              <a14:hiddenFill xmlns:a14="http://schemas.microsoft.com/office/drawing/2010/main">
                <a:solidFill>
                  <a:srgbClr val="FFFFFF"/>
                </a:solidFill>
              </a14:hiddenFill>
            </a:ext>
          </a:extLst>
        </p:spPr>
      </p:pic>
      <p:pic>
        <p:nvPicPr>
          <p:cNvPr id="18" name="صورة 17">
            <a:extLst>
              <a:ext uri="{FF2B5EF4-FFF2-40B4-BE49-F238E27FC236}">
                <a16:creationId xmlns:a16="http://schemas.microsoft.com/office/drawing/2014/main" id="{FF8BDD16-4A79-4E7D-9E9B-B0BB75527DD6}"/>
              </a:ext>
            </a:extLst>
          </p:cNvPr>
          <p:cNvPicPr>
            <a:picLocks noChangeAspect="1"/>
          </p:cNvPicPr>
          <p:nvPr/>
        </p:nvPicPr>
        <p:blipFill rotWithShape="1">
          <a:blip r:embed="rId7">
            <a:extLst>
              <a:ext uri="{28A0092B-C50C-407E-A947-70E740481C1C}">
                <a14:useLocalDpi xmlns:a14="http://schemas.microsoft.com/office/drawing/2010/main" val="0"/>
              </a:ext>
            </a:extLst>
          </a:blip>
          <a:srcRect l="-1022" t="948"/>
          <a:stretch/>
        </p:blipFill>
        <p:spPr>
          <a:xfrm>
            <a:off x="9843687" y="705518"/>
            <a:ext cx="2345385" cy="6229130"/>
          </a:xfrm>
          <a:prstGeom prst="rect">
            <a:avLst/>
          </a:prstGeom>
          <a:ln>
            <a:noFill/>
          </a:ln>
          <a:effectLst>
            <a:outerShdw blurRad="190500" algn="tl" rotWithShape="0">
              <a:srgbClr val="000000">
                <a:alpha val="70000"/>
              </a:srgbClr>
            </a:outerShdw>
          </a:effectLst>
        </p:spPr>
      </p:pic>
      <p:sp>
        <p:nvSpPr>
          <p:cNvPr id="41" name="مربع نص 40">
            <a:extLst>
              <a:ext uri="{FF2B5EF4-FFF2-40B4-BE49-F238E27FC236}">
                <a16:creationId xmlns:a16="http://schemas.microsoft.com/office/drawing/2014/main" id="{63FF3BC9-F49A-4205-9787-F90A0BEC896C}"/>
              </a:ext>
            </a:extLst>
          </p:cNvPr>
          <p:cNvSpPr txBox="1"/>
          <p:nvPr/>
        </p:nvSpPr>
        <p:spPr>
          <a:xfrm>
            <a:off x="1384099" y="1147807"/>
            <a:ext cx="6238240" cy="369332"/>
          </a:xfrm>
          <a:prstGeom prst="rect">
            <a:avLst/>
          </a:prstGeom>
          <a:noFill/>
        </p:spPr>
        <p:txBody>
          <a:bodyPr wrap="square">
            <a:spAutoFit/>
          </a:bodyPr>
          <a:lstStyle/>
          <a:p>
            <a:pPr algn="l"/>
            <a:r>
              <a:rPr lang="en-US" b="1" dirty="0">
                <a:solidFill>
                  <a:srgbClr val="676A6C"/>
                </a:solidFill>
                <a:latin typeface="HelveticaNeue"/>
              </a:rPr>
              <a:t>Write their predictions using the future tense.</a:t>
            </a:r>
            <a:endParaRPr lang="ar-SA" dirty="0"/>
          </a:p>
        </p:txBody>
      </p:sp>
      <p:sp>
        <p:nvSpPr>
          <p:cNvPr id="43" name="مربع نص 42">
            <a:extLst>
              <a:ext uri="{FF2B5EF4-FFF2-40B4-BE49-F238E27FC236}">
                <a16:creationId xmlns:a16="http://schemas.microsoft.com/office/drawing/2014/main" id="{7D3FFB87-E061-4E33-AEF4-CC0DE439A21E}"/>
              </a:ext>
            </a:extLst>
          </p:cNvPr>
          <p:cNvSpPr txBox="1"/>
          <p:nvPr/>
        </p:nvSpPr>
        <p:spPr>
          <a:xfrm>
            <a:off x="1563424" y="1642001"/>
            <a:ext cx="6238240" cy="369332"/>
          </a:xfrm>
          <a:prstGeom prst="rect">
            <a:avLst/>
          </a:prstGeom>
          <a:noFill/>
        </p:spPr>
        <p:txBody>
          <a:bodyPr wrap="square">
            <a:spAutoFit/>
          </a:bodyPr>
          <a:lstStyle/>
          <a:p>
            <a:pPr algn="l"/>
            <a:r>
              <a:rPr lang="en-US" b="1" dirty="0">
                <a:solidFill>
                  <a:srgbClr val="676A6C"/>
                </a:solidFill>
                <a:latin typeface="HelveticaNeue"/>
              </a:rPr>
              <a:t>Use of future tense with will /going to</a:t>
            </a:r>
            <a:endParaRPr lang="ar-SA" dirty="0"/>
          </a:p>
        </p:txBody>
      </p:sp>
      <p:sp>
        <p:nvSpPr>
          <p:cNvPr id="45" name="مربع نص 44">
            <a:extLst>
              <a:ext uri="{FF2B5EF4-FFF2-40B4-BE49-F238E27FC236}">
                <a16:creationId xmlns:a16="http://schemas.microsoft.com/office/drawing/2014/main" id="{7F71DF41-6E7F-454E-97C8-D6F80060A020}"/>
              </a:ext>
            </a:extLst>
          </p:cNvPr>
          <p:cNvSpPr txBox="1"/>
          <p:nvPr/>
        </p:nvSpPr>
        <p:spPr>
          <a:xfrm>
            <a:off x="1732086" y="2084301"/>
            <a:ext cx="7562774" cy="369332"/>
          </a:xfrm>
          <a:prstGeom prst="rect">
            <a:avLst/>
          </a:prstGeom>
          <a:noFill/>
        </p:spPr>
        <p:txBody>
          <a:bodyPr wrap="square">
            <a:spAutoFit/>
          </a:bodyPr>
          <a:lstStyle/>
          <a:p>
            <a:pPr algn="l"/>
            <a:r>
              <a:rPr lang="en-US" b="1" dirty="0">
                <a:solidFill>
                  <a:srgbClr val="676A6C"/>
                </a:solidFill>
                <a:latin typeface="HelveticaNeue"/>
              </a:rPr>
              <a:t>Change a future sentence into a negative and affirmative form</a:t>
            </a:r>
            <a:endParaRPr lang="ar-SA" dirty="0"/>
          </a:p>
        </p:txBody>
      </p:sp>
      <p:sp>
        <p:nvSpPr>
          <p:cNvPr id="47" name="مربع نص 46">
            <a:extLst>
              <a:ext uri="{FF2B5EF4-FFF2-40B4-BE49-F238E27FC236}">
                <a16:creationId xmlns:a16="http://schemas.microsoft.com/office/drawing/2014/main" id="{88A7AEF4-77E8-4821-A51A-1544CF05A75E}"/>
              </a:ext>
            </a:extLst>
          </p:cNvPr>
          <p:cNvSpPr txBox="1"/>
          <p:nvPr/>
        </p:nvSpPr>
        <p:spPr>
          <a:xfrm>
            <a:off x="1953711" y="2526749"/>
            <a:ext cx="6238240" cy="369332"/>
          </a:xfrm>
          <a:prstGeom prst="rect">
            <a:avLst/>
          </a:prstGeom>
          <a:noFill/>
        </p:spPr>
        <p:txBody>
          <a:bodyPr wrap="square">
            <a:spAutoFit/>
          </a:bodyPr>
          <a:lstStyle/>
          <a:p>
            <a:pPr algn="l"/>
            <a:r>
              <a:rPr lang="en-US" b="1" dirty="0">
                <a:solidFill>
                  <a:srgbClr val="676A6C"/>
                </a:solidFill>
                <a:latin typeface="HelveticaNeue"/>
              </a:rPr>
              <a:t>Construct a question and answer in future tenses</a:t>
            </a:r>
            <a:endParaRPr lang="ar-SA" dirty="0"/>
          </a:p>
        </p:txBody>
      </p:sp>
      <p:sp>
        <p:nvSpPr>
          <p:cNvPr id="49" name="مربع نص 48">
            <a:extLst>
              <a:ext uri="{FF2B5EF4-FFF2-40B4-BE49-F238E27FC236}">
                <a16:creationId xmlns:a16="http://schemas.microsoft.com/office/drawing/2014/main" id="{3D6BE005-DA87-425F-8137-5A7F8204E3B9}"/>
              </a:ext>
            </a:extLst>
          </p:cNvPr>
          <p:cNvSpPr txBox="1"/>
          <p:nvPr/>
        </p:nvSpPr>
        <p:spPr>
          <a:xfrm>
            <a:off x="2314360" y="2995502"/>
            <a:ext cx="6238240" cy="369332"/>
          </a:xfrm>
          <a:prstGeom prst="rect">
            <a:avLst/>
          </a:prstGeom>
          <a:noFill/>
        </p:spPr>
        <p:txBody>
          <a:bodyPr wrap="square">
            <a:spAutoFit/>
          </a:bodyPr>
          <a:lstStyle/>
          <a:p>
            <a:pPr algn="l"/>
            <a:r>
              <a:rPr lang="en-US" b="1" dirty="0">
                <a:solidFill>
                  <a:srgbClr val="676A6C"/>
                </a:solidFill>
                <a:latin typeface="HelveticaNeue"/>
              </a:rPr>
              <a:t>Form correct future progressive questions</a:t>
            </a:r>
            <a:endParaRPr lang="ar-SA" dirty="0"/>
          </a:p>
        </p:txBody>
      </p:sp>
      <p:sp>
        <p:nvSpPr>
          <p:cNvPr id="55" name="مربع نص 54">
            <a:extLst>
              <a:ext uri="{FF2B5EF4-FFF2-40B4-BE49-F238E27FC236}">
                <a16:creationId xmlns:a16="http://schemas.microsoft.com/office/drawing/2014/main" id="{3B2677D4-8459-4325-A6A6-2CC19DF14CDF}"/>
              </a:ext>
            </a:extLst>
          </p:cNvPr>
          <p:cNvSpPr txBox="1"/>
          <p:nvPr/>
        </p:nvSpPr>
        <p:spPr>
          <a:xfrm>
            <a:off x="2572705" y="3504299"/>
            <a:ext cx="6238240" cy="369332"/>
          </a:xfrm>
          <a:prstGeom prst="rect">
            <a:avLst/>
          </a:prstGeom>
          <a:noFill/>
        </p:spPr>
        <p:txBody>
          <a:bodyPr wrap="square">
            <a:spAutoFit/>
          </a:bodyPr>
          <a:lstStyle/>
          <a:p>
            <a:pPr algn="l"/>
            <a:r>
              <a:rPr lang="en-US" b="1" dirty="0">
                <a:solidFill>
                  <a:srgbClr val="676A6C"/>
                </a:solidFill>
                <a:latin typeface="HelveticaNeue"/>
              </a:rPr>
              <a:t>Write short answers for yes/no questions</a:t>
            </a:r>
            <a:endParaRPr lang="ar-SA" dirty="0"/>
          </a:p>
        </p:txBody>
      </p:sp>
      <p:sp>
        <p:nvSpPr>
          <p:cNvPr id="57" name="مربع نص 56">
            <a:extLst>
              <a:ext uri="{FF2B5EF4-FFF2-40B4-BE49-F238E27FC236}">
                <a16:creationId xmlns:a16="http://schemas.microsoft.com/office/drawing/2014/main" id="{BD316CBE-F412-48D9-8620-92203E182364}"/>
              </a:ext>
            </a:extLst>
          </p:cNvPr>
          <p:cNvSpPr txBox="1"/>
          <p:nvPr/>
        </p:nvSpPr>
        <p:spPr>
          <a:xfrm>
            <a:off x="2790013" y="3946599"/>
            <a:ext cx="6238240" cy="369332"/>
          </a:xfrm>
          <a:prstGeom prst="rect">
            <a:avLst/>
          </a:prstGeom>
          <a:noFill/>
        </p:spPr>
        <p:txBody>
          <a:bodyPr wrap="square">
            <a:spAutoFit/>
          </a:bodyPr>
          <a:lstStyle/>
          <a:p>
            <a:pPr algn="l"/>
            <a:r>
              <a:rPr lang="en-US" b="1" dirty="0">
                <a:solidFill>
                  <a:srgbClr val="676A6C"/>
                </a:solidFill>
                <a:latin typeface="HelveticaNeue"/>
              </a:rPr>
              <a:t>Ask yes/no questions with" will or be going to</a:t>
            </a:r>
            <a:endParaRPr lang="ar-SA" dirty="0"/>
          </a:p>
        </p:txBody>
      </p:sp>
      <p:sp>
        <p:nvSpPr>
          <p:cNvPr id="59" name="مربع نص 58">
            <a:extLst>
              <a:ext uri="{FF2B5EF4-FFF2-40B4-BE49-F238E27FC236}">
                <a16:creationId xmlns:a16="http://schemas.microsoft.com/office/drawing/2014/main" id="{E19EDCFE-C680-40B2-B7D5-4193945BE722}"/>
              </a:ext>
            </a:extLst>
          </p:cNvPr>
          <p:cNvSpPr txBox="1"/>
          <p:nvPr/>
        </p:nvSpPr>
        <p:spPr>
          <a:xfrm>
            <a:off x="2866069" y="4482346"/>
            <a:ext cx="6238240" cy="369332"/>
          </a:xfrm>
          <a:prstGeom prst="rect">
            <a:avLst/>
          </a:prstGeom>
          <a:noFill/>
        </p:spPr>
        <p:txBody>
          <a:bodyPr wrap="square">
            <a:spAutoFit/>
          </a:bodyPr>
          <a:lstStyle/>
          <a:p>
            <a:pPr algn="l"/>
            <a:r>
              <a:rPr lang="en-US" b="1" dirty="0">
                <a:solidFill>
                  <a:srgbClr val="676A6C"/>
                </a:solidFill>
                <a:latin typeface="HelveticaNeue"/>
              </a:rPr>
              <a:t>Express a plan with be going to</a:t>
            </a:r>
            <a:endParaRPr lang="ar-SA" dirty="0"/>
          </a:p>
        </p:txBody>
      </p:sp>
      <p:sp>
        <p:nvSpPr>
          <p:cNvPr id="61" name="مربع نص 60">
            <a:extLst>
              <a:ext uri="{FF2B5EF4-FFF2-40B4-BE49-F238E27FC236}">
                <a16:creationId xmlns:a16="http://schemas.microsoft.com/office/drawing/2014/main" id="{3D493514-D59F-4804-B46B-24A1FB3EF1AC}"/>
              </a:ext>
            </a:extLst>
          </p:cNvPr>
          <p:cNvSpPr txBox="1"/>
          <p:nvPr/>
        </p:nvSpPr>
        <p:spPr>
          <a:xfrm>
            <a:off x="2965334" y="4897516"/>
            <a:ext cx="6238240" cy="369332"/>
          </a:xfrm>
          <a:prstGeom prst="rect">
            <a:avLst/>
          </a:prstGeom>
          <a:noFill/>
        </p:spPr>
        <p:txBody>
          <a:bodyPr wrap="square">
            <a:spAutoFit/>
          </a:bodyPr>
          <a:lstStyle/>
          <a:p>
            <a:pPr algn="l"/>
            <a:r>
              <a:rPr lang="en-US" b="1" dirty="0">
                <a:solidFill>
                  <a:srgbClr val="676A6C"/>
                </a:solidFill>
                <a:latin typeface="HelveticaNeue"/>
              </a:rPr>
              <a:t>Write sentences in the future progressive</a:t>
            </a:r>
            <a:endParaRPr lang="ar-SA" dirty="0"/>
          </a:p>
        </p:txBody>
      </p:sp>
      <p:sp>
        <p:nvSpPr>
          <p:cNvPr id="63" name="مربع نص 62">
            <a:extLst>
              <a:ext uri="{FF2B5EF4-FFF2-40B4-BE49-F238E27FC236}">
                <a16:creationId xmlns:a16="http://schemas.microsoft.com/office/drawing/2014/main" id="{12269F14-5F49-4F34-AD66-AC57D65D8270}"/>
              </a:ext>
            </a:extLst>
          </p:cNvPr>
          <p:cNvSpPr txBox="1"/>
          <p:nvPr/>
        </p:nvSpPr>
        <p:spPr>
          <a:xfrm>
            <a:off x="3063444" y="5328167"/>
            <a:ext cx="6238240" cy="369332"/>
          </a:xfrm>
          <a:prstGeom prst="rect">
            <a:avLst/>
          </a:prstGeom>
          <a:noFill/>
        </p:spPr>
        <p:txBody>
          <a:bodyPr wrap="square">
            <a:spAutoFit/>
          </a:bodyPr>
          <a:lstStyle/>
          <a:p>
            <a:pPr algn="l"/>
            <a:r>
              <a:rPr lang="en-US" b="1" dirty="0">
                <a:solidFill>
                  <a:srgbClr val="676A6C"/>
                </a:solidFill>
                <a:latin typeface="HelveticaNeue"/>
              </a:rPr>
              <a:t>Ask questions in the future progressive tense</a:t>
            </a:r>
            <a:endParaRPr lang="ar-SA" dirty="0"/>
          </a:p>
        </p:txBody>
      </p:sp>
    </p:spTree>
    <p:extLst>
      <p:ext uri="{BB962C8B-B14F-4D97-AF65-F5344CB8AC3E}">
        <p14:creationId xmlns:p14="http://schemas.microsoft.com/office/powerpoint/2010/main" val="4133761188"/>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par>
                                <p:cTn id="8" presetID="14" presetClass="entr" presetSubtype="5"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vertical)">
                                      <p:cBhvr>
                                        <p:cTn id="10" dur="500"/>
                                        <p:tgtEl>
                                          <p:spTgt spid="2050"/>
                                        </p:tgtEl>
                                      </p:cBhvr>
                                    </p:animEffect>
                                  </p:childTnLst>
                                </p:cTn>
                              </p:par>
                              <p:par>
                                <p:cTn id="11" presetID="14" presetClass="entr" presetSubtype="5"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500"/>
                                        <p:tgtEl>
                                          <p:spTgt spid="9"/>
                                        </p:tgtEl>
                                      </p:cBhvr>
                                    </p:animEffect>
                                  </p:childTnLst>
                                </p:cTn>
                              </p:par>
                              <p:par>
                                <p:cTn id="14" presetID="14" presetClass="entr" presetSubtype="5"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vertical)">
                                      <p:cBhvr>
                                        <p:cTn id="16" dur="500"/>
                                        <p:tgtEl>
                                          <p:spTgt spid="10"/>
                                        </p:tgtEl>
                                      </p:cBhvr>
                                    </p:animEffect>
                                  </p:childTnLst>
                                </p:cTn>
                              </p:par>
                              <p:par>
                                <p:cTn id="17" presetID="14" presetClass="entr" presetSubtype="5"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vertical)">
                                      <p:cBhvr>
                                        <p:cTn id="19" dur="500"/>
                                        <p:tgtEl>
                                          <p:spTgt spid="27"/>
                                        </p:tgtEl>
                                      </p:cBhvr>
                                    </p:animEffect>
                                  </p:childTnLst>
                                </p:cTn>
                              </p:par>
                              <p:par>
                                <p:cTn id="20" presetID="14" presetClass="entr" presetSubtype="5"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vertical)">
                                      <p:cBhvr>
                                        <p:cTn id="22" dur="500"/>
                                        <p:tgtEl>
                                          <p:spTgt spid="11"/>
                                        </p:tgtEl>
                                      </p:cBhvr>
                                    </p:animEffect>
                                  </p:childTnLst>
                                </p:cTn>
                              </p:par>
                              <p:par>
                                <p:cTn id="23" presetID="14" presetClass="entr" presetSubtype="5"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vertical)">
                                      <p:cBhvr>
                                        <p:cTn id="25" dur="500"/>
                                        <p:tgtEl>
                                          <p:spTgt spid="28"/>
                                        </p:tgtEl>
                                      </p:cBhvr>
                                    </p:animEffect>
                                  </p:childTnLst>
                                </p:cTn>
                              </p:par>
                              <p:par>
                                <p:cTn id="26" presetID="14" presetClass="entr" presetSubtype="5"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vertical)">
                                      <p:cBhvr>
                                        <p:cTn id="28" dur="500"/>
                                        <p:tgtEl>
                                          <p:spTgt spid="29"/>
                                        </p:tgtEl>
                                      </p:cBhvr>
                                    </p:animEffect>
                                  </p:childTnLst>
                                </p:cTn>
                              </p:par>
                              <p:par>
                                <p:cTn id="29" presetID="14" presetClass="entr" presetSubtype="5"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vertical)">
                                      <p:cBhvr>
                                        <p:cTn id="31" dur="500"/>
                                        <p:tgtEl>
                                          <p:spTgt spid="30"/>
                                        </p:tgtEl>
                                      </p:cBhvr>
                                    </p:animEffect>
                                  </p:childTnLst>
                                </p:cTn>
                              </p:par>
                              <p:par>
                                <p:cTn id="32" presetID="14" presetClass="entr" presetSubtype="5"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randombar(vertical)">
                                      <p:cBhvr>
                                        <p:cTn id="34" dur="500"/>
                                        <p:tgtEl>
                                          <p:spTgt spid="31"/>
                                        </p:tgtEl>
                                      </p:cBhvr>
                                    </p:animEffect>
                                  </p:childTnLst>
                                </p:cTn>
                              </p:par>
                              <p:par>
                                <p:cTn id="35" presetID="14" presetClass="entr" presetSubtype="5"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vertical)">
                                      <p:cBhvr>
                                        <p:cTn id="37" dur="500"/>
                                        <p:tgtEl>
                                          <p:spTgt spid="41"/>
                                        </p:tgtEl>
                                      </p:cBhvr>
                                    </p:animEffect>
                                  </p:childTnLst>
                                </p:cTn>
                              </p:par>
                              <p:par>
                                <p:cTn id="38" presetID="14" presetClass="entr" presetSubtype="5"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randombar(vertical)">
                                      <p:cBhvr>
                                        <p:cTn id="40" dur="500"/>
                                        <p:tgtEl>
                                          <p:spTgt spid="43"/>
                                        </p:tgtEl>
                                      </p:cBhvr>
                                    </p:animEffect>
                                  </p:childTnLst>
                                </p:cTn>
                              </p:par>
                              <p:par>
                                <p:cTn id="41" presetID="14" presetClass="entr" presetSubtype="5"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randombar(vertical)">
                                      <p:cBhvr>
                                        <p:cTn id="43" dur="500"/>
                                        <p:tgtEl>
                                          <p:spTgt spid="45"/>
                                        </p:tgtEl>
                                      </p:cBhvr>
                                    </p:animEffect>
                                  </p:childTnLst>
                                </p:cTn>
                              </p:par>
                              <p:par>
                                <p:cTn id="44" presetID="14" presetClass="entr" presetSubtype="5"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randombar(vertical)">
                                      <p:cBhvr>
                                        <p:cTn id="46" dur="500"/>
                                        <p:tgtEl>
                                          <p:spTgt spid="47"/>
                                        </p:tgtEl>
                                      </p:cBhvr>
                                    </p:animEffect>
                                  </p:childTnLst>
                                </p:cTn>
                              </p:par>
                              <p:par>
                                <p:cTn id="47" presetID="14" presetClass="entr" presetSubtype="5"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vertical)">
                                      <p:cBhvr>
                                        <p:cTn id="49" dur="500"/>
                                        <p:tgtEl>
                                          <p:spTgt spid="49"/>
                                        </p:tgtEl>
                                      </p:cBhvr>
                                    </p:animEffect>
                                  </p:childTnLst>
                                </p:cTn>
                              </p:par>
                              <p:par>
                                <p:cTn id="50" presetID="14" presetClass="entr" presetSubtype="5"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randombar(vertical)">
                                      <p:cBhvr>
                                        <p:cTn id="52" dur="500"/>
                                        <p:tgtEl>
                                          <p:spTgt spid="55"/>
                                        </p:tgtEl>
                                      </p:cBhvr>
                                    </p:animEffect>
                                  </p:childTnLst>
                                </p:cTn>
                              </p:par>
                              <p:par>
                                <p:cTn id="53" presetID="14" presetClass="entr" presetSubtype="5"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randombar(vertical)">
                                      <p:cBhvr>
                                        <p:cTn id="55" dur="500"/>
                                        <p:tgtEl>
                                          <p:spTgt spid="57"/>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randombar(vertical)">
                                      <p:cBhvr>
                                        <p:cTn id="58" dur="500"/>
                                        <p:tgtEl>
                                          <p:spTgt spid="59"/>
                                        </p:tgtEl>
                                      </p:cBhvr>
                                    </p:animEffect>
                                  </p:childTnLst>
                                </p:cTn>
                              </p:par>
                              <p:par>
                                <p:cTn id="59" presetID="14" presetClass="entr" presetSubtype="5"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randombar(vertical)">
                                      <p:cBhvr>
                                        <p:cTn id="61" dur="500"/>
                                        <p:tgtEl>
                                          <p:spTgt spid="61"/>
                                        </p:tgtEl>
                                      </p:cBhvr>
                                    </p:animEffect>
                                  </p:childTnLst>
                                </p:cTn>
                              </p:par>
                              <p:par>
                                <p:cTn id="62" presetID="14" presetClass="entr" presetSubtype="5"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randombar(vertical)">
                                      <p:cBhvr>
                                        <p:cTn id="6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5" grpId="0"/>
      <p:bldP spid="47" grpId="0"/>
      <p:bldP spid="49" grpId="0"/>
      <p:bldP spid="55" grpId="0"/>
      <p:bldP spid="57" grpId="0"/>
      <p:bldP spid="59" grpId="0"/>
      <p:bldP spid="61"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FEA4AEBE-4286-481F-9744-83133F1D67D4}"/>
              </a:ext>
            </a:extLst>
          </p:cNvPr>
          <p:cNvGrpSpPr/>
          <p:nvPr/>
        </p:nvGrpSpPr>
        <p:grpSpPr>
          <a:xfrm>
            <a:off x="-357256" y="-156901"/>
            <a:ext cx="4148206" cy="1688418"/>
            <a:chOff x="2728508" y="1207413"/>
            <a:chExt cx="2032357" cy="1688418"/>
          </a:xfrm>
          <a:solidFill>
            <a:schemeClr val="accent4">
              <a:lumMod val="60000"/>
              <a:lumOff val="40000"/>
            </a:schemeClr>
          </a:solidFill>
          <a:effectLst>
            <a:outerShdw blurRad="76200" dir="18900000" sy="23000" kx="-1200000" algn="bl" rotWithShape="0">
              <a:prstClr val="black">
                <a:alpha val="20000"/>
              </a:prstClr>
            </a:outerShdw>
          </a:effectLst>
        </p:grpSpPr>
        <p:sp>
          <p:nvSpPr>
            <p:cNvPr id="5" name="مربع نص 4">
              <a:extLst>
                <a:ext uri="{FF2B5EF4-FFF2-40B4-BE49-F238E27FC236}">
                  <a16:creationId xmlns:a16="http://schemas.microsoft.com/office/drawing/2014/main" id="{DB84BB1F-D4CF-48EE-84C2-CAD0DD3C1787}"/>
                </a:ext>
              </a:extLst>
            </p:cNvPr>
            <p:cNvSpPr txBox="1"/>
            <p:nvPr/>
          </p:nvSpPr>
          <p:spPr>
            <a:xfrm>
              <a:off x="2728508"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ln>
              <a:no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sp>
          <p:nvSpPr>
            <p:cNvPr id="6" name="مربع نص 5">
              <a:extLst>
                <a:ext uri="{FF2B5EF4-FFF2-40B4-BE49-F238E27FC236}">
                  <a16:creationId xmlns:a16="http://schemas.microsoft.com/office/drawing/2014/main" id="{8D75ADDC-CD62-407C-B145-07F2BC880B0C}"/>
                </a:ext>
              </a:extLst>
            </p:cNvPr>
            <p:cNvSpPr txBox="1"/>
            <p:nvPr/>
          </p:nvSpPr>
          <p:spPr>
            <a:xfrm>
              <a:off x="3351425"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ln>
              <a:no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grpSp>
      <p:sp>
        <p:nvSpPr>
          <p:cNvPr id="7" name="مستطيل 6">
            <a:extLst>
              <a:ext uri="{FF2B5EF4-FFF2-40B4-BE49-F238E27FC236}">
                <a16:creationId xmlns:a16="http://schemas.microsoft.com/office/drawing/2014/main" id="{CEBE9885-AB3F-45F0-A9BC-CED0939883E9}"/>
              </a:ext>
            </a:extLst>
          </p:cNvPr>
          <p:cNvSpPr/>
          <p:nvPr/>
        </p:nvSpPr>
        <p:spPr>
          <a:xfrm>
            <a:off x="702712" y="384689"/>
            <a:ext cx="2385525"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ae_AlMohanad" panose="02060603050605020204" pitchFamily="18" charset="-78"/>
                <a:cs typeface="ae_AlMohanad" panose="02060603050605020204" pitchFamily="18" charset="-78"/>
              </a:rPr>
              <a:t>Warm Up</a:t>
            </a:r>
            <a:endParaRPr lang="ar-SA" sz="3600" dirty="0">
              <a:ln w="0"/>
              <a:effectLst>
                <a:outerShdw blurRad="38100" dist="19050" dir="2700000" algn="tl" rotWithShape="0">
                  <a:schemeClr val="dk1">
                    <a:alpha val="40000"/>
                  </a:schemeClr>
                </a:outerShdw>
              </a:effectLst>
              <a:latin typeface="ae_AlMohanad" panose="02060603050605020204" pitchFamily="18" charset="-78"/>
              <a:cs typeface="ae_AlMohanad" panose="02060603050605020204" pitchFamily="18" charset="-78"/>
            </a:endParaRPr>
          </a:p>
        </p:txBody>
      </p:sp>
      <p:sp>
        <p:nvSpPr>
          <p:cNvPr id="8" name="مربع نص 7">
            <a:extLst>
              <a:ext uri="{FF2B5EF4-FFF2-40B4-BE49-F238E27FC236}">
                <a16:creationId xmlns:a16="http://schemas.microsoft.com/office/drawing/2014/main" id="{720DBADF-2F46-49A5-AFEA-73FEE3F7162C}"/>
              </a:ext>
            </a:extLst>
          </p:cNvPr>
          <p:cNvSpPr txBox="1"/>
          <p:nvPr/>
        </p:nvSpPr>
        <p:spPr>
          <a:xfrm>
            <a:off x="3088237" y="2022648"/>
            <a:ext cx="7628350" cy="1231106"/>
          </a:xfrm>
          <a:prstGeom prst="rect">
            <a:avLst/>
          </a:prstGeom>
          <a:noFill/>
        </p:spPr>
        <p:txBody>
          <a:bodyPr wrap="square" rtlCol="1">
            <a:spAutoFit/>
          </a:bodyPr>
          <a:lstStyle/>
          <a:p>
            <a:endParaRPr lang="ar-SA" dirty="0">
              <a:latin typeface="Abadi" panose="020B0604020104020204" pitchFamily="34" charset="0"/>
            </a:endParaRPr>
          </a:p>
          <a:p>
            <a:pPr algn="l"/>
            <a:r>
              <a:rPr lang="en-US" dirty="0">
                <a:latin typeface="Abadi" panose="020B0604020104020204" pitchFamily="34" charset="0"/>
              </a:rPr>
              <a:t>“</a:t>
            </a:r>
            <a:r>
              <a:rPr lang="en-US" sz="2800" dirty="0">
                <a:latin typeface="Abadi" panose="020B0604020104020204" pitchFamily="34" charset="0"/>
                <a:cs typeface="+mj-cs"/>
              </a:rPr>
              <a:t>What will life be like at the end of the 20th century—one hundred years from now?” </a:t>
            </a:r>
            <a:endParaRPr lang="en-US" dirty="0">
              <a:latin typeface="Abadi" panose="020B0604020104020204" pitchFamily="34" charset="0"/>
              <a:cs typeface="+mj-cs"/>
            </a:endParaRPr>
          </a:p>
        </p:txBody>
      </p:sp>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2" name="AutoShape 2" descr="أزياء ومعدات تكنولوجيا المعلومات الخلفية, تكنولوجيا المعلومات, وهندسة المستقبل  png">
            <a:extLst>
              <a:ext uri="{FF2B5EF4-FFF2-40B4-BE49-F238E27FC236}">
                <a16:creationId xmlns:a16="http://schemas.microsoft.com/office/drawing/2014/main" id="{7E32DB5F-7E17-4397-9306-96F97006C0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1" name="مربع نص 10">
            <a:extLst>
              <a:ext uri="{FF2B5EF4-FFF2-40B4-BE49-F238E27FC236}">
                <a16:creationId xmlns:a16="http://schemas.microsoft.com/office/drawing/2014/main" id="{BBEF45C5-BB48-4234-BE5F-423C0E745849}"/>
              </a:ext>
            </a:extLst>
          </p:cNvPr>
          <p:cNvSpPr txBox="1"/>
          <p:nvPr/>
        </p:nvSpPr>
        <p:spPr>
          <a:xfrm>
            <a:off x="5488487" y="1190256"/>
            <a:ext cx="6116320" cy="461665"/>
          </a:xfrm>
          <a:prstGeom prst="rect">
            <a:avLst/>
          </a:prstGeom>
          <a:noFill/>
        </p:spPr>
        <p:txBody>
          <a:bodyPr wrap="square" rtlCol="1">
            <a:spAutoFit/>
          </a:bodyPr>
          <a:lstStyle/>
          <a:p>
            <a:pPr algn="l"/>
            <a:r>
              <a:rPr lang="en-US" sz="2400" dirty="0">
                <a:solidFill>
                  <a:srgbClr val="FF0000"/>
                </a:solidFill>
              </a:rPr>
              <a:t>Answer the Question:</a:t>
            </a:r>
            <a:endParaRPr lang="ar-SA" sz="2400" dirty="0">
              <a:solidFill>
                <a:srgbClr val="FF0000"/>
              </a:solidFill>
            </a:endParaRPr>
          </a:p>
        </p:txBody>
      </p:sp>
      <p:pic>
        <p:nvPicPr>
          <p:cNvPr id="14" name="صورة 13">
            <a:extLst>
              <a:ext uri="{FF2B5EF4-FFF2-40B4-BE49-F238E27FC236}">
                <a16:creationId xmlns:a16="http://schemas.microsoft.com/office/drawing/2014/main" id="{621F52DD-0705-4D31-96AF-924D6534590E}"/>
              </a:ext>
            </a:extLst>
          </p:cNvPr>
          <p:cNvPicPr>
            <a:picLocks noChangeAspect="1"/>
          </p:cNvPicPr>
          <p:nvPr/>
        </p:nvPicPr>
        <p:blipFill rotWithShape="1">
          <a:blip r:embed="rId4">
            <a:extLst>
              <a:ext uri="{28A0092B-C50C-407E-A947-70E740481C1C}">
                <a14:useLocalDpi xmlns:a14="http://schemas.microsoft.com/office/drawing/2010/main" val="0"/>
              </a:ext>
            </a:extLst>
          </a:blip>
          <a:srcRect t="31387"/>
          <a:stretch/>
        </p:blipFill>
        <p:spPr>
          <a:xfrm>
            <a:off x="8656320" y="4422204"/>
            <a:ext cx="3535680" cy="24259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9688758"/>
      </p:ext>
    </p:extLst>
  </p:cSld>
  <p:clrMapOvr>
    <a:masterClrMapping/>
  </p:clrMapOvr>
  <p:transition spd="slow">
    <p:pull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grpSp>
        <p:nvGrpSpPr>
          <p:cNvPr id="3" name="مجموعة 2">
            <a:extLst>
              <a:ext uri="{FF2B5EF4-FFF2-40B4-BE49-F238E27FC236}">
                <a16:creationId xmlns:a16="http://schemas.microsoft.com/office/drawing/2014/main" id="{568A2261-640A-4130-902A-B14BDF6B9533}"/>
              </a:ext>
            </a:extLst>
          </p:cNvPr>
          <p:cNvGrpSpPr/>
          <p:nvPr/>
        </p:nvGrpSpPr>
        <p:grpSpPr>
          <a:xfrm>
            <a:off x="-650241" y="-385360"/>
            <a:ext cx="4551681" cy="1688418"/>
            <a:chOff x="-325121" y="-110007"/>
            <a:chExt cx="4551681" cy="1688418"/>
          </a:xfrm>
        </p:grpSpPr>
        <p:grpSp>
          <p:nvGrpSpPr>
            <p:cNvPr id="4" name="مجموعة 3">
              <a:extLst>
                <a:ext uri="{FF2B5EF4-FFF2-40B4-BE49-F238E27FC236}">
                  <a16:creationId xmlns:a16="http://schemas.microsoft.com/office/drawing/2014/main" id="{FEA4AEBE-4286-481F-9744-83133F1D67D4}"/>
                </a:ext>
              </a:extLst>
            </p:cNvPr>
            <p:cNvGrpSpPr/>
            <p:nvPr/>
          </p:nvGrpSpPr>
          <p:grpSpPr>
            <a:xfrm>
              <a:off x="-325121" y="-110007"/>
              <a:ext cx="4551681" cy="1688418"/>
              <a:chOff x="2728508" y="1207413"/>
              <a:chExt cx="2032357" cy="1688418"/>
            </a:xfrm>
            <a:solidFill>
              <a:schemeClr val="bg2">
                <a:lumMod val="75000"/>
              </a:schemeClr>
            </a:solidFill>
            <a:effectLst>
              <a:outerShdw blurRad="76200" dir="18900000" sy="23000" kx="-1200000" algn="bl" rotWithShape="0">
                <a:prstClr val="black">
                  <a:alpha val="20000"/>
                </a:prstClr>
              </a:outerShdw>
            </a:effectLst>
          </p:grpSpPr>
          <p:sp>
            <p:nvSpPr>
              <p:cNvPr id="5" name="مربع نص 4">
                <a:extLst>
                  <a:ext uri="{FF2B5EF4-FFF2-40B4-BE49-F238E27FC236}">
                    <a16:creationId xmlns:a16="http://schemas.microsoft.com/office/drawing/2014/main" id="{DB84BB1F-D4CF-48EE-84C2-CAD0DD3C1787}"/>
                  </a:ext>
                </a:extLst>
              </p:cNvPr>
              <p:cNvSpPr txBox="1"/>
              <p:nvPr/>
            </p:nvSpPr>
            <p:spPr>
              <a:xfrm>
                <a:off x="2728508"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sp>
            <p:nvSpPr>
              <p:cNvPr id="6" name="مربع نص 5">
                <a:extLst>
                  <a:ext uri="{FF2B5EF4-FFF2-40B4-BE49-F238E27FC236}">
                    <a16:creationId xmlns:a16="http://schemas.microsoft.com/office/drawing/2014/main" id="{8D75ADDC-CD62-407C-B145-07F2BC880B0C}"/>
                  </a:ext>
                </a:extLst>
              </p:cNvPr>
              <p:cNvSpPr txBox="1"/>
              <p:nvPr/>
            </p:nvSpPr>
            <p:spPr>
              <a:xfrm>
                <a:off x="3351425"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grpSp>
        <p:sp>
          <p:nvSpPr>
            <p:cNvPr id="2" name="مربع نص 1">
              <a:extLst>
                <a:ext uri="{FF2B5EF4-FFF2-40B4-BE49-F238E27FC236}">
                  <a16:creationId xmlns:a16="http://schemas.microsoft.com/office/drawing/2014/main" id="{B63E1D17-8AAD-43D1-8077-1039244D1E35}"/>
                </a:ext>
              </a:extLst>
            </p:cNvPr>
            <p:cNvSpPr txBox="1"/>
            <p:nvPr/>
          </p:nvSpPr>
          <p:spPr>
            <a:xfrm>
              <a:off x="374530" y="290305"/>
              <a:ext cx="3852030" cy="677108"/>
            </a:xfrm>
            <a:prstGeom prst="rect">
              <a:avLst/>
            </a:prstGeom>
            <a:noFill/>
          </p:spPr>
          <p:txBody>
            <a:bodyPr wrap="square" rtlCol="1">
              <a:spAutoFit/>
            </a:bodyPr>
            <a:lstStyle/>
            <a:p>
              <a:pPr algn="l"/>
              <a:endParaRPr lang="ar-SA" dirty="0">
                <a:solidFill>
                  <a:srgbClr val="000000"/>
                </a:solidFill>
                <a:latin typeface="CVGAC S+ Proxima Nova"/>
              </a:endParaRPr>
            </a:p>
            <a:p>
              <a:pPr algn="l"/>
              <a:r>
                <a:rPr lang="en-US" sz="2000" b="1" dirty="0">
                  <a:latin typeface="CVGAC S+ Proxima Nova"/>
                </a:rPr>
                <a:t>Future with </a:t>
              </a:r>
              <a:r>
                <a:rPr lang="en-US" sz="2000" b="1" i="1" dirty="0">
                  <a:latin typeface="CVGAC S+ Proxima Nova"/>
                </a:rPr>
                <a:t>Will </a:t>
              </a:r>
              <a:r>
                <a:rPr lang="en-US" sz="2000" b="1" dirty="0">
                  <a:latin typeface="CVGAC S+ Proxima Nova"/>
                </a:rPr>
                <a:t>or </a:t>
              </a:r>
              <a:r>
                <a:rPr lang="en-US" sz="2000" b="1" i="1" dirty="0">
                  <a:latin typeface="CVGAC S+ Proxima Nova"/>
                </a:rPr>
                <a:t>Be Going To </a:t>
              </a:r>
              <a:endParaRPr lang="en-US" sz="2000" dirty="0">
                <a:latin typeface="CVGAC S+ Proxima Nova"/>
              </a:endParaRPr>
            </a:p>
          </p:txBody>
        </p:sp>
      </p:grpSp>
      <p:grpSp>
        <p:nvGrpSpPr>
          <p:cNvPr id="34" name="مجموعة 33">
            <a:extLst>
              <a:ext uri="{FF2B5EF4-FFF2-40B4-BE49-F238E27FC236}">
                <a16:creationId xmlns:a16="http://schemas.microsoft.com/office/drawing/2014/main" id="{EB800804-5F88-4440-AE9B-19148297EA86}"/>
              </a:ext>
            </a:extLst>
          </p:cNvPr>
          <p:cNvGrpSpPr/>
          <p:nvPr/>
        </p:nvGrpSpPr>
        <p:grpSpPr>
          <a:xfrm>
            <a:off x="8193615" y="-98328"/>
            <a:ext cx="4287520" cy="1114619"/>
            <a:chOff x="8469805" y="-7073"/>
            <a:chExt cx="4287520" cy="1114619"/>
          </a:xfrm>
        </p:grpSpPr>
        <p:sp>
          <p:nvSpPr>
            <p:cNvPr id="7" name="مستطيل 6">
              <a:extLst>
                <a:ext uri="{FF2B5EF4-FFF2-40B4-BE49-F238E27FC236}">
                  <a16:creationId xmlns:a16="http://schemas.microsoft.com/office/drawing/2014/main" id="{AFF7905C-47DF-4FFA-BD02-0E7486C4C020}"/>
                </a:ext>
              </a:extLst>
            </p:cNvPr>
            <p:cNvSpPr/>
            <p:nvPr/>
          </p:nvSpPr>
          <p:spPr>
            <a:xfrm>
              <a:off x="8469805" y="149460"/>
              <a:ext cx="4287520" cy="958086"/>
            </a:xfrm>
            <a:prstGeom prst="rect">
              <a:avLst/>
            </a:prstGeom>
            <a:ln>
              <a:no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rtlCol="1" anchor="ctr"/>
            <a:lstStyle/>
            <a:p>
              <a:pPr algn="ctr"/>
              <a:endParaRPr lang="ar-SA" dirty="0"/>
            </a:p>
          </p:txBody>
        </p:sp>
        <p:sp>
          <p:nvSpPr>
            <p:cNvPr id="8" name="مربع نص 7">
              <a:extLst>
                <a:ext uri="{FF2B5EF4-FFF2-40B4-BE49-F238E27FC236}">
                  <a16:creationId xmlns:a16="http://schemas.microsoft.com/office/drawing/2014/main" id="{EB0D3ABB-5E55-475F-A08C-B7D44291080F}"/>
                </a:ext>
              </a:extLst>
            </p:cNvPr>
            <p:cNvSpPr txBox="1"/>
            <p:nvPr/>
          </p:nvSpPr>
          <p:spPr>
            <a:xfrm>
              <a:off x="8631670" y="-7073"/>
              <a:ext cx="3963790" cy="984885"/>
            </a:xfrm>
            <a:prstGeom prst="rect">
              <a:avLst/>
            </a:prstGeom>
            <a:noFill/>
            <a:ln>
              <a:noFill/>
            </a:ln>
            <a:scene3d>
              <a:camera prst="orthographicFront"/>
              <a:lightRig rig="threePt" dir="t"/>
            </a:scene3d>
            <a:sp3d>
              <a:bevelT/>
            </a:sp3d>
          </p:spPr>
          <p:txBody>
            <a:bodyPr wrap="square" rtlCol="1">
              <a:spAutoFit/>
            </a:bodyPr>
            <a:lstStyle/>
            <a:p>
              <a:pPr algn="l"/>
              <a:endParaRPr lang="ar-SA" dirty="0">
                <a:solidFill>
                  <a:srgbClr val="000000"/>
                </a:solidFill>
                <a:latin typeface="CVGAC S+ Proxima Nova"/>
              </a:endParaRPr>
            </a:p>
            <a:p>
              <a:pPr algn="l"/>
              <a:r>
                <a:rPr lang="en-US" sz="2000" b="1" dirty="0">
                  <a:latin typeface="CVGAC S+ Proxima Nova"/>
                </a:rPr>
                <a:t>Use </a:t>
              </a:r>
              <a:r>
                <a:rPr lang="en-US" sz="2000" b="1" i="1" dirty="0">
                  <a:solidFill>
                    <a:srgbClr val="FF0000"/>
                  </a:solidFill>
                  <a:latin typeface="CVGAC S+ Proxima Nova"/>
                </a:rPr>
                <a:t>will</a:t>
              </a:r>
              <a:r>
                <a:rPr lang="en-US" sz="2000" b="1" i="1" dirty="0">
                  <a:latin typeface="CVGAC S+ Proxima Nova"/>
                </a:rPr>
                <a:t> </a:t>
              </a:r>
              <a:r>
                <a:rPr lang="en-US" sz="2000" b="1" dirty="0">
                  <a:latin typeface="CVGAC S+ Proxima Nova"/>
                </a:rPr>
                <a:t>or </a:t>
              </a:r>
              <a:r>
                <a:rPr lang="en-US" sz="2000" b="1" i="1" dirty="0">
                  <a:solidFill>
                    <a:srgbClr val="FF0000"/>
                  </a:solidFill>
                  <a:latin typeface="CVGAC S+ Proxima Nova"/>
                </a:rPr>
                <a:t>be going to </a:t>
              </a:r>
              <a:r>
                <a:rPr lang="en-US" sz="2000" b="1" dirty="0" err="1">
                  <a:latin typeface="CVGAC S+ Proxima Nova"/>
                </a:rPr>
                <a:t>to</a:t>
              </a:r>
              <a:r>
                <a:rPr lang="en-US" sz="2000" b="1" dirty="0">
                  <a:latin typeface="CVGAC S+ Proxima Nova"/>
                </a:rPr>
                <a:t> make </a:t>
              </a:r>
              <a:r>
                <a:rPr lang="en-US" sz="2000" b="1" dirty="0">
                  <a:solidFill>
                    <a:srgbClr val="FF0000"/>
                  </a:solidFill>
                  <a:latin typeface="CVGAC S+ Proxima Nova"/>
                </a:rPr>
                <a:t>predictions</a:t>
              </a:r>
              <a:r>
                <a:rPr lang="en-US" sz="2000" b="1" dirty="0">
                  <a:latin typeface="CVGAC S+ Proxima Nova"/>
                </a:rPr>
                <a:t> about the future. </a:t>
              </a:r>
            </a:p>
          </p:txBody>
        </p:sp>
      </p:grpSp>
      <mc:AlternateContent xmlns:mc="http://schemas.openxmlformats.org/markup-compatibility/2006" xmlns:pslz="http://schemas.microsoft.com/office/powerpoint/2016/slidezoom">
        <mc:Choice Requires="pslz">
          <p:graphicFrame>
            <p:nvGraphicFramePr>
              <p:cNvPr id="38" name="صورة الشريحة 37">
                <a:extLst>
                  <a:ext uri="{FF2B5EF4-FFF2-40B4-BE49-F238E27FC236}">
                    <a16:creationId xmlns:a16="http://schemas.microsoft.com/office/drawing/2014/main" id="{720A0F12-EA1B-4E77-9107-40959C330F2C}"/>
                  </a:ext>
                </a:extLst>
              </p:cNvPr>
              <p:cNvGraphicFramePr>
                <a:graphicFrameLocks noChangeAspect="1"/>
              </p:cNvGraphicFramePr>
              <p:nvPr>
                <p:extLst>
                  <p:ext uri="{D42A27DB-BD31-4B8C-83A1-F6EECF244321}">
                    <p14:modId xmlns:p14="http://schemas.microsoft.com/office/powerpoint/2010/main" val="3781938401"/>
                  </p:ext>
                </p:extLst>
              </p:nvPr>
            </p:nvGraphicFramePr>
            <p:xfrm>
              <a:off x="12842465" y="0"/>
              <a:ext cx="4287520" cy="6175947"/>
            </p:xfrm>
            <a:graphic>
              <a:graphicData uri="http://schemas.microsoft.com/office/powerpoint/2016/slidezoom">
                <pslz:sldZm>
                  <pslz:sldZmObj sldId="260" cId="2017903211">
                    <pslz:zmPr id="{C2035329-811D-4CC0-9E9E-BE9E1C76F290}" returnToParent="0" transitionDur="1000">
                      <p166:blipFill xmlns:p166="http://schemas.microsoft.com/office/powerpoint/2016/6/main">
                        <a:blip r:embed="rId4"/>
                        <a:stretch>
                          <a:fillRect/>
                        </a:stretch>
                      </p166:blipFill>
                      <p166:spPr xmlns:p166="http://schemas.microsoft.com/office/powerpoint/2016/6/main">
                        <a:xfrm>
                          <a:off x="0" y="0"/>
                          <a:ext cx="4287520" cy="6175947"/>
                        </a:xfrm>
                        <a:prstGeom prst="rect">
                          <a:avLst/>
                        </a:prstGeom>
                        <a:ln w="3175">
                          <a:solidFill>
                            <a:prstClr val="ltGray"/>
                          </a:solidFill>
                        </a:ln>
                      </p166:spPr>
                    </pslz:zmPr>
                  </pslz:sldZmObj>
                </pslz:sldZm>
              </a:graphicData>
            </a:graphic>
          </p:graphicFrame>
        </mc:Choice>
        <mc:Fallback xmlns="">
          <p:pic>
            <p:nvPicPr>
              <p:cNvPr id="38" name="صورة الشريحة 37">
                <a:extLst>
                  <a:ext uri="{FF2B5EF4-FFF2-40B4-BE49-F238E27FC236}">
                    <a16:creationId xmlns:a16="http://schemas.microsoft.com/office/drawing/2014/main" id="{720A0F12-EA1B-4E77-9107-40959C330F2C}"/>
                  </a:ext>
                </a:extLst>
              </p:cNvPr>
              <p:cNvPicPr>
                <a:picLocks noGrp="1" noRot="1" noChangeAspect="1" noMove="1" noResize="1" noEditPoints="1" noAdjustHandles="1" noChangeArrowheads="1" noChangeShapeType="1"/>
              </p:cNvPicPr>
              <p:nvPr/>
            </p:nvPicPr>
            <p:blipFill>
              <a:blip r:embed="rId5"/>
              <a:stretch>
                <a:fillRect/>
              </a:stretch>
            </p:blipFill>
            <p:spPr>
              <a:xfrm>
                <a:off x="12842465" y="0"/>
                <a:ext cx="4287520" cy="6175947"/>
              </a:xfrm>
              <a:prstGeom prst="rect">
                <a:avLst/>
              </a:prstGeom>
              <a:ln w="3175">
                <a:solidFill>
                  <a:prstClr val="ltGray"/>
                </a:solidFill>
              </a:ln>
            </p:spPr>
          </p:pic>
        </mc:Fallback>
      </mc:AlternateContent>
      <p:grpSp>
        <p:nvGrpSpPr>
          <p:cNvPr id="41" name="مجموعة 40">
            <a:extLst>
              <a:ext uri="{FF2B5EF4-FFF2-40B4-BE49-F238E27FC236}">
                <a16:creationId xmlns:a16="http://schemas.microsoft.com/office/drawing/2014/main" id="{3E0ABC92-29DF-44A3-B0C0-0DC75941D87A}"/>
              </a:ext>
            </a:extLst>
          </p:cNvPr>
          <p:cNvGrpSpPr/>
          <p:nvPr/>
        </p:nvGrpSpPr>
        <p:grpSpPr>
          <a:xfrm>
            <a:off x="-136942" y="1562406"/>
            <a:ext cx="10798211" cy="5255027"/>
            <a:chOff x="-136942" y="612413"/>
            <a:chExt cx="10798211" cy="5042927"/>
          </a:xfrm>
        </p:grpSpPr>
        <p:pic>
          <p:nvPicPr>
            <p:cNvPr id="5124" name="Picture 4" descr="A cute girl holding an empty banner Stock Vector Image by ©interactimages  #28310337">
              <a:extLst>
                <a:ext uri="{FF2B5EF4-FFF2-40B4-BE49-F238E27FC236}">
                  <a16:creationId xmlns:a16="http://schemas.microsoft.com/office/drawing/2014/main" id="{0BE8FA2A-A2BF-484D-B6C0-FC61E83B9E4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455" b="89697" l="6934" r="92383">
                          <a14:foregroundMark x1="92480" y1="62909" x2="92480" y2="62909"/>
                          <a14:foregroundMark x1="6934" y1="64727" x2="6934" y2="64727"/>
                          <a14:foregroundMark x1="56641" y1="9455" x2="56641" y2="9455"/>
                        </a14:backgroundRemoval>
                      </a14:imgEffect>
                    </a14:imgLayer>
                  </a14:imgProps>
                </a:ext>
                <a:ext uri="{28A0092B-C50C-407E-A947-70E740481C1C}">
                  <a14:useLocalDpi xmlns:a14="http://schemas.microsoft.com/office/drawing/2010/main" val="0"/>
                </a:ext>
              </a:extLst>
            </a:blip>
            <a:srcRect l="4828" t="5438" r="5008" b="13347"/>
            <a:stretch/>
          </p:blipFill>
          <p:spPr bwMode="auto">
            <a:xfrm flipH="1">
              <a:off x="-136942" y="612413"/>
              <a:ext cx="6683399" cy="3868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9" name="مربع نص 38">
              <a:extLst>
                <a:ext uri="{FF2B5EF4-FFF2-40B4-BE49-F238E27FC236}">
                  <a16:creationId xmlns:a16="http://schemas.microsoft.com/office/drawing/2014/main" id="{D4C442BC-5811-4E56-B97E-046C2C7AFD75}"/>
                </a:ext>
              </a:extLst>
            </p:cNvPr>
            <p:cNvSpPr txBox="1"/>
            <p:nvPr/>
          </p:nvSpPr>
          <p:spPr>
            <a:xfrm>
              <a:off x="86633" y="2863424"/>
              <a:ext cx="10574636" cy="1323439"/>
            </a:xfrm>
            <a:prstGeom prst="rect">
              <a:avLst/>
            </a:prstGeom>
            <a:solidFill>
              <a:srgbClr val="E7E4D3"/>
            </a:solidFill>
            <a:effectLst>
              <a:outerShdw blurRad="50800" dist="38100" dir="10800000" algn="r" rotWithShape="0">
                <a:prstClr val="black">
                  <a:alpha val="40000"/>
                </a:prstClr>
              </a:outerShdw>
            </a:effectLst>
          </p:spPr>
          <p:txBody>
            <a:bodyPr wrap="square" rtlCol="1">
              <a:spAutoFit/>
            </a:bodyPr>
            <a:lstStyle/>
            <a:p>
              <a:pPr algn="l"/>
              <a:endParaRPr lang="ar-SA" sz="2000" b="0" i="0" u="none" strike="noStrike" baseline="0" dirty="0">
                <a:solidFill>
                  <a:srgbClr val="000000"/>
                </a:solidFill>
                <a:latin typeface="CVGAC S+ Proxima Nova"/>
              </a:endParaRPr>
            </a:p>
            <a:p>
              <a:pPr algn="l"/>
              <a:r>
                <a:rPr lang="en-US" sz="2000" b="1" i="0" u="none" strike="noStrike" baseline="0" dirty="0">
                  <a:solidFill>
                    <a:srgbClr val="FF0000"/>
                  </a:solidFill>
                  <a:latin typeface="CVGAC S+ Proxima Nova"/>
                </a:rPr>
                <a:t>Affirmative (+)                                                                                         Negative (–)</a:t>
              </a:r>
              <a:endParaRPr lang="ar-SA" sz="2000" b="1" i="0" u="none" strike="noStrike" baseline="0" dirty="0">
                <a:solidFill>
                  <a:srgbClr val="FF0000"/>
                </a:solidFill>
                <a:latin typeface="CVGAC S+ Proxima Nova"/>
              </a:endParaRPr>
            </a:p>
            <a:p>
              <a:pPr algn="l"/>
              <a:r>
                <a:rPr lang="en-US" sz="2000" b="0" i="0" u="none" strike="noStrike" baseline="0" dirty="0">
                  <a:latin typeface="CVGAC S+ Proxima Nova"/>
                </a:rPr>
                <a:t>Computers </a:t>
              </a:r>
              <a:r>
                <a:rPr lang="en-US" sz="2000" b="1" i="0" u="none" strike="noStrike" baseline="0" dirty="0">
                  <a:latin typeface="CVGAC S+ Proxima Nova"/>
                </a:rPr>
                <a:t>will perform </a:t>
              </a:r>
              <a:r>
                <a:rPr lang="en-US" sz="2000" b="0" i="0" u="none" strike="noStrike" baseline="0" dirty="0">
                  <a:latin typeface="CVGAC S+ Proxima Nova"/>
                </a:rPr>
                <a:t>many functions.                                        Computers </a:t>
              </a:r>
              <a:r>
                <a:rPr lang="en-US" sz="2000" b="1" i="0" u="none" strike="noStrike" baseline="0" dirty="0">
                  <a:latin typeface="CVGAC S+ Proxima Nova"/>
                </a:rPr>
                <a:t>won’t have </a:t>
              </a:r>
              <a:r>
                <a:rPr lang="en-US" sz="2000" b="0" i="0" u="none" strike="noStrike" baseline="0" dirty="0">
                  <a:latin typeface="CVGAC S+ Proxima Nova"/>
                </a:rPr>
                <a:t>feelings.</a:t>
              </a:r>
              <a:r>
                <a:rPr lang="ar-SA" sz="2000" b="0" i="0" u="none" strike="noStrike" baseline="0" dirty="0">
                  <a:latin typeface="CVGAC S+ Proxima Nova"/>
                </a:rPr>
                <a:t> </a:t>
              </a:r>
              <a:endParaRPr lang="en-US" sz="2000" b="1" i="0" u="none" strike="noStrike" baseline="0" dirty="0">
                <a:latin typeface="CVGAC S+ Proxima Nova"/>
              </a:endParaRPr>
            </a:p>
            <a:p>
              <a:pPr algn="l"/>
              <a:r>
                <a:rPr lang="en-US" sz="2000" b="0" i="0" u="none" strike="noStrike" baseline="0" dirty="0">
                  <a:latin typeface="CVGAC S+ Proxima Nova"/>
                </a:rPr>
                <a:t>. People </a:t>
              </a:r>
              <a:r>
                <a:rPr lang="en-US" sz="2000" b="1" i="0" u="none" strike="noStrike" baseline="0" dirty="0">
                  <a:latin typeface="CVGAC S+ Proxima Nova"/>
                </a:rPr>
                <a:t>are going to have </a:t>
              </a:r>
              <a:r>
                <a:rPr lang="en-US" sz="2000" b="0" i="0" u="none" strike="noStrike" baseline="0" dirty="0">
                  <a:latin typeface="CVGAC S+ Proxima Nova"/>
                </a:rPr>
                <a:t>more free time.                                      Machines </a:t>
              </a:r>
              <a:r>
                <a:rPr lang="en-US" sz="2000" b="1" i="0" u="none" strike="noStrike" baseline="0" dirty="0">
                  <a:latin typeface="CVGAC S+ Proxima Nova"/>
                </a:rPr>
                <a:t>aren’t going to control </a:t>
              </a:r>
              <a:r>
                <a:rPr lang="en-US" sz="2000" b="0" i="0" u="none" strike="noStrike" baseline="0" dirty="0">
                  <a:latin typeface="CVGAC S+ Proxima Nova"/>
                </a:rPr>
                <a:t>us </a:t>
              </a:r>
            </a:p>
          </p:txBody>
        </p:sp>
        <p:sp>
          <p:nvSpPr>
            <p:cNvPr id="40" name="مربع نص 39">
              <a:extLst>
                <a:ext uri="{FF2B5EF4-FFF2-40B4-BE49-F238E27FC236}">
                  <a16:creationId xmlns:a16="http://schemas.microsoft.com/office/drawing/2014/main" id="{5E519937-1CED-4872-B85F-BDB88DD03862}"/>
                </a:ext>
              </a:extLst>
            </p:cNvPr>
            <p:cNvSpPr txBox="1"/>
            <p:nvPr/>
          </p:nvSpPr>
          <p:spPr>
            <a:xfrm>
              <a:off x="86633" y="4178012"/>
              <a:ext cx="10574636" cy="1477328"/>
            </a:xfrm>
            <a:prstGeom prst="rect">
              <a:avLst/>
            </a:prstGeom>
            <a:solidFill>
              <a:srgbClr val="E7E4D3"/>
            </a:solidFill>
            <a:effectLst>
              <a:outerShdw blurRad="50800" dist="38100" dir="10800000" algn="r" rotWithShape="0">
                <a:prstClr val="black">
                  <a:alpha val="40000"/>
                </a:prstClr>
              </a:outerShdw>
            </a:effectLst>
          </p:spPr>
          <p:txBody>
            <a:bodyPr wrap="square" rtlCol="1">
              <a:spAutoFit/>
            </a:bodyPr>
            <a:lstStyle/>
            <a:p>
              <a:pPr algn="l"/>
              <a:endParaRPr lang="ar-SA" sz="1800" b="0" i="0" u="none" strike="noStrike" baseline="0" dirty="0">
                <a:solidFill>
                  <a:srgbClr val="000000"/>
                </a:solidFill>
                <a:latin typeface="CVGAC S+ Proxima Nova"/>
              </a:endParaRPr>
            </a:p>
            <a:p>
              <a:pPr algn="l"/>
              <a:r>
                <a:rPr lang="en-US" sz="1800" b="1" i="0" u="none" strike="noStrike" baseline="0" dirty="0">
                  <a:solidFill>
                    <a:srgbClr val="FF0000"/>
                  </a:solidFill>
                  <a:latin typeface="CVGAC S+ Proxima Nova"/>
                </a:rPr>
                <a:t>Questions (?)                                                                                              Answers (Opinions)   </a:t>
              </a:r>
            </a:p>
            <a:p>
              <a:pPr algn="l"/>
              <a:r>
                <a:rPr lang="en-US" sz="1800" b="1" i="0" u="none" strike="noStrike" baseline="0" dirty="0">
                  <a:latin typeface="CVGAC S+ Proxima Nova"/>
                </a:rPr>
                <a:t>Will </a:t>
              </a:r>
              <a:r>
                <a:rPr lang="en-US" sz="1800" b="0" i="0" u="none" strike="noStrike" baseline="0" dirty="0">
                  <a:latin typeface="CVGAC S+ Proxima Nova"/>
                </a:rPr>
                <a:t>people </a:t>
              </a:r>
              <a:r>
                <a:rPr lang="en-US" sz="1800" b="1" i="0" u="none" strike="noStrike" baseline="0" dirty="0">
                  <a:latin typeface="CVGAC S+ Proxima Nova"/>
                </a:rPr>
                <a:t>eat </a:t>
              </a:r>
              <a:r>
                <a:rPr lang="en-US" sz="1800" b="0" i="0" u="none" strike="noStrike" baseline="0" dirty="0">
                  <a:latin typeface="CVGAC S+ Proxima Nova"/>
                </a:rPr>
                <a:t>artificial food?                                                       I guess so. I hope not.</a:t>
              </a:r>
            </a:p>
            <a:p>
              <a:pPr algn="l"/>
              <a:r>
                <a:rPr lang="en-US" sz="1800" b="0" i="0" u="none" strike="noStrike" baseline="0" dirty="0">
                  <a:latin typeface="CVGAC S+ Proxima Nova"/>
                </a:rPr>
                <a:t> </a:t>
              </a:r>
              <a:r>
                <a:rPr lang="en-US" sz="1800" b="1" i="0" u="none" strike="noStrike" baseline="0" dirty="0">
                  <a:latin typeface="CVGAC S+ Proxima Nova"/>
                </a:rPr>
                <a:t>Are </a:t>
              </a:r>
              <a:r>
                <a:rPr lang="en-US" sz="1800" b="0" i="0" u="none" strike="noStrike" baseline="0" dirty="0">
                  <a:latin typeface="CVGAC S+ Proxima Nova"/>
                </a:rPr>
                <a:t>we </a:t>
              </a:r>
              <a:r>
                <a:rPr lang="en-US" sz="1800" b="1" i="0" u="none" strike="noStrike" baseline="0" dirty="0">
                  <a:latin typeface="CVGAC S+ Proxima Nova"/>
                </a:rPr>
                <a:t>going to travel </a:t>
              </a:r>
              <a:r>
                <a:rPr lang="en-US" sz="1800" b="0" i="0" u="none" strike="noStrike" baseline="0" dirty="0">
                  <a:latin typeface="CVGAC S+ Proxima Nova"/>
                </a:rPr>
                <a:t>to other planets?                                  I think so. I don’t think so. </a:t>
              </a:r>
            </a:p>
            <a:p>
              <a:pPr algn="l"/>
              <a:endParaRPr lang="ar-SA" dirty="0"/>
            </a:p>
          </p:txBody>
        </p:sp>
      </p:grpSp>
      <p:grpSp>
        <p:nvGrpSpPr>
          <p:cNvPr id="43" name="مجموعة 42">
            <a:extLst>
              <a:ext uri="{FF2B5EF4-FFF2-40B4-BE49-F238E27FC236}">
                <a16:creationId xmlns:a16="http://schemas.microsoft.com/office/drawing/2014/main" id="{C000D821-0161-4A66-B7D1-90285D65304D}"/>
              </a:ext>
            </a:extLst>
          </p:cNvPr>
          <p:cNvGrpSpPr/>
          <p:nvPr/>
        </p:nvGrpSpPr>
        <p:grpSpPr>
          <a:xfrm>
            <a:off x="9407582" y="1238968"/>
            <a:ext cx="2588808" cy="1232646"/>
            <a:chOff x="9260732" y="2175248"/>
            <a:chExt cx="2588808" cy="1232646"/>
          </a:xfrm>
        </p:grpSpPr>
        <p:grpSp>
          <p:nvGrpSpPr>
            <p:cNvPr id="44" name="مجموعة 43">
              <a:extLst>
                <a:ext uri="{FF2B5EF4-FFF2-40B4-BE49-F238E27FC236}">
                  <a16:creationId xmlns:a16="http://schemas.microsoft.com/office/drawing/2014/main" id="{9F0E0B39-6372-496D-80A6-4D08FEA3E7D5}"/>
                </a:ext>
              </a:extLst>
            </p:cNvPr>
            <p:cNvGrpSpPr/>
            <p:nvPr/>
          </p:nvGrpSpPr>
          <p:grpSpPr>
            <a:xfrm>
              <a:off x="9260732" y="2175248"/>
              <a:ext cx="2588808" cy="1232646"/>
              <a:chOff x="7878829" y="2430531"/>
              <a:chExt cx="2588808" cy="1232646"/>
            </a:xfrm>
          </p:grpSpPr>
          <p:sp>
            <p:nvSpPr>
              <p:cNvPr id="46" name="مستطيل 45">
                <a:extLst>
                  <a:ext uri="{FF2B5EF4-FFF2-40B4-BE49-F238E27FC236}">
                    <a16:creationId xmlns:a16="http://schemas.microsoft.com/office/drawing/2014/main" id="{76D6813D-628E-4095-8F27-B3A7A1B6DF4C}"/>
                  </a:ext>
                </a:extLst>
              </p:cNvPr>
              <p:cNvSpPr/>
              <p:nvPr/>
            </p:nvSpPr>
            <p:spPr>
              <a:xfrm>
                <a:off x="7878829" y="3287843"/>
                <a:ext cx="2588808" cy="45719"/>
              </a:xfrm>
              <a:prstGeom prst="rect">
                <a:avLst/>
              </a:prstGeom>
              <a:solidFill>
                <a:srgbClr val="C00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solidFill>
                    <a:srgbClr val="C00000"/>
                  </a:solidFill>
                </a:endParaRPr>
              </a:p>
            </p:txBody>
          </p:sp>
          <p:sp>
            <p:nvSpPr>
              <p:cNvPr id="47" name="مستطيل 46">
                <a:extLst>
                  <a:ext uri="{FF2B5EF4-FFF2-40B4-BE49-F238E27FC236}">
                    <a16:creationId xmlns:a16="http://schemas.microsoft.com/office/drawing/2014/main" id="{A2156CBF-65E5-4E63-A7BA-D1966FBE2757}"/>
                  </a:ext>
                </a:extLst>
              </p:cNvPr>
              <p:cNvSpPr/>
              <p:nvPr/>
            </p:nvSpPr>
            <p:spPr>
              <a:xfrm>
                <a:off x="8271876" y="2430531"/>
                <a:ext cx="2005723" cy="276999"/>
              </a:xfrm>
              <a:prstGeom prst="rect">
                <a:avLst/>
              </a:prstGeom>
            </p:spPr>
            <p:txBody>
              <a:bodyPr wrap="square">
                <a:spAutoFit/>
              </a:bodyPr>
              <a:lstStyle/>
              <a:p>
                <a:pPr marL="68580" algn="ctr"/>
                <a:r>
                  <a:rPr lang="en-US" sz="1200" dirty="0">
                    <a:latin typeface="Arial Rounded MT Bold" pitchFamily="34" charset="0"/>
                  </a:rPr>
                  <a:t>Future </a:t>
                </a:r>
              </a:p>
            </p:txBody>
          </p:sp>
          <p:sp>
            <p:nvSpPr>
              <p:cNvPr id="48" name="مستطيل 47">
                <a:extLst>
                  <a:ext uri="{FF2B5EF4-FFF2-40B4-BE49-F238E27FC236}">
                    <a16:creationId xmlns:a16="http://schemas.microsoft.com/office/drawing/2014/main" id="{122CD9AE-0E89-40E6-974E-71E48FCD81E2}"/>
                  </a:ext>
                </a:extLst>
              </p:cNvPr>
              <p:cNvSpPr/>
              <p:nvPr/>
            </p:nvSpPr>
            <p:spPr>
              <a:xfrm>
                <a:off x="8960969" y="3386178"/>
                <a:ext cx="1013733" cy="276999"/>
              </a:xfrm>
              <a:prstGeom prst="rect">
                <a:avLst/>
              </a:prstGeom>
            </p:spPr>
            <p:txBody>
              <a:bodyPr wrap="square">
                <a:spAutoFit/>
              </a:bodyPr>
              <a:lstStyle/>
              <a:p>
                <a:pPr marL="68580"/>
                <a:r>
                  <a:rPr lang="en-US" sz="1200" dirty="0">
                    <a:latin typeface="Arial Rounded MT Bold" pitchFamily="34" charset="0"/>
                  </a:rPr>
                  <a:t>Now</a:t>
                </a:r>
              </a:p>
            </p:txBody>
          </p:sp>
          <p:sp>
            <p:nvSpPr>
              <p:cNvPr id="49" name="مستطيل 48">
                <a:extLst>
                  <a:ext uri="{FF2B5EF4-FFF2-40B4-BE49-F238E27FC236}">
                    <a16:creationId xmlns:a16="http://schemas.microsoft.com/office/drawing/2014/main" id="{CF5FDD92-0DEC-4F05-99FA-1BE8B5BD0C9A}"/>
                  </a:ext>
                </a:extLst>
              </p:cNvPr>
              <p:cNvSpPr/>
              <p:nvPr/>
            </p:nvSpPr>
            <p:spPr>
              <a:xfrm rot="5400000">
                <a:off x="9135004" y="3137317"/>
                <a:ext cx="233748" cy="45719"/>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a:p>
            </p:txBody>
          </p:sp>
        </p:grpSp>
        <p:pic>
          <p:nvPicPr>
            <p:cNvPr id="45" name="رسم 44" descr="إغلاق">
              <a:extLst>
                <a:ext uri="{FF2B5EF4-FFF2-40B4-BE49-F238E27FC236}">
                  <a16:creationId xmlns:a16="http://schemas.microsoft.com/office/drawing/2014/main" id="{46D9A8B5-E496-4BFE-A5A2-3D8FE7AB7D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4983" y="2481784"/>
              <a:ext cx="506867" cy="463850"/>
            </a:xfrm>
            <a:prstGeom prst="rect">
              <a:avLst/>
            </a:prstGeom>
          </p:spPr>
        </p:pic>
      </p:grpSp>
      <p:sp>
        <p:nvSpPr>
          <p:cNvPr id="51" name="TextBox 451">
            <a:extLst>
              <a:ext uri="{FF2B5EF4-FFF2-40B4-BE49-F238E27FC236}">
                <a16:creationId xmlns:a16="http://schemas.microsoft.com/office/drawing/2014/main" id="{A8441379-39CE-4787-91BA-720ECD4DC809}"/>
              </a:ext>
            </a:extLst>
          </p:cNvPr>
          <p:cNvSpPr txBox="1"/>
          <p:nvPr/>
        </p:nvSpPr>
        <p:spPr>
          <a:xfrm>
            <a:off x="4162631" y="137186"/>
            <a:ext cx="1211320" cy="461665"/>
          </a:xfrm>
          <a:prstGeom prst="rect">
            <a:avLst/>
          </a:prstGeom>
          <a:solidFill>
            <a:schemeClr val="accent4">
              <a:lumMod val="60000"/>
              <a:lumOff val="40000"/>
            </a:schemeClr>
          </a:solidFill>
          <a:effectLst>
            <a:outerShdw blurRad="50800" dist="38100" dir="8100000" algn="tr" rotWithShape="0">
              <a:prstClr val="black">
                <a:alpha val="40000"/>
              </a:prstClr>
            </a:outerShdw>
          </a:effectLst>
        </p:spPr>
        <p:txBody>
          <a:bodyPr wrap="square" lIns="108000" rIns="108000" rtlCol="0">
            <a:spAutoFit/>
          </a:bodyPr>
          <a:lstStyle/>
          <a:p>
            <a:pPr algn="ctr"/>
            <a:r>
              <a:rPr lang="en-US" altLang="zh-CN" sz="2400" b="1" dirty="0">
                <a:solidFill>
                  <a:schemeClr val="tx1">
                    <a:lumMod val="85000"/>
                    <a:lumOff val="15000"/>
                  </a:schemeClr>
                </a:solidFill>
                <a:latin typeface="+mj-lt"/>
                <a:cs typeface="MV Boli" pitchFamily="2" charset="0"/>
              </a:rPr>
              <a:t>Subject</a:t>
            </a:r>
            <a:endParaRPr lang="zh-CN" altLang="en-US" sz="2000" b="1" dirty="0">
              <a:solidFill>
                <a:schemeClr val="tx1">
                  <a:lumMod val="85000"/>
                  <a:lumOff val="15000"/>
                </a:schemeClr>
              </a:solidFill>
              <a:latin typeface="+mj-lt"/>
              <a:cs typeface="MV Boli" pitchFamily="2" charset="0"/>
            </a:endParaRPr>
          </a:p>
        </p:txBody>
      </p:sp>
      <p:sp>
        <p:nvSpPr>
          <p:cNvPr id="52" name="TextBox 451">
            <a:extLst>
              <a:ext uri="{FF2B5EF4-FFF2-40B4-BE49-F238E27FC236}">
                <a16:creationId xmlns:a16="http://schemas.microsoft.com/office/drawing/2014/main" id="{592F7E42-5885-4C13-B241-7CBF4771BA7E}"/>
              </a:ext>
            </a:extLst>
          </p:cNvPr>
          <p:cNvSpPr txBox="1"/>
          <p:nvPr/>
        </p:nvSpPr>
        <p:spPr>
          <a:xfrm>
            <a:off x="6266466" y="40567"/>
            <a:ext cx="1959872" cy="615553"/>
          </a:xfrm>
          <a:prstGeom prst="rect">
            <a:avLst/>
          </a:prstGeom>
          <a:solidFill>
            <a:srgbClr val="EAFF97"/>
          </a:solidFill>
          <a:effectLst>
            <a:outerShdw blurRad="50800" dist="38100" dir="8100000" algn="tr" rotWithShape="0">
              <a:prstClr val="black">
                <a:alpha val="40000"/>
              </a:prstClr>
            </a:outerShdw>
          </a:effectLst>
        </p:spPr>
        <p:txBody>
          <a:bodyPr wrap="square" lIns="108000" rIns="108000" rtlCol="0">
            <a:spAutoFit/>
          </a:bodyPr>
          <a:lstStyle/>
          <a:p>
            <a:pPr algn="ctr"/>
            <a:endParaRPr lang="en-US" altLang="zh-CN" sz="1400" dirty="0">
              <a:solidFill>
                <a:schemeClr val="tx1">
                  <a:lumMod val="85000"/>
                  <a:lumOff val="15000"/>
                </a:schemeClr>
              </a:solidFill>
              <a:latin typeface="+mj-lt"/>
              <a:cs typeface="MV Boli" pitchFamily="2" charset="0"/>
            </a:endParaRPr>
          </a:p>
          <a:p>
            <a:pPr algn="ctr"/>
            <a:r>
              <a:rPr lang="en-US" altLang="zh-CN" sz="2000" b="1" dirty="0">
                <a:solidFill>
                  <a:srgbClr val="C00000"/>
                </a:solidFill>
                <a:latin typeface="+mj-lt"/>
                <a:cs typeface="MV Boli" pitchFamily="2" charset="0"/>
              </a:rPr>
              <a:t>Verb (infinitive</a:t>
            </a:r>
            <a:endParaRPr lang="zh-CN" altLang="en-US" dirty="0">
              <a:solidFill>
                <a:schemeClr val="tx1">
                  <a:lumMod val="85000"/>
                  <a:lumOff val="15000"/>
                </a:schemeClr>
              </a:solidFill>
              <a:latin typeface="+mj-lt"/>
              <a:cs typeface="MV Boli" pitchFamily="2" charset="0"/>
            </a:endParaRPr>
          </a:p>
        </p:txBody>
      </p:sp>
      <p:grpSp>
        <p:nvGrpSpPr>
          <p:cNvPr id="42" name="مجموعة 41">
            <a:extLst>
              <a:ext uri="{FF2B5EF4-FFF2-40B4-BE49-F238E27FC236}">
                <a16:creationId xmlns:a16="http://schemas.microsoft.com/office/drawing/2014/main" id="{8579AD8F-FACB-4138-8BFB-320628D38CFA}"/>
              </a:ext>
            </a:extLst>
          </p:cNvPr>
          <p:cNvGrpSpPr/>
          <p:nvPr/>
        </p:nvGrpSpPr>
        <p:grpSpPr>
          <a:xfrm>
            <a:off x="5313697" y="115762"/>
            <a:ext cx="1008966" cy="483089"/>
            <a:chOff x="5179321" y="171543"/>
            <a:chExt cx="1008966" cy="483089"/>
          </a:xfrm>
        </p:grpSpPr>
        <p:pic>
          <p:nvPicPr>
            <p:cNvPr id="53" name="صورة 52">
              <a:extLst>
                <a:ext uri="{FF2B5EF4-FFF2-40B4-BE49-F238E27FC236}">
                  <a16:creationId xmlns:a16="http://schemas.microsoft.com/office/drawing/2014/main" id="{854AECB8-EA0E-49F2-856C-18684D8266CC}"/>
                </a:ext>
              </a:extLst>
            </p:cNvPr>
            <p:cNvPicPr>
              <a:picLocks noChangeAspect="1"/>
            </p:cNvPicPr>
            <p:nvPr/>
          </p:nvPicPr>
          <p:blipFill rotWithShape="1">
            <a:blip r:embed="rId10">
              <a:extLst>
                <a:ext uri="{28A0092B-C50C-407E-A947-70E740481C1C}">
                  <a14:useLocalDpi xmlns:a14="http://schemas.microsoft.com/office/drawing/2010/main" val="0"/>
                </a:ext>
              </a:extLst>
            </a:blip>
            <a:srcRect l="35730" t="39173" r="12587" b="37682"/>
            <a:stretch/>
          </p:blipFill>
          <p:spPr>
            <a:xfrm flipV="1">
              <a:off x="5225248" y="171543"/>
              <a:ext cx="963039" cy="463850"/>
            </a:xfrm>
            <a:prstGeom prst="rect">
              <a:avLst/>
            </a:prstGeom>
          </p:spPr>
        </p:pic>
        <p:sp>
          <p:nvSpPr>
            <p:cNvPr id="54" name="مربع نص 53">
              <a:extLst>
                <a:ext uri="{FF2B5EF4-FFF2-40B4-BE49-F238E27FC236}">
                  <a16:creationId xmlns:a16="http://schemas.microsoft.com/office/drawing/2014/main" id="{2D2C155A-A972-4E91-9980-B0FFC2D655CA}"/>
                </a:ext>
              </a:extLst>
            </p:cNvPr>
            <p:cNvSpPr txBox="1"/>
            <p:nvPr/>
          </p:nvSpPr>
          <p:spPr>
            <a:xfrm rot="10800000" flipV="1">
              <a:off x="5179321" y="254522"/>
              <a:ext cx="715964" cy="400110"/>
            </a:xfrm>
            <a:prstGeom prst="rect">
              <a:avLst/>
            </a:prstGeom>
            <a:noFill/>
          </p:spPr>
          <p:txBody>
            <a:bodyPr wrap="square" rtlCol="1">
              <a:spAutoFit/>
            </a:bodyPr>
            <a:lstStyle/>
            <a:p>
              <a:r>
                <a:rPr lang="en-US" sz="2000" b="1" dirty="0">
                  <a:solidFill>
                    <a:schemeClr val="bg1"/>
                  </a:solidFill>
                </a:rPr>
                <a:t>will</a:t>
              </a:r>
              <a:endParaRPr lang="ar-SA" sz="2000" b="1" dirty="0">
                <a:solidFill>
                  <a:schemeClr val="bg1"/>
                </a:solidFill>
              </a:endParaRPr>
            </a:p>
          </p:txBody>
        </p:sp>
      </p:grpSp>
      <p:sp>
        <p:nvSpPr>
          <p:cNvPr id="55" name="TextBox 451">
            <a:extLst>
              <a:ext uri="{FF2B5EF4-FFF2-40B4-BE49-F238E27FC236}">
                <a16:creationId xmlns:a16="http://schemas.microsoft.com/office/drawing/2014/main" id="{664DCD35-67E3-4BC2-8C1C-EBFE35442E58}"/>
              </a:ext>
            </a:extLst>
          </p:cNvPr>
          <p:cNvSpPr txBox="1"/>
          <p:nvPr/>
        </p:nvSpPr>
        <p:spPr>
          <a:xfrm>
            <a:off x="2944202" y="1031836"/>
            <a:ext cx="1211320" cy="461665"/>
          </a:xfrm>
          <a:prstGeom prst="rect">
            <a:avLst/>
          </a:prstGeom>
          <a:solidFill>
            <a:schemeClr val="accent4">
              <a:lumMod val="60000"/>
              <a:lumOff val="40000"/>
            </a:schemeClr>
          </a:solidFill>
          <a:effectLst>
            <a:outerShdw blurRad="50800" dist="38100" dir="8100000" algn="tr" rotWithShape="0">
              <a:prstClr val="black">
                <a:alpha val="40000"/>
              </a:prstClr>
            </a:outerShdw>
          </a:effectLst>
        </p:spPr>
        <p:txBody>
          <a:bodyPr wrap="square" lIns="108000" rIns="108000" rtlCol="0">
            <a:spAutoFit/>
          </a:bodyPr>
          <a:lstStyle/>
          <a:p>
            <a:pPr algn="ctr"/>
            <a:r>
              <a:rPr lang="en-US" altLang="zh-CN" sz="2400" b="1" dirty="0">
                <a:solidFill>
                  <a:schemeClr val="tx1">
                    <a:lumMod val="85000"/>
                    <a:lumOff val="15000"/>
                  </a:schemeClr>
                </a:solidFill>
                <a:latin typeface="+mj-lt"/>
                <a:cs typeface="MV Boli" pitchFamily="2" charset="0"/>
              </a:rPr>
              <a:t>Subject</a:t>
            </a:r>
            <a:endParaRPr lang="zh-CN" altLang="en-US" sz="2000" b="1" dirty="0">
              <a:solidFill>
                <a:schemeClr val="tx1">
                  <a:lumMod val="85000"/>
                  <a:lumOff val="15000"/>
                </a:schemeClr>
              </a:solidFill>
              <a:latin typeface="+mj-lt"/>
              <a:cs typeface="MV Boli" pitchFamily="2" charset="0"/>
            </a:endParaRPr>
          </a:p>
        </p:txBody>
      </p:sp>
      <p:sp>
        <p:nvSpPr>
          <p:cNvPr id="56" name="TextBox 451">
            <a:extLst>
              <a:ext uri="{FF2B5EF4-FFF2-40B4-BE49-F238E27FC236}">
                <a16:creationId xmlns:a16="http://schemas.microsoft.com/office/drawing/2014/main" id="{CD4C1237-F2B6-41AC-B080-788FB3303679}"/>
              </a:ext>
            </a:extLst>
          </p:cNvPr>
          <p:cNvSpPr txBox="1"/>
          <p:nvPr/>
        </p:nvSpPr>
        <p:spPr>
          <a:xfrm>
            <a:off x="6256675" y="1010001"/>
            <a:ext cx="2397704" cy="615553"/>
          </a:xfrm>
          <a:prstGeom prst="rect">
            <a:avLst/>
          </a:prstGeom>
          <a:solidFill>
            <a:srgbClr val="EAFF97"/>
          </a:solidFill>
          <a:effectLst>
            <a:outerShdw blurRad="50800" dist="38100" dir="8100000" algn="tr" rotWithShape="0">
              <a:prstClr val="black">
                <a:alpha val="40000"/>
              </a:prstClr>
            </a:outerShdw>
          </a:effectLst>
        </p:spPr>
        <p:txBody>
          <a:bodyPr wrap="square" lIns="108000" rIns="108000" rtlCol="0">
            <a:spAutoFit/>
          </a:bodyPr>
          <a:lstStyle/>
          <a:p>
            <a:pPr algn="ctr"/>
            <a:endParaRPr lang="en-US" altLang="zh-CN" sz="1400" dirty="0">
              <a:solidFill>
                <a:schemeClr val="tx1">
                  <a:lumMod val="85000"/>
                  <a:lumOff val="15000"/>
                </a:schemeClr>
              </a:solidFill>
              <a:latin typeface="+mj-lt"/>
              <a:cs typeface="MV Boli" pitchFamily="2" charset="0"/>
            </a:endParaRPr>
          </a:p>
          <a:p>
            <a:pPr algn="ctr"/>
            <a:r>
              <a:rPr lang="en-US" altLang="zh-CN" sz="2000" b="1" dirty="0">
                <a:solidFill>
                  <a:srgbClr val="C00000"/>
                </a:solidFill>
                <a:latin typeface="+mj-lt"/>
                <a:cs typeface="MV Boli" pitchFamily="2" charset="0"/>
              </a:rPr>
              <a:t>Verb (infinitive</a:t>
            </a:r>
            <a:endParaRPr lang="zh-CN" altLang="en-US" dirty="0">
              <a:solidFill>
                <a:schemeClr val="tx1">
                  <a:lumMod val="85000"/>
                  <a:lumOff val="15000"/>
                </a:schemeClr>
              </a:solidFill>
              <a:latin typeface="+mj-lt"/>
              <a:cs typeface="MV Boli" pitchFamily="2" charset="0"/>
            </a:endParaRPr>
          </a:p>
        </p:txBody>
      </p:sp>
      <p:grpSp>
        <p:nvGrpSpPr>
          <p:cNvPr id="50" name="مجموعة 49">
            <a:extLst>
              <a:ext uri="{FF2B5EF4-FFF2-40B4-BE49-F238E27FC236}">
                <a16:creationId xmlns:a16="http://schemas.microsoft.com/office/drawing/2014/main" id="{41999A94-317F-4AFD-BD6A-91CBDB504AF1}"/>
              </a:ext>
            </a:extLst>
          </p:cNvPr>
          <p:cNvGrpSpPr/>
          <p:nvPr/>
        </p:nvGrpSpPr>
        <p:grpSpPr>
          <a:xfrm>
            <a:off x="5161750" y="1045169"/>
            <a:ext cx="1358785" cy="472153"/>
            <a:chOff x="5599147" y="1615414"/>
            <a:chExt cx="1118694" cy="472153"/>
          </a:xfrm>
        </p:grpSpPr>
        <p:pic>
          <p:nvPicPr>
            <p:cNvPr id="58" name="صورة 57">
              <a:extLst>
                <a:ext uri="{FF2B5EF4-FFF2-40B4-BE49-F238E27FC236}">
                  <a16:creationId xmlns:a16="http://schemas.microsoft.com/office/drawing/2014/main" id="{B3E20996-BE25-46B7-9781-EA733684D438}"/>
                </a:ext>
              </a:extLst>
            </p:cNvPr>
            <p:cNvPicPr>
              <a:picLocks noChangeAspect="1"/>
            </p:cNvPicPr>
            <p:nvPr/>
          </p:nvPicPr>
          <p:blipFill rotWithShape="1">
            <a:blip r:embed="rId10">
              <a:extLst>
                <a:ext uri="{28A0092B-C50C-407E-A947-70E740481C1C}">
                  <a14:useLocalDpi xmlns:a14="http://schemas.microsoft.com/office/drawing/2010/main" val="0"/>
                </a:ext>
              </a:extLst>
            </a:blip>
            <a:srcRect l="35730" t="39173" r="12587" b="37682"/>
            <a:stretch/>
          </p:blipFill>
          <p:spPr>
            <a:xfrm flipV="1">
              <a:off x="5599147" y="1615414"/>
              <a:ext cx="963039" cy="463850"/>
            </a:xfrm>
            <a:prstGeom prst="rect">
              <a:avLst/>
            </a:prstGeom>
          </p:spPr>
        </p:pic>
        <p:sp>
          <p:nvSpPr>
            <p:cNvPr id="57" name="مربع نص 56">
              <a:extLst>
                <a:ext uri="{FF2B5EF4-FFF2-40B4-BE49-F238E27FC236}">
                  <a16:creationId xmlns:a16="http://schemas.microsoft.com/office/drawing/2014/main" id="{4F311121-7CE9-4E5F-A735-3C42FC500BF8}"/>
                </a:ext>
              </a:extLst>
            </p:cNvPr>
            <p:cNvSpPr txBox="1"/>
            <p:nvPr/>
          </p:nvSpPr>
          <p:spPr>
            <a:xfrm>
              <a:off x="5599147" y="1687457"/>
              <a:ext cx="1118694" cy="400110"/>
            </a:xfrm>
            <a:prstGeom prst="rect">
              <a:avLst/>
            </a:prstGeom>
            <a:noFill/>
          </p:spPr>
          <p:txBody>
            <a:bodyPr wrap="square" rtlCol="1">
              <a:spAutoFit/>
            </a:bodyPr>
            <a:lstStyle/>
            <a:p>
              <a:pPr algn="l"/>
              <a:r>
                <a:rPr lang="en-US" sz="2000" b="1" dirty="0">
                  <a:solidFill>
                    <a:schemeClr val="bg1"/>
                  </a:solidFill>
                </a:rPr>
                <a:t>Going to</a:t>
              </a:r>
              <a:endParaRPr lang="ar-SA" sz="2000" b="1" dirty="0">
                <a:solidFill>
                  <a:schemeClr val="bg1"/>
                </a:solidFill>
              </a:endParaRPr>
            </a:p>
          </p:txBody>
        </p:sp>
      </p:grpSp>
      <p:sp>
        <p:nvSpPr>
          <p:cNvPr id="63" name="مربع نص 62">
            <a:extLst>
              <a:ext uri="{FF2B5EF4-FFF2-40B4-BE49-F238E27FC236}">
                <a16:creationId xmlns:a16="http://schemas.microsoft.com/office/drawing/2014/main" id="{12118ACE-7B67-4223-ABC8-9C28D38B3791}"/>
              </a:ext>
            </a:extLst>
          </p:cNvPr>
          <p:cNvSpPr txBox="1"/>
          <p:nvPr/>
        </p:nvSpPr>
        <p:spPr>
          <a:xfrm>
            <a:off x="4131040" y="1080203"/>
            <a:ext cx="102625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l"/>
            <a:r>
              <a:rPr lang="en-US" sz="2000" b="1" dirty="0">
                <a:solidFill>
                  <a:schemeClr val="bg1"/>
                </a:solidFill>
              </a:rPr>
              <a:t>Be</a:t>
            </a:r>
            <a:endParaRPr lang="ar-SA" sz="2000" b="1" dirty="0">
              <a:solidFill>
                <a:schemeClr val="bg1"/>
              </a:solidFill>
            </a:endParaRPr>
          </a:p>
        </p:txBody>
      </p:sp>
    </p:spTree>
    <p:extLst>
      <p:ext uri="{BB962C8B-B14F-4D97-AF65-F5344CB8AC3E}">
        <p14:creationId xmlns:p14="http://schemas.microsoft.com/office/powerpoint/2010/main" val="176838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500" fill="hold"/>
                                        <p:tgtEl>
                                          <p:spTgt spid="43"/>
                                        </p:tgtEl>
                                        <p:attrNameLst>
                                          <p:attrName>ppt_x</p:attrName>
                                        </p:attrNameLst>
                                      </p:cBhvr>
                                      <p:tavLst>
                                        <p:tav tm="0">
                                          <p:val>
                                            <p:strVal val="1+#ppt_w/2"/>
                                          </p:val>
                                        </p:tav>
                                        <p:tav tm="100000">
                                          <p:val>
                                            <p:strVal val="#ppt_x"/>
                                          </p:val>
                                        </p:tav>
                                      </p:tavLst>
                                    </p:anim>
                                    <p:anim calcmode="lin" valueType="num">
                                      <p:cBhvr additive="base">
                                        <p:cTn id="21"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grpSp>
        <p:nvGrpSpPr>
          <p:cNvPr id="20" name="مجموعة 19">
            <a:extLst>
              <a:ext uri="{FF2B5EF4-FFF2-40B4-BE49-F238E27FC236}">
                <a16:creationId xmlns:a16="http://schemas.microsoft.com/office/drawing/2014/main" id="{E33A1C57-EEC3-42DF-8A42-A774DD4B225A}"/>
              </a:ext>
            </a:extLst>
          </p:cNvPr>
          <p:cNvGrpSpPr/>
          <p:nvPr/>
        </p:nvGrpSpPr>
        <p:grpSpPr>
          <a:xfrm>
            <a:off x="5916449" y="221199"/>
            <a:ext cx="4287520" cy="1200329"/>
            <a:chOff x="6410960" y="4607641"/>
            <a:chExt cx="4287520" cy="1200329"/>
          </a:xfrm>
        </p:grpSpPr>
        <p:sp>
          <p:nvSpPr>
            <p:cNvPr id="27" name="مستطيل 26">
              <a:extLst>
                <a:ext uri="{FF2B5EF4-FFF2-40B4-BE49-F238E27FC236}">
                  <a16:creationId xmlns:a16="http://schemas.microsoft.com/office/drawing/2014/main" id="{CCC73BAA-3055-4829-9471-F4DC804D7A6D}"/>
                </a:ext>
              </a:extLst>
            </p:cNvPr>
            <p:cNvSpPr/>
            <p:nvPr/>
          </p:nvSpPr>
          <p:spPr>
            <a:xfrm>
              <a:off x="6410960" y="4849884"/>
              <a:ext cx="4287520" cy="958086"/>
            </a:xfrm>
            <a:prstGeom prst="rect">
              <a:avLst/>
            </a:prstGeom>
            <a:solidFill>
              <a:srgbClr val="D0AF72"/>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1" anchor="ctr"/>
            <a:lstStyle/>
            <a:p>
              <a:pPr algn="ctr"/>
              <a:endParaRPr lang="ar-SA"/>
            </a:p>
          </p:txBody>
        </p:sp>
        <p:sp>
          <p:nvSpPr>
            <p:cNvPr id="28" name="مربع نص 27">
              <a:extLst>
                <a:ext uri="{FF2B5EF4-FFF2-40B4-BE49-F238E27FC236}">
                  <a16:creationId xmlns:a16="http://schemas.microsoft.com/office/drawing/2014/main" id="{B8011E24-24DE-4186-8336-705F62730E49}"/>
                </a:ext>
              </a:extLst>
            </p:cNvPr>
            <p:cNvSpPr txBox="1"/>
            <p:nvPr/>
          </p:nvSpPr>
          <p:spPr>
            <a:xfrm>
              <a:off x="6472089" y="4607641"/>
              <a:ext cx="4033070" cy="1200329"/>
            </a:xfrm>
            <a:prstGeom prst="rect">
              <a:avLst/>
            </a:prstGeom>
            <a:noFill/>
          </p:spPr>
          <p:txBody>
            <a:bodyPr wrap="square" rtlCol="1">
              <a:spAutoFit/>
            </a:bodyPr>
            <a:lstStyle/>
            <a:p>
              <a:pPr algn="l"/>
              <a:endParaRPr lang="ar-SA" dirty="0">
                <a:solidFill>
                  <a:srgbClr val="000000"/>
                </a:solidFill>
                <a:latin typeface="CVGAC S+ Proxima Nova"/>
              </a:endParaRPr>
            </a:p>
            <a:p>
              <a:pPr algn="l"/>
              <a:r>
                <a:rPr lang="en-US" dirty="0">
                  <a:latin typeface="CVGAC S+ Proxima Nova"/>
                </a:rPr>
                <a:t>We also use </a:t>
              </a:r>
              <a:r>
                <a:rPr lang="en-US" i="1" dirty="0">
                  <a:solidFill>
                    <a:srgbClr val="FF0000"/>
                  </a:solidFill>
                  <a:latin typeface="CVGAC S+ Proxima Nova"/>
                </a:rPr>
                <a:t>will</a:t>
              </a:r>
              <a:r>
                <a:rPr lang="en-US" i="1" dirty="0">
                  <a:latin typeface="CVGAC S+ Proxima Nova"/>
                </a:rPr>
                <a:t> </a:t>
              </a:r>
              <a:r>
                <a:rPr lang="en-US" dirty="0">
                  <a:latin typeface="CVGAC S+ Proxima Nova"/>
                </a:rPr>
                <a:t>when we </a:t>
              </a:r>
              <a:r>
                <a:rPr lang="en-US" b="1" dirty="0">
                  <a:solidFill>
                    <a:srgbClr val="FF0000"/>
                  </a:solidFill>
                  <a:latin typeface="CVGAC S+ Proxima Nova"/>
                </a:rPr>
                <a:t>decide to do something at the time we’re speaking, such as for offers or promises. </a:t>
              </a:r>
            </a:p>
          </p:txBody>
        </p:sp>
      </p:grpSp>
      <p:grpSp>
        <p:nvGrpSpPr>
          <p:cNvPr id="31" name="مجموعة 30">
            <a:extLst>
              <a:ext uri="{FF2B5EF4-FFF2-40B4-BE49-F238E27FC236}">
                <a16:creationId xmlns:a16="http://schemas.microsoft.com/office/drawing/2014/main" id="{64E936BB-9207-4F75-B9FA-ADA7176BCDBB}"/>
              </a:ext>
            </a:extLst>
          </p:cNvPr>
          <p:cNvGrpSpPr/>
          <p:nvPr/>
        </p:nvGrpSpPr>
        <p:grpSpPr>
          <a:xfrm>
            <a:off x="-681446" y="221199"/>
            <a:ext cx="4551681" cy="1688418"/>
            <a:chOff x="-325121" y="-110007"/>
            <a:chExt cx="4551681" cy="1688418"/>
          </a:xfrm>
        </p:grpSpPr>
        <p:grpSp>
          <p:nvGrpSpPr>
            <p:cNvPr id="32" name="مجموعة 31">
              <a:extLst>
                <a:ext uri="{FF2B5EF4-FFF2-40B4-BE49-F238E27FC236}">
                  <a16:creationId xmlns:a16="http://schemas.microsoft.com/office/drawing/2014/main" id="{9FEDEC99-185D-4425-8FAC-582302A02EA9}"/>
                </a:ext>
              </a:extLst>
            </p:cNvPr>
            <p:cNvGrpSpPr/>
            <p:nvPr/>
          </p:nvGrpSpPr>
          <p:grpSpPr>
            <a:xfrm>
              <a:off x="-325121" y="-110007"/>
              <a:ext cx="4551681" cy="1688418"/>
              <a:chOff x="2728508" y="1207413"/>
              <a:chExt cx="2032357" cy="1688418"/>
            </a:xfrm>
            <a:solidFill>
              <a:schemeClr val="bg2">
                <a:lumMod val="75000"/>
              </a:schemeClr>
            </a:solidFill>
            <a:effectLst>
              <a:outerShdw blurRad="76200" dir="18900000" sy="23000" kx="-1200000" algn="bl" rotWithShape="0">
                <a:prstClr val="black">
                  <a:alpha val="20000"/>
                </a:prstClr>
              </a:outerShdw>
            </a:effectLst>
          </p:grpSpPr>
          <p:sp>
            <p:nvSpPr>
              <p:cNvPr id="34" name="مربع نص 33">
                <a:extLst>
                  <a:ext uri="{FF2B5EF4-FFF2-40B4-BE49-F238E27FC236}">
                    <a16:creationId xmlns:a16="http://schemas.microsoft.com/office/drawing/2014/main" id="{7FB78F80-8B1E-44ED-8CE0-1827BA950C8C}"/>
                  </a:ext>
                </a:extLst>
              </p:cNvPr>
              <p:cNvSpPr txBox="1"/>
              <p:nvPr/>
            </p:nvSpPr>
            <p:spPr>
              <a:xfrm>
                <a:off x="2728508"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sp>
            <p:nvSpPr>
              <p:cNvPr id="35" name="مربع نص 34">
                <a:extLst>
                  <a:ext uri="{FF2B5EF4-FFF2-40B4-BE49-F238E27FC236}">
                    <a16:creationId xmlns:a16="http://schemas.microsoft.com/office/drawing/2014/main" id="{37559A0B-0E28-4B9B-8D1A-EAC745B55B42}"/>
                  </a:ext>
                </a:extLst>
              </p:cNvPr>
              <p:cNvSpPr txBox="1"/>
              <p:nvPr/>
            </p:nvSpPr>
            <p:spPr>
              <a:xfrm>
                <a:off x="3351425" y="1207413"/>
                <a:ext cx="1409440" cy="1688418"/>
              </a:xfrm>
              <a:custGeom>
                <a:avLst/>
                <a:gdLst/>
                <a:ahLst/>
                <a:cxnLst/>
                <a:rect l="l" t="t" r="r" b="b"/>
                <a:pathLst>
                  <a:path w="1409440" h="1688418">
                    <a:moveTo>
                      <a:pt x="597322" y="1625092"/>
                    </a:moveTo>
                    <a:lnTo>
                      <a:pt x="621283" y="1625092"/>
                    </a:lnTo>
                    <a:lnTo>
                      <a:pt x="621283" y="1640496"/>
                    </a:lnTo>
                    <a:lnTo>
                      <a:pt x="597322" y="1640496"/>
                    </a:lnTo>
                    <a:close/>
                    <a:moveTo>
                      <a:pt x="295238" y="1560910"/>
                    </a:moveTo>
                    <a:lnTo>
                      <a:pt x="310642" y="1560910"/>
                    </a:lnTo>
                    <a:lnTo>
                      <a:pt x="310642" y="1569468"/>
                    </a:lnTo>
                    <a:cubicBezTo>
                      <a:pt x="310642" y="1579737"/>
                      <a:pt x="305507" y="1584871"/>
                      <a:pt x="295238" y="1584871"/>
                    </a:cubicBezTo>
                    <a:lnTo>
                      <a:pt x="278979" y="1584871"/>
                    </a:lnTo>
                    <a:lnTo>
                      <a:pt x="278979" y="1577169"/>
                    </a:lnTo>
                    <a:cubicBezTo>
                      <a:pt x="280690" y="1566330"/>
                      <a:pt x="286110" y="1560910"/>
                      <a:pt x="295238" y="1560910"/>
                    </a:cubicBezTo>
                    <a:close/>
                    <a:moveTo>
                      <a:pt x="748792" y="1322152"/>
                    </a:moveTo>
                    <a:lnTo>
                      <a:pt x="756494" y="1322152"/>
                    </a:lnTo>
                    <a:cubicBezTo>
                      <a:pt x="767333" y="1323864"/>
                      <a:pt x="772753" y="1329284"/>
                      <a:pt x="772753" y="1338412"/>
                    </a:cubicBezTo>
                    <a:lnTo>
                      <a:pt x="772753" y="1346114"/>
                    </a:lnTo>
                    <a:lnTo>
                      <a:pt x="748792" y="1346114"/>
                    </a:lnTo>
                    <a:close/>
                    <a:moveTo>
                      <a:pt x="286680" y="1274230"/>
                    </a:moveTo>
                    <a:cubicBezTo>
                      <a:pt x="308360" y="1282217"/>
                      <a:pt x="319199" y="1290204"/>
                      <a:pt x="319199" y="1298191"/>
                    </a:cubicBezTo>
                    <a:lnTo>
                      <a:pt x="319199" y="1314451"/>
                    </a:lnTo>
                    <a:cubicBezTo>
                      <a:pt x="303225" y="1340694"/>
                      <a:pt x="284398" y="1353816"/>
                      <a:pt x="262719" y="1353816"/>
                    </a:cubicBezTo>
                    <a:lnTo>
                      <a:pt x="271277" y="1394036"/>
                    </a:lnTo>
                    <a:cubicBezTo>
                      <a:pt x="271277" y="1401453"/>
                      <a:pt x="263290" y="1409440"/>
                      <a:pt x="247315" y="1417998"/>
                    </a:cubicBezTo>
                    <a:lnTo>
                      <a:pt x="215652" y="1417998"/>
                    </a:lnTo>
                    <a:cubicBezTo>
                      <a:pt x="204812" y="1417998"/>
                      <a:pt x="199393" y="1412578"/>
                      <a:pt x="199393" y="1401738"/>
                    </a:cubicBezTo>
                    <a:lnTo>
                      <a:pt x="199393" y="1386335"/>
                    </a:lnTo>
                    <a:cubicBezTo>
                      <a:pt x="207950" y="1364655"/>
                      <a:pt x="226492" y="1353816"/>
                      <a:pt x="255017" y="1353816"/>
                    </a:cubicBezTo>
                    <a:cubicBezTo>
                      <a:pt x="244748" y="1336700"/>
                      <a:pt x="239614" y="1321011"/>
                      <a:pt x="239614" y="1306749"/>
                    </a:cubicBezTo>
                    <a:cubicBezTo>
                      <a:pt x="239614" y="1295909"/>
                      <a:pt x="255302" y="1285069"/>
                      <a:pt x="286680" y="1274230"/>
                    </a:cubicBezTo>
                    <a:close/>
                    <a:moveTo>
                      <a:pt x="765051" y="1266528"/>
                    </a:moveTo>
                    <a:lnTo>
                      <a:pt x="780455" y="1266528"/>
                    </a:lnTo>
                    <a:cubicBezTo>
                      <a:pt x="791295" y="1268239"/>
                      <a:pt x="796714" y="1273659"/>
                      <a:pt x="796714" y="1282787"/>
                    </a:cubicBezTo>
                    <a:lnTo>
                      <a:pt x="796714" y="1298191"/>
                    </a:lnTo>
                    <a:lnTo>
                      <a:pt x="780455" y="1298191"/>
                    </a:lnTo>
                    <a:cubicBezTo>
                      <a:pt x="770186" y="1298191"/>
                      <a:pt x="765051" y="1293057"/>
                      <a:pt x="765051" y="1282787"/>
                    </a:cubicBezTo>
                    <a:close/>
                    <a:moveTo>
                      <a:pt x="1155278" y="1250268"/>
                    </a:moveTo>
                    <a:lnTo>
                      <a:pt x="1162980" y="1250268"/>
                    </a:lnTo>
                    <a:cubicBezTo>
                      <a:pt x="1173820" y="1251980"/>
                      <a:pt x="1179240" y="1257400"/>
                      <a:pt x="1179240" y="1266528"/>
                    </a:cubicBezTo>
                    <a:lnTo>
                      <a:pt x="1179240" y="1274230"/>
                    </a:lnTo>
                    <a:cubicBezTo>
                      <a:pt x="1179240" y="1285069"/>
                      <a:pt x="1173820" y="1290489"/>
                      <a:pt x="1162980" y="1290489"/>
                    </a:cubicBezTo>
                    <a:lnTo>
                      <a:pt x="1155278" y="1290489"/>
                    </a:lnTo>
                    <a:cubicBezTo>
                      <a:pt x="1144439" y="1290489"/>
                      <a:pt x="1139019" y="1285069"/>
                      <a:pt x="1139019" y="1274230"/>
                    </a:cubicBezTo>
                    <a:lnTo>
                      <a:pt x="1139019" y="1266528"/>
                    </a:lnTo>
                    <a:cubicBezTo>
                      <a:pt x="1140730" y="1255688"/>
                      <a:pt x="1146150" y="1250268"/>
                      <a:pt x="1155278" y="1250268"/>
                    </a:cubicBezTo>
                    <a:close/>
                    <a:moveTo>
                      <a:pt x="1202345" y="1218605"/>
                    </a:moveTo>
                    <a:lnTo>
                      <a:pt x="1218605" y="1218605"/>
                    </a:lnTo>
                    <a:lnTo>
                      <a:pt x="1218605" y="1242567"/>
                    </a:lnTo>
                    <a:cubicBezTo>
                      <a:pt x="1207765" y="1242567"/>
                      <a:pt x="1202345" y="1237147"/>
                      <a:pt x="1202345" y="1226307"/>
                    </a:cubicBezTo>
                    <a:close/>
                    <a:moveTo>
                      <a:pt x="159172" y="1186942"/>
                    </a:moveTo>
                    <a:lnTo>
                      <a:pt x="191691" y="1186942"/>
                    </a:lnTo>
                    <a:cubicBezTo>
                      <a:pt x="115813" y="1271948"/>
                      <a:pt x="54769" y="1314451"/>
                      <a:pt x="8558" y="1314451"/>
                    </a:cubicBezTo>
                    <a:lnTo>
                      <a:pt x="0" y="1298191"/>
                    </a:lnTo>
                    <a:lnTo>
                      <a:pt x="0" y="1290489"/>
                    </a:lnTo>
                    <a:cubicBezTo>
                      <a:pt x="26814" y="1290489"/>
                      <a:pt x="64182" y="1274515"/>
                      <a:pt x="112105" y="1242567"/>
                    </a:cubicBezTo>
                    <a:cubicBezTo>
                      <a:pt x="120663" y="1218605"/>
                      <a:pt x="136351" y="1200064"/>
                      <a:pt x="159172" y="1186942"/>
                    </a:cubicBezTo>
                    <a:close/>
                    <a:moveTo>
                      <a:pt x="1242566" y="1162981"/>
                    </a:moveTo>
                    <a:lnTo>
                      <a:pt x="1250268" y="1162981"/>
                    </a:lnTo>
                    <a:cubicBezTo>
                      <a:pt x="1271947" y="1168115"/>
                      <a:pt x="1282787" y="1181522"/>
                      <a:pt x="1282787" y="1203202"/>
                    </a:cubicBezTo>
                    <a:lnTo>
                      <a:pt x="1266527" y="1210903"/>
                    </a:lnTo>
                    <a:cubicBezTo>
                      <a:pt x="1259111" y="1210903"/>
                      <a:pt x="1251124" y="1202916"/>
                      <a:pt x="1242566" y="1186942"/>
                    </a:cubicBezTo>
                    <a:close/>
                    <a:moveTo>
                      <a:pt x="1305892" y="1107356"/>
                    </a:moveTo>
                    <a:cubicBezTo>
                      <a:pt x="1313880" y="1107356"/>
                      <a:pt x="1327286" y="1117911"/>
                      <a:pt x="1346113" y="1139019"/>
                    </a:cubicBezTo>
                    <a:cubicBezTo>
                      <a:pt x="1338126" y="1160128"/>
                      <a:pt x="1330139" y="1170683"/>
                      <a:pt x="1322152" y="1170683"/>
                    </a:cubicBezTo>
                    <a:cubicBezTo>
                      <a:pt x="1302755" y="1170683"/>
                      <a:pt x="1286781" y="1162695"/>
                      <a:pt x="1274229" y="1146721"/>
                    </a:cubicBezTo>
                    <a:cubicBezTo>
                      <a:pt x="1274800" y="1139305"/>
                      <a:pt x="1285354" y="1126183"/>
                      <a:pt x="1305892" y="1107356"/>
                    </a:cubicBezTo>
                    <a:close/>
                    <a:moveTo>
                      <a:pt x="119807" y="589620"/>
                    </a:moveTo>
                    <a:lnTo>
                      <a:pt x="136066" y="589620"/>
                    </a:lnTo>
                    <a:cubicBezTo>
                      <a:pt x="153182" y="605595"/>
                      <a:pt x="166303" y="613582"/>
                      <a:pt x="175431" y="613582"/>
                    </a:cubicBezTo>
                    <a:lnTo>
                      <a:pt x="175431" y="621284"/>
                    </a:lnTo>
                    <a:lnTo>
                      <a:pt x="151470" y="621284"/>
                    </a:lnTo>
                    <a:lnTo>
                      <a:pt x="119807" y="613582"/>
                    </a:lnTo>
                    <a:close/>
                    <a:moveTo>
                      <a:pt x="1293912" y="505756"/>
                    </a:moveTo>
                    <a:lnTo>
                      <a:pt x="1309315" y="505756"/>
                    </a:lnTo>
                    <a:cubicBezTo>
                      <a:pt x="1320155" y="507467"/>
                      <a:pt x="1325575" y="512887"/>
                      <a:pt x="1325575" y="522015"/>
                    </a:cubicBezTo>
                    <a:lnTo>
                      <a:pt x="1325575" y="537419"/>
                    </a:lnTo>
                    <a:lnTo>
                      <a:pt x="1309315" y="537419"/>
                    </a:lnTo>
                    <a:cubicBezTo>
                      <a:pt x="1299046" y="537419"/>
                      <a:pt x="1293912" y="532284"/>
                      <a:pt x="1293912" y="522015"/>
                    </a:cubicBezTo>
                    <a:close/>
                    <a:moveTo>
                      <a:pt x="1218605" y="390228"/>
                    </a:moveTo>
                    <a:lnTo>
                      <a:pt x="1250268" y="390228"/>
                    </a:lnTo>
                    <a:lnTo>
                      <a:pt x="1250268" y="414189"/>
                    </a:lnTo>
                    <a:lnTo>
                      <a:pt x="1218605" y="414189"/>
                    </a:lnTo>
                    <a:close/>
                    <a:moveTo>
                      <a:pt x="982414" y="357709"/>
                    </a:moveTo>
                    <a:cubicBezTo>
                      <a:pt x="1001812" y="367408"/>
                      <a:pt x="1014933" y="383382"/>
                      <a:pt x="1021779" y="405632"/>
                    </a:cubicBezTo>
                    <a:lnTo>
                      <a:pt x="1014078" y="405632"/>
                    </a:lnTo>
                    <a:cubicBezTo>
                      <a:pt x="1005520" y="405632"/>
                      <a:pt x="994966" y="394792"/>
                      <a:pt x="982414" y="373113"/>
                    </a:cubicBezTo>
                    <a:close/>
                    <a:moveTo>
                      <a:pt x="812974" y="350863"/>
                    </a:moveTo>
                    <a:lnTo>
                      <a:pt x="820676" y="350863"/>
                    </a:lnTo>
                    <a:cubicBezTo>
                      <a:pt x="830945" y="352574"/>
                      <a:pt x="836079" y="357709"/>
                      <a:pt x="836079" y="366267"/>
                    </a:cubicBezTo>
                    <a:cubicBezTo>
                      <a:pt x="836079" y="374254"/>
                      <a:pt x="814971" y="393081"/>
                      <a:pt x="772753" y="422747"/>
                    </a:cubicBezTo>
                    <a:cubicBezTo>
                      <a:pt x="761913" y="422747"/>
                      <a:pt x="756494" y="414760"/>
                      <a:pt x="756494" y="398786"/>
                    </a:cubicBezTo>
                    <a:lnTo>
                      <a:pt x="748792" y="398786"/>
                    </a:lnTo>
                    <a:lnTo>
                      <a:pt x="693167" y="414189"/>
                    </a:lnTo>
                    <a:cubicBezTo>
                      <a:pt x="697161" y="398786"/>
                      <a:pt x="715702" y="385664"/>
                      <a:pt x="748792" y="374824"/>
                    </a:cubicBezTo>
                    <a:lnTo>
                      <a:pt x="765051" y="382526"/>
                    </a:lnTo>
                    <a:cubicBezTo>
                      <a:pt x="769615" y="382526"/>
                      <a:pt x="785590" y="371972"/>
                      <a:pt x="812974" y="350863"/>
                    </a:cubicBezTo>
                    <a:close/>
                    <a:moveTo>
                      <a:pt x="926790" y="317488"/>
                    </a:moveTo>
                    <a:lnTo>
                      <a:pt x="942194" y="317488"/>
                    </a:lnTo>
                    <a:cubicBezTo>
                      <a:pt x="953034" y="319200"/>
                      <a:pt x="958453" y="324620"/>
                      <a:pt x="958453" y="333748"/>
                    </a:cubicBezTo>
                    <a:lnTo>
                      <a:pt x="958453" y="349151"/>
                    </a:lnTo>
                    <a:lnTo>
                      <a:pt x="942194" y="349151"/>
                    </a:lnTo>
                    <a:cubicBezTo>
                      <a:pt x="931925" y="349151"/>
                      <a:pt x="926790" y="344017"/>
                      <a:pt x="926790" y="333748"/>
                    </a:cubicBezTo>
                    <a:close/>
                    <a:moveTo>
                      <a:pt x="175431" y="271277"/>
                    </a:moveTo>
                    <a:lnTo>
                      <a:pt x="191691" y="271277"/>
                    </a:lnTo>
                    <a:lnTo>
                      <a:pt x="191691" y="295238"/>
                    </a:lnTo>
                    <a:lnTo>
                      <a:pt x="159172" y="295238"/>
                    </a:lnTo>
                    <a:lnTo>
                      <a:pt x="159172" y="286681"/>
                    </a:lnTo>
                    <a:cubicBezTo>
                      <a:pt x="160883" y="276412"/>
                      <a:pt x="166303" y="271277"/>
                      <a:pt x="175431" y="271277"/>
                    </a:cubicBezTo>
                    <a:close/>
                    <a:moveTo>
                      <a:pt x="830945" y="269566"/>
                    </a:moveTo>
                    <a:lnTo>
                      <a:pt x="847204" y="269566"/>
                    </a:lnTo>
                    <a:cubicBezTo>
                      <a:pt x="854621" y="269566"/>
                      <a:pt x="862608" y="277553"/>
                      <a:pt x="871166" y="293527"/>
                    </a:cubicBezTo>
                    <a:lnTo>
                      <a:pt x="871166" y="302084"/>
                    </a:lnTo>
                    <a:lnTo>
                      <a:pt x="854906" y="302084"/>
                    </a:lnTo>
                    <a:cubicBezTo>
                      <a:pt x="847490" y="302084"/>
                      <a:pt x="839503" y="294097"/>
                      <a:pt x="830945" y="278123"/>
                    </a:cubicBezTo>
                    <a:close/>
                    <a:moveTo>
                      <a:pt x="1118481" y="261008"/>
                    </a:moveTo>
                    <a:lnTo>
                      <a:pt x="1150144" y="261008"/>
                    </a:lnTo>
                    <a:lnTo>
                      <a:pt x="1150144" y="268710"/>
                    </a:lnTo>
                    <a:cubicBezTo>
                      <a:pt x="1150144" y="278979"/>
                      <a:pt x="1144724" y="284113"/>
                      <a:pt x="1133884" y="284113"/>
                    </a:cubicBezTo>
                    <a:lnTo>
                      <a:pt x="1118481" y="284113"/>
                    </a:lnTo>
                    <a:close/>
                    <a:moveTo>
                      <a:pt x="390228" y="136067"/>
                    </a:moveTo>
                    <a:lnTo>
                      <a:pt x="406487" y="136067"/>
                    </a:lnTo>
                    <a:lnTo>
                      <a:pt x="486073" y="295238"/>
                    </a:lnTo>
                    <a:cubicBezTo>
                      <a:pt x="558527" y="438436"/>
                      <a:pt x="601030" y="510035"/>
                      <a:pt x="613581" y="510035"/>
                    </a:cubicBezTo>
                    <a:cubicBezTo>
                      <a:pt x="639825" y="502618"/>
                      <a:pt x="652946" y="484076"/>
                      <a:pt x="652946" y="454410"/>
                    </a:cubicBezTo>
                    <a:lnTo>
                      <a:pt x="652946" y="438151"/>
                    </a:lnTo>
                    <a:cubicBezTo>
                      <a:pt x="652946" y="433016"/>
                      <a:pt x="637258" y="422462"/>
                      <a:pt x="605880" y="406487"/>
                    </a:cubicBezTo>
                    <a:lnTo>
                      <a:pt x="621283" y="374824"/>
                    </a:lnTo>
                    <a:lnTo>
                      <a:pt x="613581" y="326902"/>
                    </a:lnTo>
                    <a:lnTo>
                      <a:pt x="628985" y="326902"/>
                    </a:lnTo>
                    <a:cubicBezTo>
                      <a:pt x="628985" y="374824"/>
                      <a:pt x="650379" y="406773"/>
                      <a:pt x="693167" y="422747"/>
                    </a:cubicBezTo>
                    <a:cubicBezTo>
                      <a:pt x="694879" y="448990"/>
                      <a:pt x="702866" y="462112"/>
                      <a:pt x="717129" y="462112"/>
                    </a:cubicBezTo>
                    <a:cubicBezTo>
                      <a:pt x="795859" y="456977"/>
                      <a:pt x="848916" y="454410"/>
                      <a:pt x="876300" y="454410"/>
                    </a:cubicBezTo>
                    <a:cubicBezTo>
                      <a:pt x="883146" y="454410"/>
                      <a:pt x="901688" y="470384"/>
                      <a:pt x="931925" y="502333"/>
                    </a:cubicBezTo>
                    <a:lnTo>
                      <a:pt x="987549" y="502333"/>
                    </a:lnTo>
                    <a:cubicBezTo>
                      <a:pt x="1007517" y="502333"/>
                      <a:pt x="1039466" y="480939"/>
                      <a:pt x="1083394" y="438151"/>
                    </a:cubicBezTo>
                    <a:cubicBezTo>
                      <a:pt x="1111920" y="438151"/>
                      <a:pt x="1149003" y="430163"/>
                      <a:pt x="1194643" y="414189"/>
                    </a:cubicBezTo>
                    <a:lnTo>
                      <a:pt x="1194643" y="422747"/>
                    </a:lnTo>
                    <a:cubicBezTo>
                      <a:pt x="1130747" y="451272"/>
                      <a:pt x="1098798" y="480368"/>
                      <a:pt x="1098798" y="510035"/>
                    </a:cubicBezTo>
                    <a:cubicBezTo>
                      <a:pt x="1098798" y="515740"/>
                      <a:pt x="1096231" y="523727"/>
                      <a:pt x="1091096" y="533996"/>
                    </a:cubicBezTo>
                    <a:lnTo>
                      <a:pt x="1107356" y="533996"/>
                    </a:lnTo>
                    <a:lnTo>
                      <a:pt x="1122759" y="526294"/>
                    </a:lnTo>
                    <a:cubicBezTo>
                      <a:pt x="1165547" y="526294"/>
                      <a:pt x="1186941" y="560810"/>
                      <a:pt x="1186941" y="629841"/>
                    </a:cubicBezTo>
                    <a:cubicBezTo>
                      <a:pt x="1181807" y="629841"/>
                      <a:pt x="1179240" y="632408"/>
                      <a:pt x="1179240" y="637543"/>
                    </a:cubicBezTo>
                    <a:lnTo>
                      <a:pt x="1162980" y="629841"/>
                    </a:lnTo>
                    <a:lnTo>
                      <a:pt x="1139019" y="629841"/>
                    </a:lnTo>
                    <a:lnTo>
                      <a:pt x="1139019" y="645245"/>
                    </a:lnTo>
                    <a:cubicBezTo>
                      <a:pt x="1139019" y="653232"/>
                      <a:pt x="1147006" y="661219"/>
                      <a:pt x="1162980" y="669206"/>
                    </a:cubicBezTo>
                    <a:cubicBezTo>
                      <a:pt x="1184660" y="669206"/>
                      <a:pt x="1205768" y="661219"/>
                      <a:pt x="1226307" y="645245"/>
                    </a:cubicBezTo>
                    <a:cubicBezTo>
                      <a:pt x="1242281" y="645245"/>
                      <a:pt x="1250268" y="658652"/>
                      <a:pt x="1250268" y="685466"/>
                    </a:cubicBezTo>
                    <a:lnTo>
                      <a:pt x="1274229" y="685466"/>
                    </a:lnTo>
                    <a:cubicBezTo>
                      <a:pt x="1287351" y="685466"/>
                      <a:pt x="1319300" y="669491"/>
                      <a:pt x="1370075" y="637543"/>
                    </a:cubicBezTo>
                    <a:cubicBezTo>
                      <a:pt x="1377491" y="637543"/>
                      <a:pt x="1390613" y="648097"/>
                      <a:pt x="1409440" y="669206"/>
                    </a:cubicBezTo>
                    <a:cubicBezTo>
                      <a:pt x="1409440" y="696020"/>
                      <a:pt x="1369790" y="717414"/>
                      <a:pt x="1290489" y="733388"/>
                    </a:cubicBezTo>
                    <a:cubicBezTo>
                      <a:pt x="1281361" y="761914"/>
                      <a:pt x="1259967" y="791010"/>
                      <a:pt x="1226307" y="820676"/>
                    </a:cubicBezTo>
                    <a:lnTo>
                      <a:pt x="1226307" y="868599"/>
                    </a:lnTo>
                    <a:cubicBezTo>
                      <a:pt x="1226307" y="884573"/>
                      <a:pt x="1260822" y="892560"/>
                      <a:pt x="1329854" y="892560"/>
                    </a:cubicBezTo>
                    <a:lnTo>
                      <a:pt x="1353815" y="892560"/>
                    </a:lnTo>
                    <a:lnTo>
                      <a:pt x="1409440" y="884002"/>
                    </a:lnTo>
                    <a:lnTo>
                      <a:pt x="1409440" y="907964"/>
                    </a:lnTo>
                    <a:lnTo>
                      <a:pt x="1370075" y="916521"/>
                    </a:lnTo>
                    <a:cubicBezTo>
                      <a:pt x="1278793" y="910816"/>
                      <a:pt x="1225736" y="907964"/>
                      <a:pt x="1210903" y="907964"/>
                    </a:cubicBezTo>
                    <a:lnTo>
                      <a:pt x="1202345" y="924223"/>
                    </a:lnTo>
                    <a:lnTo>
                      <a:pt x="1202345" y="948185"/>
                    </a:lnTo>
                    <a:cubicBezTo>
                      <a:pt x="1250268" y="948185"/>
                      <a:pt x="1274229" y="974713"/>
                      <a:pt x="1274229" y="1027770"/>
                    </a:cubicBezTo>
                    <a:lnTo>
                      <a:pt x="1274229" y="1035472"/>
                    </a:lnTo>
                    <a:lnTo>
                      <a:pt x="1258825" y="1035472"/>
                    </a:lnTo>
                    <a:lnTo>
                      <a:pt x="1218605" y="987550"/>
                    </a:lnTo>
                    <a:lnTo>
                      <a:pt x="1202345" y="987550"/>
                    </a:lnTo>
                    <a:cubicBezTo>
                      <a:pt x="1202345" y="997819"/>
                      <a:pt x="1207765" y="1016360"/>
                      <a:pt x="1218605" y="1043174"/>
                    </a:cubicBezTo>
                    <a:cubicBezTo>
                      <a:pt x="1213470" y="1053443"/>
                      <a:pt x="1210903" y="1061430"/>
                      <a:pt x="1210903" y="1067135"/>
                    </a:cubicBezTo>
                    <a:cubicBezTo>
                      <a:pt x="1237147" y="1116770"/>
                      <a:pt x="1250268" y="1146151"/>
                      <a:pt x="1250268" y="1155279"/>
                    </a:cubicBezTo>
                    <a:cubicBezTo>
                      <a:pt x="1213185" y="1107356"/>
                      <a:pt x="1189509" y="1083395"/>
                      <a:pt x="1179240" y="1083395"/>
                    </a:cubicBezTo>
                    <a:cubicBezTo>
                      <a:pt x="1101080" y="1111920"/>
                      <a:pt x="1058577" y="1130462"/>
                      <a:pt x="1051731" y="1139019"/>
                    </a:cubicBezTo>
                    <a:cubicBezTo>
                      <a:pt x="1062000" y="1170968"/>
                      <a:pt x="1096516" y="1186942"/>
                      <a:pt x="1155278" y="1186942"/>
                    </a:cubicBezTo>
                    <a:lnTo>
                      <a:pt x="1155278" y="1203202"/>
                    </a:lnTo>
                    <a:lnTo>
                      <a:pt x="1146721" y="1203202"/>
                    </a:lnTo>
                    <a:cubicBezTo>
                      <a:pt x="1104504" y="1192362"/>
                      <a:pt x="1069988" y="1186942"/>
                      <a:pt x="1043174" y="1186942"/>
                    </a:cubicBezTo>
                    <a:cubicBezTo>
                      <a:pt x="1043174" y="1208051"/>
                      <a:pt x="1038039" y="1242567"/>
                      <a:pt x="1027770" y="1290489"/>
                    </a:cubicBezTo>
                    <a:lnTo>
                      <a:pt x="1011510" y="1290489"/>
                    </a:lnTo>
                    <a:lnTo>
                      <a:pt x="1019212" y="1210903"/>
                    </a:lnTo>
                    <a:cubicBezTo>
                      <a:pt x="1019212" y="1204057"/>
                      <a:pt x="1000671" y="1188083"/>
                      <a:pt x="963588" y="1162981"/>
                    </a:cubicBezTo>
                    <a:cubicBezTo>
                      <a:pt x="955601" y="1162981"/>
                      <a:pt x="945046" y="1173535"/>
                      <a:pt x="931925" y="1194644"/>
                    </a:cubicBezTo>
                    <a:lnTo>
                      <a:pt x="931925" y="1218605"/>
                    </a:lnTo>
                    <a:cubicBezTo>
                      <a:pt x="931925" y="1259111"/>
                      <a:pt x="990402" y="1349537"/>
                      <a:pt x="1107356" y="1489882"/>
                    </a:cubicBezTo>
                    <a:cubicBezTo>
                      <a:pt x="1123330" y="1537234"/>
                      <a:pt x="1149859" y="1560910"/>
                      <a:pt x="1186941" y="1560910"/>
                    </a:cubicBezTo>
                    <a:cubicBezTo>
                      <a:pt x="1198922" y="1624807"/>
                      <a:pt x="1206909" y="1656755"/>
                      <a:pt x="1210903" y="1656755"/>
                    </a:cubicBezTo>
                    <a:cubicBezTo>
                      <a:pt x="1205198" y="1665883"/>
                      <a:pt x="1202345" y="1676438"/>
                      <a:pt x="1202345" y="1688418"/>
                    </a:cubicBezTo>
                    <a:lnTo>
                      <a:pt x="1186941" y="1688418"/>
                    </a:lnTo>
                    <a:cubicBezTo>
                      <a:pt x="1180666" y="1688418"/>
                      <a:pt x="1162124" y="1643348"/>
                      <a:pt x="1131317" y="1553208"/>
                    </a:cubicBezTo>
                    <a:cubicBezTo>
                      <a:pt x="1006376" y="1368934"/>
                      <a:pt x="915950" y="1259967"/>
                      <a:pt x="860041" y="1226307"/>
                    </a:cubicBezTo>
                    <a:lnTo>
                      <a:pt x="780455" y="1226307"/>
                    </a:lnTo>
                    <a:cubicBezTo>
                      <a:pt x="759346" y="1237147"/>
                      <a:pt x="748792" y="1245134"/>
                      <a:pt x="748792" y="1250268"/>
                    </a:cubicBezTo>
                    <a:lnTo>
                      <a:pt x="732532" y="1242567"/>
                    </a:lnTo>
                    <a:lnTo>
                      <a:pt x="717129" y="1242567"/>
                    </a:lnTo>
                    <a:cubicBezTo>
                      <a:pt x="664071" y="1281361"/>
                      <a:pt x="637543" y="1336986"/>
                      <a:pt x="637543" y="1409440"/>
                    </a:cubicBezTo>
                    <a:lnTo>
                      <a:pt x="613581" y="1409440"/>
                    </a:lnTo>
                    <a:cubicBezTo>
                      <a:pt x="629556" y="1358665"/>
                      <a:pt x="637543" y="1319015"/>
                      <a:pt x="637543" y="1290489"/>
                    </a:cubicBezTo>
                    <a:cubicBezTo>
                      <a:pt x="637543" y="1237432"/>
                      <a:pt x="613581" y="1210903"/>
                      <a:pt x="565659" y="1210903"/>
                    </a:cubicBezTo>
                    <a:cubicBezTo>
                      <a:pt x="565659" y="1200064"/>
                      <a:pt x="563091" y="1194644"/>
                      <a:pt x="557957" y="1194644"/>
                    </a:cubicBezTo>
                    <a:cubicBezTo>
                      <a:pt x="568226" y="1177529"/>
                      <a:pt x="573361" y="1161555"/>
                      <a:pt x="573361" y="1146721"/>
                    </a:cubicBezTo>
                    <a:lnTo>
                      <a:pt x="541697" y="1139019"/>
                    </a:lnTo>
                    <a:cubicBezTo>
                      <a:pt x="509749" y="1255974"/>
                      <a:pt x="483220" y="1314451"/>
                      <a:pt x="462112" y="1314451"/>
                    </a:cubicBezTo>
                    <a:lnTo>
                      <a:pt x="414189" y="1314451"/>
                    </a:lnTo>
                    <a:cubicBezTo>
                      <a:pt x="366266" y="1276797"/>
                      <a:pt x="342305" y="1244849"/>
                      <a:pt x="342305" y="1218605"/>
                    </a:cubicBezTo>
                    <a:cubicBezTo>
                      <a:pt x="365125" y="1176388"/>
                      <a:pt x="391939" y="1155279"/>
                      <a:pt x="422747" y="1155279"/>
                    </a:cubicBezTo>
                    <a:cubicBezTo>
                      <a:pt x="446137" y="1162695"/>
                      <a:pt x="467246" y="1173250"/>
                      <a:pt x="486073" y="1186942"/>
                    </a:cubicBezTo>
                    <a:lnTo>
                      <a:pt x="502332" y="1186942"/>
                    </a:lnTo>
                    <a:cubicBezTo>
                      <a:pt x="507467" y="1140731"/>
                      <a:pt x="510034" y="1114202"/>
                      <a:pt x="510034" y="1107356"/>
                    </a:cubicBezTo>
                    <a:cubicBezTo>
                      <a:pt x="446137" y="1070273"/>
                      <a:pt x="406202" y="1051732"/>
                      <a:pt x="390228" y="1051732"/>
                    </a:cubicBezTo>
                    <a:cubicBezTo>
                      <a:pt x="374824" y="1051732"/>
                      <a:pt x="343161" y="1086248"/>
                      <a:pt x="295238" y="1155279"/>
                    </a:cubicBezTo>
                    <a:lnTo>
                      <a:pt x="286680" y="1155279"/>
                    </a:lnTo>
                    <a:lnTo>
                      <a:pt x="286680" y="1139019"/>
                    </a:lnTo>
                    <a:cubicBezTo>
                      <a:pt x="297520" y="1125898"/>
                      <a:pt x="302940" y="1117911"/>
                      <a:pt x="302940" y="1115058"/>
                    </a:cubicBezTo>
                    <a:lnTo>
                      <a:pt x="302940" y="1107356"/>
                    </a:lnTo>
                    <a:lnTo>
                      <a:pt x="278979" y="1107356"/>
                    </a:lnTo>
                    <a:cubicBezTo>
                      <a:pt x="278979" y="1117625"/>
                      <a:pt x="252450" y="1144154"/>
                      <a:pt x="199393" y="1186942"/>
                    </a:cubicBezTo>
                    <a:lnTo>
                      <a:pt x="191691" y="1186942"/>
                    </a:lnTo>
                    <a:cubicBezTo>
                      <a:pt x="302940" y="1072270"/>
                      <a:pt x="358564" y="1005806"/>
                      <a:pt x="358564" y="987550"/>
                    </a:cubicBezTo>
                    <a:lnTo>
                      <a:pt x="358564" y="939627"/>
                    </a:lnTo>
                    <a:cubicBezTo>
                      <a:pt x="353430" y="924223"/>
                      <a:pt x="337456" y="916521"/>
                      <a:pt x="310642" y="916521"/>
                    </a:cubicBezTo>
                    <a:cubicBezTo>
                      <a:pt x="273559" y="916521"/>
                      <a:pt x="215367" y="945617"/>
                      <a:pt x="136066" y="1003809"/>
                    </a:cubicBezTo>
                    <a:lnTo>
                      <a:pt x="119807" y="1003809"/>
                    </a:lnTo>
                    <a:cubicBezTo>
                      <a:pt x="204812" y="929643"/>
                      <a:pt x="278979" y="892560"/>
                      <a:pt x="342305" y="892560"/>
                    </a:cubicBezTo>
                    <a:lnTo>
                      <a:pt x="342305" y="884002"/>
                    </a:lnTo>
                    <a:lnTo>
                      <a:pt x="278979" y="812974"/>
                    </a:lnTo>
                    <a:cubicBezTo>
                      <a:pt x="284113" y="802705"/>
                      <a:pt x="286680" y="794718"/>
                      <a:pt x="286680" y="789013"/>
                    </a:cubicBezTo>
                    <a:lnTo>
                      <a:pt x="342305" y="789013"/>
                    </a:lnTo>
                    <a:cubicBezTo>
                      <a:pt x="355997" y="789013"/>
                      <a:pt x="371971" y="765052"/>
                      <a:pt x="390228" y="717129"/>
                    </a:cubicBezTo>
                    <a:cubicBezTo>
                      <a:pt x="305222" y="692027"/>
                      <a:pt x="262719" y="673485"/>
                      <a:pt x="262719" y="661504"/>
                    </a:cubicBezTo>
                    <a:lnTo>
                      <a:pt x="271277" y="661504"/>
                    </a:lnTo>
                    <a:cubicBezTo>
                      <a:pt x="318058" y="682613"/>
                      <a:pt x="368548" y="693168"/>
                      <a:pt x="422747" y="693168"/>
                    </a:cubicBezTo>
                    <a:cubicBezTo>
                      <a:pt x="439862" y="688033"/>
                      <a:pt x="450416" y="677479"/>
                      <a:pt x="454410" y="661504"/>
                    </a:cubicBezTo>
                    <a:cubicBezTo>
                      <a:pt x="453839" y="638684"/>
                      <a:pt x="382241" y="593614"/>
                      <a:pt x="239614" y="526294"/>
                    </a:cubicBezTo>
                    <a:lnTo>
                      <a:pt x="239614" y="510035"/>
                    </a:lnTo>
                    <a:lnTo>
                      <a:pt x="247315" y="510035"/>
                    </a:lnTo>
                    <a:cubicBezTo>
                      <a:pt x="377391" y="584201"/>
                      <a:pt x="446423" y="621284"/>
                      <a:pt x="454410" y="621284"/>
                    </a:cubicBezTo>
                    <a:cubicBezTo>
                      <a:pt x="454410" y="616149"/>
                      <a:pt x="456977" y="613582"/>
                      <a:pt x="462112" y="613582"/>
                    </a:cubicBezTo>
                    <a:cubicBezTo>
                      <a:pt x="447279" y="587909"/>
                      <a:pt x="402208" y="532284"/>
                      <a:pt x="326901" y="446708"/>
                    </a:cubicBezTo>
                    <a:lnTo>
                      <a:pt x="326901" y="438151"/>
                    </a:lnTo>
                    <a:lnTo>
                      <a:pt x="342305" y="438151"/>
                    </a:lnTo>
                    <a:cubicBezTo>
                      <a:pt x="423887" y="549970"/>
                      <a:pt x="482365" y="605880"/>
                      <a:pt x="517736" y="605880"/>
                    </a:cubicBezTo>
                    <a:lnTo>
                      <a:pt x="526294" y="589620"/>
                    </a:lnTo>
                    <a:lnTo>
                      <a:pt x="526294" y="581919"/>
                    </a:lnTo>
                    <a:cubicBezTo>
                      <a:pt x="504615" y="557957"/>
                      <a:pt x="493775" y="544550"/>
                      <a:pt x="493775" y="541698"/>
                    </a:cubicBezTo>
                    <a:lnTo>
                      <a:pt x="493775" y="510035"/>
                    </a:lnTo>
                    <a:lnTo>
                      <a:pt x="510034" y="510035"/>
                    </a:lnTo>
                    <a:cubicBezTo>
                      <a:pt x="517451" y="547118"/>
                      <a:pt x="528005" y="565659"/>
                      <a:pt x="541697" y="565659"/>
                    </a:cubicBezTo>
                    <a:cubicBezTo>
                      <a:pt x="549114" y="565659"/>
                      <a:pt x="557101" y="557672"/>
                      <a:pt x="565659" y="541698"/>
                    </a:cubicBezTo>
                    <a:lnTo>
                      <a:pt x="565659" y="510035"/>
                    </a:lnTo>
                    <a:cubicBezTo>
                      <a:pt x="565659" y="475804"/>
                      <a:pt x="507182" y="353715"/>
                      <a:pt x="390228" y="143768"/>
                    </a:cubicBezTo>
                    <a:close/>
                    <a:moveTo>
                      <a:pt x="878868" y="134355"/>
                    </a:moveTo>
                    <a:lnTo>
                      <a:pt x="886569" y="134355"/>
                    </a:lnTo>
                    <a:cubicBezTo>
                      <a:pt x="897409" y="136067"/>
                      <a:pt x="902829" y="141486"/>
                      <a:pt x="902829" y="150615"/>
                    </a:cubicBezTo>
                    <a:lnTo>
                      <a:pt x="902829" y="158316"/>
                    </a:lnTo>
                    <a:cubicBezTo>
                      <a:pt x="902829" y="169156"/>
                      <a:pt x="897409" y="174576"/>
                      <a:pt x="886569" y="174576"/>
                    </a:cubicBezTo>
                    <a:lnTo>
                      <a:pt x="878868" y="174576"/>
                    </a:lnTo>
                    <a:cubicBezTo>
                      <a:pt x="868028" y="174576"/>
                      <a:pt x="862608" y="169156"/>
                      <a:pt x="862608" y="158316"/>
                    </a:cubicBezTo>
                    <a:lnTo>
                      <a:pt x="862608" y="150615"/>
                    </a:lnTo>
                    <a:cubicBezTo>
                      <a:pt x="864320" y="139775"/>
                      <a:pt x="869739" y="134355"/>
                      <a:pt x="878868" y="134355"/>
                    </a:cubicBezTo>
                    <a:close/>
                    <a:moveTo>
                      <a:pt x="510034" y="95846"/>
                    </a:moveTo>
                    <a:cubicBezTo>
                      <a:pt x="537419" y="95846"/>
                      <a:pt x="569367" y="127794"/>
                      <a:pt x="605880" y="191691"/>
                    </a:cubicBezTo>
                    <a:lnTo>
                      <a:pt x="605880" y="199393"/>
                    </a:lnTo>
                    <a:lnTo>
                      <a:pt x="597322" y="199393"/>
                    </a:lnTo>
                    <a:cubicBezTo>
                      <a:pt x="528290" y="192547"/>
                      <a:pt x="493775" y="166018"/>
                      <a:pt x="493775" y="119807"/>
                    </a:cubicBezTo>
                    <a:lnTo>
                      <a:pt x="493775" y="103548"/>
                    </a:lnTo>
                    <a:cubicBezTo>
                      <a:pt x="504615" y="103548"/>
                      <a:pt x="510034" y="100980"/>
                      <a:pt x="510034" y="95846"/>
                    </a:cubicBezTo>
                    <a:close/>
                    <a:moveTo>
                      <a:pt x="374824" y="0"/>
                    </a:moveTo>
                    <a:lnTo>
                      <a:pt x="398785" y="0"/>
                    </a:lnTo>
                    <a:lnTo>
                      <a:pt x="398785" y="16260"/>
                    </a:lnTo>
                    <a:cubicBezTo>
                      <a:pt x="398785" y="27100"/>
                      <a:pt x="393365" y="32519"/>
                      <a:pt x="382526" y="32519"/>
                    </a:cubicBezTo>
                    <a:lnTo>
                      <a:pt x="374824" y="32519"/>
                    </a:lnTo>
                    <a:cubicBezTo>
                      <a:pt x="363984" y="32519"/>
                      <a:pt x="358564" y="27100"/>
                      <a:pt x="358564" y="16260"/>
                    </a:cubicBezTo>
                    <a:cubicBezTo>
                      <a:pt x="360276" y="5420"/>
                      <a:pt x="365696" y="0"/>
                      <a:pt x="374824" y="0"/>
                    </a:cubicBezTo>
                    <a:close/>
                  </a:path>
                </a:pathLst>
              </a:cu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ar-SA" sz="13800" dirty="0">
                  <a:latin typeface="Dog Rough" panose="02000500000000000000" pitchFamily="2" charset="0"/>
                </a:endParaRPr>
              </a:p>
            </p:txBody>
          </p:sp>
        </p:grpSp>
        <p:sp>
          <p:nvSpPr>
            <p:cNvPr id="33" name="مربع نص 32">
              <a:extLst>
                <a:ext uri="{FF2B5EF4-FFF2-40B4-BE49-F238E27FC236}">
                  <a16:creationId xmlns:a16="http://schemas.microsoft.com/office/drawing/2014/main" id="{A81D6710-E9E2-4AE6-914B-36D20831FA5B}"/>
                </a:ext>
              </a:extLst>
            </p:cNvPr>
            <p:cNvSpPr txBox="1"/>
            <p:nvPr/>
          </p:nvSpPr>
          <p:spPr>
            <a:xfrm>
              <a:off x="374530" y="290305"/>
              <a:ext cx="3852030" cy="677108"/>
            </a:xfrm>
            <a:prstGeom prst="rect">
              <a:avLst/>
            </a:prstGeom>
            <a:noFill/>
          </p:spPr>
          <p:txBody>
            <a:bodyPr wrap="square" rtlCol="1">
              <a:spAutoFit/>
            </a:bodyPr>
            <a:lstStyle/>
            <a:p>
              <a:pPr algn="l"/>
              <a:endParaRPr lang="ar-SA" dirty="0">
                <a:solidFill>
                  <a:srgbClr val="000000"/>
                </a:solidFill>
                <a:latin typeface="CVGAC S+ Proxima Nova"/>
              </a:endParaRPr>
            </a:p>
            <a:p>
              <a:pPr algn="l"/>
              <a:r>
                <a:rPr lang="en-US" sz="2000" b="1" dirty="0">
                  <a:latin typeface="CVGAC S+ Proxima Nova"/>
                </a:rPr>
                <a:t>Future with </a:t>
              </a:r>
              <a:r>
                <a:rPr lang="en-US" sz="2000" b="1" i="1" dirty="0">
                  <a:latin typeface="CVGAC S+ Proxima Nova"/>
                </a:rPr>
                <a:t>Will </a:t>
              </a:r>
              <a:r>
                <a:rPr lang="en-US" sz="2000" b="1" dirty="0">
                  <a:latin typeface="CVGAC S+ Proxima Nova"/>
                </a:rPr>
                <a:t>or </a:t>
              </a:r>
              <a:r>
                <a:rPr lang="en-US" sz="2000" b="1" i="1" dirty="0">
                  <a:latin typeface="CVGAC S+ Proxima Nova"/>
                </a:rPr>
                <a:t>Be Going To </a:t>
              </a:r>
              <a:endParaRPr lang="en-US" sz="2000" dirty="0">
                <a:latin typeface="CVGAC S+ Proxima Nova"/>
              </a:endParaRPr>
            </a:p>
          </p:txBody>
        </p:sp>
      </p:grpSp>
      <p:pic>
        <p:nvPicPr>
          <p:cNvPr id="30" name="صورة 29">
            <a:extLst>
              <a:ext uri="{FF2B5EF4-FFF2-40B4-BE49-F238E27FC236}">
                <a16:creationId xmlns:a16="http://schemas.microsoft.com/office/drawing/2014/main" id="{23620B18-8668-4FAC-9687-5EBA6F4957F1}"/>
              </a:ext>
            </a:extLst>
          </p:cNvPr>
          <p:cNvPicPr>
            <a:picLocks noChangeAspect="1"/>
          </p:cNvPicPr>
          <p:nvPr/>
        </p:nvPicPr>
        <p:blipFill rotWithShape="1">
          <a:blip r:embed="rId4">
            <a:extLst>
              <a:ext uri="{28A0092B-C50C-407E-A947-70E740481C1C}">
                <a14:useLocalDpi xmlns:a14="http://schemas.microsoft.com/office/drawing/2010/main" val="0"/>
              </a:ext>
            </a:extLst>
          </a:blip>
          <a:srcRect l="52680" b="7521"/>
          <a:stretch/>
        </p:blipFill>
        <p:spPr>
          <a:xfrm>
            <a:off x="10203970" y="2536950"/>
            <a:ext cx="2299488" cy="4321050"/>
          </a:xfrm>
          <a:prstGeom prst="rect">
            <a:avLst/>
          </a:prstGeom>
          <a:ln>
            <a:noFill/>
          </a:ln>
          <a:effectLst>
            <a:outerShdw blurRad="190500" algn="tl" rotWithShape="0">
              <a:srgbClr val="000000">
                <a:alpha val="70000"/>
              </a:srgbClr>
            </a:outerShdw>
          </a:effectLst>
        </p:spPr>
      </p:pic>
      <p:sp>
        <p:nvSpPr>
          <p:cNvPr id="3" name="مربع نص 2">
            <a:extLst>
              <a:ext uri="{FF2B5EF4-FFF2-40B4-BE49-F238E27FC236}">
                <a16:creationId xmlns:a16="http://schemas.microsoft.com/office/drawing/2014/main" id="{2AED68B2-6285-4C42-8C8A-C1701530558A}"/>
              </a:ext>
            </a:extLst>
          </p:cNvPr>
          <p:cNvSpPr txBox="1"/>
          <p:nvPr/>
        </p:nvSpPr>
        <p:spPr>
          <a:xfrm>
            <a:off x="287676" y="3068209"/>
            <a:ext cx="9205645" cy="1569660"/>
          </a:xfrm>
          <a:prstGeom prst="rect">
            <a:avLst/>
          </a:prstGeom>
          <a:noFill/>
        </p:spPr>
        <p:txBody>
          <a:bodyPr wrap="square" rtlCol="1">
            <a:spAutoFit/>
          </a:bodyPr>
          <a:lstStyle/>
          <a:p>
            <a:pPr algn="l"/>
            <a:endParaRPr lang="ar-SA" sz="3200" b="0" i="0" u="none" strike="noStrike" baseline="0" dirty="0">
              <a:solidFill>
                <a:srgbClr val="000000"/>
              </a:solidFill>
              <a:latin typeface="CVGAC S+ Proxima Nova"/>
            </a:endParaRPr>
          </a:p>
          <a:p>
            <a:pPr algn="l"/>
            <a:r>
              <a:rPr lang="en-US" sz="3200" b="0" i="0" u="none" strike="noStrike" baseline="0" dirty="0">
                <a:latin typeface="CVGAC S+ Proxima Nova"/>
              </a:rPr>
              <a:t>We don’t have any milk. </a:t>
            </a:r>
            <a:r>
              <a:rPr lang="en-US" sz="3200" b="0" i="0" u="none" strike="noStrike" baseline="0" dirty="0">
                <a:solidFill>
                  <a:srgbClr val="FF0000"/>
                </a:solidFill>
                <a:latin typeface="CVGAC S+ Proxima Nova"/>
              </a:rPr>
              <a:t>I</a:t>
            </a:r>
            <a:r>
              <a:rPr lang="en-US" sz="3200" b="1" i="0" u="none" strike="noStrike" baseline="0" dirty="0">
                <a:solidFill>
                  <a:srgbClr val="FF0000"/>
                </a:solidFill>
                <a:latin typeface="CVGAC S+ Proxima Nova"/>
              </a:rPr>
              <a:t>’ll get </a:t>
            </a:r>
            <a:r>
              <a:rPr lang="en-US" sz="3200" b="0" i="0" u="none" strike="noStrike" baseline="0" dirty="0">
                <a:latin typeface="CVGAC S+ Proxima Nova"/>
              </a:rPr>
              <a:t>some from the store. </a:t>
            </a:r>
          </a:p>
          <a:p>
            <a:pPr algn="l"/>
            <a:endParaRPr lang="ar-SA" sz="3200" dirty="0"/>
          </a:p>
        </p:txBody>
      </p:sp>
      <p:pic>
        <p:nvPicPr>
          <p:cNvPr id="11266" name="Picture 2" descr="Supermarket. 3d rendered image. | CanStock">
            <a:extLst>
              <a:ext uri="{FF2B5EF4-FFF2-40B4-BE49-F238E27FC236}">
                <a16:creationId xmlns:a16="http://schemas.microsoft.com/office/drawing/2014/main" id="{8BF6E830-0DE6-43C5-934E-78553BEE9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121" y="4520629"/>
            <a:ext cx="3602176" cy="223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903211"/>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6" name="Picture 4" descr="A cute girl holding an empty banner Stock Vector Image by ©interactimages  #28310337">
            <a:extLst>
              <a:ext uri="{FF2B5EF4-FFF2-40B4-BE49-F238E27FC236}">
                <a16:creationId xmlns:a16="http://schemas.microsoft.com/office/drawing/2014/main" id="{90CD302F-8231-4921-B60A-2C76785146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455" b="89697" l="6934" r="92383">
                        <a14:foregroundMark x1="92480" y1="62909" x2="92480" y2="62909"/>
                        <a14:foregroundMark x1="6934" y1="64727" x2="6934" y2="64727"/>
                        <a14:foregroundMark x1="56641" y1="9455" x2="56641" y2="9455"/>
                      </a14:backgroundRemoval>
                    </a14:imgEffect>
                  </a14:imgLayer>
                </a14:imgProps>
              </a:ext>
              <a:ext uri="{28A0092B-C50C-407E-A947-70E740481C1C}">
                <a14:useLocalDpi xmlns:a14="http://schemas.microsoft.com/office/drawing/2010/main" val="0"/>
              </a:ext>
            </a:extLst>
          </a:blip>
          <a:srcRect l="4828" t="5439" r="5008" b="18103"/>
          <a:stretch/>
        </p:blipFill>
        <p:spPr bwMode="auto">
          <a:xfrm flipH="1">
            <a:off x="2057399" y="321802"/>
            <a:ext cx="8077201" cy="57807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CAE06A2F-4743-4856-9CB4-7B857A1B4B37}"/>
              </a:ext>
            </a:extLst>
          </p:cNvPr>
          <p:cNvSpPr txBox="1"/>
          <p:nvPr/>
        </p:nvSpPr>
        <p:spPr>
          <a:xfrm>
            <a:off x="2306318" y="3876719"/>
            <a:ext cx="7528562" cy="2554545"/>
          </a:xfrm>
          <a:prstGeom prst="rect">
            <a:avLst/>
          </a:prstGeom>
          <a:solidFill>
            <a:srgbClr val="E7E4D3"/>
          </a:solidFill>
        </p:spPr>
        <p:txBody>
          <a:bodyPr wrap="square" rtlCol="1">
            <a:spAutoFit/>
          </a:bodyPr>
          <a:lstStyle/>
          <a:p>
            <a:pPr algn="l"/>
            <a:endParaRPr lang="ar-SA" sz="2000" b="0" i="0" u="none" strike="noStrike" baseline="0" dirty="0">
              <a:solidFill>
                <a:srgbClr val="000000"/>
              </a:solidFill>
              <a:latin typeface="CVGAC S+ Proxima Nova"/>
            </a:endParaRPr>
          </a:p>
          <a:p>
            <a:pPr algn="l"/>
            <a:r>
              <a:rPr lang="en-US" sz="2400" b="1" i="0" u="none" strike="noStrike" baseline="0" dirty="0">
                <a:latin typeface="CVGAC S+ Proxima Nova"/>
              </a:rPr>
              <a:t>Use </a:t>
            </a:r>
            <a:r>
              <a:rPr lang="en-US" sz="2400" b="1" i="1" u="none" strike="noStrike" baseline="0" dirty="0">
                <a:solidFill>
                  <a:srgbClr val="FF0000"/>
                </a:solidFill>
                <a:latin typeface="CVGAC S+ Proxima Nova"/>
              </a:rPr>
              <a:t>be going to</a:t>
            </a:r>
            <a:r>
              <a:rPr lang="en-US" sz="2400" b="1" i="1" u="none" strike="noStrike" baseline="0" dirty="0">
                <a:latin typeface="CVGAC S+ Proxima Nova"/>
              </a:rPr>
              <a:t> </a:t>
            </a:r>
            <a:r>
              <a:rPr lang="en-US" sz="2400" b="1" i="0" u="none" strike="noStrike" baseline="0" dirty="0" err="1">
                <a:latin typeface="CVGAC S+ Proxima Nova"/>
              </a:rPr>
              <a:t>to</a:t>
            </a:r>
            <a:r>
              <a:rPr lang="en-US" sz="2400" b="1" i="0" u="none" strike="noStrike" baseline="0" dirty="0">
                <a:latin typeface="CVGAC S+ Proxima Nova"/>
              </a:rPr>
              <a:t> express a plan that is already made or decided. </a:t>
            </a:r>
            <a:r>
              <a:rPr lang="en-US" sz="2400" b="0" i="0" u="none" strike="noStrike" baseline="0" dirty="0">
                <a:latin typeface="CVGAC S+ Proxima Nova"/>
              </a:rPr>
              <a:t>Use </a:t>
            </a:r>
            <a:r>
              <a:rPr lang="en-US" sz="2400" b="0" i="1" u="none" strike="noStrike" baseline="0" dirty="0">
                <a:solidFill>
                  <a:srgbClr val="FF0000"/>
                </a:solidFill>
                <a:latin typeface="CVGAC S+ Proxima Nova"/>
              </a:rPr>
              <a:t>will </a:t>
            </a:r>
            <a:r>
              <a:rPr lang="en-US" sz="2400" b="0" i="0" u="none" strike="noStrike" baseline="0" dirty="0">
                <a:latin typeface="CVGAC S+ Proxima Nova"/>
              </a:rPr>
              <a:t>to express uncertainty, often with </a:t>
            </a:r>
            <a:r>
              <a:rPr lang="en-US" sz="2400" b="0" i="1" u="none" strike="noStrike" baseline="0" dirty="0">
                <a:latin typeface="CVGAC S+ Proxima Nova"/>
              </a:rPr>
              <a:t>maybe </a:t>
            </a:r>
            <a:r>
              <a:rPr lang="en-US" sz="2400" b="0" i="0" u="none" strike="noStrike" baseline="0" dirty="0">
                <a:latin typeface="CVGAC S+ Proxima Nova"/>
              </a:rPr>
              <a:t>or </a:t>
            </a:r>
            <a:r>
              <a:rPr lang="en-US" sz="2400" b="0" i="1" u="none" strike="noStrike" baseline="0" dirty="0">
                <a:latin typeface="CVGAC S+ Proxima Nova"/>
              </a:rPr>
              <a:t>probably</a:t>
            </a:r>
            <a:r>
              <a:rPr lang="en-US" sz="2400" b="0" i="0" u="none" strike="noStrike" baseline="0" dirty="0">
                <a:latin typeface="CVGAC S+ Proxima Nova"/>
              </a:rPr>
              <a:t>. </a:t>
            </a:r>
          </a:p>
          <a:p>
            <a:pPr algn="l"/>
            <a:r>
              <a:rPr lang="en-US" sz="2400" b="0" i="0" u="none" strike="noStrike" baseline="0" dirty="0">
                <a:latin typeface="CVGAC S+ Proxima Nova"/>
              </a:rPr>
              <a:t>What are your vacation plans? </a:t>
            </a:r>
            <a:r>
              <a:rPr lang="en-US" sz="2400" b="0" i="0" u="none" strike="noStrike" baseline="0" dirty="0">
                <a:solidFill>
                  <a:srgbClr val="FF0000"/>
                </a:solidFill>
                <a:latin typeface="CVGAC S+ Proxima Nova"/>
              </a:rPr>
              <a:t>I’</a:t>
            </a:r>
            <a:r>
              <a:rPr lang="en-US" sz="2400" b="1" i="0" u="none" strike="noStrike" baseline="0" dirty="0">
                <a:solidFill>
                  <a:srgbClr val="FF0000"/>
                </a:solidFill>
                <a:latin typeface="CVGAC S+ Proxima Nova"/>
              </a:rPr>
              <a:t>m going to spend </a:t>
            </a:r>
            <a:r>
              <a:rPr lang="en-US" sz="2400" b="0" i="0" u="none" strike="noStrike" baseline="0" dirty="0">
                <a:latin typeface="CVGAC S+ Proxima Nova"/>
              </a:rPr>
              <a:t>a month in </a:t>
            </a:r>
            <a:r>
              <a:rPr lang="en-US" sz="2400" b="0" i="0" u="none" strike="noStrike" baseline="0" dirty="0" err="1">
                <a:latin typeface="CVGAC S+ Proxima Nova"/>
              </a:rPr>
              <a:t>Abha</a:t>
            </a:r>
            <a:r>
              <a:rPr lang="en-US" sz="2400" b="0" i="0" u="none" strike="noStrike" baseline="0" dirty="0">
                <a:latin typeface="CVGAC S+ Proxima Nova"/>
              </a:rPr>
              <a:t>. </a:t>
            </a:r>
            <a:r>
              <a:rPr lang="en-US" sz="2400" b="1" i="0" u="none" strike="noStrike" baseline="0" dirty="0">
                <a:solidFill>
                  <a:srgbClr val="FF0000"/>
                </a:solidFill>
                <a:latin typeface="CVGAC S+ Proxima Nova"/>
              </a:rPr>
              <a:t>Maybe </a:t>
            </a:r>
            <a:r>
              <a:rPr lang="en-US" sz="2400" b="0" i="0" u="none" strike="noStrike" baseline="0" dirty="0">
                <a:solidFill>
                  <a:srgbClr val="FF0000"/>
                </a:solidFill>
                <a:latin typeface="CVGAC S+ Proxima Nova"/>
              </a:rPr>
              <a:t>I</a:t>
            </a:r>
            <a:r>
              <a:rPr lang="en-US" sz="2400" b="1" i="0" u="none" strike="noStrike" baseline="0" dirty="0">
                <a:solidFill>
                  <a:srgbClr val="FF0000"/>
                </a:solidFill>
                <a:latin typeface="CVGAC S+ Proxima Nova"/>
              </a:rPr>
              <a:t>’ll go </a:t>
            </a:r>
            <a:r>
              <a:rPr lang="en-US" sz="2400" b="0" i="0" u="none" strike="noStrike" baseline="0" dirty="0">
                <a:latin typeface="CVGAC S+ Proxima Nova"/>
              </a:rPr>
              <a:t>to </a:t>
            </a:r>
            <a:r>
              <a:rPr lang="en-US" sz="2400" b="0" i="0" u="none" strike="noStrike" baseline="0" dirty="0" err="1">
                <a:latin typeface="CVGAC S+ Proxima Nova"/>
              </a:rPr>
              <a:t>Abha</a:t>
            </a:r>
            <a:r>
              <a:rPr lang="en-US" sz="2400" b="0" i="0" u="none" strike="noStrike" baseline="0" dirty="0">
                <a:latin typeface="CVGAC S+ Proxima Nova"/>
              </a:rPr>
              <a:t>. </a:t>
            </a:r>
          </a:p>
          <a:p>
            <a:pPr algn="l"/>
            <a:endParaRPr lang="ar-SA" sz="2000" dirty="0"/>
          </a:p>
        </p:txBody>
      </p:sp>
    </p:spTree>
    <p:extLst>
      <p:ext uri="{BB962C8B-B14F-4D97-AF65-F5344CB8AC3E}">
        <p14:creationId xmlns:p14="http://schemas.microsoft.com/office/powerpoint/2010/main" val="3312484375"/>
      </p:ext>
    </p:extLst>
  </p:cSld>
  <p:clrMapOvr>
    <a:masterClrMapping/>
  </p:clrMapOvr>
  <p:transition spd="slow">
    <p:pull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شريط جانبي 8">
            <a:extLst>
              <a:ext uri="{FF2B5EF4-FFF2-40B4-BE49-F238E27FC236}">
                <a16:creationId xmlns:a16="http://schemas.microsoft.com/office/drawing/2014/main" id="{2294D19A-8A64-4264-AE17-0C349B8AC7DC}"/>
              </a:ext>
            </a:extLst>
          </p:cNvPr>
          <p:cNvSpPr/>
          <p:nvPr/>
        </p:nvSpPr>
        <p:spPr>
          <a:xfrm rot="288798">
            <a:off x="70980" y="6385289"/>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sp>
        <p:nvSpPr>
          <p:cNvPr id="13" name="شريط جانبي 12">
            <a:extLst>
              <a:ext uri="{FF2B5EF4-FFF2-40B4-BE49-F238E27FC236}">
                <a16:creationId xmlns:a16="http://schemas.microsoft.com/office/drawing/2014/main" id="{4831D0F7-8E49-4706-9518-7F3CA47749F1}"/>
              </a:ext>
            </a:extLst>
          </p:cNvPr>
          <p:cNvSpPr/>
          <p:nvPr/>
        </p:nvSpPr>
        <p:spPr>
          <a:xfrm rot="11045422">
            <a:off x="1337772" y="-462830"/>
            <a:ext cx="10835014" cy="925658"/>
          </a:xfrm>
          <a:prstGeom prst="diagStripe">
            <a:avLst>
              <a:gd name="adj" fmla="val 71651"/>
            </a:avLst>
          </a:prstGeom>
          <a:blipFill>
            <a:blip r:embed="rId3">
              <a:alphaModFix amt="27000"/>
            </a:blip>
            <a:stretch>
              <a:fillRect/>
            </a:stretch>
          </a:blip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solidFill>
            </a:endParaRPr>
          </a:p>
        </p:txBody>
      </p:sp>
      <p:pic>
        <p:nvPicPr>
          <p:cNvPr id="6146" name="Picture 2" descr="Time Clipart PNG Images, Transparent Time Clipart Image Download - PNGitem">
            <a:extLst>
              <a:ext uri="{FF2B5EF4-FFF2-40B4-BE49-F238E27FC236}">
                <a16:creationId xmlns:a16="http://schemas.microsoft.com/office/drawing/2014/main" id="{3BD90921-AAE6-4CBC-8C45-3AA75C77CC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500" l="7280" r="92720">
                        <a14:foregroundMark x1="63985" y1="90714" x2="63985" y2="90714"/>
                        <a14:foregroundMark x1="91954" y1="25357" x2="91954" y2="25000"/>
                        <a14:foregroundMark x1="28352" y1="10714" x2="28352" y2="10714"/>
                        <a14:foregroundMark x1="8046" y1="20357" x2="7280" y2="21071"/>
                        <a14:foregroundMark x1="54406" y1="9286" x2="54406" y2="9286"/>
                        <a14:foregroundMark x1="52107" y1="9643" x2="52107" y2="9643"/>
                        <a14:foregroundMark x1="62835" y1="92857" x2="62835" y2="92857"/>
                        <a14:foregroundMark x1="93103" y1="56429" x2="93103" y2="56429"/>
                        <a14:foregroundMark x1="78544" y1="7500" x2="78544" y2="7500"/>
                      </a14:backgroundRemoval>
                    </a14:imgEffect>
                  </a14:imgLayer>
                </a14:imgProps>
              </a:ext>
              <a:ext uri="{28A0092B-C50C-407E-A947-70E740481C1C}">
                <a14:useLocalDpi xmlns:a14="http://schemas.microsoft.com/office/drawing/2010/main" val="0"/>
              </a:ext>
            </a:extLst>
          </a:blip>
          <a:srcRect/>
          <a:stretch>
            <a:fillRect/>
          </a:stretch>
        </p:blipFill>
        <p:spPr bwMode="auto">
          <a:xfrm>
            <a:off x="10484732" y="102564"/>
            <a:ext cx="1707268" cy="13814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ractice Clip Art At Clker Com Vector Clip Art Online - Practice Clipart -  Png Download - Full Size Clipart (#602650) - PinClipart">
            <a:extLst>
              <a:ext uri="{FF2B5EF4-FFF2-40B4-BE49-F238E27FC236}">
                <a16:creationId xmlns:a16="http://schemas.microsoft.com/office/drawing/2014/main" id="{3B8E178D-6883-4B3A-9E82-078F83D33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170" y="658762"/>
            <a:ext cx="6985417" cy="5164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73700"/>
      </p:ext>
    </p:extLst>
  </p:cSld>
  <p:clrMapOvr>
    <a:masterClrMapping/>
  </p:clrMapOvr>
  <p:transition spd="slow">
    <p:pull dir="ld"/>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753592376"/>
</p:tagLst>
</file>

<file path=ppt/theme/theme1.xml><?xml version="1.0" encoding="utf-8"?>
<a:theme xmlns:a="http://schemas.openxmlformats.org/drawingml/2006/main" name="نسق Office">
  <a:themeElements>
    <a:clrScheme name="ألوان متوسطة">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1771</TotalTime>
  <Words>553</Words>
  <Application>Microsoft Office PowerPoint</Application>
  <PresentationFormat>شاشة عريضة</PresentationFormat>
  <Paragraphs>101</Paragraphs>
  <Slides>15</Slides>
  <Notes>11</Notes>
  <HiddenSlides>0</HiddenSlides>
  <MMClips>0</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15</vt:i4>
      </vt:variant>
    </vt:vector>
  </HeadingPairs>
  <TitlesOfParts>
    <vt:vector size="29" baseType="lpstr">
      <vt:lpstr>Abadi</vt:lpstr>
      <vt:lpstr>ae_AlMohanad</vt:lpstr>
      <vt:lpstr>Algerian</vt:lpstr>
      <vt:lpstr>Arial</vt:lpstr>
      <vt:lpstr>Arial Black</vt:lpstr>
      <vt:lpstr>Arial Narrow</vt:lpstr>
      <vt:lpstr>Arial Rounded MT Bold</vt:lpstr>
      <vt:lpstr>Calibri</vt:lpstr>
      <vt:lpstr>Calibri Light</vt:lpstr>
      <vt:lpstr>CVGAC S+ Proxima Nova</vt:lpstr>
      <vt:lpstr>Dog Rough</vt:lpstr>
      <vt:lpstr>HelveticaNeue</vt:lpstr>
      <vt:lpstr>Proxima Nova ExCn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حصه بنت العتيبي</dc:creator>
  <cp:lastModifiedBy>حصه بنت العتيبي</cp:lastModifiedBy>
  <cp:revision>31</cp:revision>
  <dcterms:created xsi:type="dcterms:W3CDTF">2021-10-10T07:29:56Z</dcterms:created>
  <dcterms:modified xsi:type="dcterms:W3CDTF">2021-10-13T18:16:25Z</dcterms:modified>
</cp:coreProperties>
</file>