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257" r:id="rId2"/>
    <p:sldId id="277" r:id="rId3"/>
    <p:sldId id="256" r:id="rId4"/>
    <p:sldId id="261" r:id="rId5"/>
    <p:sldId id="271" r:id="rId6"/>
    <p:sldId id="258" r:id="rId7"/>
    <p:sldId id="259" r:id="rId8"/>
    <p:sldId id="263" r:id="rId9"/>
    <p:sldId id="260" r:id="rId10"/>
    <p:sldId id="279" r:id="rId11"/>
    <p:sldId id="272" r:id="rId12"/>
    <p:sldId id="264" r:id="rId13"/>
    <p:sldId id="273" r:id="rId14"/>
    <p:sldId id="275" r:id="rId15"/>
    <p:sldId id="274" r:id="rId16"/>
    <p:sldId id="276" r:id="rId17"/>
    <p:sldId id="278" r:id="rId18"/>
  </p:sldIdLst>
  <p:sldSz cx="12192000" cy="6858000"/>
  <p:notesSz cx="6858000" cy="9144000"/>
  <p:custDataLst>
    <p:tags r:id="rId20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D117"/>
    <a:srgbClr val="9C4396"/>
    <a:srgbClr val="96B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20C66C6-34D3-48B6-85D5-709863E68F67}"/>
    <pc:docChg chg="undo custSel addSld delSld modSld sldOrd addMainMaster delMainMaster modMainMaster replTag">
      <pc:chgData name="حصه بنت العتيبي" userId="c1fe605c-1aaf-4791-a440-af891effc177" providerId="ADAL" clId="{720C66C6-34D3-48B6-85D5-709863E68F67}" dt="2021-10-18T19:39:14.146" v="2256"/>
      <pc:docMkLst>
        <pc:docMk/>
      </pc:docMkLst>
      <pc:sldChg chg="addSp delSp modSp new mod ord modTransition setBg">
        <pc:chgData name="حصه بنت العتيبي" userId="c1fe605c-1aaf-4791-a440-af891effc177" providerId="ADAL" clId="{720C66C6-34D3-48B6-85D5-709863E68F67}" dt="2021-10-18T19:39:14.146" v="2256"/>
        <pc:sldMkLst>
          <pc:docMk/>
          <pc:sldMk cId="2894648173" sldId="256"/>
        </pc:sldMkLst>
        <pc:spChg chg="add mod ord">
          <ac:chgData name="حصه بنت العتيبي" userId="c1fe605c-1aaf-4791-a440-af891effc177" providerId="ADAL" clId="{720C66C6-34D3-48B6-85D5-709863E68F67}" dt="2021-10-18T18:45:13.015" v="1685" actId="339"/>
          <ac:spMkLst>
            <pc:docMk/>
            <pc:sldMk cId="2894648173" sldId="256"/>
            <ac:spMk id="2" creationId="{2CF6FA97-0C9C-482F-A6ED-79B70BB7CCAD}"/>
          </ac:spMkLst>
        </pc:spChg>
        <pc:spChg chg="del">
          <ac:chgData name="حصه بنت العتيبي" userId="c1fe605c-1aaf-4791-a440-af891effc177" providerId="ADAL" clId="{720C66C6-34D3-48B6-85D5-709863E68F67}" dt="2021-10-13T05:10:58.497" v="1" actId="478"/>
          <ac:spMkLst>
            <pc:docMk/>
            <pc:sldMk cId="2894648173" sldId="256"/>
            <ac:spMk id="2" creationId="{43215E2C-4F83-41C5-9AE4-63DB75529F32}"/>
          </ac:spMkLst>
        </pc:spChg>
        <pc:spChg chg="del">
          <ac:chgData name="حصه بنت العتيبي" userId="c1fe605c-1aaf-4791-a440-af891effc177" providerId="ADAL" clId="{720C66C6-34D3-48B6-85D5-709863E68F67}" dt="2021-10-13T05:10:58.497" v="1" actId="478"/>
          <ac:spMkLst>
            <pc:docMk/>
            <pc:sldMk cId="2894648173" sldId="256"/>
            <ac:spMk id="3" creationId="{DC65F313-0BA9-42AA-A485-3545884A276D}"/>
          </ac:spMkLst>
        </pc:spChg>
        <pc:spChg chg="add mod">
          <ac:chgData name="حصه بنت العتيبي" userId="c1fe605c-1aaf-4791-a440-af891effc177" providerId="ADAL" clId="{720C66C6-34D3-48B6-85D5-709863E68F67}" dt="2021-10-18T17:30:47.706" v="1090" actId="1076"/>
          <ac:spMkLst>
            <pc:docMk/>
            <pc:sldMk cId="2894648173" sldId="256"/>
            <ac:spMk id="6" creationId="{60C8D3AA-D28C-4C20-A9AA-C640C7629DCA}"/>
          </ac:spMkLst>
        </pc:spChg>
        <pc:spChg chg="add del mod">
          <ac:chgData name="حصه بنت العتيبي" userId="c1fe605c-1aaf-4791-a440-af891effc177" providerId="ADAL" clId="{720C66C6-34D3-48B6-85D5-709863E68F67}" dt="2021-10-18T17:35:41.638" v="1114" actId="478"/>
          <ac:spMkLst>
            <pc:docMk/>
            <pc:sldMk cId="2894648173" sldId="256"/>
            <ac:spMk id="7" creationId="{9792A54D-D305-4716-BE8C-4BFF12531988}"/>
          </ac:spMkLst>
        </pc:spChg>
        <pc:spChg chg="add mod">
          <ac:chgData name="حصه بنت العتيبي" userId="c1fe605c-1aaf-4791-a440-af891effc177" providerId="ADAL" clId="{720C66C6-34D3-48B6-85D5-709863E68F67}" dt="2021-10-18T16:43:24.699" v="880"/>
          <ac:spMkLst>
            <pc:docMk/>
            <pc:sldMk cId="2894648173" sldId="256"/>
            <ac:spMk id="8" creationId="{6D8EC578-1C30-4176-9F0F-F105EFC3160C}"/>
          </ac:spMkLst>
        </pc:spChg>
        <pc:spChg chg="add del mod">
          <ac:chgData name="حصه بنت العتيبي" userId="c1fe605c-1aaf-4791-a440-af891effc177" providerId="ADAL" clId="{720C66C6-34D3-48B6-85D5-709863E68F67}" dt="2021-10-18T17:35:41.638" v="1114" actId="478"/>
          <ac:spMkLst>
            <pc:docMk/>
            <pc:sldMk cId="2894648173" sldId="256"/>
            <ac:spMk id="9" creationId="{1C6009FB-D320-4163-BAC9-D2AF4FC512C9}"/>
          </ac:spMkLst>
        </pc:spChg>
        <pc:picChg chg="add del mod modCrop">
          <ac:chgData name="حصه بنت العتيبي" userId="c1fe605c-1aaf-4791-a440-af891effc177" providerId="ADAL" clId="{720C66C6-34D3-48B6-85D5-709863E68F67}" dt="2021-10-18T16:07:33.434" v="674" actId="478"/>
          <ac:picMkLst>
            <pc:docMk/>
            <pc:sldMk cId="2894648173" sldId="256"/>
            <ac:picMk id="5" creationId="{6424821B-B0FB-46F0-9743-2C1C53E170F3}"/>
          </ac:picMkLst>
        </pc:picChg>
        <pc:picChg chg="add del mod">
          <ac:chgData name="حصه بنت العتيبي" userId="c1fe605c-1aaf-4791-a440-af891effc177" providerId="ADAL" clId="{720C66C6-34D3-48B6-85D5-709863E68F67}" dt="2021-10-13T07:14:53.546" v="309" actId="478"/>
          <ac:picMkLst>
            <pc:docMk/>
            <pc:sldMk cId="2894648173" sldId="256"/>
            <ac:picMk id="8" creationId="{DD0EDA85-4175-4EAF-A132-7BB21FBB6F3E}"/>
          </ac:picMkLst>
        </pc:picChg>
        <pc:picChg chg="add del mod">
          <ac:chgData name="حصه بنت العتيبي" userId="c1fe605c-1aaf-4791-a440-af891effc177" providerId="ADAL" clId="{720C66C6-34D3-48B6-85D5-709863E68F67}" dt="2021-10-13T07:14:52.821" v="308" actId="478"/>
          <ac:picMkLst>
            <pc:docMk/>
            <pc:sldMk cId="2894648173" sldId="256"/>
            <ac:picMk id="10" creationId="{7ED193D1-48CC-4EB1-B0F0-2BF320D1DB55}"/>
          </ac:picMkLst>
        </pc:picChg>
      </pc:sldChg>
      <pc:sldChg chg="addSp delSp modSp new mod ord modTransition setBg">
        <pc:chgData name="حصه بنت العتيبي" userId="c1fe605c-1aaf-4791-a440-af891effc177" providerId="ADAL" clId="{720C66C6-34D3-48B6-85D5-709863E68F67}" dt="2021-10-18T19:39:14.146" v="2256"/>
        <pc:sldMkLst>
          <pc:docMk/>
          <pc:sldMk cId="1852026867" sldId="257"/>
        </pc:sldMkLst>
        <pc:spChg chg="del">
          <ac:chgData name="حصه بنت العتيبي" userId="c1fe605c-1aaf-4791-a440-af891effc177" providerId="ADAL" clId="{720C66C6-34D3-48B6-85D5-709863E68F67}" dt="2021-10-13T05:37:59.660" v="177" actId="478"/>
          <ac:spMkLst>
            <pc:docMk/>
            <pc:sldMk cId="1852026867" sldId="257"/>
            <ac:spMk id="2" creationId="{542815D5-2D6D-4323-9688-718C483BC208}"/>
          </ac:spMkLst>
        </pc:spChg>
        <pc:spChg chg="del">
          <ac:chgData name="حصه بنت العتيبي" userId="c1fe605c-1aaf-4791-a440-af891effc177" providerId="ADAL" clId="{720C66C6-34D3-48B6-85D5-709863E68F67}" dt="2021-10-13T05:37:59.660" v="177" actId="478"/>
          <ac:spMkLst>
            <pc:docMk/>
            <pc:sldMk cId="1852026867" sldId="257"/>
            <ac:spMk id="3" creationId="{93C30B36-6CA1-4105-9D23-27813313C55D}"/>
          </ac:spMkLst>
        </pc:spChg>
        <pc:picChg chg="add del mod modCrop">
          <ac:chgData name="حصه بنت العتيبي" userId="c1fe605c-1aaf-4791-a440-af891effc177" providerId="ADAL" clId="{720C66C6-34D3-48B6-85D5-709863E68F67}" dt="2021-10-13T07:28:32.560" v="382" actId="21"/>
          <ac:picMkLst>
            <pc:docMk/>
            <pc:sldMk cId="1852026867" sldId="257"/>
            <ac:picMk id="4" creationId="{75407B62-E825-461C-A527-A215D54C3AC3}"/>
          </ac:picMkLst>
        </pc:picChg>
        <pc:picChg chg="add del mod modCrop">
          <ac:chgData name="حصه بنت العتيبي" userId="c1fe605c-1aaf-4791-a440-af891effc177" providerId="ADAL" clId="{720C66C6-34D3-48B6-85D5-709863E68F67}" dt="2021-10-13T07:28:32.560" v="382" actId="21"/>
          <ac:picMkLst>
            <pc:docMk/>
            <pc:sldMk cId="1852026867" sldId="257"/>
            <ac:picMk id="5" creationId="{97F61118-C1DF-43D2-BDC6-E4BA5A736C61}"/>
          </ac:picMkLst>
        </pc:picChg>
        <pc:picChg chg="add del mod">
          <ac:chgData name="حصه بنت العتيبي" userId="c1fe605c-1aaf-4791-a440-af891effc177" providerId="ADAL" clId="{720C66C6-34D3-48B6-85D5-709863E68F67}" dt="2021-10-13T07:25:44.984" v="363" actId="478"/>
          <ac:picMkLst>
            <pc:docMk/>
            <pc:sldMk cId="1852026867" sldId="257"/>
            <ac:picMk id="1026" creationId="{69CEECC1-F29B-452C-A0BA-870FB71767C3}"/>
          </ac:picMkLst>
        </pc:picChg>
        <pc:picChg chg="add del mod">
          <ac:chgData name="حصه بنت العتيبي" userId="c1fe605c-1aaf-4791-a440-af891effc177" providerId="ADAL" clId="{720C66C6-34D3-48B6-85D5-709863E68F67}" dt="2021-10-13T08:00:50.757" v="573" actId="21"/>
          <ac:picMkLst>
            <pc:docMk/>
            <pc:sldMk cId="1852026867" sldId="257"/>
            <ac:picMk id="1028" creationId="{6B55DBEE-CD63-4E4D-976E-D0161819DC78}"/>
          </ac:picMkLst>
        </pc:picChg>
        <pc:picChg chg="add mod">
          <ac:chgData name="حصه بنت العتيبي" userId="c1fe605c-1aaf-4791-a440-af891effc177" providerId="ADAL" clId="{720C66C6-34D3-48B6-85D5-709863E68F67}" dt="2021-10-13T07:27:34.825" v="378" actId="1076"/>
          <ac:picMkLst>
            <pc:docMk/>
            <pc:sldMk cId="1852026867" sldId="257"/>
            <ac:picMk id="1030" creationId="{E4FF67C6-3BFC-4320-BCC0-3A6BEACE9A9D}"/>
          </ac:picMkLst>
        </pc:picChg>
      </pc:sldChg>
      <pc:sldChg chg="addSp del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806313857" sldId="258"/>
        </pc:sldMkLst>
        <pc:spChg chg="add mod">
          <ac:chgData name="حصه بنت العتيبي" userId="c1fe605c-1aaf-4791-a440-af891effc177" providerId="ADAL" clId="{720C66C6-34D3-48B6-85D5-709863E68F67}" dt="2021-10-13T07:47:56.247" v="496" actId="1076"/>
          <ac:spMkLst>
            <pc:docMk/>
            <pc:sldMk cId="806313857" sldId="258"/>
            <ac:spMk id="4" creationId="{A8F9BFF4-C743-468E-8FB1-4EF26CABDB85}"/>
          </ac:spMkLst>
        </pc:spChg>
        <pc:spChg chg="add mod">
          <ac:chgData name="حصه بنت العتيبي" userId="c1fe605c-1aaf-4791-a440-af891effc177" providerId="ADAL" clId="{720C66C6-34D3-48B6-85D5-709863E68F67}" dt="2021-10-13T07:47:52.728" v="495" actId="1076"/>
          <ac:spMkLst>
            <pc:docMk/>
            <pc:sldMk cId="806313857" sldId="258"/>
            <ac:spMk id="5" creationId="{B26E6D11-1703-40BD-9182-2F4DB8329088}"/>
          </ac:spMkLst>
        </pc:spChg>
        <pc:spChg chg="add mod">
          <ac:chgData name="حصه بنت العتيبي" userId="c1fe605c-1aaf-4791-a440-af891effc177" providerId="ADAL" clId="{720C66C6-34D3-48B6-85D5-709863E68F67}" dt="2021-10-13T07:47:49.976" v="494" actId="1076"/>
          <ac:spMkLst>
            <pc:docMk/>
            <pc:sldMk cId="806313857" sldId="258"/>
            <ac:spMk id="6" creationId="{CCEAE314-04C1-4596-8444-0A18032EBFB5}"/>
          </ac:spMkLst>
        </pc:spChg>
        <pc:spChg chg="add mod">
          <ac:chgData name="حصه بنت العتيبي" userId="c1fe605c-1aaf-4791-a440-af891effc177" providerId="ADAL" clId="{720C66C6-34D3-48B6-85D5-709863E68F67}" dt="2021-10-13T07:47:46.785" v="493" actId="1076"/>
          <ac:spMkLst>
            <pc:docMk/>
            <pc:sldMk cId="806313857" sldId="258"/>
            <ac:spMk id="7" creationId="{B09B148F-6052-497A-9985-4BCCCC36EFC3}"/>
          </ac:spMkLst>
        </pc:spChg>
        <pc:spChg chg="add mod">
          <ac:chgData name="حصه بنت العتيبي" userId="c1fe605c-1aaf-4791-a440-af891effc177" providerId="ADAL" clId="{720C66C6-34D3-48B6-85D5-709863E68F67}" dt="2021-10-13T07:47:43.240" v="492" actId="1076"/>
          <ac:spMkLst>
            <pc:docMk/>
            <pc:sldMk cId="806313857" sldId="258"/>
            <ac:spMk id="8" creationId="{0A1B595E-D1E8-4F18-ACBB-2A11CB189AEE}"/>
          </ac:spMkLst>
        </pc:spChg>
        <pc:spChg chg="add mod">
          <ac:chgData name="حصه بنت العتيبي" userId="c1fe605c-1aaf-4791-a440-af891effc177" providerId="ADAL" clId="{720C66C6-34D3-48B6-85D5-709863E68F67}" dt="2021-10-13T07:47:40.050" v="491" actId="1076"/>
          <ac:spMkLst>
            <pc:docMk/>
            <pc:sldMk cId="806313857" sldId="258"/>
            <ac:spMk id="9" creationId="{DF5E301C-98E9-411F-BFBD-C1938937954E}"/>
          </ac:spMkLst>
        </pc:spChg>
        <pc:spChg chg="add mod">
          <ac:chgData name="حصه بنت العتيبي" userId="c1fe605c-1aaf-4791-a440-af891effc177" providerId="ADAL" clId="{720C66C6-34D3-48B6-85D5-709863E68F67}" dt="2021-10-13T07:47:36.640" v="490" actId="1076"/>
          <ac:spMkLst>
            <pc:docMk/>
            <pc:sldMk cId="806313857" sldId="258"/>
            <ac:spMk id="10" creationId="{385A1633-BFB4-4FA5-806F-CCA2AE860773}"/>
          </ac:spMkLst>
        </pc:spChg>
        <pc:spChg chg="add mod">
          <ac:chgData name="حصه بنت العتيبي" userId="c1fe605c-1aaf-4791-a440-af891effc177" providerId="ADAL" clId="{720C66C6-34D3-48B6-85D5-709863E68F67}" dt="2021-10-13T07:47:34.169" v="489" actId="1076"/>
          <ac:spMkLst>
            <pc:docMk/>
            <pc:sldMk cId="806313857" sldId="258"/>
            <ac:spMk id="11" creationId="{82800D88-57B2-44D7-8F0C-A8E90F3E187D}"/>
          </ac:spMkLst>
        </pc:spChg>
        <pc:spChg chg="add del mod topLvl">
          <ac:chgData name="حصه بنت العتيبي" userId="c1fe605c-1aaf-4791-a440-af891effc177" providerId="ADAL" clId="{720C66C6-34D3-48B6-85D5-709863E68F67}" dt="2021-10-13T07:41:19.829" v="460" actId="21"/>
          <ac:spMkLst>
            <pc:docMk/>
            <pc:sldMk cId="806313857" sldId="258"/>
            <ac:spMk id="14" creationId="{D4ED32AA-D0C4-43CA-BAF3-77BED048E8D8}"/>
          </ac:spMkLst>
        </pc:spChg>
        <pc:spChg chg="add mod ord">
          <ac:chgData name="حصه بنت العتيبي" userId="c1fe605c-1aaf-4791-a440-af891effc177" providerId="ADAL" clId="{720C66C6-34D3-48B6-85D5-709863E68F67}" dt="2021-10-18T17:37:18.281" v="1127" actId="1076"/>
          <ac:spMkLst>
            <pc:docMk/>
            <pc:sldMk cId="806313857" sldId="258"/>
            <ac:spMk id="16" creationId="{CE8CD611-CD61-4920-8731-85C1FA0650A4}"/>
          </ac:spMkLst>
        </pc:spChg>
        <pc:spChg chg="del mod topLvl">
          <ac:chgData name="حصه بنت العتيبي" userId="c1fe605c-1aaf-4791-a440-af891effc177" providerId="ADAL" clId="{720C66C6-34D3-48B6-85D5-709863E68F67}" dt="2021-10-18T17:36:09.821" v="1116" actId="478"/>
          <ac:spMkLst>
            <pc:docMk/>
            <pc:sldMk cId="806313857" sldId="258"/>
            <ac:spMk id="27" creationId="{0341DFED-D205-4827-B1E7-F6CADD35B1F9}"/>
          </ac:spMkLst>
        </pc:spChg>
        <pc:grpChg chg="add del mod">
          <ac:chgData name="حصه بنت العتيبي" userId="c1fe605c-1aaf-4791-a440-af891effc177" providerId="ADAL" clId="{720C66C6-34D3-48B6-85D5-709863E68F67}" dt="2021-10-13T07:41:19.829" v="460" actId="21"/>
          <ac:grpSpMkLst>
            <pc:docMk/>
            <pc:sldMk cId="806313857" sldId="258"/>
            <ac:grpSpMk id="15" creationId="{DEE1CD0B-1D7A-4339-A407-2D3A1579386D}"/>
          </ac:grpSpMkLst>
        </pc:grpChg>
        <pc:grpChg chg="add del mod">
          <ac:chgData name="حصه بنت العتيبي" userId="c1fe605c-1aaf-4791-a440-af891effc177" providerId="ADAL" clId="{720C66C6-34D3-48B6-85D5-709863E68F67}" dt="2021-10-18T17:36:09.821" v="1116" actId="478"/>
          <ac:grpSpMkLst>
            <pc:docMk/>
            <pc:sldMk cId="806313857" sldId="258"/>
            <ac:grpSpMk id="25" creationId="{A54BE35F-231A-4367-8F9F-BC95758D5B0F}"/>
          </ac:grpSpMkLst>
        </pc:grpChg>
        <pc:grpChg chg="add mod ord">
          <ac:chgData name="حصه بنت العتيبي" userId="c1fe605c-1aaf-4791-a440-af891effc177" providerId="ADAL" clId="{720C66C6-34D3-48B6-85D5-709863E68F67}" dt="2021-10-13T07:52:34.802" v="534" actId="164"/>
          <ac:grpSpMkLst>
            <pc:docMk/>
            <pc:sldMk cId="806313857" sldId="258"/>
            <ac:grpSpMk id="38" creationId="{9BBDDFD3-56A5-43E7-8CE9-D2766E6A021A}"/>
          </ac:grpSpMkLst>
        </pc:grpChg>
        <pc:grpChg chg="add del mod">
          <ac:chgData name="حصه بنت العتيبي" userId="c1fe605c-1aaf-4791-a440-af891effc177" providerId="ADAL" clId="{720C66C6-34D3-48B6-85D5-709863E68F67}" dt="2021-10-13T07:55:03.686" v="541" actId="21"/>
          <ac:grpSpMkLst>
            <pc:docMk/>
            <pc:sldMk cId="806313857" sldId="258"/>
            <ac:grpSpMk id="40" creationId="{59E92E69-92F2-469F-B892-BE90D40761A8}"/>
          </ac:grpSpMkLst>
        </pc:grpChg>
        <pc:picChg chg="add del mod">
          <ac:chgData name="حصه بنت العتيبي" userId="c1fe605c-1aaf-4791-a440-af891effc177" providerId="ADAL" clId="{720C66C6-34D3-48B6-85D5-709863E68F67}" dt="2021-10-13T07:30:44.163" v="386" actId="478"/>
          <ac:picMkLst>
            <pc:docMk/>
            <pc:sldMk cId="806313857" sldId="258"/>
            <ac:picMk id="2" creationId="{784590D9-8C80-4E61-8BAC-08F9D301CCF8}"/>
          </ac:picMkLst>
        </pc:picChg>
        <pc:picChg chg="add del mod">
          <ac:chgData name="حصه بنت العتيبي" userId="c1fe605c-1aaf-4791-a440-af891effc177" providerId="ADAL" clId="{720C66C6-34D3-48B6-85D5-709863E68F67}" dt="2021-10-13T07:30:44.163" v="386" actId="478"/>
          <ac:picMkLst>
            <pc:docMk/>
            <pc:sldMk cId="806313857" sldId="258"/>
            <ac:picMk id="3" creationId="{E185C251-1993-43D7-975B-C33E1E7D744D}"/>
          </ac:picMkLst>
        </pc:picChg>
        <pc:picChg chg="add del mod topLvl modCrop">
          <ac:chgData name="حصه بنت العتيبي" userId="c1fe605c-1aaf-4791-a440-af891effc177" providerId="ADAL" clId="{720C66C6-34D3-48B6-85D5-709863E68F67}" dt="2021-10-13T07:44:31.526" v="469" actId="478"/>
          <ac:picMkLst>
            <pc:docMk/>
            <pc:sldMk cId="806313857" sldId="258"/>
            <ac:picMk id="12" creationId="{C191AF1D-1F77-473A-B8AD-4C10C2B0AE4E}"/>
          </ac:picMkLst>
        </pc:picChg>
        <pc:picChg chg="add del mod modCrop">
          <ac:chgData name="حصه بنت العتيبي" userId="c1fe605c-1aaf-4791-a440-af891effc177" providerId="ADAL" clId="{720C66C6-34D3-48B6-85D5-709863E68F67}" dt="2021-10-18T17:37:19.965" v="1128" actId="478"/>
          <ac:picMkLst>
            <pc:docMk/>
            <pc:sldMk cId="806313857" sldId="258"/>
            <ac:picMk id="13" creationId="{9AF398A9-F1E4-468C-9977-88DC0CA23E78}"/>
          </ac:picMkLst>
        </pc:picChg>
        <pc:picChg chg="add mod">
          <ac:chgData name="حصه بنت العتيبي" userId="c1fe605c-1aaf-4791-a440-af891effc177" providerId="ADAL" clId="{720C66C6-34D3-48B6-85D5-709863E68F67}" dt="2021-10-13T07:46:32.113" v="481" actId="1076"/>
          <ac:picMkLst>
            <pc:docMk/>
            <pc:sldMk cId="806313857" sldId="258"/>
            <ac:picMk id="17" creationId="{D7125E45-66C4-444E-BE95-C36868BCBF29}"/>
          </ac:picMkLst>
        </pc:picChg>
        <pc:picChg chg="add mod">
          <ac:chgData name="حصه بنت العتيبي" userId="c1fe605c-1aaf-4791-a440-af891effc177" providerId="ADAL" clId="{720C66C6-34D3-48B6-85D5-709863E68F67}" dt="2021-10-13T07:46:26.241" v="480" actId="465"/>
          <ac:picMkLst>
            <pc:docMk/>
            <pc:sldMk cId="806313857" sldId="258"/>
            <ac:picMk id="18" creationId="{49576058-E2DF-4B2B-8AE8-8CF38BC0DC91}"/>
          </ac:picMkLst>
        </pc:picChg>
        <pc:picChg chg="add mod">
          <ac:chgData name="حصه بنت العتيبي" userId="c1fe605c-1aaf-4791-a440-af891effc177" providerId="ADAL" clId="{720C66C6-34D3-48B6-85D5-709863E68F67}" dt="2021-10-13T07:46:34.936" v="482" actId="1076"/>
          <ac:picMkLst>
            <pc:docMk/>
            <pc:sldMk cId="806313857" sldId="258"/>
            <ac:picMk id="19" creationId="{DE7B2445-3D1B-4321-B106-8AB66E568E99}"/>
          </ac:picMkLst>
        </pc:picChg>
        <pc:picChg chg="add mod">
          <ac:chgData name="حصه بنت العتيبي" userId="c1fe605c-1aaf-4791-a440-af891effc177" providerId="ADAL" clId="{720C66C6-34D3-48B6-85D5-709863E68F67}" dt="2021-10-13T07:46:37.328" v="483" actId="1076"/>
          <ac:picMkLst>
            <pc:docMk/>
            <pc:sldMk cId="806313857" sldId="258"/>
            <ac:picMk id="20" creationId="{B5ED6954-F383-46C9-8E5B-8BFE656DDB2F}"/>
          </ac:picMkLst>
        </pc:picChg>
        <pc:picChg chg="add mod">
          <ac:chgData name="حصه بنت العتيبي" userId="c1fe605c-1aaf-4791-a440-af891effc177" providerId="ADAL" clId="{720C66C6-34D3-48B6-85D5-709863E68F67}" dt="2021-10-13T07:46:40.176" v="484" actId="1076"/>
          <ac:picMkLst>
            <pc:docMk/>
            <pc:sldMk cId="806313857" sldId="258"/>
            <ac:picMk id="21" creationId="{6520049C-A4D9-4B19-87AD-F6A059CEFAF7}"/>
          </ac:picMkLst>
        </pc:picChg>
        <pc:picChg chg="add mod">
          <ac:chgData name="حصه بنت العتيبي" userId="c1fe605c-1aaf-4791-a440-af891effc177" providerId="ADAL" clId="{720C66C6-34D3-48B6-85D5-709863E68F67}" dt="2021-10-13T07:46:43.290" v="485" actId="1076"/>
          <ac:picMkLst>
            <pc:docMk/>
            <pc:sldMk cId="806313857" sldId="258"/>
            <ac:picMk id="22" creationId="{E9C21BEE-6459-4C0B-BF68-750C26DF89F8}"/>
          </ac:picMkLst>
        </pc:picChg>
        <pc:picChg chg="add mod">
          <ac:chgData name="حصه بنت العتيبي" userId="c1fe605c-1aaf-4791-a440-af891effc177" providerId="ADAL" clId="{720C66C6-34D3-48B6-85D5-709863E68F67}" dt="2021-10-13T07:46:48.009" v="486" actId="1076"/>
          <ac:picMkLst>
            <pc:docMk/>
            <pc:sldMk cId="806313857" sldId="258"/>
            <ac:picMk id="23" creationId="{80432310-08B8-4672-B0AA-2BA098666A31}"/>
          </ac:picMkLst>
        </pc:picChg>
        <pc:picChg chg="add mod">
          <ac:chgData name="حصه بنت العتيبي" userId="c1fe605c-1aaf-4791-a440-af891effc177" providerId="ADAL" clId="{720C66C6-34D3-48B6-85D5-709863E68F67}" dt="2021-10-13T07:46:52.601" v="487" actId="1076"/>
          <ac:picMkLst>
            <pc:docMk/>
            <pc:sldMk cId="806313857" sldId="258"/>
            <ac:picMk id="24" creationId="{8C7B57D7-51B9-4886-BDFE-FA64D3B99F7D}"/>
          </ac:picMkLst>
        </pc:picChg>
        <pc:picChg chg="add del mod">
          <ac:chgData name="حصه بنت العتيبي" userId="c1fe605c-1aaf-4791-a440-af891effc177" providerId="ADAL" clId="{720C66C6-34D3-48B6-85D5-709863E68F67}" dt="2021-10-13T07:46:57.237" v="488" actId="478"/>
          <ac:picMkLst>
            <pc:docMk/>
            <pc:sldMk cId="806313857" sldId="258"/>
            <ac:picMk id="25" creationId="{744249FD-18DB-4F15-A7C3-0E11D942598C}"/>
          </ac:picMkLst>
        </pc:picChg>
        <pc:picChg chg="mod topLvl">
          <ac:chgData name="حصه بنت العتيبي" userId="c1fe605c-1aaf-4791-a440-af891effc177" providerId="ADAL" clId="{720C66C6-34D3-48B6-85D5-709863E68F67}" dt="2021-10-18T17:37:14.144" v="1126" actId="1076"/>
          <ac:picMkLst>
            <pc:docMk/>
            <pc:sldMk cId="806313857" sldId="258"/>
            <ac:picMk id="26" creationId="{0DBF0144-A576-49C7-962D-77A9CCEFAEBA}"/>
          </ac:picMkLst>
        </pc:picChg>
        <pc:picChg chg="add del mod">
          <ac:chgData name="حصه بنت العتيبي" userId="c1fe605c-1aaf-4791-a440-af891effc177" providerId="ADAL" clId="{720C66C6-34D3-48B6-85D5-709863E68F67}" dt="2021-10-13T07:46:57.237" v="488" actId="478"/>
          <ac:picMkLst>
            <pc:docMk/>
            <pc:sldMk cId="806313857" sldId="258"/>
            <ac:picMk id="26" creationId="{BCBA91BB-CB87-40EB-BA6B-EDF3BB56521E}"/>
          </ac:picMkLst>
        </pc:picChg>
        <pc:picChg chg="add del mod">
          <ac:chgData name="حصه بنت العتيبي" userId="c1fe605c-1aaf-4791-a440-af891effc177" providerId="ADAL" clId="{720C66C6-34D3-48B6-85D5-709863E68F67}" dt="2021-10-13T07:54:15.891" v="539" actId="478"/>
          <ac:picMkLst>
            <pc:docMk/>
            <pc:sldMk cId="806313857" sldId="258"/>
            <ac:picMk id="27" creationId="{DB3F5276-0B12-4CEB-B94A-FF87812FC18D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28" creationId="{17AF8B2D-FFBB-4EC9-B97E-07193BAB4564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29" creationId="{CFAB04FE-C963-4662-BBF6-268F8DD8D657}"/>
          </ac:picMkLst>
        </pc:picChg>
        <pc:picChg chg="add del mod">
          <ac:chgData name="حصه بنت العتيبي" userId="c1fe605c-1aaf-4791-a440-af891effc177" providerId="ADAL" clId="{720C66C6-34D3-48B6-85D5-709863E68F67}" dt="2021-10-13T07:54:15.891" v="539" actId="478"/>
          <ac:picMkLst>
            <pc:docMk/>
            <pc:sldMk cId="806313857" sldId="258"/>
            <ac:picMk id="30" creationId="{679E0A5A-0938-4967-AB67-4B31A4CA6DE4}"/>
          </ac:picMkLst>
        </pc:picChg>
        <pc:picChg chg="add del mod">
          <ac:chgData name="حصه بنت العتيبي" userId="c1fe605c-1aaf-4791-a440-af891effc177" providerId="ADAL" clId="{720C66C6-34D3-48B6-85D5-709863E68F67}" dt="2021-10-13T07:54:15.891" v="539" actId="478"/>
          <ac:picMkLst>
            <pc:docMk/>
            <pc:sldMk cId="806313857" sldId="258"/>
            <ac:picMk id="31" creationId="{06C18390-C8C2-4023-8B9A-4C7DC2516788}"/>
          </ac:picMkLst>
        </pc:picChg>
        <pc:picChg chg="add del mod">
          <ac:chgData name="حصه بنت العتيبي" userId="c1fe605c-1aaf-4791-a440-af891effc177" providerId="ADAL" clId="{720C66C6-34D3-48B6-85D5-709863E68F67}" dt="2021-10-13T07:54:15.891" v="539" actId="478"/>
          <ac:picMkLst>
            <pc:docMk/>
            <pc:sldMk cId="806313857" sldId="258"/>
            <ac:picMk id="32" creationId="{CE27FF5B-A1FB-4840-B189-9EB2117A7FAE}"/>
          </ac:picMkLst>
        </pc:picChg>
        <pc:picChg chg="add del mod">
          <ac:chgData name="حصه بنت العتيبي" userId="c1fe605c-1aaf-4791-a440-af891effc177" providerId="ADAL" clId="{720C66C6-34D3-48B6-85D5-709863E68F67}" dt="2021-10-13T07:51:07.156" v="521" actId="478"/>
          <ac:picMkLst>
            <pc:docMk/>
            <pc:sldMk cId="806313857" sldId="258"/>
            <ac:picMk id="33" creationId="{B8699F0D-65D6-4F19-8252-3058065ED529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34" creationId="{8D4BA3D7-1EE2-438A-A1E3-F75358F38F07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35" creationId="{DE5B1209-B693-469A-A54F-9B3A849F29C4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36" creationId="{340E9124-D064-450F-88B6-E249DFCB643F}"/>
          </ac:picMkLst>
        </pc:picChg>
        <pc:picChg chg="add mod">
          <ac:chgData name="حصه بنت العتيبي" userId="c1fe605c-1aaf-4791-a440-af891effc177" providerId="ADAL" clId="{720C66C6-34D3-48B6-85D5-709863E68F67}" dt="2021-10-13T07:52:38.139" v="535" actId="1440"/>
          <ac:picMkLst>
            <pc:docMk/>
            <pc:sldMk cId="806313857" sldId="258"/>
            <ac:picMk id="37" creationId="{55DCB631-CFAF-4BBE-83AB-D26709092F41}"/>
          </ac:picMkLst>
        </pc:picChg>
        <pc:picChg chg="add mod ord">
          <ac:chgData name="حصه بنت العتيبي" userId="c1fe605c-1aaf-4791-a440-af891effc177" providerId="ADAL" clId="{720C66C6-34D3-48B6-85D5-709863E68F67}" dt="2021-10-13T07:53:58.993" v="537" actId="1076"/>
          <ac:picMkLst>
            <pc:docMk/>
            <pc:sldMk cId="806313857" sldId="258"/>
            <ac:picMk id="39" creationId="{9446D9ED-3EA3-4601-B360-41EC7D85E139}"/>
          </ac:picMkLst>
        </pc:picChg>
      </pc:sldChg>
      <pc:sldChg chg="addSp delSp modSp add mod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3209968522" sldId="259"/>
        </pc:sldMkLst>
        <pc:spChg chg="add mod">
          <ac:chgData name="حصه بنت العتيبي" userId="c1fe605c-1aaf-4791-a440-af891effc177" providerId="ADAL" clId="{720C66C6-34D3-48B6-85D5-709863E68F67}" dt="2021-10-18T17:41:17.641" v="1144" actId="14100"/>
          <ac:spMkLst>
            <pc:docMk/>
            <pc:sldMk cId="3209968522" sldId="259"/>
            <ac:spMk id="2" creationId="{A69D286F-52FB-4362-B0AE-71B3512E5B2A}"/>
          </ac:spMkLst>
        </pc:spChg>
        <pc:spChg chg="add mod ord">
          <ac:chgData name="حصه بنت العتيبي" userId="c1fe605c-1aaf-4791-a440-af891effc177" providerId="ADAL" clId="{720C66C6-34D3-48B6-85D5-709863E68F67}" dt="2021-10-18T16:24:08.125" v="762" actId="1076"/>
          <ac:spMkLst>
            <pc:docMk/>
            <pc:sldMk cId="3209968522" sldId="259"/>
            <ac:spMk id="4" creationId="{1D0F5D43-40B1-4BCA-B162-F2115B1F579C}"/>
          </ac:spMkLst>
        </pc:spChg>
        <pc:grpChg chg="add mod">
          <ac:chgData name="حصه بنت العتيبي" userId="c1fe605c-1aaf-4791-a440-af891effc177" providerId="ADAL" clId="{720C66C6-34D3-48B6-85D5-709863E68F67}" dt="2021-10-18T17:40:02.611" v="1136" actId="14100"/>
          <ac:grpSpMkLst>
            <pc:docMk/>
            <pc:sldMk cId="3209968522" sldId="259"/>
            <ac:grpSpMk id="3" creationId="{3DED4FF2-4E7F-4131-83C9-9BC3A518BC11}"/>
          </ac:grpSpMkLst>
        </pc:grpChg>
        <pc:picChg chg="del mod">
          <ac:chgData name="حصه بنت العتيبي" userId="c1fe605c-1aaf-4791-a440-af891effc177" providerId="ADAL" clId="{720C66C6-34D3-48B6-85D5-709863E68F67}" dt="2021-10-13T07:56:22.505" v="545" actId="478"/>
          <ac:picMkLst>
            <pc:docMk/>
            <pc:sldMk cId="3209968522" sldId="259"/>
            <ac:picMk id="2" creationId="{784590D9-8C80-4E61-8BAC-08F9D301CCF8}"/>
          </ac:picMkLst>
        </pc:picChg>
        <pc:picChg chg="del mod">
          <ac:chgData name="حصه بنت العتيبي" userId="c1fe605c-1aaf-4791-a440-af891effc177" providerId="ADAL" clId="{720C66C6-34D3-48B6-85D5-709863E68F67}" dt="2021-10-13T07:56:22.505" v="545" actId="478"/>
          <ac:picMkLst>
            <pc:docMk/>
            <pc:sldMk cId="3209968522" sldId="259"/>
            <ac:picMk id="3" creationId="{E185C251-1993-43D7-975B-C33E1E7D744D}"/>
          </ac:picMkLst>
        </pc:picChg>
        <pc:picChg chg="add mod ord">
          <ac:chgData name="حصه بنت العتيبي" userId="c1fe605c-1aaf-4791-a440-af891effc177" providerId="ADAL" clId="{720C66C6-34D3-48B6-85D5-709863E68F67}" dt="2021-10-18T17:40:02.611" v="1136" actId="14100"/>
          <ac:picMkLst>
            <pc:docMk/>
            <pc:sldMk cId="3209968522" sldId="259"/>
            <ac:picMk id="6" creationId="{3995EDBB-40BF-442A-B358-B334F3F3D70B}"/>
          </ac:picMkLst>
        </pc:picChg>
        <pc:picChg chg="add mod">
          <ac:chgData name="حصه بنت العتيبي" userId="c1fe605c-1aaf-4791-a440-af891effc177" providerId="ADAL" clId="{720C66C6-34D3-48B6-85D5-709863E68F67}" dt="2021-10-18T17:40:02.611" v="1136" actId="14100"/>
          <ac:picMkLst>
            <pc:docMk/>
            <pc:sldMk cId="3209968522" sldId="259"/>
            <ac:picMk id="2050" creationId="{710DC93C-BF5F-4AEE-BBA1-97F345AC07FE}"/>
          </ac:picMkLst>
        </pc:picChg>
      </pc:sldChg>
      <pc:sldChg chg="addSp del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3704897652" sldId="260"/>
        </pc:sldMkLst>
        <pc:spChg chg="add mod">
          <ac:chgData name="حصه بنت العتيبي" userId="c1fe605c-1aaf-4791-a440-af891effc177" providerId="ADAL" clId="{720C66C6-34D3-48B6-85D5-709863E68F67}" dt="2021-10-13T08:05:07.630" v="592" actId="207"/>
          <ac:spMkLst>
            <pc:docMk/>
            <pc:sldMk cId="3704897652" sldId="260"/>
            <ac:spMk id="2" creationId="{A70BD6B8-AA4D-4310-8096-BFB2FA5242D3}"/>
          </ac:spMkLst>
        </pc:spChg>
        <pc:spChg chg="add mod">
          <ac:chgData name="حصه بنت العتيبي" userId="c1fe605c-1aaf-4791-a440-af891effc177" providerId="ADAL" clId="{720C66C6-34D3-48B6-85D5-709863E68F67}" dt="2021-10-13T08:04:10.967" v="590" actId="20577"/>
          <ac:spMkLst>
            <pc:docMk/>
            <pc:sldMk cId="3704897652" sldId="260"/>
            <ac:spMk id="4" creationId="{A4CB0EE3-4FDD-4E57-A1A3-435D4F2A94BB}"/>
          </ac:spMkLst>
        </pc:spChg>
        <pc:picChg chg="add mod">
          <ac:chgData name="حصه بنت العتيبي" userId="c1fe605c-1aaf-4791-a440-af891effc177" providerId="ADAL" clId="{720C66C6-34D3-48B6-85D5-709863E68F67}" dt="2021-10-18T16:49:40.915" v="924" actId="1076"/>
          <ac:picMkLst>
            <pc:docMk/>
            <pc:sldMk cId="3704897652" sldId="260"/>
            <ac:picMk id="3" creationId="{F160D104-75D6-47A2-BC65-4C476C9EC2D3}"/>
          </ac:picMkLst>
        </pc:picChg>
        <pc:picChg chg="add mod">
          <ac:chgData name="حصه بنت العتيبي" userId="c1fe605c-1aaf-4791-a440-af891effc177" providerId="ADAL" clId="{720C66C6-34D3-48B6-85D5-709863E68F67}" dt="2021-10-18T16:41:24.585" v="867" actId="688"/>
          <ac:picMkLst>
            <pc:docMk/>
            <pc:sldMk cId="3704897652" sldId="260"/>
            <ac:picMk id="3074" creationId="{06C74F61-A679-452E-BE48-475AE9A3DD71}"/>
          </ac:picMkLst>
        </pc:picChg>
        <pc:picChg chg="add del mod">
          <ac:chgData name="حصه بنت العتيبي" userId="c1fe605c-1aaf-4791-a440-af891effc177" providerId="ADAL" clId="{720C66C6-34D3-48B6-85D5-709863E68F67}" dt="2021-10-18T16:37:41.761" v="828" actId="478"/>
          <ac:picMkLst>
            <pc:docMk/>
            <pc:sldMk cId="3704897652" sldId="260"/>
            <ac:picMk id="3076" creationId="{05CA713A-C9D1-4ADB-9537-3F5D97657EB5}"/>
          </ac:picMkLst>
        </pc:picChg>
        <pc:picChg chg="add mod">
          <ac:chgData name="حصه بنت العتيبي" userId="c1fe605c-1aaf-4791-a440-af891effc177" providerId="ADAL" clId="{720C66C6-34D3-48B6-85D5-709863E68F67}" dt="2021-10-18T18:23:03.919" v="1462" actId="1076"/>
          <ac:picMkLst>
            <pc:docMk/>
            <pc:sldMk cId="3704897652" sldId="260"/>
            <ac:picMk id="3078" creationId="{AB72D39C-A890-4820-8E3F-2382899E55BA}"/>
          </ac:picMkLst>
        </pc:picChg>
      </pc:sldChg>
      <pc:sldChg chg="addSp delSp modSp new mod ord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2524777180" sldId="261"/>
        </pc:sldMkLst>
        <pc:spChg chg="add del mod">
          <ac:chgData name="حصه بنت العتيبي" userId="c1fe605c-1aaf-4791-a440-af891effc177" providerId="ADAL" clId="{720C66C6-34D3-48B6-85D5-709863E68F67}" dt="2021-10-18T16:10:05.748" v="685"/>
          <ac:spMkLst>
            <pc:docMk/>
            <pc:sldMk cId="2524777180" sldId="261"/>
            <ac:spMk id="2" creationId="{8ED66D6F-E3F6-40CA-B3E0-2929BB9895CD}"/>
          </ac:spMkLst>
        </pc:spChg>
        <pc:spChg chg="add mod">
          <ac:chgData name="حصه بنت العتيبي" userId="c1fe605c-1aaf-4791-a440-af891effc177" providerId="ADAL" clId="{720C66C6-34D3-48B6-85D5-709863E68F67}" dt="2021-10-18T16:10:43.838" v="708" actId="120"/>
          <ac:spMkLst>
            <pc:docMk/>
            <pc:sldMk cId="2524777180" sldId="261"/>
            <ac:spMk id="3" creationId="{5920F9D7-2C50-4BE0-922A-0E67932C4630}"/>
          </ac:spMkLst>
        </pc:spChg>
        <pc:picChg chg="add mod">
          <ac:chgData name="حصه بنت العتيبي" userId="c1fe605c-1aaf-4791-a440-af891effc177" providerId="ADAL" clId="{720C66C6-34D3-48B6-85D5-709863E68F67}" dt="2021-10-18T16:10:04.138" v="683" actId="1076"/>
          <ac:picMkLst>
            <pc:docMk/>
            <pc:sldMk cId="2524777180" sldId="261"/>
            <ac:picMk id="1026" creationId="{E02919F4-C34D-4316-9CAB-67014DEDA62A}"/>
          </ac:picMkLst>
        </pc:picChg>
      </pc:sldChg>
      <pc:sldChg chg="addSp delSp modSp new del mod">
        <pc:chgData name="حصه بنت العتيبي" userId="c1fe605c-1aaf-4791-a440-af891effc177" providerId="ADAL" clId="{720C66C6-34D3-48B6-85D5-709863E68F67}" dt="2021-10-18T18:44:39.845" v="1683" actId="47"/>
        <pc:sldMkLst>
          <pc:docMk/>
          <pc:sldMk cId="1377404097" sldId="262"/>
        </pc:sldMkLst>
        <pc:spChg chg="add mod">
          <ac:chgData name="حصه بنت العتيبي" userId="c1fe605c-1aaf-4791-a440-af891effc177" providerId="ADAL" clId="{720C66C6-34D3-48B6-85D5-709863E68F67}" dt="2021-10-18T17:08:27.257" v="1044" actId="164"/>
          <ac:spMkLst>
            <pc:docMk/>
            <pc:sldMk cId="1377404097" sldId="262"/>
            <ac:spMk id="6" creationId="{4056EF59-4EAB-4816-A333-57E86145C45E}"/>
          </ac:spMkLst>
        </pc:spChg>
        <pc:spChg chg="add del mod">
          <ac:chgData name="حصه بنت العتيبي" userId="c1fe605c-1aaf-4791-a440-af891effc177" providerId="ADAL" clId="{720C66C6-34D3-48B6-85D5-709863E68F67}" dt="2021-10-18T18:34:10.759" v="1469" actId="21"/>
          <ac:spMkLst>
            <pc:docMk/>
            <pc:sldMk cId="1377404097" sldId="262"/>
            <ac:spMk id="10" creationId="{D716461F-1183-4982-BA44-18F75D94DC70}"/>
          </ac:spMkLst>
        </pc:spChg>
        <pc:grpChg chg="add del mod">
          <ac:chgData name="حصه بنت العتيبي" userId="c1fe605c-1aaf-4791-a440-af891effc177" providerId="ADAL" clId="{720C66C6-34D3-48B6-85D5-709863E68F67}" dt="2021-10-18T18:34:10.759" v="1469" actId="21"/>
          <ac:grpSpMkLst>
            <pc:docMk/>
            <pc:sldMk cId="1377404097" sldId="262"/>
            <ac:grpSpMk id="7" creationId="{67E5B5C5-E49B-407D-80D4-CAB9E0CB5297}"/>
          </ac:grpSpMkLst>
        </pc:grpChg>
        <pc:picChg chg="add del mod modCrop">
          <ac:chgData name="حصه بنت العتيبي" userId="c1fe605c-1aaf-4791-a440-af891effc177" providerId="ADAL" clId="{720C66C6-34D3-48B6-85D5-709863E68F67}" dt="2021-10-18T16:59:10.065" v="985" actId="478"/>
          <ac:picMkLst>
            <pc:docMk/>
            <pc:sldMk cId="1377404097" sldId="262"/>
            <ac:picMk id="3" creationId="{45491A44-0831-4BDA-AD7C-0C56B6D62204}"/>
          </ac:picMkLst>
        </pc:picChg>
        <pc:picChg chg="add del mod modCrop">
          <ac:chgData name="حصه بنت العتيبي" userId="c1fe605c-1aaf-4791-a440-af891effc177" providerId="ADAL" clId="{720C66C6-34D3-48B6-85D5-709863E68F67}" dt="2021-10-18T17:02:12.048" v="1006" actId="478"/>
          <ac:picMkLst>
            <pc:docMk/>
            <pc:sldMk cId="1377404097" sldId="262"/>
            <ac:picMk id="5" creationId="{08D98E7F-442A-42C7-A429-D9ED5D83C4AF}"/>
          </ac:picMkLst>
        </pc:picChg>
        <pc:picChg chg="add del mod modCrop">
          <ac:chgData name="حصه بنت العتيبي" userId="c1fe605c-1aaf-4791-a440-af891effc177" providerId="ADAL" clId="{720C66C6-34D3-48B6-85D5-709863E68F67}" dt="2021-10-18T18:34:10.759" v="1469" actId="21"/>
          <ac:picMkLst>
            <pc:docMk/>
            <pc:sldMk cId="1377404097" sldId="262"/>
            <ac:picMk id="9" creationId="{E92CFAEB-6F6D-41F0-8627-F38000C51F52}"/>
          </ac:picMkLst>
        </pc:picChg>
        <pc:picChg chg="add mod">
          <ac:chgData name="حصه بنت العتيبي" userId="c1fe605c-1aaf-4791-a440-af891effc177" providerId="ADAL" clId="{720C66C6-34D3-48B6-85D5-709863E68F67}" dt="2021-10-18T17:08:27.257" v="1044" actId="164"/>
          <ac:picMkLst>
            <pc:docMk/>
            <pc:sldMk cId="1377404097" sldId="262"/>
            <ac:picMk id="4098" creationId="{A33ADE0A-89E5-4BC6-9F4C-D0716D620D6D}"/>
          </ac:picMkLst>
        </pc:picChg>
      </pc:sldChg>
      <pc:sldChg chg="addSp delSp modSp new mod or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2241390662" sldId="263"/>
        </pc:sldMkLst>
        <pc:spChg chg="add mod">
          <ac:chgData name="حصه بنت العتيبي" userId="c1fe605c-1aaf-4791-a440-af891effc177" providerId="ADAL" clId="{720C66C6-34D3-48B6-85D5-709863E68F67}" dt="2021-10-18T18:14:23.111" v="1330" actId="2085"/>
          <ac:spMkLst>
            <pc:docMk/>
            <pc:sldMk cId="2241390662" sldId="263"/>
            <ac:spMk id="4" creationId="{7BA2A31A-B5AC-4B92-ACD6-FD1606397BB2}"/>
          </ac:spMkLst>
        </pc:spChg>
        <pc:spChg chg="add mod">
          <ac:chgData name="حصه بنت العتيبي" userId="c1fe605c-1aaf-4791-a440-af891effc177" providerId="ADAL" clId="{720C66C6-34D3-48B6-85D5-709863E68F67}" dt="2021-10-18T18:14:20.381" v="1329" actId="14100"/>
          <ac:spMkLst>
            <pc:docMk/>
            <pc:sldMk cId="2241390662" sldId="263"/>
            <ac:spMk id="5" creationId="{82808A7C-850B-44C4-A9BF-F8893692DE0B}"/>
          </ac:spMkLst>
        </pc:spChg>
        <pc:spChg chg="add mod">
          <ac:chgData name="حصه بنت العتيبي" userId="c1fe605c-1aaf-4791-a440-af891effc177" providerId="ADAL" clId="{720C66C6-34D3-48B6-85D5-709863E68F67}" dt="2021-10-18T18:07:40.613" v="1197" actId="1076"/>
          <ac:spMkLst>
            <pc:docMk/>
            <pc:sldMk cId="2241390662" sldId="263"/>
            <ac:spMk id="7" creationId="{EC28918D-B038-4981-AB27-890093FA21DF}"/>
          </ac:spMkLst>
        </pc:spChg>
        <pc:spChg chg="add mod">
          <ac:chgData name="حصه بنت العتيبي" userId="c1fe605c-1aaf-4791-a440-af891effc177" providerId="ADAL" clId="{720C66C6-34D3-48B6-85D5-709863E68F67}" dt="2021-10-18T18:09:22.694" v="1248" actId="20577"/>
          <ac:spMkLst>
            <pc:docMk/>
            <pc:sldMk cId="2241390662" sldId="263"/>
            <ac:spMk id="8" creationId="{B8AA24F5-EDD9-4BDD-BE92-B4F0176CAD2C}"/>
          </ac:spMkLst>
        </pc:spChg>
        <pc:spChg chg="add mod">
          <ac:chgData name="حصه بنت العتيبي" userId="c1fe605c-1aaf-4791-a440-af891effc177" providerId="ADAL" clId="{720C66C6-34D3-48B6-85D5-709863E68F67}" dt="2021-10-18T18:14:06.335" v="1327" actId="1076"/>
          <ac:spMkLst>
            <pc:docMk/>
            <pc:sldMk cId="2241390662" sldId="263"/>
            <ac:spMk id="9" creationId="{9B5B4E7F-97B8-44A4-8FCC-A16FB080093F}"/>
          </ac:spMkLst>
        </pc:spChg>
        <pc:spChg chg="add del mod topLvl">
          <ac:chgData name="حصه بنت العتيبي" userId="c1fe605c-1aaf-4791-a440-af891effc177" providerId="ADAL" clId="{720C66C6-34D3-48B6-85D5-709863E68F67}" dt="2021-10-18T18:21:15.371" v="1420" actId="478"/>
          <ac:spMkLst>
            <pc:docMk/>
            <pc:sldMk cId="2241390662" sldId="263"/>
            <ac:spMk id="10" creationId="{B26689E9-70B8-43D0-9CDD-A2EA68FFE741}"/>
          </ac:spMkLst>
        </pc:spChg>
        <pc:spChg chg="add mod topLvl">
          <ac:chgData name="حصه بنت العتيبي" userId="c1fe605c-1aaf-4791-a440-af891effc177" providerId="ADAL" clId="{720C66C6-34D3-48B6-85D5-709863E68F67}" dt="2021-10-18T18:21:49.584" v="1426" actId="14100"/>
          <ac:spMkLst>
            <pc:docMk/>
            <pc:sldMk cId="2241390662" sldId="263"/>
            <ac:spMk id="11" creationId="{D178743F-72CD-4404-A73C-BAE10CBFEE04}"/>
          </ac:spMkLst>
        </pc:spChg>
        <pc:grpChg chg="add mod">
          <ac:chgData name="حصه بنت العتيبي" userId="c1fe605c-1aaf-4791-a440-af891effc177" providerId="ADAL" clId="{720C66C6-34D3-48B6-85D5-709863E68F67}" dt="2021-10-18T18:21:32.484" v="1424" actId="1076"/>
          <ac:grpSpMkLst>
            <pc:docMk/>
            <pc:sldMk cId="2241390662" sldId="263"/>
            <ac:grpSpMk id="6" creationId="{2E23A2CD-7DA1-46B5-8BC4-1B74AFBC7938}"/>
          </ac:grpSpMkLst>
        </pc:grpChg>
        <pc:grpChg chg="add del mod">
          <ac:chgData name="حصه بنت العتيبي" userId="c1fe605c-1aaf-4791-a440-af891effc177" providerId="ADAL" clId="{720C66C6-34D3-48B6-85D5-709863E68F67}" dt="2021-10-18T18:21:10.474" v="1418" actId="165"/>
          <ac:grpSpMkLst>
            <pc:docMk/>
            <pc:sldMk cId="2241390662" sldId="263"/>
            <ac:grpSpMk id="12" creationId="{CA7A29FD-3830-4AD9-8DB3-A2486EC5CF06}"/>
          </ac:grpSpMkLst>
        </pc:grpChg>
        <pc:picChg chg="add mod">
          <ac:chgData name="حصه بنت العتيبي" userId="c1fe605c-1aaf-4791-a440-af891effc177" providerId="ADAL" clId="{720C66C6-34D3-48B6-85D5-709863E68F67}" dt="2021-10-18T18:05:24.115" v="1162" actId="164"/>
          <ac:picMkLst>
            <pc:docMk/>
            <pc:sldMk cId="2241390662" sldId="263"/>
            <ac:picMk id="3" creationId="{D457DA28-D6DD-4CF4-8F31-9253940E6CAA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8:15:04.902" v="1384"/>
        <pc:sldMkLst>
          <pc:docMk/>
          <pc:sldMk cId="225270955" sldId="264"/>
        </pc:sldMkLst>
        <pc:spChg chg="mod">
          <ac:chgData name="حصه بنت العتيبي" userId="c1fe605c-1aaf-4791-a440-af891effc177" providerId="ADAL" clId="{720C66C6-34D3-48B6-85D5-709863E68F67}" dt="2021-10-18T18:15:04.902" v="1384"/>
          <ac:spMkLst>
            <pc:docMk/>
            <pc:sldMk cId="225270955" sldId="264"/>
            <ac:spMk id="4" creationId="{7BA2A31A-B5AC-4B92-ACD6-FD1606397BB2}"/>
          </ac:spMkLst>
        </pc:spChg>
        <pc:spChg chg="mod">
          <ac:chgData name="حصه بنت العتيبي" userId="c1fe605c-1aaf-4791-a440-af891effc177" providerId="ADAL" clId="{720C66C6-34D3-48B6-85D5-709863E68F67}" dt="2021-10-18T18:15:04.902" v="1384"/>
          <ac:spMkLst>
            <pc:docMk/>
            <pc:sldMk cId="225270955" sldId="264"/>
            <ac:spMk id="5" creationId="{82808A7C-850B-44C4-A9BF-F8893692DE0B}"/>
          </ac:spMkLst>
        </pc:spChg>
        <pc:spChg chg="mod">
          <ac:chgData name="حصه بنت العتيبي" userId="c1fe605c-1aaf-4791-a440-af891effc177" providerId="ADAL" clId="{720C66C6-34D3-48B6-85D5-709863E68F67}" dt="2021-10-18T18:15:04.902" v="1384"/>
          <ac:spMkLst>
            <pc:docMk/>
            <pc:sldMk cId="225270955" sldId="264"/>
            <ac:spMk id="7" creationId="{EC28918D-B038-4981-AB27-890093FA21DF}"/>
          </ac:spMkLst>
        </pc:spChg>
        <pc:spChg chg="mod">
          <ac:chgData name="حصه بنت العتيبي" userId="c1fe605c-1aaf-4791-a440-af891effc177" providerId="ADAL" clId="{720C66C6-34D3-48B6-85D5-709863E68F67}" dt="2021-10-18T18:15:04.902" v="1384"/>
          <ac:spMkLst>
            <pc:docMk/>
            <pc:sldMk cId="225270955" sldId="264"/>
            <ac:spMk id="8" creationId="{B8AA24F5-EDD9-4BDD-BE92-B4F0176CAD2C}"/>
          </ac:spMkLst>
        </pc:spChg>
        <pc:spChg chg="mod">
          <ac:chgData name="حصه بنت العتيبي" userId="c1fe605c-1aaf-4791-a440-af891effc177" providerId="ADAL" clId="{720C66C6-34D3-48B6-85D5-709863E68F67}" dt="2021-10-18T18:15:04.902" v="1384"/>
          <ac:spMkLst>
            <pc:docMk/>
            <pc:sldMk cId="225270955" sldId="264"/>
            <ac:spMk id="9" creationId="{9B5B4E7F-97B8-44A4-8FCC-A16FB080093F}"/>
          </ac:spMkLst>
        </pc:spChg>
        <pc:grpChg chg="mod">
          <ac:chgData name="حصه بنت العتيبي" userId="c1fe605c-1aaf-4791-a440-af891effc177" providerId="ADAL" clId="{720C66C6-34D3-48B6-85D5-709863E68F67}" dt="2021-10-18T18:15:04.902" v="1384"/>
          <ac:grpSpMkLst>
            <pc:docMk/>
            <pc:sldMk cId="225270955" sldId="264"/>
            <ac:grpSpMk id="6" creationId="{2E23A2CD-7DA1-46B5-8BC4-1B74AFBC7938}"/>
          </ac:grpSpMkLst>
        </pc:grpChg>
        <pc:picChg chg="mod">
          <ac:chgData name="حصه بنت العتيبي" userId="c1fe605c-1aaf-4791-a440-af891effc177" providerId="ADAL" clId="{720C66C6-34D3-48B6-85D5-709863E68F67}" dt="2021-10-18T18:15:04.902" v="1384"/>
          <ac:picMkLst>
            <pc:docMk/>
            <pc:sldMk cId="225270955" sldId="264"/>
            <ac:picMk id="3" creationId="{D457DA28-D6DD-4CF4-8F31-9253940E6CAA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8:22:21.698" v="1458" actId="2696"/>
        <pc:sldMkLst>
          <pc:docMk/>
          <pc:sldMk cId="557184815" sldId="264"/>
        </pc:sldMkLst>
        <pc:spChg chg="mod">
          <ac:chgData name="حصه بنت العتيبي" userId="c1fe605c-1aaf-4791-a440-af891effc177" providerId="ADAL" clId="{720C66C6-34D3-48B6-85D5-709863E68F67}" dt="2021-10-18T18:22:20.609" v="1455"/>
          <ac:spMkLst>
            <pc:docMk/>
            <pc:sldMk cId="557184815" sldId="264"/>
            <ac:spMk id="4" creationId="{7BA2A31A-B5AC-4B92-ACD6-FD1606397BB2}"/>
          </ac:spMkLst>
        </pc:spChg>
        <pc:spChg chg="mod">
          <ac:chgData name="حصه بنت العتيبي" userId="c1fe605c-1aaf-4791-a440-af891effc177" providerId="ADAL" clId="{720C66C6-34D3-48B6-85D5-709863E68F67}" dt="2021-10-18T18:22:20.609" v="1455"/>
          <ac:spMkLst>
            <pc:docMk/>
            <pc:sldMk cId="557184815" sldId="264"/>
            <ac:spMk id="5" creationId="{82808A7C-850B-44C4-A9BF-F8893692DE0B}"/>
          </ac:spMkLst>
        </pc:spChg>
        <pc:spChg chg="mod">
          <ac:chgData name="حصه بنت العتيبي" userId="c1fe605c-1aaf-4791-a440-af891effc177" providerId="ADAL" clId="{720C66C6-34D3-48B6-85D5-709863E68F67}" dt="2021-10-18T18:22:11.189" v="1445"/>
          <ac:spMkLst>
            <pc:docMk/>
            <pc:sldMk cId="557184815" sldId="264"/>
            <ac:spMk id="7" creationId="{EC28918D-B038-4981-AB27-890093FA21DF}"/>
          </ac:spMkLst>
        </pc:spChg>
        <pc:spChg chg="mod">
          <ac:chgData name="حصه بنت العتيبي" userId="c1fe605c-1aaf-4791-a440-af891effc177" providerId="ADAL" clId="{720C66C6-34D3-48B6-85D5-709863E68F67}" dt="2021-10-18T18:22:15.358" v="1449"/>
          <ac:spMkLst>
            <pc:docMk/>
            <pc:sldMk cId="557184815" sldId="264"/>
            <ac:spMk id="8" creationId="{B8AA24F5-EDD9-4BDD-BE92-B4F0176CAD2C}"/>
          </ac:spMkLst>
        </pc:spChg>
        <pc:spChg chg="mod">
          <ac:chgData name="حصه بنت العتيبي" userId="c1fe605c-1aaf-4791-a440-af891effc177" providerId="ADAL" clId="{720C66C6-34D3-48B6-85D5-709863E68F67}" dt="2021-10-18T18:22:19.641" v="1453"/>
          <ac:spMkLst>
            <pc:docMk/>
            <pc:sldMk cId="557184815" sldId="264"/>
            <ac:spMk id="9" creationId="{9B5B4E7F-97B8-44A4-8FCC-A16FB080093F}"/>
          </ac:spMkLst>
        </pc:spChg>
        <pc:spChg chg="mod">
          <ac:chgData name="حصه بنت العتيبي" userId="c1fe605c-1aaf-4791-a440-af891effc177" providerId="ADAL" clId="{720C66C6-34D3-48B6-85D5-709863E68F67}" dt="2021-10-18T18:22:21.556" v="1457"/>
          <ac:spMkLst>
            <pc:docMk/>
            <pc:sldMk cId="557184815" sldId="264"/>
            <ac:spMk id="11" creationId="{D178743F-72CD-4404-A73C-BAE10CBFEE04}"/>
          </ac:spMkLst>
        </pc:spChg>
        <pc:grpChg chg="mod">
          <ac:chgData name="حصه بنت العتيبي" userId="c1fe605c-1aaf-4791-a440-af891effc177" providerId="ADAL" clId="{720C66C6-34D3-48B6-85D5-709863E68F67}" dt="2021-10-18T18:22:20.609" v="1455"/>
          <ac:grpSpMkLst>
            <pc:docMk/>
            <pc:sldMk cId="557184815" sldId="264"/>
            <ac:grpSpMk id="6" creationId="{2E23A2CD-7DA1-46B5-8BC4-1B74AFBC7938}"/>
          </ac:grpSpMkLst>
        </pc:grpChg>
        <pc:picChg chg="mod">
          <ac:chgData name="حصه بنت العتيبي" userId="c1fe605c-1aaf-4791-a440-af891effc177" providerId="ADAL" clId="{720C66C6-34D3-48B6-85D5-709863E68F67}" dt="2021-10-18T18:22:20.609" v="1455"/>
          <ac:picMkLst>
            <pc:docMk/>
            <pc:sldMk cId="557184815" sldId="264"/>
            <ac:picMk id="3" creationId="{D457DA28-D6DD-4CF4-8F31-9253940E6CAA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8:08:20.244" v="1212" actId="2696"/>
        <pc:sldMkLst>
          <pc:docMk/>
          <pc:sldMk cId="1268596314" sldId="264"/>
        </pc:sldMkLst>
        <pc:spChg chg="mod">
          <ac:chgData name="حصه بنت العتيبي" userId="c1fe605c-1aaf-4791-a440-af891effc177" providerId="ADAL" clId="{720C66C6-34D3-48B6-85D5-709863E68F67}" dt="2021-10-18T18:08:20.089" v="1211"/>
          <ac:spMkLst>
            <pc:docMk/>
            <pc:sldMk cId="1268596314" sldId="264"/>
            <ac:spMk id="7" creationId="{EC28918D-B038-4981-AB27-890093FA21DF}"/>
          </ac:spMkLst>
        </pc:spChg>
      </pc:sldChg>
      <pc:sldChg chg="add del ord modTransition">
        <pc:chgData name="حصه بنت العتيبي" userId="c1fe605c-1aaf-4791-a440-af891effc177" providerId="ADAL" clId="{720C66C6-34D3-48B6-85D5-709863E68F67}" dt="2021-10-18T18:08:24.246" v="1220" actId="2696"/>
        <pc:sldMkLst>
          <pc:docMk/>
          <pc:sldMk cId="1690060272" sldId="264"/>
        </pc:sldMkLst>
      </pc:sldChg>
      <pc:sldChg chg="add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1750680931" sldId="264"/>
        </pc:sldMkLst>
        <pc:spChg chg="add mod">
          <ac:chgData name="حصه بنت العتيبي" userId="c1fe605c-1aaf-4791-a440-af891effc177" providerId="ADAL" clId="{720C66C6-34D3-48B6-85D5-709863E68F67}" dt="2021-10-18T19:38:56.289" v="2254" actId="1076"/>
          <ac:spMkLst>
            <pc:docMk/>
            <pc:sldMk cId="1750680931" sldId="264"/>
            <ac:spMk id="4" creationId="{0B6808D4-4AF1-4F06-B2AA-B5BFE08B1319}"/>
          </ac:spMkLst>
        </pc:spChg>
        <pc:spChg chg="add mod">
          <ac:chgData name="حصه بنت العتيبي" userId="c1fe605c-1aaf-4791-a440-af891effc177" providerId="ADAL" clId="{720C66C6-34D3-48B6-85D5-709863E68F67}" dt="2021-10-18T19:01:22.154" v="1758" actId="207"/>
          <ac:spMkLst>
            <pc:docMk/>
            <pc:sldMk cId="1750680931" sldId="264"/>
            <ac:spMk id="5" creationId="{E19FCD38-5301-4520-BE04-C3C349117F13}"/>
          </ac:spMkLst>
        </pc:spChg>
        <pc:spChg chg="add mod">
          <ac:chgData name="حصه بنت العتيبي" userId="c1fe605c-1aaf-4791-a440-af891effc177" providerId="ADAL" clId="{720C66C6-34D3-48B6-85D5-709863E68F67}" dt="2021-10-18T19:01:30.071" v="1759" actId="207"/>
          <ac:spMkLst>
            <pc:docMk/>
            <pc:sldMk cId="1750680931" sldId="264"/>
            <ac:spMk id="6" creationId="{5ECB44FD-B7C9-475A-AA52-59F7FF5F34BB}"/>
          </ac:spMkLst>
        </pc:spChg>
        <pc:picChg chg="add mod modCrop">
          <ac:chgData name="حصه بنت العتيبي" userId="c1fe605c-1aaf-4791-a440-af891effc177" providerId="ADAL" clId="{720C66C6-34D3-48B6-85D5-709863E68F67}" dt="2021-10-18T18:57:23.008" v="1727" actId="688"/>
          <ac:picMkLst>
            <pc:docMk/>
            <pc:sldMk cId="1750680931" sldId="264"/>
            <ac:picMk id="3" creationId="{C1DCC955-4132-467A-821C-2512B5146EE6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8:14:42.914" v="1355" actId="2696"/>
        <pc:sldMkLst>
          <pc:docMk/>
          <pc:sldMk cId="2907348724" sldId="264"/>
        </pc:sldMkLst>
        <pc:spChg chg="mod">
          <ac:chgData name="حصه بنت العتيبي" userId="c1fe605c-1aaf-4791-a440-af891effc177" providerId="ADAL" clId="{720C66C6-34D3-48B6-85D5-709863E68F67}" dt="2021-10-18T18:14:33.939" v="1346"/>
          <ac:spMkLst>
            <pc:docMk/>
            <pc:sldMk cId="2907348724" sldId="264"/>
            <ac:spMk id="7" creationId="{EC28918D-B038-4981-AB27-890093FA21DF}"/>
          </ac:spMkLst>
        </pc:spChg>
        <pc:spChg chg="mod">
          <ac:chgData name="حصه بنت العتيبي" userId="c1fe605c-1aaf-4791-a440-af891effc177" providerId="ADAL" clId="{720C66C6-34D3-48B6-85D5-709863E68F67}" dt="2021-10-18T18:14:38.229" v="1350"/>
          <ac:spMkLst>
            <pc:docMk/>
            <pc:sldMk cId="2907348724" sldId="264"/>
            <ac:spMk id="8" creationId="{B8AA24F5-EDD9-4BDD-BE92-B4F0176CAD2C}"/>
          </ac:spMkLst>
        </pc:spChg>
        <pc:spChg chg="mod">
          <ac:chgData name="حصه بنت العتيبي" userId="c1fe605c-1aaf-4791-a440-af891effc177" providerId="ADAL" clId="{720C66C6-34D3-48B6-85D5-709863E68F67}" dt="2021-10-18T18:14:42.669" v="1354"/>
          <ac:spMkLst>
            <pc:docMk/>
            <pc:sldMk cId="2907348724" sldId="264"/>
            <ac:spMk id="9" creationId="{9B5B4E7F-97B8-44A4-8FCC-A16FB080093F}"/>
          </ac:spMkLst>
        </pc:spChg>
      </pc:sldChg>
      <pc:sldChg chg="add del ord modTransition">
        <pc:chgData name="حصه بنت العتيبي" userId="c1fe605c-1aaf-4791-a440-af891effc177" providerId="ADAL" clId="{720C66C6-34D3-48B6-85D5-709863E68F67}" dt="2021-10-18T18:15:04.902" v="1384"/>
        <pc:sldMkLst>
          <pc:docMk/>
          <pc:sldMk cId="78958407" sldId="265"/>
        </pc:sldMkLst>
      </pc:sldChg>
      <pc:sldChg chg="add del ord modTransition">
        <pc:chgData name="حصه بنت العتيبي" userId="c1fe605c-1aaf-4791-a440-af891effc177" providerId="ADAL" clId="{720C66C6-34D3-48B6-85D5-709863E68F67}" dt="2021-10-18T18:08:24.312" v="1221" actId="2696"/>
        <pc:sldMkLst>
          <pc:docMk/>
          <pc:sldMk cId="289873297" sldId="265"/>
        </pc:sldMkLst>
      </pc:sldChg>
      <pc:sldChg chg="add del ord modTransition">
        <pc:chgData name="حصه بنت العتيبي" userId="c1fe605c-1aaf-4791-a440-af891effc177" providerId="ADAL" clId="{720C66C6-34D3-48B6-85D5-709863E68F67}" dt="2021-10-18T18:08:20.245" v="1213" actId="2696"/>
        <pc:sldMkLst>
          <pc:docMk/>
          <pc:sldMk cId="2155714131" sldId="265"/>
        </pc:sldMkLst>
      </pc:sldChg>
      <pc:sldChg chg="add del ord modTransition">
        <pc:chgData name="حصه بنت العتيبي" userId="c1fe605c-1aaf-4791-a440-af891effc177" providerId="ADAL" clId="{720C66C6-34D3-48B6-85D5-709863E68F67}" dt="2021-10-18T18:22:21.701" v="1459" actId="2696"/>
        <pc:sldMkLst>
          <pc:docMk/>
          <pc:sldMk cId="3694923322" sldId="265"/>
        </pc:sldMkLst>
      </pc:sldChg>
      <pc:sldChg chg="add del ord modTransition">
        <pc:chgData name="حصه بنت العتيبي" userId="c1fe605c-1aaf-4791-a440-af891effc177" providerId="ADAL" clId="{720C66C6-34D3-48B6-85D5-709863E68F67}" dt="2021-10-18T18:14:42.918" v="1356" actId="2696"/>
        <pc:sldMkLst>
          <pc:docMk/>
          <pc:sldMk cId="3857964084" sldId="265"/>
        </pc:sldMkLst>
      </pc:sldChg>
      <pc:sldChg chg="addSp delSp modSp add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2179208004" sldId="271"/>
        </pc:sldMkLst>
        <pc:spChg chg="del">
          <ac:chgData name="حصه بنت العتيبي" userId="c1fe605c-1aaf-4791-a440-af891effc177" providerId="ADAL" clId="{720C66C6-34D3-48B6-85D5-709863E68F67}" dt="2021-10-18T18:34:02.705" v="1468" actId="478"/>
          <ac:spMkLst>
            <pc:docMk/>
            <pc:sldMk cId="2179208004" sldId="271"/>
            <ac:spMk id="3" creationId="{3C388377-4813-4641-9679-7FFB619F28CE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18" creationId="{F4CCD6B5-5019-4392-A720-1C776A2BB4F5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19" creationId="{D113CE96-84AC-46A4-90E3-9B569FFC5DEB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21" creationId="{E288EB08-CDCD-4795-84DF-59DDB0789BE7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22" creationId="{88087921-75F8-4E31-99D8-60B18FC338A7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24" creationId="{109A1971-D5EC-4465-BC58-187287628DAF}"/>
          </ac:spMkLst>
        </pc:spChg>
        <pc:spChg chg="mod">
          <ac:chgData name="حصه بنت العتيبي" userId="c1fe605c-1aaf-4791-a440-af891effc177" providerId="ADAL" clId="{720C66C6-34D3-48B6-85D5-709863E68F67}" dt="2021-10-18T18:44:27.019" v="1679" actId="1076"/>
          <ac:spMkLst>
            <pc:docMk/>
            <pc:sldMk cId="2179208004" sldId="271"/>
            <ac:spMk id="25" creationId="{D0DF81D7-8DDB-4E02-8849-F5C786700145}"/>
          </ac:spMkLst>
        </pc:spChg>
        <pc:spChg chg="mod">
          <ac:chgData name="حصه بنت العتيبي" userId="c1fe605c-1aaf-4791-a440-af891effc177" providerId="ADAL" clId="{720C66C6-34D3-48B6-85D5-709863E68F67}" dt="2021-10-18T18:44:33.857" v="1682" actId="1076"/>
          <ac:spMkLst>
            <pc:docMk/>
            <pc:sldMk cId="2179208004" sldId="271"/>
            <ac:spMk id="29" creationId="{D20A9CBB-557C-4B53-800E-7E568B84DC77}"/>
          </ac:spMkLst>
        </pc:spChg>
        <pc:spChg chg="mod">
          <ac:chgData name="حصه بنت العتيبي" userId="c1fe605c-1aaf-4791-a440-af891effc177" providerId="ADAL" clId="{720C66C6-34D3-48B6-85D5-709863E68F67}" dt="2021-10-18T18:34:12.833" v="1470"/>
          <ac:spMkLst>
            <pc:docMk/>
            <pc:sldMk cId="2179208004" sldId="271"/>
            <ac:spMk id="35" creationId="{09C467B8-4432-401D-B203-3D38AC36A16E}"/>
          </ac:spMkLst>
        </pc:spChg>
        <pc:spChg chg="add mod">
          <ac:chgData name="حصه بنت العتيبي" userId="c1fe605c-1aaf-4791-a440-af891effc177" providerId="ADAL" clId="{720C66C6-34D3-48B6-85D5-709863E68F67}" dt="2021-10-18T18:34:12.833" v="1470"/>
          <ac:spMkLst>
            <pc:docMk/>
            <pc:sldMk cId="2179208004" sldId="271"/>
            <ac:spMk id="37" creationId="{A6869E90-6987-4D43-AF10-AD37E2D0992A}"/>
          </ac:spMkLst>
        </pc:spChg>
        <pc:spChg chg="mod">
          <ac:chgData name="حصه بنت العتيبي" userId="c1fe605c-1aaf-4791-a440-af891effc177" providerId="ADAL" clId="{720C66C6-34D3-48B6-85D5-709863E68F67}" dt="2021-10-18T18:43:47.218" v="1673" actId="1076"/>
          <ac:spMkLst>
            <pc:docMk/>
            <pc:sldMk cId="2179208004" sldId="271"/>
            <ac:spMk id="43" creationId="{A7AA5681-2947-442E-A48F-51494AF14623}"/>
          </ac:spMkLst>
        </pc:spChg>
        <pc:spChg chg="mod">
          <ac:chgData name="حصه بنت العتيبي" userId="c1fe605c-1aaf-4791-a440-af891effc177" providerId="ADAL" clId="{720C66C6-34D3-48B6-85D5-709863E68F67}" dt="2021-10-18T18:43:47.218" v="1673" actId="1076"/>
          <ac:spMkLst>
            <pc:docMk/>
            <pc:sldMk cId="2179208004" sldId="271"/>
            <ac:spMk id="44" creationId="{33240A14-9018-4C60-B607-DD89BF2B51D7}"/>
          </ac:spMkLst>
        </pc:spChg>
        <pc:spChg chg="mod">
          <ac:chgData name="حصه بنت العتيبي" userId="c1fe605c-1aaf-4791-a440-af891effc177" providerId="ADAL" clId="{720C66C6-34D3-48B6-85D5-709863E68F67}" dt="2021-10-18T18:44:04.651" v="1675" actId="1076"/>
          <ac:spMkLst>
            <pc:docMk/>
            <pc:sldMk cId="2179208004" sldId="271"/>
            <ac:spMk id="46" creationId="{562B2746-80DF-4C63-9454-C4DD49DE3120}"/>
          </ac:spMkLst>
        </pc:spChg>
        <pc:spChg chg="mod">
          <ac:chgData name="حصه بنت العتيبي" userId="c1fe605c-1aaf-4791-a440-af891effc177" providerId="ADAL" clId="{720C66C6-34D3-48B6-85D5-709863E68F67}" dt="2021-10-18T18:44:04.651" v="1675" actId="1076"/>
          <ac:spMkLst>
            <pc:docMk/>
            <pc:sldMk cId="2179208004" sldId="271"/>
            <ac:spMk id="47" creationId="{15E6A329-80F1-4B4D-B663-837392ED8E9A}"/>
          </ac:spMkLst>
        </pc:spChg>
        <pc:spChg chg="mod topLvl">
          <ac:chgData name="حصه بنت العتيبي" userId="c1fe605c-1aaf-4791-a440-af891effc177" providerId="ADAL" clId="{720C66C6-34D3-48B6-85D5-709863E68F67}" dt="2021-10-18T18:43:33.552" v="1669" actId="1076"/>
          <ac:spMkLst>
            <pc:docMk/>
            <pc:sldMk cId="2179208004" sldId="271"/>
            <ac:spMk id="49" creationId="{E83962FB-5114-4573-BC6E-454E9FC3209D}"/>
          </ac:spMkLst>
        </pc:spChg>
        <pc:spChg chg="mod topLvl">
          <ac:chgData name="حصه بنت العتيبي" userId="c1fe605c-1aaf-4791-a440-af891effc177" providerId="ADAL" clId="{720C66C6-34D3-48B6-85D5-709863E68F67}" dt="2021-10-18T18:43:41.047" v="1671" actId="1076"/>
          <ac:spMkLst>
            <pc:docMk/>
            <pc:sldMk cId="2179208004" sldId="271"/>
            <ac:spMk id="50" creationId="{CB1FAAB5-6C75-4444-BA1A-3DC720B1C9D7}"/>
          </ac:spMkLst>
        </pc:spChg>
        <pc:spChg chg="mod">
          <ac:chgData name="حصه بنت العتيبي" userId="c1fe605c-1aaf-4791-a440-af891effc177" providerId="ADAL" clId="{720C66C6-34D3-48B6-85D5-709863E68F67}" dt="2021-10-18T18:44:14.577" v="1678" actId="1076"/>
          <ac:spMkLst>
            <pc:docMk/>
            <pc:sldMk cId="2179208004" sldId="271"/>
            <ac:spMk id="54" creationId="{4F667C37-5059-41D6-A06E-C4BC413A2072}"/>
          </ac:spMkLst>
        </pc:spChg>
        <pc:grpChg chg="del">
          <ac:chgData name="حصه بنت العتيبي" userId="c1fe605c-1aaf-4791-a440-af891effc177" providerId="ADAL" clId="{720C66C6-34D3-48B6-85D5-709863E68F67}" dt="2021-10-18T18:33:59.917" v="1467" actId="478"/>
          <ac:grpSpMkLst>
            <pc:docMk/>
            <pc:sldMk cId="2179208004" sldId="271"/>
            <ac:grpSpMk id="2" creationId="{A09CB317-D3C4-434C-B5AE-A70F847FE5BC}"/>
          </ac:grpSpMkLst>
        </pc:grpChg>
        <pc:grpChg chg="mod">
          <ac:chgData name="حصه بنت العتيبي" userId="c1fe605c-1aaf-4791-a440-af891effc177" providerId="ADAL" clId="{720C66C6-34D3-48B6-85D5-709863E68F67}" dt="2021-10-18T18:44:27.019" v="1679" actId="1076"/>
          <ac:grpSpMkLst>
            <pc:docMk/>
            <pc:sldMk cId="2179208004" sldId="271"/>
            <ac:grpSpMk id="17" creationId="{E546910E-817A-424B-A5BD-9CCF4C36C2A3}"/>
          </ac:grpSpMkLst>
        </pc:grpChg>
        <pc:grpChg chg="mod">
          <ac:chgData name="حصه بنت العتيبي" userId="c1fe605c-1aaf-4791-a440-af891effc177" providerId="ADAL" clId="{720C66C6-34D3-48B6-85D5-709863E68F67}" dt="2021-10-18T18:44:27.019" v="1679" actId="1076"/>
          <ac:grpSpMkLst>
            <pc:docMk/>
            <pc:sldMk cId="2179208004" sldId="271"/>
            <ac:grpSpMk id="20" creationId="{759741A1-CAC8-4117-B65B-273F51E05180}"/>
          </ac:grpSpMkLst>
        </pc:grpChg>
        <pc:grpChg chg="mod">
          <ac:chgData name="حصه بنت العتيبي" userId="c1fe605c-1aaf-4791-a440-af891effc177" providerId="ADAL" clId="{720C66C6-34D3-48B6-85D5-709863E68F67}" dt="2021-10-18T18:44:27.019" v="1679" actId="1076"/>
          <ac:grpSpMkLst>
            <pc:docMk/>
            <pc:sldMk cId="2179208004" sldId="271"/>
            <ac:grpSpMk id="23" creationId="{0DA5BD7D-5D47-4969-A7D7-0B68D3621488}"/>
          </ac:grpSpMkLst>
        </pc:grpChg>
        <pc:grpChg chg="add mod">
          <ac:chgData name="حصه بنت العتيبي" userId="c1fe605c-1aaf-4791-a440-af891effc177" providerId="ADAL" clId="{720C66C6-34D3-48B6-85D5-709863E68F67}" dt="2021-10-18T18:34:12.833" v="1470"/>
          <ac:grpSpMkLst>
            <pc:docMk/>
            <pc:sldMk cId="2179208004" sldId="271"/>
            <ac:grpSpMk id="33" creationId="{3FB19707-73FE-446C-8D14-93E3DDD0ABB5}"/>
          </ac:grpSpMkLst>
        </pc:grpChg>
        <pc:grpChg chg="mod">
          <ac:chgData name="حصه بنت العتيبي" userId="c1fe605c-1aaf-4791-a440-af891effc177" providerId="ADAL" clId="{720C66C6-34D3-48B6-85D5-709863E68F67}" dt="2021-10-18T18:44:06.906" v="1676" actId="1076"/>
          <ac:grpSpMkLst>
            <pc:docMk/>
            <pc:sldMk cId="2179208004" sldId="271"/>
            <ac:grpSpMk id="42" creationId="{7B515072-4C99-4B9D-B681-85940C026CCC}"/>
          </ac:grpSpMkLst>
        </pc:grpChg>
        <pc:grpChg chg="mod">
          <ac:chgData name="حصه بنت العتيبي" userId="c1fe605c-1aaf-4791-a440-af891effc177" providerId="ADAL" clId="{720C66C6-34D3-48B6-85D5-709863E68F67}" dt="2021-10-18T18:44:04.651" v="1675" actId="1076"/>
          <ac:grpSpMkLst>
            <pc:docMk/>
            <pc:sldMk cId="2179208004" sldId="271"/>
            <ac:grpSpMk id="45" creationId="{75880770-416A-492C-8949-0AB3B12F4C6F}"/>
          </ac:grpSpMkLst>
        </pc:grpChg>
        <pc:grpChg chg="del">
          <ac:chgData name="حصه بنت العتيبي" userId="c1fe605c-1aaf-4791-a440-af891effc177" providerId="ADAL" clId="{720C66C6-34D3-48B6-85D5-709863E68F67}" dt="2021-10-18T18:34:39.215" v="1472" actId="165"/>
          <ac:grpSpMkLst>
            <pc:docMk/>
            <pc:sldMk cId="2179208004" sldId="271"/>
            <ac:grpSpMk id="48" creationId="{E553E5BA-B491-4AA4-8F32-60DAF355FED8}"/>
          </ac:grpSpMkLst>
        </pc:grpChg>
        <pc:picChg chg="mod">
          <ac:chgData name="حصه بنت العتيبي" userId="c1fe605c-1aaf-4791-a440-af891effc177" providerId="ADAL" clId="{720C66C6-34D3-48B6-85D5-709863E68F67}" dt="2021-10-18T18:44:27.019" v="1679" actId="1076"/>
          <ac:picMkLst>
            <pc:docMk/>
            <pc:sldMk cId="2179208004" sldId="271"/>
            <ac:picMk id="26" creationId="{D67D2359-6A1F-4E86-9470-5C79AA33CFB4}"/>
          </ac:picMkLst>
        </pc:picChg>
        <pc:picChg chg="mod">
          <ac:chgData name="حصه بنت العتيبي" userId="c1fe605c-1aaf-4791-a440-af891effc177" providerId="ADAL" clId="{720C66C6-34D3-48B6-85D5-709863E68F67}" dt="2021-10-18T18:44:27.019" v="1679" actId="1076"/>
          <ac:picMkLst>
            <pc:docMk/>
            <pc:sldMk cId="2179208004" sldId="271"/>
            <ac:picMk id="27" creationId="{64D79B42-45C2-4EEF-A132-F1F949C2CF71}"/>
          </ac:picMkLst>
        </pc:picChg>
        <pc:picChg chg="mod">
          <ac:chgData name="حصه بنت العتيبي" userId="c1fe605c-1aaf-4791-a440-af891effc177" providerId="ADAL" clId="{720C66C6-34D3-48B6-85D5-709863E68F67}" dt="2021-10-18T18:44:27.019" v="1679" actId="1076"/>
          <ac:picMkLst>
            <pc:docMk/>
            <pc:sldMk cId="2179208004" sldId="271"/>
            <ac:picMk id="28" creationId="{026D22CD-E2BC-46A7-9BF0-2EE76F27D0A0}"/>
          </ac:picMkLst>
        </pc:picChg>
        <pc:picChg chg="mod">
          <ac:chgData name="حصه بنت العتيبي" userId="c1fe605c-1aaf-4791-a440-af891effc177" providerId="ADAL" clId="{720C66C6-34D3-48B6-85D5-709863E68F67}" dt="2021-10-18T18:34:12.833" v="1470"/>
          <ac:picMkLst>
            <pc:docMk/>
            <pc:sldMk cId="2179208004" sldId="271"/>
            <ac:picMk id="34" creationId="{DBF04CF4-06CE-4AB8-9A63-DCB819A5A9C2}"/>
          </ac:picMkLst>
        </pc:picChg>
        <pc:picChg chg="add mod">
          <ac:chgData name="حصه بنت العتيبي" userId="c1fe605c-1aaf-4791-a440-af891effc177" providerId="ADAL" clId="{720C66C6-34D3-48B6-85D5-709863E68F67}" dt="2021-10-18T18:34:12.833" v="1470"/>
          <ac:picMkLst>
            <pc:docMk/>
            <pc:sldMk cId="2179208004" sldId="271"/>
            <ac:picMk id="36" creationId="{DF0BD320-142B-4B12-BC66-1C887538D79A}"/>
          </ac:picMkLst>
        </pc:picChg>
        <pc:picChg chg="mod">
          <ac:chgData name="حصه بنت العتيبي" userId="c1fe605c-1aaf-4791-a440-af891effc177" providerId="ADAL" clId="{720C66C6-34D3-48B6-85D5-709863E68F67}" dt="2021-10-18T18:44:04.651" v="1675" actId="1076"/>
          <ac:picMkLst>
            <pc:docMk/>
            <pc:sldMk cId="2179208004" sldId="271"/>
            <ac:picMk id="51" creationId="{E02641E8-EE18-4805-A0AA-CD2E62253012}"/>
          </ac:picMkLst>
        </pc:picChg>
        <pc:picChg chg="mod">
          <ac:chgData name="حصه بنت العتيبي" userId="c1fe605c-1aaf-4791-a440-af891effc177" providerId="ADAL" clId="{720C66C6-34D3-48B6-85D5-709863E68F67}" dt="2021-10-18T18:44:09.163" v="1677" actId="1076"/>
          <ac:picMkLst>
            <pc:docMk/>
            <pc:sldMk cId="2179208004" sldId="271"/>
            <ac:picMk id="52" creationId="{EC007FB8-F96D-447D-B7A6-F8B772CDF91D}"/>
          </ac:picMkLst>
        </pc:picChg>
        <pc:picChg chg="mod">
          <ac:chgData name="حصه بنت العتيبي" userId="c1fe605c-1aaf-4791-a440-af891effc177" providerId="ADAL" clId="{720C66C6-34D3-48B6-85D5-709863E68F67}" dt="2021-10-18T18:43:52.452" v="1674" actId="1076"/>
          <ac:picMkLst>
            <pc:docMk/>
            <pc:sldMk cId="2179208004" sldId="271"/>
            <ac:picMk id="53" creationId="{9CB7F242-75B8-4E0C-9DA5-A1DCB2FC3FB8}"/>
          </ac:picMkLst>
        </pc:picChg>
        <pc:picChg chg="del">
          <ac:chgData name="حصه بنت العتيبي" userId="c1fe605c-1aaf-4791-a440-af891effc177" providerId="ADAL" clId="{720C66C6-34D3-48B6-85D5-709863E68F67}" dt="2021-10-18T18:34:15.594" v="1471" actId="478"/>
          <ac:picMkLst>
            <pc:docMk/>
            <pc:sldMk cId="2179208004" sldId="271"/>
            <ac:picMk id="4098" creationId="{754C2CF5-89FB-4895-B707-46846C717B51}"/>
          </ac:picMkLst>
        </pc:picChg>
      </pc:sldChg>
      <pc:sldChg chg="addSp delSp modSp add mod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428508893" sldId="272"/>
        </pc:sldMkLst>
        <pc:spChg chg="mod">
          <ac:chgData name="حصه بنت العتيبي" userId="c1fe605c-1aaf-4791-a440-af891effc177" providerId="ADAL" clId="{720C66C6-34D3-48B6-85D5-709863E68F67}" dt="2021-10-18T19:16:25.396" v="1821" actId="207"/>
          <ac:spMkLst>
            <pc:docMk/>
            <pc:sldMk cId="428508893" sldId="272"/>
            <ac:spMk id="4" creationId="{1D0F5D43-40B1-4BCA-B162-F2115B1F579C}"/>
          </ac:spMkLst>
        </pc:spChg>
        <pc:picChg chg="del">
          <ac:chgData name="حصه بنت العتيبي" userId="c1fe605c-1aaf-4791-a440-af891effc177" providerId="ADAL" clId="{720C66C6-34D3-48B6-85D5-709863E68F67}" dt="2021-10-18T18:50:06.286" v="1702" actId="478"/>
          <ac:picMkLst>
            <pc:docMk/>
            <pc:sldMk cId="428508893" sldId="272"/>
            <ac:picMk id="6" creationId="{3995EDBB-40BF-442A-B358-B334F3F3D70B}"/>
          </ac:picMkLst>
        </pc:picChg>
        <pc:picChg chg="add mod">
          <ac:chgData name="حصه بنت العتيبي" userId="c1fe605c-1aaf-4791-a440-af891effc177" providerId="ADAL" clId="{720C66C6-34D3-48B6-85D5-709863E68F67}" dt="2021-10-18T18:50:46.984" v="1714" actId="1076"/>
          <ac:picMkLst>
            <pc:docMk/>
            <pc:sldMk cId="428508893" sldId="272"/>
            <ac:picMk id="7" creationId="{4889C5E3-2DCB-4338-8BA7-B496F11BD2FE}"/>
          </ac:picMkLst>
        </pc:picChg>
      </pc:sldChg>
      <pc:sldChg chg="add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2525954632" sldId="273"/>
        </pc:sldMkLst>
        <pc:spChg chg="add mod">
          <ac:chgData name="حصه بنت العتيبي" userId="c1fe605c-1aaf-4791-a440-af891effc177" providerId="ADAL" clId="{720C66C6-34D3-48B6-85D5-709863E68F67}" dt="2021-10-18T19:07:41.911" v="1791" actId="2085"/>
          <ac:spMkLst>
            <pc:docMk/>
            <pc:sldMk cId="2525954632" sldId="273"/>
            <ac:spMk id="6" creationId="{661FB62B-02AF-4BA6-845E-89505795C4D0}"/>
          </ac:spMkLst>
        </pc:spChg>
        <pc:spChg chg="add mod">
          <ac:chgData name="حصه بنت العتيبي" userId="c1fe605c-1aaf-4791-a440-af891effc177" providerId="ADAL" clId="{720C66C6-34D3-48B6-85D5-709863E68F67}" dt="2021-10-18T19:10:42.449" v="1796" actId="14100"/>
          <ac:spMkLst>
            <pc:docMk/>
            <pc:sldMk cId="2525954632" sldId="273"/>
            <ac:spMk id="8" creationId="{0C339903-957A-4466-B15F-A920FB06CD50}"/>
          </ac:spMkLst>
        </pc:spChg>
        <pc:spChg chg="add mod">
          <ac:chgData name="حصه بنت العتيبي" userId="c1fe605c-1aaf-4791-a440-af891effc177" providerId="ADAL" clId="{720C66C6-34D3-48B6-85D5-709863E68F67}" dt="2021-10-18T19:11:05.829" v="1802" actId="1076"/>
          <ac:spMkLst>
            <pc:docMk/>
            <pc:sldMk cId="2525954632" sldId="273"/>
            <ac:spMk id="9" creationId="{976D9D05-2F27-4858-8D6A-93B826FC5BB5}"/>
          </ac:spMkLst>
        </pc:spChg>
        <pc:spChg chg="add mod">
          <ac:chgData name="حصه بنت العتيبي" userId="c1fe605c-1aaf-4791-a440-af891effc177" providerId="ADAL" clId="{720C66C6-34D3-48B6-85D5-709863E68F67}" dt="2021-10-18T19:11:14.020" v="1805" actId="14100"/>
          <ac:spMkLst>
            <pc:docMk/>
            <pc:sldMk cId="2525954632" sldId="273"/>
            <ac:spMk id="10" creationId="{6BDAFE8C-7A5A-4713-8993-2BB89834217E}"/>
          </ac:spMkLst>
        </pc:spChg>
        <pc:spChg chg="add mod">
          <ac:chgData name="حصه بنت العتيبي" userId="c1fe605c-1aaf-4791-a440-af891effc177" providerId="ADAL" clId="{720C66C6-34D3-48B6-85D5-709863E68F67}" dt="2021-10-18T19:11:26.656" v="1809" actId="14100"/>
          <ac:spMkLst>
            <pc:docMk/>
            <pc:sldMk cId="2525954632" sldId="273"/>
            <ac:spMk id="11" creationId="{83BAF790-B879-408C-828A-6C17ECBAE9F7}"/>
          </ac:spMkLst>
        </pc:spChg>
        <pc:spChg chg="add mod">
          <ac:chgData name="حصه بنت العتيبي" userId="c1fe605c-1aaf-4791-a440-af891effc177" providerId="ADAL" clId="{720C66C6-34D3-48B6-85D5-709863E68F67}" dt="2021-10-18T19:11:34.770" v="1812" actId="14100"/>
          <ac:spMkLst>
            <pc:docMk/>
            <pc:sldMk cId="2525954632" sldId="273"/>
            <ac:spMk id="12" creationId="{C31E66F1-2F30-4970-B71C-817E340CC870}"/>
          </ac:spMkLst>
        </pc:spChg>
        <pc:spChg chg="add mod">
          <ac:chgData name="حصه بنت العتيبي" userId="c1fe605c-1aaf-4791-a440-af891effc177" providerId="ADAL" clId="{720C66C6-34D3-48B6-85D5-709863E68F67}" dt="2021-10-18T19:11:46.572" v="1815" actId="14100"/>
          <ac:spMkLst>
            <pc:docMk/>
            <pc:sldMk cId="2525954632" sldId="273"/>
            <ac:spMk id="13" creationId="{8A8B4BD3-FC63-4CC7-A4A1-D9A27B5E546E}"/>
          </ac:spMkLst>
        </pc:spChg>
        <pc:spChg chg="add mod">
          <ac:chgData name="حصه بنت العتيبي" userId="c1fe605c-1aaf-4791-a440-af891effc177" providerId="ADAL" clId="{720C66C6-34D3-48B6-85D5-709863E68F67}" dt="2021-10-18T19:11:53.075" v="1818" actId="14100"/>
          <ac:spMkLst>
            <pc:docMk/>
            <pc:sldMk cId="2525954632" sldId="273"/>
            <ac:spMk id="14" creationId="{3BBA3BEB-8039-4427-8EC0-BB7559C65686}"/>
          </ac:spMkLst>
        </pc:spChg>
        <pc:picChg chg="add mod">
          <ac:chgData name="حصه بنت العتيبي" userId="c1fe605c-1aaf-4791-a440-af891effc177" providerId="ADAL" clId="{720C66C6-34D3-48B6-85D5-709863E68F67}" dt="2021-10-18T19:07:04.197" v="1783" actId="1076"/>
          <ac:picMkLst>
            <pc:docMk/>
            <pc:sldMk cId="2525954632" sldId="273"/>
            <ac:picMk id="2" creationId="{DEC5F8CE-CFA6-4D64-91CC-746A13A157E5}"/>
          </ac:picMkLst>
        </pc:picChg>
        <pc:picChg chg="add mod">
          <ac:chgData name="حصه بنت العتيبي" userId="c1fe605c-1aaf-4791-a440-af891effc177" providerId="ADAL" clId="{720C66C6-34D3-48B6-85D5-709863E68F67}" dt="2021-10-18T19:07:05.820" v="1784" actId="1076"/>
          <ac:picMkLst>
            <pc:docMk/>
            <pc:sldMk cId="2525954632" sldId="273"/>
            <ac:picMk id="3" creationId="{B2A54EB7-2F9A-4A64-A811-0FA2B6C964B3}"/>
          </ac:picMkLst>
        </pc:picChg>
        <pc:picChg chg="add mod">
          <ac:chgData name="حصه بنت العتيبي" userId="c1fe605c-1aaf-4791-a440-af891effc177" providerId="ADAL" clId="{720C66C6-34D3-48B6-85D5-709863E68F67}" dt="2021-10-18T19:03:47.260" v="1766" actId="14100"/>
          <ac:picMkLst>
            <pc:docMk/>
            <pc:sldMk cId="2525954632" sldId="273"/>
            <ac:picMk id="4" creationId="{A8BF0AEA-2D6C-4195-89FE-09F899544C4A}"/>
          </ac:picMkLst>
        </pc:picChg>
        <pc:picChg chg="add mod">
          <ac:chgData name="حصه بنت العتيبي" userId="c1fe605c-1aaf-4791-a440-af891effc177" providerId="ADAL" clId="{720C66C6-34D3-48B6-85D5-709863E68F67}" dt="2021-10-18T19:03:49.438" v="1767" actId="1076"/>
          <ac:picMkLst>
            <pc:docMk/>
            <pc:sldMk cId="2525954632" sldId="273"/>
            <ac:picMk id="5" creationId="{E3901C55-93FB-4A84-8A60-804382443C90}"/>
          </ac:picMkLst>
        </pc:picChg>
        <pc:picChg chg="add mod">
          <ac:chgData name="حصه بنت العتيبي" userId="c1fe605c-1aaf-4791-a440-af891effc177" providerId="ADAL" clId="{720C66C6-34D3-48B6-85D5-709863E68F67}" dt="2021-10-18T19:06:39.014" v="1782" actId="1440"/>
          <ac:picMkLst>
            <pc:docMk/>
            <pc:sldMk cId="2525954632" sldId="273"/>
            <ac:picMk id="5122" creationId="{063EB791-E7D1-4A05-A94C-53265653BD3A}"/>
          </ac:picMkLst>
        </pc:picChg>
      </pc:sldChg>
      <pc:sldChg chg="add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3955480089" sldId="274"/>
        </pc:sldMkLst>
        <pc:picChg chg="add mod modCrop">
          <ac:chgData name="حصه بنت العتيبي" userId="c1fe605c-1aaf-4791-a440-af891effc177" providerId="ADAL" clId="{720C66C6-34D3-48B6-85D5-709863E68F67}" dt="2021-10-18T19:23:18.180" v="1849" actId="1440"/>
          <ac:picMkLst>
            <pc:docMk/>
            <pc:sldMk cId="3955480089" sldId="274"/>
            <ac:picMk id="2" creationId="{972C608D-7181-4F00-BCFC-3387E7E8D2AB}"/>
          </ac:picMkLst>
        </pc:picChg>
        <pc:picChg chg="add mod">
          <ac:chgData name="حصه بنت العتيبي" userId="c1fe605c-1aaf-4791-a440-af891effc177" providerId="ADAL" clId="{720C66C6-34D3-48B6-85D5-709863E68F67}" dt="2021-10-18T19:22:34.705" v="1843" actId="1076"/>
          <ac:picMkLst>
            <pc:docMk/>
            <pc:sldMk cId="3955480089" sldId="274"/>
            <ac:picMk id="3" creationId="{CD1A536C-E552-4515-A13D-C9A61BC7B398}"/>
          </ac:picMkLst>
        </pc:picChg>
      </pc:sldChg>
      <pc:sldChg chg="addSp delSp modSp add mod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240568351" sldId="275"/>
        </pc:sldMkLst>
        <pc:spChg chg="mod">
          <ac:chgData name="حصه بنت العتيبي" userId="c1fe605c-1aaf-4791-a440-af891effc177" providerId="ADAL" clId="{720C66C6-34D3-48B6-85D5-709863E68F67}" dt="2021-10-18T19:17:36.823" v="1830" actId="1076"/>
          <ac:spMkLst>
            <pc:docMk/>
            <pc:sldMk cId="240568351" sldId="275"/>
            <ac:spMk id="2" creationId="{A69D286F-52FB-4362-B0AE-71B3512E5B2A}"/>
          </ac:spMkLst>
        </pc:spChg>
        <pc:spChg chg="mod">
          <ac:chgData name="حصه بنت العتيبي" userId="c1fe605c-1aaf-4791-a440-af891effc177" providerId="ADAL" clId="{720C66C6-34D3-48B6-85D5-709863E68F67}" dt="2021-10-18T19:18:23.171" v="1839" actId="339"/>
          <ac:spMkLst>
            <pc:docMk/>
            <pc:sldMk cId="240568351" sldId="275"/>
            <ac:spMk id="4" creationId="{1D0F5D43-40B1-4BCA-B162-F2115B1F579C}"/>
          </ac:spMkLst>
        </pc:spChg>
        <pc:grpChg chg="mod">
          <ac:chgData name="حصه بنت العتيبي" userId="c1fe605c-1aaf-4791-a440-af891effc177" providerId="ADAL" clId="{720C66C6-34D3-48B6-85D5-709863E68F67}" dt="2021-10-18T19:17:36.823" v="1830" actId="1076"/>
          <ac:grpSpMkLst>
            <pc:docMk/>
            <pc:sldMk cId="240568351" sldId="275"/>
            <ac:grpSpMk id="3" creationId="{3DED4FF2-4E7F-4131-83C9-9BC3A518BC11}"/>
          </ac:grpSpMkLst>
        </pc:grpChg>
        <pc:picChg chg="add mod">
          <ac:chgData name="حصه بنت العتيبي" userId="c1fe605c-1aaf-4791-a440-af891effc177" providerId="ADAL" clId="{720C66C6-34D3-48B6-85D5-709863E68F67}" dt="2021-10-18T19:18:29.695" v="1840" actId="1440"/>
          <ac:picMkLst>
            <pc:docMk/>
            <pc:sldMk cId="240568351" sldId="275"/>
            <ac:picMk id="6" creationId="{0DB80443-C5D7-4A68-8737-8F6389B4029E}"/>
          </ac:picMkLst>
        </pc:picChg>
        <pc:picChg chg="del">
          <ac:chgData name="حصه بنت العتيبي" userId="c1fe605c-1aaf-4791-a440-af891effc177" providerId="ADAL" clId="{720C66C6-34D3-48B6-85D5-709863E68F67}" dt="2021-10-18T19:17:02.663" v="1824" actId="478"/>
          <ac:picMkLst>
            <pc:docMk/>
            <pc:sldMk cId="240568351" sldId="275"/>
            <ac:picMk id="7" creationId="{4889C5E3-2DCB-4338-8BA7-B496F11BD2FE}"/>
          </ac:picMkLst>
        </pc:picChg>
        <pc:picChg chg="mod">
          <ac:chgData name="حصه بنت العتيبي" userId="c1fe605c-1aaf-4791-a440-af891effc177" providerId="ADAL" clId="{720C66C6-34D3-48B6-85D5-709863E68F67}" dt="2021-10-18T19:17:36.823" v="1830" actId="1076"/>
          <ac:picMkLst>
            <pc:docMk/>
            <pc:sldMk cId="240568351" sldId="275"/>
            <ac:picMk id="2050" creationId="{710DC93C-BF5F-4AEE-BBA1-97F345AC07FE}"/>
          </ac:picMkLst>
        </pc:picChg>
      </pc:sldChg>
      <pc:sldChg chg="addSp delSp modSp new mod modTransition modAnim">
        <pc:chgData name="حصه بنت العتيبي" userId="c1fe605c-1aaf-4791-a440-af891effc177" providerId="ADAL" clId="{720C66C6-34D3-48B6-85D5-709863E68F67}" dt="2021-10-18T19:39:14.146" v="2256"/>
        <pc:sldMkLst>
          <pc:docMk/>
          <pc:sldMk cId="3637669235" sldId="276"/>
        </pc:sldMkLst>
        <pc:spChg chg="add mod">
          <ac:chgData name="حصه بنت العتيبي" userId="c1fe605c-1aaf-4791-a440-af891effc177" providerId="ADAL" clId="{720C66C6-34D3-48B6-85D5-709863E68F67}" dt="2021-10-18T19:28:58.726" v="1919" actId="14100"/>
          <ac:spMkLst>
            <pc:docMk/>
            <pc:sldMk cId="3637669235" sldId="276"/>
            <ac:spMk id="8" creationId="{31583156-BD21-4ECB-9977-B20E22CC8ECF}"/>
          </ac:spMkLst>
        </pc:spChg>
        <pc:spChg chg="add mod">
          <ac:chgData name="حصه بنت العتيبي" userId="c1fe605c-1aaf-4791-a440-af891effc177" providerId="ADAL" clId="{720C66C6-34D3-48B6-85D5-709863E68F67}" dt="2021-10-18T19:32:04.239" v="2013" actId="403"/>
          <ac:spMkLst>
            <pc:docMk/>
            <pc:sldMk cId="3637669235" sldId="276"/>
            <ac:spMk id="9" creationId="{598E9CA6-C8DA-44BF-8DBB-CBD7372ACEC5}"/>
          </ac:spMkLst>
        </pc:spChg>
        <pc:spChg chg="add mod">
          <ac:chgData name="حصه بنت العتيبي" userId="c1fe605c-1aaf-4791-a440-af891effc177" providerId="ADAL" clId="{720C66C6-34D3-48B6-85D5-709863E68F67}" dt="2021-10-18T19:31:56.060" v="2012" actId="404"/>
          <ac:spMkLst>
            <pc:docMk/>
            <pc:sldMk cId="3637669235" sldId="276"/>
            <ac:spMk id="10" creationId="{76ED8167-1B48-40F4-B1E4-1DC8FB04ACBD}"/>
          </ac:spMkLst>
        </pc:spChg>
        <pc:picChg chg="add del mod">
          <ac:chgData name="حصه بنت العتيبي" userId="c1fe605c-1aaf-4791-a440-af891effc177" providerId="ADAL" clId="{720C66C6-34D3-48B6-85D5-709863E68F67}" dt="2021-10-18T19:25:15.267" v="1852" actId="21"/>
          <ac:picMkLst>
            <pc:docMk/>
            <pc:sldMk cId="3637669235" sldId="276"/>
            <ac:picMk id="3" creationId="{F8C7A237-A391-43AC-B4DD-2D23388F1930}"/>
          </ac:picMkLst>
        </pc:picChg>
        <pc:picChg chg="add del mod">
          <ac:chgData name="حصه بنت العتيبي" userId="c1fe605c-1aaf-4791-a440-af891effc177" providerId="ADAL" clId="{720C66C6-34D3-48B6-85D5-709863E68F67}" dt="2021-10-18T19:26:42.063" v="1864" actId="478"/>
          <ac:picMkLst>
            <pc:docMk/>
            <pc:sldMk cId="3637669235" sldId="276"/>
            <ac:picMk id="5" creationId="{57B0661D-86BC-4AF5-BFDE-8E042AC36F59}"/>
          </ac:picMkLst>
        </pc:picChg>
        <pc:picChg chg="add mod">
          <ac:chgData name="حصه بنت العتيبي" userId="c1fe605c-1aaf-4791-a440-af891effc177" providerId="ADAL" clId="{720C66C6-34D3-48B6-85D5-709863E68F67}" dt="2021-10-18T19:27:51.810" v="1873" actId="14100"/>
          <ac:picMkLst>
            <pc:docMk/>
            <pc:sldMk cId="3637669235" sldId="276"/>
            <ac:picMk id="7" creationId="{D8D20F06-F9C4-4332-9807-6D673F03E266}"/>
          </ac:picMkLst>
        </pc:picChg>
      </pc:sldChg>
      <pc:sldChg chg="addSp modSp new mod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943472312" sldId="277"/>
        </pc:sldMkLst>
        <pc:picChg chg="add mod">
          <ac:chgData name="حصه بنت العتيبي" userId="c1fe605c-1aaf-4791-a440-af891effc177" providerId="ADAL" clId="{720C66C6-34D3-48B6-85D5-709863E68F67}" dt="2021-10-18T19:25:55.518" v="1862" actId="14100"/>
          <ac:picMkLst>
            <pc:docMk/>
            <pc:sldMk cId="943472312" sldId="277"/>
            <ac:picMk id="2" creationId="{2B3EA901-0960-4782-A6AF-7E0CEDB75040}"/>
          </ac:picMkLst>
        </pc:picChg>
      </pc:sldChg>
      <pc:sldChg chg="addSp modSp new modTransition">
        <pc:chgData name="حصه بنت العتيبي" userId="c1fe605c-1aaf-4791-a440-af891effc177" providerId="ADAL" clId="{720C66C6-34D3-48B6-85D5-709863E68F67}" dt="2021-10-18T19:39:14.146" v="2256"/>
        <pc:sldMkLst>
          <pc:docMk/>
          <pc:sldMk cId="1856275381" sldId="278"/>
        </pc:sldMkLst>
        <pc:picChg chg="add mod">
          <ac:chgData name="حصه بنت العتيبي" userId="c1fe605c-1aaf-4791-a440-af891effc177" providerId="ADAL" clId="{720C66C6-34D3-48B6-85D5-709863E68F67}" dt="2021-10-18T19:34:58.394" v="2035" actId="14861"/>
          <ac:picMkLst>
            <pc:docMk/>
            <pc:sldMk cId="1856275381" sldId="278"/>
            <ac:picMk id="9218" creationId="{9E20A2EC-773C-4BA1-850F-F3F4FFC250DF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9:37:41.561" v="2208" actId="2696"/>
        <pc:sldMkLst>
          <pc:docMk/>
          <pc:sldMk cId="380265860" sldId="279"/>
        </pc:sldMkLst>
        <pc:spChg chg="mod">
          <ac:chgData name="حصه بنت العتيبي" userId="c1fe605c-1aaf-4791-a440-af891effc177" providerId="ADAL" clId="{720C66C6-34D3-48B6-85D5-709863E68F67}" dt="2021-10-18T19:37:39.980" v="2205"/>
          <ac:spMkLst>
            <pc:docMk/>
            <pc:sldMk cId="380265860" sldId="279"/>
            <ac:spMk id="4" creationId="{7BA2A31A-B5AC-4B92-ACD6-FD1606397BB2}"/>
          </ac:spMkLst>
        </pc:spChg>
        <pc:spChg chg="mod">
          <ac:chgData name="حصه بنت العتيبي" userId="c1fe605c-1aaf-4791-a440-af891effc177" providerId="ADAL" clId="{720C66C6-34D3-48B6-85D5-709863E68F67}" dt="2021-10-18T19:37:39.980" v="2205"/>
          <ac:spMkLst>
            <pc:docMk/>
            <pc:sldMk cId="380265860" sldId="279"/>
            <ac:spMk id="5" creationId="{82808A7C-850B-44C4-A9BF-F8893692DE0B}"/>
          </ac:spMkLst>
        </pc:spChg>
        <pc:spChg chg="mod">
          <ac:chgData name="حصه بنت العتيبي" userId="c1fe605c-1aaf-4791-a440-af891effc177" providerId="ADAL" clId="{720C66C6-34D3-48B6-85D5-709863E68F67}" dt="2021-10-18T19:37:24.345" v="2195"/>
          <ac:spMkLst>
            <pc:docMk/>
            <pc:sldMk cId="380265860" sldId="279"/>
            <ac:spMk id="7" creationId="{EC28918D-B038-4981-AB27-890093FA21DF}"/>
          </ac:spMkLst>
        </pc:spChg>
        <pc:spChg chg="mod">
          <ac:chgData name="حصه بنت العتيبي" userId="c1fe605c-1aaf-4791-a440-af891effc177" providerId="ADAL" clId="{720C66C6-34D3-48B6-85D5-709863E68F67}" dt="2021-10-18T19:37:30.653" v="2199"/>
          <ac:spMkLst>
            <pc:docMk/>
            <pc:sldMk cId="380265860" sldId="279"/>
            <ac:spMk id="8" creationId="{B8AA24F5-EDD9-4BDD-BE92-B4F0176CAD2C}"/>
          </ac:spMkLst>
        </pc:spChg>
        <pc:spChg chg="mod">
          <ac:chgData name="حصه بنت العتيبي" userId="c1fe605c-1aaf-4791-a440-af891effc177" providerId="ADAL" clId="{720C66C6-34D3-48B6-85D5-709863E68F67}" dt="2021-10-18T19:37:38.465" v="2203"/>
          <ac:spMkLst>
            <pc:docMk/>
            <pc:sldMk cId="380265860" sldId="279"/>
            <ac:spMk id="9" creationId="{9B5B4E7F-97B8-44A4-8FCC-A16FB080093F}"/>
          </ac:spMkLst>
        </pc:spChg>
        <pc:spChg chg="mod">
          <ac:chgData name="حصه بنت العتيبي" userId="c1fe605c-1aaf-4791-a440-af891effc177" providerId="ADAL" clId="{720C66C6-34D3-48B6-85D5-709863E68F67}" dt="2021-10-18T19:37:41.032" v="2207"/>
          <ac:spMkLst>
            <pc:docMk/>
            <pc:sldMk cId="380265860" sldId="279"/>
            <ac:spMk id="11" creationId="{D178743F-72CD-4404-A73C-BAE10CBFEE04}"/>
          </ac:spMkLst>
        </pc:spChg>
        <pc:grpChg chg="mod">
          <ac:chgData name="حصه بنت العتيبي" userId="c1fe605c-1aaf-4791-a440-af891effc177" providerId="ADAL" clId="{720C66C6-34D3-48B6-85D5-709863E68F67}" dt="2021-10-18T19:37:39.980" v="2205"/>
          <ac:grpSpMkLst>
            <pc:docMk/>
            <pc:sldMk cId="380265860" sldId="279"/>
            <ac:grpSpMk id="6" creationId="{2E23A2CD-7DA1-46B5-8BC4-1B74AFBC7938}"/>
          </ac:grpSpMkLst>
        </pc:grpChg>
        <pc:picChg chg="mod">
          <ac:chgData name="حصه بنت العتيبي" userId="c1fe605c-1aaf-4791-a440-af891effc177" providerId="ADAL" clId="{720C66C6-34D3-48B6-85D5-709863E68F67}" dt="2021-10-18T19:37:39.980" v="2205"/>
          <ac:picMkLst>
            <pc:docMk/>
            <pc:sldMk cId="380265860" sldId="279"/>
            <ac:picMk id="3" creationId="{D457DA28-D6DD-4CF4-8F31-9253940E6CAA}"/>
          </ac:picMkLst>
        </pc:picChg>
      </pc:sldChg>
      <pc:sldChg chg="modSp add del mod ord modTransition">
        <pc:chgData name="حصه بنت العتيبي" userId="c1fe605c-1aaf-4791-a440-af891effc177" providerId="ADAL" clId="{720C66C6-34D3-48B6-85D5-709863E68F67}" dt="2021-10-18T19:36:08.146" v="2077" actId="2696"/>
        <pc:sldMkLst>
          <pc:docMk/>
          <pc:sldMk cId="942908843" sldId="279"/>
        </pc:sldMkLst>
        <pc:spChg chg="mod">
          <ac:chgData name="حصه بنت العتيبي" userId="c1fe605c-1aaf-4791-a440-af891effc177" providerId="ADAL" clId="{720C66C6-34D3-48B6-85D5-709863E68F67}" dt="2021-10-18T19:36:04.914" v="2063"/>
          <ac:spMkLst>
            <pc:docMk/>
            <pc:sldMk cId="942908843" sldId="279"/>
            <ac:spMk id="18" creationId="{F4CCD6B5-5019-4392-A720-1C776A2BB4F5}"/>
          </ac:spMkLst>
        </pc:spChg>
        <pc:spChg chg="mod">
          <ac:chgData name="حصه بنت العتيبي" userId="c1fe605c-1aaf-4791-a440-af891effc177" providerId="ADAL" clId="{720C66C6-34D3-48B6-85D5-709863E68F67}" dt="2021-10-18T19:36:04.914" v="2063"/>
          <ac:spMkLst>
            <pc:docMk/>
            <pc:sldMk cId="942908843" sldId="279"/>
            <ac:spMk id="19" creationId="{D113CE96-84AC-46A4-90E3-9B569FFC5DEB}"/>
          </ac:spMkLst>
        </pc:spChg>
        <pc:spChg chg="mod">
          <ac:chgData name="حصه بنت العتيبي" userId="c1fe605c-1aaf-4791-a440-af891effc177" providerId="ADAL" clId="{720C66C6-34D3-48B6-85D5-709863E68F67}" dt="2021-10-18T19:36:04.914" v="2061"/>
          <ac:spMkLst>
            <pc:docMk/>
            <pc:sldMk cId="942908843" sldId="279"/>
            <ac:spMk id="21" creationId="{E288EB08-CDCD-4795-84DF-59DDB0789BE7}"/>
          </ac:spMkLst>
        </pc:spChg>
        <pc:spChg chg="mod">
          <ac:chgData name="حصه بنت العتيبي" userId="c1fe605c-1aaf-4791-a440-af891effc177" providerId="ADAL" clId="{720C66C6-34D3-48B6-85D5-709863E68F67}" dt="2021-10-18T19:36:04.914" v="2061"/>
          <ac:spMkLst>
            <pc:docMk/>
            <pc:sldMk cId="942908843" sldId="279"/>
            <ac:spMk id="22" creationId="{88087921-75F8-4E31-99D8-60B18FC338A7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65"/>
          <ac:spMkLst>
            <pc:docMk/>
            <pc:sldMk cId="942908843" sldId="279"/>
            <ac:spMk id="24" creationId="{109A1971-D5EC-4465-BC58-187287628DAF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65"/>
          <ac:spMkLst>
            <pc:docMk/>
            <pc:sldMk cId="942908843" sldId="279"/>
            <ac:spMk id="25" creationId="{D0DF81D7-8DDB-4E02-8849-F5C786700145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67"/>
          <ac:spMkLst>
            <pc:docMk/>
            <pc:sldMk cId="942908843" sldId="279"/>
            <ac:spMk id="29" creationId="{D20A9CBB-557C-4B53-800E-7E568B84DC77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71"/>
          <ac:spMkLst>
            <pc:docMk/>
            <pc:sldMk cId="942908843" sldId="279"/>
            <ac:spMk id="43" creationId="{A7AA5681-2947-442E-A48F-51494AF14623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71"/>
          <ac:spMkLst>
            <pc:docMk/>
            <pc:sldMk cId="942908843" sldId="279"/>
            <ac:spMk id="44" creationId="{33240A14-9018-4C60-B607-DD89BF2B51D7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69"/>
          <ac:spMkLst>
            <pc:docMk/>
            <pc:sldMk cId="942908843" sldId="279"/>
            <ac:spMk id="46" creationId="{562B2746-80DF-4C63-9454-C4DD49DE3120}"/>
          </ac:spMkLst>
        </pc:spChg>
        <pc:spChg chg="mod">
          <ac:chgData name="حصه بنت العتيبي" userId="c1fe605c-1aaf-4791-a440-af891effc177" providerId="ADAL" clId="{720C66C6-34D3-48B6-85D5-709863E68F67}" dt="2021-10-18T19:36:04.930" v="2069"/>
          <ac:spMkLst>
            <pc:docMk/>
            <pc:sldMk cId="942908843" sldId="279"/>
            <ac:spMk id="47" creationId="{15E6A329-80F1-4B4D-B663-837392ED8E9A}"/>
          </ac:spMkLst>
        </pc:spChg>
        <pc:spChg chg="mod">
          <ac:chgData name="حصه بنت العتيبي" userId="c1fe605c-1aaf-4791-a440-af891effc177" providerId="ADAL" clId="{720C66C6-34D3-48B6-85D5-709863E68F67}" dt="2021-10-18T19:36:04.945" v="2075"/>
          <ac:spMkLst>
            <pc:docMk/>
            <pc:sldMk cId="942908843" sldId="279"/>
            <ac:spMk id="50" creationId="{CB1FAAB5-6C75-4444-BA1A-3DC720B1C9D7}"/>
          </ac:spMkLst>
        </pc:spChg>
        <pc:spChg chg="mod">
          <ac:chgData name="حصه بنت العتيبي" userId="c1fe605c-1aaf-4791-a440-af891effc177" providerId="ADAL" clId="{720C66C6-34D3-48B6-85D5-709863E68F67}" dt="2021-10-18T19:36:04.945" v="2073"/>
          <ac:spMkLst>
            <pc:docMk/>
            <pc:sldMk cId="942908843" sldId="279"/>
            <ac:spMk id="54" creationId="{4F667C37-5059-41D6-A06E-C4BC413A2072}"/>
          </ac:spMkLst>
        </pc:spChg>
        <pc:grpChg chg="mod">
          <ac:chgData name="حصه بنت العتيبي" userId="c1fe605c-1aaf-4791-a440-af891effc177" providerId="ADAL" clId="{720C66C6-34D3-48B6-85D5-709863E68F67}" dt="2021-10-18T19:36:04.914" v="2063"/>
          <ac:grpSpMkLst>
            <pc:docMk/>
            <pc:sldMk cId="942908843" sldId="279"/>
            <ac:grpSpMk id="17" creationId="{E546910E-817A-424B-A5BD-9CCF4C36C2A3}"/>
          </ac:grpSpMkLst>
        </pc:grpChg>
        <pc:grpChg chg="mod">
          <ac:chgData name="حصه بنت العتيبي" userId="c1fe605c-1aaf-4791-a440-af891effc177" providerId="ADAL" clId="{720C66C6-34D3-48B6-85D5-709863E68F67}" dt="2021-10-18T19:36:04.914" v="2061"/>
          <ac:grpSpMkLst>
            <pc:docMk/>
            <pc:sldMk cId="942908843" sldId="279"/>
            <ac:grpSpMk id="20" creationId="{759741A1-CAC8-4117-B65B-273F51E05180}"/>
          </ac:grpSpMkLst>
        </pc:grpChg>
        <pc:grpChg chg="mod">
          <ac:chgData name="حصه بنت العتيبي" userId="c1fe605c-1aaf-4791-a440-af891effc177" providerId="ADAL" clId="{720C66C6-34D3-48B6-85D5-709863E68F67}" dt="2021-10-18T19:36:04.930" v="2065"/>
          <ac:grpSpMkLst>
            <pc:docMk/>
            <pc:sldMk cId="942908843" sldId="279"/>
            <ac:grpSpMk id="23" creationId="{0DA5BD7D-5D47-4969-A7D7-0B68D3621488}"/>
          </ac:grpSpMkLst>
        </pc:grpChg>
        <pc:grpChg chg="mod">
          <ac:chgData name="حصه بنت العتيبي" userId="c1fe605c-1aaf-4791-a440-af891effc177" providerId="ADAL" clId="{720C66C6-34D3-48B6-85D5-709863E68F67}" dt="2021-10-18T19:36:04.930" v="2071"/>
          <ac:grpSpMkLst>
            <pc:docMk/>
            <pc:sldMk cId="942908843" sldId="279"/>
            <ac:grpSpMk id="42" creationId="{7B515072-4C99-4B9D-B681-85940C026CCC}"/>
          </ac:grpSpMkLst>
        </pc:grpChg>
        <pc:grpChg chg="mod">
          <ac:chgData name="حصه بنت العتيبي" userId="c1fe605c-1aaf-4791-a440-af891effc177" providerId="ADAL" clId="{720C66C6-34D3-48B6-85D5-709863E68F67}" dt="2021-10-18T19:36:04.930" v="2069"/>
          <ac:grpSpMkLst>
            <pc:docMk/>
            <pc:sldMk cId="942908843" sldId="279"/>
            <ac:grpSpMk id="45" creationId="{75880770-416A-492C-8949-0AB3B12F4C6F}"/>
          </ac:grpSpMkLst>
        </pc:grpChg>
        <pc:picChg chg="mod">
          <ac:chgData name="حصه بنت العتيبي" userId="c1fe605c-1aaf-4791-a440-af891effc177" providerId="ADAL" clId="{720C66C6-34D3-48B6-85D5-709863E68F67}" dt="2021-10-18T19:36:06.323" v="2076"/>
          <ac:picMkLst>
            <pc:docMk/>
            <pc:sldMk cId="942908843" sldId="279"/>
            <ac:picMk id="53" creationId="{9CB7F242-75B8-4E0C-9DA5-A1DCB2FC3FB8}"/>
          </ac:picMkLst>
        </pc:picChg>
      </pc:sldChg>
      <pc:sldChg chg="modSp add del ord modTransition">
        <pc:chgData name="حصه بنت العتيبي" userId="c1fe605c-1aaf-4791-a440-af891effc177" providerId="ADAL" clId="{720C66C6-34D3-48B6-85D5-709863E68F67}" dt="2021-10-18T19:36:16.879" v="2104" actId="2696"/>
        <pc:sldMkLst>
          <pc:docMk/>
          <pc:sldMk cId="996360092" sldId="279"/>
        </pc:sldMkLst>
        <pc:picChg chg="mod">
          <ac:chgData name="حصه بنت العتيبي" userId="c1fe605c-1aaf-4791-a440-af891effc177" providerId="ADAL" clId="{720C66C6-34D3-48B6-85D5-709863E68F67}" dt="2021-10-18T19:36:11.305" v="2087"/>
          <ac:picMkLst>
            <pc:docMk/>
            <pc:sldMk cId="996360092" sldId="279"/>
            <ac:picMk id="17" creationId="{D7125E45-66C4-444E-BE95-C36868BCBF29}"/>
          </ac:picMkLst>
        </pc:picChg>
        <pc:picChg chg="mod">
          <ac:chgData name="حصه بنت العتيبي" userId="c1fe605c-1aaf-4791-a440-af891effc177" providerId="ADAL" clId="{720C66C6-34D3-48B6-85D5-709863E68F67}" dt="2021-10-18T19:36:11.058" v="2086"/>
          <ac:picMkLst>
            <pc:docMk/>
            <pc:sldMk cId="996360092" sldId="279"/>
            <ac:picMk id="18" creationId="{49576058-E2DF-4B2B-8AE8-8CF38BC0DC91}"/>
          </ac:picMkLst>
        </pc:picChg>
        <pc:picChg chg="mod">
          <ac:chgData name="حصه بنت العتيبي" userId="c1fe605c-1aaf-4791-a440-af891effc177" providerId="ADAL" clId="{720C66C6-34D3-48B6-85D5-709863E68F67}" dt="2021-10-18T19:36:11.606" v="2088"/>
          <ac:picMkLst>
            <pc:docMk/>
            <pc:sldMk cId="996360092" sldId="279"/>
            <ac:picMk id="19" creationId="{DE7B2445-3D1B-4321-B106-8AB66E568E99}"/>
          </ac:picMkLst>
        </pc:picChg>
        <pc:picChg chg="mod">
          <ac:chgData name="حصه بنت العتيبي" userId="c1fe605c-1aaf-4791-a440-af891effc177" providerId="ADAL" clId="{720C66C6-34D3-48B6-85D5-709863E68F67}" dt="2021-10-18T19:36:12.788" v="2089"/>
          <ac:picMkLst>
            <pc:docMk/>
            <pc:sldMk cId="996360092" sldId="279"/>
            <ac:picMk id="20" creationId="{B5ED6954-F383-46C9-8E5B-8BFE656DDB2F}"/>
          </ac:picMkLst>
        </pc:picChg>
        <pc:picChg chg="mod">
          <ac:chgData name="حصه بنت العتيبي" userId="c1fe605c-1aaf-4791-a440-af891effc177" providerId="ADAL" clId="{720C66C6-34D3-48B6-85D5-709863E68F67}" dt="2021-10-18T19:36:13.667" v="2097"/>
          <ac:picMkLst>
            <pc:docMk/>
            <pc:sldMk cId="996360092" sldId="279"/>
            <ac:picMk id="21" creationId="{6520049C-A4D9-4B19-87AD-F6A059CEFAF7}"/>
          </ac:picMkLst>
        </pc:picChg>
        <pc:picChg chg="mod">
          <ac:chgData name="حصه بنت العتيبي" userId="c1fe605c-1aaf-4791-a440-af891effc177" providerId="ADAL" clId="{720C66C6-34D3-48B6-85D5-709863E68F67}" dt="2021-10-18T19:36:13.175" v="2091"/>
          <ac:picMkLst>
            <pc:docMk/>
            <pc:sldMk cId="996360092" sldId="279"/>
            <ac:picMk id="22" creationId="{E9C21BEE-6459-4C0B-BF68-750C26DF89F8}"/>
          </ac:picMkLst>
        </pc:picChg>
        <pc:picChg chg="mod">
          <ac:chgData name="حصه بنت العتيبي" userId="c1fe605c-1aaf-4791-a440-af891effc177" providerId="ADAL" clId="{720C66C6-34D3-48B6-85D5-709863E68F67}" dt="2021-10-18T19:36:13.928" v="2098"/>
          <ac:picMkLst>
            <pc:docMk/>
            <pc:sldMk cId="996360092" sldId="279"/>
            <ac:picMk id="23" creationId="{80432310-08B8-4672-B0AA-2BA098666A31}"/>
          </ac:picMkLst>
        </pc:picChg>
        <pc:picChg chg="mod">
          <ac:chgData name="حصه بنت العتيبي" userId="c1fe605c-1aaf-4791-a440-af891effc177" providerId="ADAL" clId="{720C66C6-34D3-48B6-85D5-709863E68F67}" dt="2021-10-18T19:36:14.130" v="2099"/>
          <ac:picMkLst>
            <pc:docMk/>
            <pc:sldMk cId="996360092" sldId="279"/>
            <ac:picMk id="24" creationId="{8C7B57D7-51B9-4886-BDFE-FA64D3B99F7D}"/>
          </ac:picMkLst>
        </pc:picChg>
      </pc:sldChg>
      <pc:sldChg chg="modSp add del ord modTransition">
        <pc:chgData name="حصه بنت العتيبي" userId="c1fe605c-1aaf-4791-a440-af891effc177" providerId="ADAL" clId="{720C66C6-34D3-48B6-85D5-709863E68F67}" dt="2021-10-18T19:37:05.167" v="2176" actId="2696"/>
        <pc:sldMkLst>
          <pc:docMk/>
          <pc:sldMk cId="1454404583" sldId="279"/>
        </pc:sldMkLst>
        <pc:picChg chg="mod">
          <ac:chgData name="حصه بنت العتيبي" userId="c1fe605c-1aaf-4791-a440-af891effc177" providerId="ADAL" clId="{720C66C6-34D3-48B6-85D5-709863E68F67}" dt="2021-10-18T19:37:03.538" v="2169"/>
          <ac:picMkLst>
            <pc:docMk/>
            <pc:sldMk cId="1454404583" sldId="279"/>
            <ac:picMk id="17" creationId="{D7125E45-66C4-444E-BE95-C36868BCBF29}"/>
          </ac:picMkLst>
        </pc:picChg>
        <pc:picChg chg="mod">
          <ac:chgData name="حصه بنت العتيبي" userId="c1fe605c-1aaf-4791-a440-af891effc177" providerId="ADAL" clId="{720C66C6-34D3-48B6-85D5-709863E68F67}" dt="2021-10-18T19:37:03.538" v="2168"/>
          <ac:picMkLst>
            <pc:docMk/>
            <pc:sldMk cId="1454404583" sldId="279"/>
            <ac:picMk id="18" creationId="{49576058-E2DF-4B2B-8AE8-8CF38BC0DC91}"/>
          </ac:picMkLst>
        </pc:picChg>
        <pc:picChg chg="mod">
          <ac:chgData name="حصه بنت العتيبي" userId="c1fe605c-1aaf-4791-a440-af891effc177" providerId="ADAL" clId="{720C66C6-34D3-48B6-85D5-709863E68F67}" dt="2021-10-18T19:37:03.538" v="2170"/>
          <ac:picMkLst>
            <pc:docMk/>
            <pc:sldMk cId="1454404583" sldId="279"/>
            <ac:picMk id="19" creationId="{DE7B2445-3D1B-4321-B106-8AB66E568E99}"/>
          </ac:picMkLst>
        </pc:picChg>
        <pc:picChg chg="mod">
          <ac:chgData name="حصه بنت العتيبي" userId="c1fe605c-1aaf-4791-a440-af891effc177" providerId="ADAL" clId="{720C66C6-34D3-48B6-85D5-709863E68F67}" dt="2021-10-18T19:37:03.553" v="2171"/>
          <ac:picMkLst>
            <pc:docMk/>
            <pc:sldMk cId="1454404583" sldId="279"/>
            <ac:picMk id="20" creationId="{B5ED6954-F383-46C9-8E5B-8BFE656DDB2F}"/>
          </ac:picMkLst>
        </pc:picChg>
        <pc:picChg chg="mod">
          <ac:chgData name="حصه بنت العتيبي" userId="c1fe605c-1aaf-4791-a440-af891effc177" providerId="ADAL" clId="{720C66C6-34D3-48B6-85D5-709863E68F67}" dt="2021-10-18T19:37:03.553" v="2173"/>
          <ac:picMkLst>
            <pc:docMk/>
            <pc:sldMk cId="1454404583" sldId="279"/>
            <ac:picMk id="21" creationId="{6520049C-A4D9-4B19-87AD-F6A059CEFAF7}"/>
          </ac:picMkLst>
        </pc:picChg>
        <pc:picChg chg="mod">
          <ac:chgData name="حصه بنت العتيبي" userId="c1fe605c-1aaf-4791-a440-af891effc177" providerId="ADAL" clId="{720C66C6-34D3-48B6-85D5-709863E68F67}" dt="2021-10-18T19:37:03.553" v="2172"/>
          <ac:picMkLst>
            <pc:docMk/>
            <pc:sldMk cId="1454404583" sldId="279"/>
            <ac:picMk id="22" creationId="{E9C21BEE-6459-4C0B-BF68-750C26DF89F8}"/>
          </ac:picMkLst>
        </pc:picChg>
        <pc:picChg chg="mod">
          <ac:chgData name="حصه بنت العتيبي" userId="c1fe605c-1aaf-4791-a440-af891effc177" providerId="ADAL" clId="{720C66C6-34D3-48B6-85D5-709863E68F67}" dt="2021-10-18T19:37:03.553" v="2174"/>
          <ac:picMkLst>
            <pc:docMk/>
            <pc:sldMk cId="1454404583" sldId="279"/>
            <ac:picMk id="23" creationId="{80432310-08B8-4672-B0AA-2BA098666A31}"/>
          </ac:picMkLst>
        </pc:picChg>
        <pc:picChg chg="mod">
          <ac:chgData name="حصه بنت العتيبي" userId="c1fe605c-1aaf-4791-a440-af891effc177" providerId="ADAL" clId="{720C66C6-34D3-48B6-85D5-709863E68F67}" dt="2021-10-18T19:37:03.553" v="2175"/>
          <ac:picMkLst>
            <pc:docMk/>
            <pc:sldMk cId="1454404583" sldId="279"/>
            <ac:picMk id="24" creationId="{8C7B57D7-51B9-4886-BDFE-FA64D3B99F7D}"/>
          </ac:picMkLst>
        </pc:picChg>
      </pc:sldChg>
      <pc:sldChg chg="add del ord modTransition">
        <pc:chgData name="حصه بنت العتيبي" userId="c1fe605c-1aaf-4791-a440-af891effc177" providerId="ADAL" clId="{720C66C6-34D3-48B6-85D5-709863E68F67}" dt="2021-10-18T19:38:23.632" v="2252" actId="2696"/>
        <pc:sldMkLst>
          <pc:docMk/>
          <pc:sldMk cId="3438808056" sldId="279"/>
        </pc:sldMkLst>
      </pc:sldChg>
      <pc:sldChg chg="modSp add del mod ord modTransition">
        <pc:chgData name="حصه بنت العتيبي" userId="c1fe605c-1aaf-4791-a440-af891effc177" providerId="ADAL" clId="{720C66C6-34D3-48B6-85D5-709863E68F67}" dt="2021-10-18T19:38:16.138" v="2244" actId="2696"/>
        <pc:sldMkLst>
          <pc:docMk/>
          <pc:sldMk cId="3878306828" sldId="279"/>
        </pc:sldMkLst>
        <pc:spChg chg="mod">
          <ac:chgData name="حصه بنت العتيبي" userId="c1fe605c-1aaf-4791-a440-af891effc177" providerId="ADAL" clId="{720C66C6-34D3-48B6-85D5-709863E68F67}" dt="2021-10-18T19:38:04.862" v="2235"/>
          <ac:spMkLst>
            <pc:docMk/>
            <pc:sldMk cId="3878306828" sldId="279"/>
            <ac:spMk id="4" creationId="{0B6808D4-4AF1-4F06-B2AA-B5BFE08B1319}"/>
          </ac:spMkLst>
        </pc:spChg>
        <pc:spChg chg="mod">
          <ac:chgData name="حصه بنت العتيبي" userId="c1fe605c-1aaf-4791-a440-af891effc177" providerId="ADAL" clId="{720C66C6-34D3-48B6-85D5-709863E68F67}" dt="2021-10-18T19:38:09.057" v="2239"/>
          <ac:spMkLst>
            <pc:docMk/>
            <pc:sldMk cId="3878306828" sldId="279"/>
            <ac:spMk id="5" creationId="{E19FCD38-5301-4520-BE04-C3C349117F13}"/>
          </ac:spMkLst>
        </pc:spChg>
        <pc:spChg chg="mod">
          <ac:chgData name="حصه بنت العتيبي" userId="c1fe605c-1aaf-4791-a440-af891effc177" providerId="ADAL" clId="{720C66C6-34D3-48B6-85D5-709863E68F67}" dt="2021-10-18T19:38:15.326" v="2243"/>
          <ac:spMkLst>
            <pc:docMk/>
            <pc:sldMk cId="3878306828" sldId="279"/>
            <ac:spMk id="6" creationId="{5ECB44FD-B7C9-475A-AA52-59F7FF5F34BB}"/>
          </ac:spMkLst>
        </pc:spChg>
      </pc:sldChg>
      <pc:sldChg chg="modSp add del mod ord modTransition">
        <pc:chgData name="حصه بنت العتيبي" userId="c1fe605c-1aaf-4791-a440-af891effc177" providerId="ADAL" clId="{720C66C6-34D3-48B6-85D5-709863E68F67}" dt="2021-10-18T19:36:57.520" v="2150" actId="2696"/>
        <pc:sldMkLst>
          <pc:docMk/>
          <pc:sldMk cId="3910452313" sldId="279"/>
        </pc:sldMkLst>
        <pc:spChg chg="mod">
          <ac:chgData name="حصه بنت العتيبي" userId="c1fe605c-1aaf-4791-a440-af891effc177" providerId="ADAL" clId="{720C66C6-34D3-48B6-85D5-709863E68F67}" dt="2021-10-18T19:36:54.380" v="2136"/>
          <ac:spMkLst>
            <pc:docMk/>
            <pc:sldMk cId="3910452313" sldId="279"/>
            <ac:spMk id="18" creationId="{F4CCD6B5-5019-4392-A720-1C776A2BB4F5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36"/>
          <ac:spMkLst>
            <pc:docMk/>
            <pc:sldMk cId="3910452313" sldId="279"/>
            <ac:spMk id="19" creationId="{D113CE96-84AC-46A4-90E3-9B569FFC5DEB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34"/>
          <ac:spMkLst>
            <pc:docMk/>
            <pc:sldMk cId="3910452313" sldId="279"/>
            <ac:spMk id="21" creationId="{E288EB08-CDCD-4795-84DF-59DDB0789BE7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34"/>
          <ac:spMkLst>
            <pc:docMk/>
            <pc:sldMk cId="3910452313" sldId="279"/>
            <ac:spMk id="22" creationId="{88087921-75F8-4E31-99D8-60B18FC338A7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38"/>
          <ac:spMkLst>
            <pc:docMk/>
            <pc:sldMk cId="3910452313" sldId="279"/>
            <ac:spMk id="24" creationId="{109A1971-D5EC-4465-BC58-187287628DAF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38"/>
          <ac:spMkLst>
            <pc:docMk/>
            <pc:sldMk cId="3910452313" sldId="279"/>
            <ac:spMk id="25" creationId="{D0DF81D7-8DDB-4E02-8849-F5C786700145}"/>
          </ac:spMkLst>
        </pc:spChg>
        <pc:spChg chg="mod">
          <ac:chgData name="حصه بنت العتيبي" userId="c1fe605c-1aaf-4791-a440-af891effc177" providerId="ADAL" clId="{720C66C6-34D3-48B6-85D5-709863E68F67}" dt="2021-10-18T19:36:54.380" v="2140"/>
          <ac:spMkLst>
            <pc:docMk/>
            <pc:sldMk cId="3910452313" sldId="279"/>
            <ac:spMk id="29" creationId="{D20A9CBB-557C-4B53-800E-7E568B84DC77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4"/>
          <ac:spMkLst>
            <pc:docMk/>
            <pc:sldMk cId="3910452313" sldId="279"/>
            <ac:spMk id="43" creationId="{A7AA5681-2947-442E-A48F-51494AF14623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4"/>
          <ac:spMkLst>
            <pc:docMk/>
            <pc:sldMk cId="3910452313" sldId="279"/>
            <ac:spMk id="44" creationId="{33240A14-9018-4C60-B607-DD89BF2B51D7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2"/>
          <ac:spMkLst>
            <pc:docMk/>
            <pc:sldMk cId="3910452313" sldId="279"/>
            <ac:spMk id="46" creationId="{562B2746-80DF-4C63-9454-C4DD49DE3120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2"/>
          <ac:spMkLst>
            <pc:docMk/>
            <pc:sldMk cId="3910452313" sldId="279"/>
            <ac:spMk id="47" creationId="{15E6A329-80F1-4B4D-B663-837392ED8E9A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8"/>
          <ac:spMkLst>
            <pc:docMk/>
            <pc:sldMk cId="3910452313" sldId="279"/>
            <ac:spMk id="50" creationId="{CB1FAAB5-6C75-4444-BA1A-3DC720B1C9D7}"/>
          </ac:spMkLst>
        </pc:spChg>
        <pc:spChg chg="mod">
          <ac:chgData name="حصه بنت العتيبي" userId="c1fe605c-1aaf-4791-a440-af891effc177" providerId="ADAL" clId="{720C66C6-34D3-48B6-85D5-709863E68F67}" dt="2021-10-18T19:36:54.396" v="2146"/>
          <ac:spMkLst>
            <pc:docMk/>
            <pc:sldMk cId="3910452313" sldId="279"/>
            <ac:spMk id="54" creationId="{4F667C37-5059-41D6-A06E-C4BC413A2072}"/>
          </ac:spMkLst>
        </pc:spChg>
        <pc:grpChg chg="mod">
          <ac:chgData name="حصه بنت العتيبي" userId="c1fe605c-1aaf-4791-a440-af891effc177" providerId="ADAL" clId="{720C66C6-34D3-48B6-85D5-709863E68F67}" dt="2021-10-18T19:36:54.380" v="2136"/>
          <ac:grpSpMkLst>
            <pc:docMk/>
            <pc:sldMk cId="3910452313" sldId="279"/>
            <ac:grpSpMk id="17" creationId="{E546910E-817A-424B-A5BD-9CCF4C36C2A3}"/>
          </ac:grpSpMkLst>
        </pc:grpChg>
        <pc:grpChg chg="mod">
          <ac:chgData name="حصه بنت العتيبي" userId="c1fe605c-1aaf-4791-a440-af891effc177" providerId="ADAL" clId="{720C66C6-34D3-48B6-85D5-709863E68F67}" dt="2021-10-18T19:36:54.380" v="2134"/>
          <ac:grpSpMkLst>
            <pc:docMk/>
            <pc:sldMk cId="3910452313" sldId="279"/>
            <ac:grpSpMk id="20" creationId="{759741A1-CAC8-4117-B65B-273F51E05180}"/>
          </ac:grpSpMkLst>
        </pc:grpChg>
        <pc:grpChg chg="mod">
          <ac:chgData name="حصه بنت العتيبي" userId="c1fe605c-1aaf-4791-a440-af891effc177" providerId="ADAL" clId="{720C66C6-34D3-48B6-85D5-709863E68F67}" dt="2021-10-18T19:36:54.380" v="2138"/>
          <ac:grpSpMkLst>
            <pc:docMk/>
            <pc:sldMk cId="3910452313" sldId="279"/>
            <ac:grpSpMk id="23" creationId="{0DA5BD7D-5D47-4969-A7D7-0B68D3621488}"/>
          </ac:grpSpMkLst>
        </pc:grpChg>
        <pc:grpChg chg="mod">
          <ac:chgData name="حصه بنت العتيبي" userId="c1fe605c-1aaf-4791-a440-af891effc177" providerId="ADAL" clId="{720C66C6-34D3-48B6-85D5-709863E68F67}" dt="2021-10-18T19:36:54.396" v="2144"/>
          <ac:grpSpMkLst>
            <pc:docMk/>
            <pc:sldMk cId="3910452313" sldId="279"/>
            <ac:grpSpMk id="42" creationId="{7B515072-4C99-4B9D-B681-85940C026CCC}"/>
          </ac:grpSpMkLst>
        </pc:grpChg>
        <pc:grpChg chg="mod">
          <ac:chgData name="حصه بنت العتيبي" userId="c1fe605c-1aaf-4791-a440-af891effc177" providerId="ADAL" clId="{720C66C6-34D3-48B6-85D5-709863E68F67}" dt="2021-10-18T19:36:54.396" v="2142"/>
          <ac:grpSpMkLst>
            <pc:docMk/>
            <pc:sldMk cId="3910452313" sldId="279"/>
            <ac:grpSpMk id="45" creationId="{75880770-416A-492C-8949-0AB3B12F4C6F}"/>
          </ac:grpSpMkLst>
        </pc:grpChg>
        <pc:picChg chg="mod">
          <ac:chgData name="حصه بنت العتيبي" userId="c1fe605c-1aaf-4791-a440-af891effc177" providerId="ADAL" clId="{720C66C6-34D3-48B6-85D5-709863E68F67}" dt="2021-10-18T19:36:55.848" v="2149"/>
          <ac:picMkLst>
            <pc:docMk/>
            <pc:sldMk cId="3910452313" sldId="279"/>
            <ac:picMk id="53" creationId="{9CB7F242-75B8-4E0C-9DA5-A1DCB2FC3FB8}"/>
          </ac:picMkLst>
        </pc:picChg>
      </pc:sldChg>
      <pc:sldChg chg="modSp add del ord modTransition">
        <pc:chgData name="حصه بنت العتيبي" userId="c1fe605c-1aaf-4791-a440-af891effc177" providerId="ADAL" clId="{720C66C6-34D3-48B6-85D5-709863E68F67}" dt="2021-10-18T19:37:52.265" v="2218" actId="2696"/>
        <pc:sldMkLst>
          <pc:docMk/>
          <pc:sldMk cId="4281918479" sldId="279"/>
        </pc:sldMkLst>
        <pc:picChg chg="mod">
          <ac:chgData name="حصه بنت العتيبي" userId="c1fe605c-1aaf-4791-a440-af891effc177" providerId="ADAL" clId="{720C66C6-34D3-48B6-85D5-709863E68F67}" dt="2021-10-18T19:37:50.903" v="2217"/>
          <ac:picMkLst>
            <pc:docMk/>
            <pc:sldMk cId="4281918479" sldId="279"/>
            <ac:picMk id="3078" creationId="{AB72D39C-A890-4820-8E3F-2382899E55BA}"/>
          </ac:picMkLst>
        </pc:picChg>
      </pc:sldChg>
      <pc:sldChg chg="add del ord modTransition">
        <pc:chgData name="حصه بنت العتيبي" userId="c1fe605c-1aaf-4791-a440-af891effc177" providerId="ADAL" clId="{720C66C6-34D3-48B6-85D5-709863E68F67}" dt="2021-10-18T19:37:05.415" v="2177" actId="2696"/>
        <pc:sldMkLst>
          <pc:docMk/>
          <pc:sldMk cId="29533816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8:23.897" v="2253" actId="2696"/>
        <pc:sldMkLst>
          <pc:docMk/>
          <pc:sldMk cId="201458665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7:41.599" v="2209" actId="2696"/>
        <pc:sldMkLst>
          <pc:docMk/>
          <pc:sldMk cId="898851209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7:52.804" v="2219" actId="2696"/>
        <pc:sldMkLst>
          <pc:docMk/>
          <pc:sldMk cId="1288606983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6:17.212" v="2105" actId="2696"/>
        <pc:sldMkLst>
          <pc:docMk/>
          <pc:sldMk cId="2105893112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6:57.786" v="2151" actId="2696"/>
        <pc:sldMkLst>
          <pc:docMk/>
          <pc:sldMk cId="3263774055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8:16.200" v="2245" actId="2696"/>
        <pc:sldMkLst>
          <pc:docMk/>
          <pc:sldMk cId="3661752496" sldId="280"/>
        </pc:sldMkLst>
      </pc:sldChg>
      <pc:sldChg chg="add del ord modTransition">
        <pc:chgData name="حصه بنت العتيبي" userId="c1fe605c-1aaf-4791-a440-af891effc177" providerId="ADAL" clId="{720C66C6-34D3-48B6-85D5-709863E68F67}" dt="2021-10-18T19:36:08.424" v="2078" actId="2696"/>
        <pc:sldMkLst>
          <pc:docMk/>
          <pc:sldMk cId="4165482304" sldId="280"/>
        </pc:sldMkLst>
      </pc:sldChg>
      <pc:sldChg chg="modSp add del mod ord modTransition">
        <pc:chgData name="حصه بنت العتيبي" userId="c1fe605c-1aaf-4791-a440-af891effc177" providerId="ADAL" clId="{720C66C6-34D3-48B6-85D5-709863E68F67}" dt="2021-10-18T19:36:17.233" v="2106" actId="2696"/>
        <pc:sldMkLst>
          <pc:docMk/>
          <pc:sldMk cId="2967676468" sldId="281"/>
        </pc:sldMkLst>
        <pc:spChg chg="mod">
          <ac:chgData name="حصه بنت العتيبي" userId="c1fe605c-1aaf-4791-a440-af891effc177" providerId="ADAL" clId="{720C66C6-34D3-48B6-85D5-709863E68F67}" dt="2021-10-18T19:36:15.497" v="2101"/>
          <ac:spMkLst>
            <pc:docMk/>
            <pc:sldMk cId="2967676468" sldId="281"/>
            <ac:spMk id="7" creationId="{EC28918D-B038-4981-AB27-890093FA21DF}"/>
          </ac:spMkLst>
        </pc:spChg>
        <pc:spChg chg="mod">
          <ac:chgData name="حصه بنت العتيبي" userId="c1fe605c-1aaf-4791-a440-af891effc177" providerId="ADAL" clId="{720C66C6-34D3-48B6-85D5-709863E68F67}" dt="2021-10-18T19:36:15.729" v="2103"/>
          <ac:spMkLst>
            <pc:docMk/>
            <pc:sldMk cId="2967676468" sldId="281"/>
            <ac:spMk id="8" creationId="{B8AA24F5-EDD9-4BDD-BE92-B4F0176CAD2C}"/>
          </ac:spMkLst>
        </pc:spChg>
      </pc:sldChg>
      <pc:sldChg chg="add del ord modTransition">
        <pc:chgData name="حصه بنت العتيبي" userId="c1fe605c-1aaf-4791-a440-af891effc177" providerId="ADAL" clId="{720C66C6-34D3-48B6-85D5-709863E68F67}" dt="2021-10-18T19:36:17.248" v="2107" actId="2696"/>
        <pc:sldMkLst>
          <pc:docMk/>
          <pc:sldMk cId="569332526" sldId="282"/>
        </pc:sldMkLst>
      </pc:sldChg>
      <pc:sldMasterChg chg="addSp delSp modSp mod modTransition setBg addSldLayout modSldLayout">
        <pc:chgData name="حصه بنت العتيبي" userId="c1fe605c-1aaf-4791-a440-af891effc177" providerId="ADAL" clId="{720C66C6-34D3-48B6-85D5-709863E68F67}" dt="2021-10-18T19:39:14.146" v="2256"/>
        <pc:sldMasterMkLst>
          <pc:docMk/>
          <pc:sldMasterMk cId="2904901682" sldId="2147483648"/>
        </pc:sldMasterMkLst>
        <pc:spChg chg="add del mod">
          <ac:chgData name="حصه بنت العتيبي" userId="c1fe605c-1aaf-4791-a440-af891effc177" providerId="ADAL" clId="{720C66C6-34D3-48B6-85D5-709863E68F67}" dt="2021-10-18T17:31:13.112" v="1092" actId="478"/>
          <ac:spMkLst>
            <pc:docMk/>
            <pc:sldMasterMk cId="2904901682" sldId="2147483648"/>
            <ac:spMk id="3" creationId="{F584DEDF-CCE4-4B88-99F3-87F776A7E96D}"/>
          </ac:spMkLst>
        </pc:spChg>
        <pc:spChg chg="add mod">
          <ac:chgData name="حصه بنت العتيبي" userId="c1fe605c-1aaf-4791-a440-af891effc177" providerId="ADAL" clId="{720C66C6-34D3-48B6-85D5-709863E68F67}" dt="2021-10-13T05:29:19.090" v="37" actId="14100"/>
          <ac:spMkLst>
            <pc:docMk/>
            <pc:sldMasterMk cId="2904901682" sldId="2147483648"/>
            <ac:spMk id="4" creationId="{ADB03629-AA2D-4B38-8C89-67D4D2290D2C}"/>
          </ac:spMkLst>
        </pc:spChg>
        <pc:spChg chg="add del mod">
          <ac:chgData name="حصه بنت العتيبي" userId="c1fe605c-1aaf-4791-a440-af891effc177" providerId="ADAL" clId="{720C66C6-34D3-48B6-85D5-709863E68F67}" dt="2021-10-18T17:35:10.235" v="1111"/>
          <ac:spMkLst>
            <pc:docMk/>
            <pc:sldMasterMk cId="2904901682" sldId="2147483648"/>
            <ac:spMk id="5" creationId="{431672AA-5801-4A88-9592-4EF355249AD6}"/>
          </ac:spMkLst>
        </pc:spChg>
        <pc:spChg chg="add del mod">
          <ac:chgData name="حصه بنت العتيبي" userId="c1fe605c-1aaf-4791-a440-af891effc177" providerId="ADAL" clId="{720C66C6-34D3-48B6-85D5-709863E68F67}" dt="2021-10-18T17:35:10.235" v="1111"/>
          <ac:spMkLst>
            <pc:docMk/>
            <pc:sldMasterMk cId="2904901682" sldId="2147483648"/>
            <ac:spMk id="6" creationId="{6AD82796-1F01-4AF6-A099-78D3AB874992}"/>
          </ac:spMkLst>
        </pc:spChg>
        <pc:spChg chg="mod">
          <ac:chgData name="حصه بنت العتيبي" userId="c1fe605c-1aaf-4791-a440-af891effc177" providerId="ADAL" clId="{720C66C6-34D3-48B6-85D5-709863E68F67}" dt="2021-10-18T17:34:28.162" v="1109"/>
          <ac:spMkLst>
            <pc:docMk/>
            <pc:sldMasterMk cId="2904901682" sldId="2147483648"/>
            <ac:spMk id="7" creationId="{F7FDBA8D-8E9C-47D5-8BB9-A3183F31B07A}"/>
          </ac:spMkLst>
        </pc:spChg>
        <pc:spChg chg="mod">
          <ac:chgData name="حصه بنت العتيبي" userId="c1fe605c-1aaf-4791-a440-af891effc177" providerId="ADAL" clId="{720C66C6-34D3-48B6-85D5-709863E68F67}" dt="2021-10-18T17:35:25.018" v="1113" actId="14100"/>
          <ac:spMkLst>
            <pc:docMk/>
            <pc:sldMasterMk cId="2904901682" sldId="2147483648"/>
            <ac:spMk id="8" creationId="{94ECBF3F-01FB-40F3-8C66-50B4D6106927}"/>
          </ac:spMkLst>
        </pc:spChg>
        <pc:picChg chg="add del mod">
          <ac:chgData name="حصه بنت العتيبي" userId="c1fe605c-1aaf-4791-a440-af891effc177" providerId="ADAL" clId="{720C66C6-34D3-48B6-85D5-709863E68F67}" dt="2021-10-13T05:28:44.897" v="8" actId="478"/>
          <ac:picMkLst>
            <pc:docMk/>
            <pc:sldMasterMk cId="2904901682" sldId="2147483648"/>
            <ac:picMk id="3" creationId="{2DCCA9ED-6B20-4DE8-B009-A2EA8D3134B9}"/>
          </ac:picMkLst>
        </pc:picChg>
        <pc:sldLayoutChg chg="addSp delSp modSp add mod modTransition setBg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3748110628" sldId="2147483649"/>
          </pc:sldLayoutMkLst>
          <pc:spChg chg="add del">
            <ac:chgData name="حصه بنت العتيبي" userId="c1fe605c-1aaf-4791-a440-af891effc177" providerId="ADAL" clId="{720C66C6-34D3-48B6-85D5-709863E68F67}" dt="2021-10-13T05:39:28.626" v="197" actId="478"/>
            <ac:spMkLst>
              <pc:docMk/>
              <pc:sldMasterMk cId="2904901682" sldId="2147483648"/>
              <pc:sldLayoutMk cId="3748110628" sldId="2147483649"/>
              <ac:spMk id="2" creationId="{61E03393-987C-49C7-92FD-0F7E49188DEB}"/>
            </ac:spMkLst>
          </pc:spChg>
          <pc:spChg chg="add del">
            <ac:chgData name="حصه بنت العتيبي" userId="c1fe605c-1aaf-4791-a440-af891effc177" providerId="ADAL" clId="{720C66C6-34D3-48B6-85D5-709863E68F67}" dt="2021-10-13T05:39:28.626" v="197" actId="478"/>
            <ac:spMkLst>
              <pc:docMk/>
              <pc:sldMasterMk cId="2904901682" sldId="2147483648"/>
              <pc:sldLayoutMk cId="3748110628" sldId="2147483649"/>
              <ac:spMk id="3" creationId="{647F249D-522F-4DA9-B7DD-B431FD8A61A3}"/>
            </ac:spMkLst>
          </pc:spChg>
          <pc:grpChg chg="add del mod">
            <ac:chgData name="حصه بنت العتيبي" userId="c1fe605c-1aaf-4791-a440-af891effc177" providerId="ADAL" clId="{720C66C6-34D3-48B6-85D5-709863E68F67}" dt="2021-10-18T16:08:05.089" v="675" actId="478"/>
            <ac:grpSpMkLst>
              <pc:docMk/>
              <pc:sldMasterMk cId="2904901682" sldId="2147483648"/>
              <pc:sldLayoutMk cId="3748110628" sldId="2147483649"/>
              <ac:grpSpMk id="6" creationId="{517928E6-8D0D-44DA-B6A0-7903C3172E59}"/>
            </ac:grpSpMkLst>
          </pc:grpChg>
          <pc:grpChg chg="mod">
            <ac:chgData name="حصه بنت العتيبي" userId="c1fe605c-1aaf-4791-a440-af891effc177" providerId="ADAL" clId="{720C66C6-34D3-48B6-85D5-709863E68F67}" dt="2021-10-13T08:11:41.917" v="618"/>
            <ac:grpSpMkLst>
              <pc:docMk/>
              <pc:sldMasterMk cId="2904901682" sldId="2147483648"/>
              <pc:sldLayoutMk cId="3748110628" sldId="2147483649"/>
              <ac:grpSpMk id="8" creationId="{19C9F317-8A7E-4B1E-90BD-1D514886DB06}"/>
            </ac:grpSpMkLst>
          </pc:grpChg>
          <pc:picChg chg="add del mod">
            <ac:chgData name="حصه بنت العتيبي" userId="c1fe605c-1aaf-4791-a440-af891effc177" providerId="ADAL" clId="{720C66C6-34D3-48B6-85D5-709863E68F67}" dt="2021-10-13T05:40:17.855" v="200" actId="21"/>
            <ac:picMkLst>
              <pc:docMk/>
              <pc:sldMasterMk cId="2904901682" sldId="2147483648"/>
              <pc:sldLayoutMk cId="3748110628" sldId="2147483649"/>
              <ac:picMk id="5" creationId="{BB6F35A0-A2E1-4399-8670-EB3DD79E8F2D}"/>
            </ac:picMkLst>
          </pc:picChg>
          <pc:picChg chg="mod ord">
            <ac:chgData name="حصه بنت العتيبي" userId="c1fe605c-1aaf-4791-a440-af891effc177" providerId="ADAL" clId="{720C66C6-34D3-48B6-85D5-709863E68F67}" dt="2021-10-13T08:14:33.651" v="667" actId="170"/>
            <ac:picMkLst>
              <pc:docMk/>
              <pc:sldMasterMk cId="2904901682" sldId="2147483648"/>
              <pc:sldLayoutMk cId="3748110628" sldId="2147483649"/>
              <ac:picMk id="7" creationId="{0C6D0F57-D56B-48C4-BFF0-E35AFCC65D53}"/>
            </ac:picMkLst>
          </pc:picChg>
          <pc:picChg chg="mod">
            <ac:chgData name="حصه بنت العتيبي" userId="c1fe605c-1aaf-4791-a440-af891effc177" providerId="ADAL" clId="{720C66C6-34D3-48B6-85D5-709863E68F67}" dt="2021-10-13T08:14:23.106" v="664" actId="1076"/>
            <ac:picMkLst>
              <pc:docMk/>
              <pc:sldMasterMk cId="2904901682" sldId="2147483648"/>
              <pc:sldLayoutMk cId="3748110628" sldId="2147483649"/>
              <ac:picMk id="9" creationId="{F1F98646-37C0-4C0D-860C-4AF95B13A996}"/>
            </ac:picMkLst>
          </pc:picChg>
          <pc:picChg chg="mod">
            <ac:chgData name="حصه بنت العتيبي" userId="c1fe605c-1aaf-4791-a440-af891effc177" providerId="ADAL" clId="{720C66C6-34D3-48B6-85D5-709863E68F67}" dt="2021-10-13T08:14:21.002" v="662" actId="1076"/>
            <ac:picMkLst>
              <pc:docMk/>
              <pc:sldMasterMk cId="2904901682" sldId="2147483648"/>
              <pc:sldLayoutMk cId="3748110628" sldId="2147483649"/>
              <ac:picMk id="10" creationId="{A0E481D1-CE5A-4D00-8834-0BE02DAFE579}"/>
            </ac:picMkLst>
          </pc:picChg>
          <pc:picChg chg="mod">
            <ac:chgData name="حصه بنت العتيبي" userId="c1fe605c-1aaf-4791-a440-af891effc177" providerId="ADAL" clId="{720C66C6-34D3-48B6-85D5-709863E68F67}" dt="2021-10-13T08:14:24.058" v="665" actId="1076"/>
            <ac:picMkLst>
              <pc:docMk/>
              <pc:sldMasterMk cId="2904901682" sldId="2147483648"/>
              <pc:sldLayoutMk cId="3748110628" sldId="2147483649"/>
              <ac:picMk id="11" creationId="{844AEED0-A2DD-4DF1-9552-2BAF69828441}"/>
            </ac:picMkLst>
          </pc:picChg>
          <pc:picChg chg="mod">
            <ac:chgData name="حصه بنت العتيبي" userId="c1fe605c-1aaf-4791-a440-af891effc177" providerId="ADAL" clId="{720C66C6-34D3-48B6-85D5-709863E68F67}" dt="2021-10-13T08:13:58.722" v="654" actId="1076"/>
            <ac:picMkLst>
              <pc:docMk/>
              <pc:sldMasterMk cId="2904901682" sldId="2147483648"/>
              <pc:sldLayoutMk cId="3748110628" sldId="2147483649"/>
              <ac:picMk id="12" creationId="{4ECC32C3-FC2F-4118-AF98-BFD228F78275}"/>
            </ac:picMkLst>
          </pc:picChg>
          <pc:picChg chg="mod">
            <ac:chgData name="حصه بنت العتيبي" userId="c1fe605c-1aaf-4791-a440-af891effc177" providerId="ADAL" clId="{720C66C6-34D3-48B6-85D5-709863E68F67}" dt="2021-10-13T08:13:42.554" v="649" actId="1076"/>
            <ac:picMkLst>
              <pc:docMk/>
              <pc:sldMasterMk cId="2904901682" sldId="2147483648"/>
              <pc:sldLayoutMk cId="3748110628" sldId="2147483649"/>
              <ac:picMk id="13" creationId="{6B84A285-7F61-4415-897C-DA013E2B2C41}"/>
            </ac:picMkLst>
          </pc:picChg>
          <pc:picChg chg="mod">
            <ac:chgData name="حصه بنت العتيبي" userId="c1fe605c-1aaf-4791-a440-af891effc177" providerId="ADAL" clId="{720C66C6-34D3-48B6-85D5-709863E68F67}" dt="2021-10-13T08:13:53.858" v="652" actId="1076"/>
            <ac:picMkLst>
              <pc:docMk/>
              <pc:sldMasterMk cId="2904901682" sldId="2147483648"/>
              <pc:sldLayoutMk cId="3748110628" sldId="2147483649"/>
              <ac:picMk id="14" creationId="{086C9342-75A0-400E-A238-B05282F96812}"/>
            </ac:picMkLst>
          </pc:picChg>
          <pc:picChg chg="add mod">
            <ac:chgData name="حصه بنت العتيبي" userId="c1fe605c-1aaf-4791-a440-af891effc177" providerId="ADAL" clId="{720C66C6-34D3-48B6-85D5-709863E68F67}" dt="2021-10-13T08:14:22.316" v="663" actId="1076"/>
            <ac:picMkLst>
              <pc:docMk/>
              <pc:sldMasterMk cId="2904901682" sldId="2147483648"/>
              <pc:sldLayoutMk cId="3748110628" sldId="2147483649"/>
              <ac:picMk id="15" creationId="{A61C64C2-4304-4C15-9ED8-77A622C01CA7}"/>
            </ac:picMkLst>
          </pc:picChg>
          <pc:picChg chg="add mod">
            <ac:chgData name="حصه بنت العتيبي" userId="c1fe605c-1aaf-4791-a440-af891effc177" providerId="ADAL" clId="{720C66C6-34D3-48B6-85D5-709863E68F67}" dt="2021-10-13T08:14:25.867" v="666" actId="1076"/>
            <ac:picMkLst>
              <pc:docMk/>
              <pc:sldMasterMk cId="2904901682" sldId="2147483648"/>
              <pc:sldLayoutMk cId="3748110628" sldId="2147483649"/>
              <ac:picMk id="16" creationId="{84B3A777-91A9-4347-A0F7-990DDC159C9F}"/>
            </ac:picMkLst>
          </pc:picChg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1345100055" sldId="2147483650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2216874403" sldId="2147483651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221461021" sldId="2147483652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2495042245" sldId="2147483653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1325671639" sldId="2147483654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94042352" sldId="2147483655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1720546182" sldId="2147483656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2623758022" sldId="2147483657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1698070974" sldId="2147483658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636019312" sldId="2147483659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395327098" sldId="2147483660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3469134292" sldId="2147483661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1354664778" sldId="2147483662"/>
          </pc:sldLayoutMkLst>
        </pc:sldLayoutChg>
        <pc:sldLayoutChg chg="modTransition">
          <pc:chgData name="حصه بنت العتيبي" userId="c1fe605c-1aaf-4791-a440-af891effc177" providerId="ADAL" clId="{720C66C6-34D3-48B6-85D5-709863E68F67}" dt="2021-10-18T19:39:14.146" v="2256"/>
          <pc:sldLayoutMkLst>
            <pc:docMk/>
            <pc:sldMasterMk cId="2904901682" sldId="2147483648"/>
            <pc:sldLayoutMk cId="3428447980" sldId="2147483663"/>
          </pc:sldLayoutMkLst>
        </pc:sldLayoutChg>
      </pc:sldMasterChg>
      <pc:sldMasterChg chg="new del mod addSldLayout delSldLayout">
        <pc:chgData name="حصه بنت العتيبي" userId="c1fe605c-1aaf-4791-a440-af891effc177" providerId="ADAL" clId="{720C66C6-34D3-48B6-85D5-709863E68F67}" dt="2021-10-18T16:08:14.129" v="677" actId="6938"/>
        <pc:sldMasterMkLst>
          <pc:docMk/>
          <pc:sldMasterMk cId="712854168" sldId="2147483650"/>
        </pc:sldMasterMkLst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4176930933" sldId="2147483651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1289320016" sldId="2147483652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4190860374" sldId="2147483653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22875630" sldId="2147483654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1579845588" sldId="2147483655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1886260175" sldId="2147483656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4137038745" sldId="2147483657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1002838907" sldId="2147483658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1284349174" sldId="2147483659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994452043" sldId="2147483660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8T16:08:14.129" v="677" actId="6938"/>
          <pc:sldLayoutMkLst>
            <pc:docMk/>
            <pc:sldMasterMk cId="712854168" sldId="2147483650"/>
            <pc:sldLayoutMk cId="2741329066" sldId="2147483661"/>
          </pc:sldLayoutMkLst>
        </pc:sldLayoutChg>
      </pc:sldMasterChg>
      <pc:sldMasterChg chg="new del mod addSldLayout delSldLayout">
        <pc:chgData name="حصه بنت العتيبي" userId="c1fe605c-1aaf-4791-a440-af891effc177" providerId="ADAL" clId="{720C66C6-34D3-48B6-85D5-709863E68F67}" dt="2021-10-13T08:14:46.656" v="669" actId="6938"/>
        <pc:sldMasterMkLst>
          <pc:docMk/>
          <pc:sldMasterMk cId="4050076056" sldId="2147483650"/>
        </pc:sldMasterMkLst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1706837951" sldId="2147483651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2704111576" sldId="2147483652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2587219404" sldId="2147483653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3010938064" sldId="2147483654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872573760" sldId="2147483655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3797149761" sldId="2147483656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2897458938" sldId="2147483657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2244643135" sldId="2147483658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1289302431" sldId="2147483659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578695773" sldId="2147483660"/>
          </pc:sldLayoutMkLst>
        </pc:sldLayoutChg>
        <pc:sldLayoutChg chg="new del replId">
          <pc:chgData name="حصه بنت العتيبي" userId="c1fe605c-1aaf-4791-a440-af891effc177" providerId="ADAL" clId="{720C66C6-34D3-48B6-85D5-709863E68F67}" dt="2021-10-13T08:14:46.656" v="669" actId="6938"/>
          <pc:sldLayoutMkLst>
            <pc:docMk/>
            <pc:sldMasterMk cId="4050076056" sldId="2147483650"/>
            <pc:sldLayoutMk cId="3143097886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06BAD78-1070-4F20-9594-512AF6E6E8E3}" type="datetimeFigureOut">
              <a:rPr lang="ar-SA" smtClean="0"/>
              <a:t>16/03/43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6CB5476-2586-40BD-BBF2-94A6B2ADFF2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489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B5476-2586-40BD-BBF2-94A6B2ADFF2E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6825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B5476-2586-40BD-BBF2-94A6B2ADFF2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456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110628"/>
      </p:ext>
    </p:extLst>
  </p:cSld>
  <p:clrMapOvr>
    <a:masterClrMapping/>
  </p:clrMapOvr>
  <p:transition spd="slow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61021"/>
      </p:ext>
    </p:extLst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74403"/>
      </p:ext>
    </p:extLst>
  </p:cSld>
  <p:clrMapOvr>
    <a:masterClrMapping/>
  </p:clrMapOvr>
  <p:transition spd="slow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100055"/>
      </p:ext>
    </p:extLst>
  </p:cSld>
  <p:clrMapOvr>
    <a:masterClrMapping/>
  </p:clrMapOvr>
  <p:transition spd="slow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AFC79D-4B99-432A-AF46-6DECAB9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493081-DCC3-4E51-9333-6AE5F2EA0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325671639"/>
      </p:ext>
    </p:extLst>
  </p:cSld>
  <p:clrMapOvr>
    <a:masterClrMapping/>
  </p:clrMapOvr>
  <p:transition spd="slow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AFC79D-4B99-432A-AF46-6DECAB9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493081-DCC3-4E51-9333-6AE5F2EA0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1698070974"/>
      </p:ext>
    </p:extLst>
  </p:cSld>
  <p:clrMapOvr>
    <a:masterClrMapping/>
  </p:clrMapOvr>
  <p:transition spd="slow">
    <p:cover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AFC79D-4B99-432A-AF46-6DECAB9E5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D493081-DCC3-4E51-9333-6AE5F2EA0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94042352"/>
      </p:ext>
    </p:extLst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447980"/>
      </p:ext>
    </p:extLst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664778"/>
      </p:ext>
    </p:extLst>
  </p:cSld>
  <p:clrMapOvr>
    <a:masterClrMapping/>
  </p:clrMapOvr>
  <p:transition spd="slow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134292"/>
      </p:ext>
    </p:extLst>
  </p:cSld>
  <p:clrMapOvr>
    <a:masterClrMapping/>
  </p:clrMapOvr>
  <p:transition spd="slow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27098"/>
      </p:ext>
    </p:extLst>
  </p:cSld>
  <p:clrMapOvr>
    <a:masterClrMapping/>
  </p:clrMapOvr>
  <p:transition spd="slow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019312"/>
      </p:ext>
    </p:extLst>
  </p:cSld>
  <p:clrMapOvr>
    <a:masterClrMapping/>
  </p:clrMapOvr>
  <p:transition spd="slow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758022"/>
      </p:ext>
    </p:extLst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546182"/>
      </p:ext>
    </p:extLst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42245"/>
      </p:ext>
    </p:extLst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DB03629-AA2D-4B38-8C89-67D4D2290D2C}"/>
              </a:ext>
            </a:extLst>
          </p:cNvPr>
          <p:cNvSpPr txBox="1"/>
          <p:nvPr userDrawn="1"/>
        </p:nvSpPr>
        <p:spPr>
          <a:xfrm>
            <a:off x="0" y="6874907"/>
            <a:ext cx="27336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Done by Hissah Alotaibi</a:t>
            </a:r>
            <a:endParaRPr lang="ar-SA" dirty="0"/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94ECBF3F-01FB-40F3-8C66-50B4D6106927}"/>
              </a:ext>
            </a:extLst>
          </p:cNvPr>
          <p:cNvSpPr/>
          <p:nvPr userDrawn="1"/>
        </p:nvSpPr>
        <p:spPr>
          <a:xfrm>
            <a:off x="193965" y="215883"/>
            <a:ext cx="11915426" cy="6448153"/>
          </a:xfrm>
          <a:custGeom>
            <a:avLst/>
            <a:gdLst>
              <a:gd name="connsiteX0" fmla="*/ 11000440 w 11605611"/>
              <a:gd name="connsiteY0" fmla="*/ 0 h 6535297"/>
              <a:gd name="connsiteX1" fmla="*/ 11049675 w 11605611"/>
              <a:gd name="connsiteY1" fmla="*/ 18021 h 6535297"/>
              <a:gd name="connsiteX2" fmla="*/ 11605611 w 11605611"/>
              <a:gd name="connsiteY2" fmla="*/ 856733 h 6535297"/>
              <a:gd name="connsiteX3" fmla="*/ 11605611 w 11605611"/>
              <a:gd name="connsiteY3" fmla="*/ 5625053 h 6535297"/>
              <a:gd name="connsiteX4" fmla="*/ 10695367 w 11605611"/>
              <a:gd name="connsiteY4" fmla="*/ 6535297 h 6535297"/>
              <a:gd name="connsiteX5" fmla="*/ 582164 w 11605611"/>
              <a:gd name="connsiteY5" fmla="*/ 6535297 h 6535297"/>
              <a:gd name="connsiteX6" fmla="*/ 73238 w 11605611"/>
              <a:gd name="connsiteY6" fmla="*/ 6379842 h 6535297"/>
              <a:gd name="connsiteX7" fmla="*/ 0 w 11605611"/>
              <a:gd name="connsiteY7" fmla="*/ 6319415 h 6535297"/>
              <a:gd name="connsiteX8" fmla="*/ 34394 w 11605611"/>
              <a:gd name="connsiteY8" fmla="*/ 6332004 h 6535297"/>
              <a:gd name="connsiteX9" fmla="*/ 305073 w 11605611"/>
              <a:gd name="connsiteY9" fmla="*/ 6372926 h 6535297"/>
              <a:gd name="connsiteX10" fmla="*/ 10418276 w 11605611"/>
              <a:gd name="connsiteY10" fmla="*/ 6372926 h 6535297"/>
              <a:gd name="connsiteX11" fmla="*/ 11328520 w 11605611"/>
              <a:gd name="connsiteY11" fmla="*/ 5462682 h 6535297"/>
              <a:gd name="connsiteX12" fmla="*/ 11328520 w 11605611"/>
              <a:gd name="connsiteY12" fmla="*/ 694362 h 6535297"/>
              <a:gd name="connsiteX13" fmla="*/ 11061916 w 11605611"/>
              <a:gd name="connsiteY13" fmla="*/ 50722 h 6535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605611" h="6535297">
                <a:moveTo>
                  <a:pt x="11000440" y="0"/>
                </a:moveTo>
                <a:lnTo>
                  <a:pt x="11049675" y="18021"/>
                </a:lnTo>
                <a:cubicBezTo>
                  <a:pt x="11376375" y="156203"/>
                  <a:pt x="11605611" y="479698"/>
                  <a:pt x="11605611" y="856733"/>
                </a:cubicBezTo>
                <a:lnTo>
                  <a:pt x="11605611" y="5625053"/>
                </a:lnTo>
                <a:cubicBezTo>
                  <a:pt x="11605611" y="6127767"/>
                  <a:pt x="11198081" y="6535297"/>
                  <a:pt x="10695367" y="6535297"/>
                </a:cubicBezTo>
                <a:lnTo>
                  <a:pt x="582164" y="6535297"/>
                </a:lnTo>
                <a:cubicBezTo>
                  <a:pt x="393646" y="6535297"/>
                  <a:pt x="218514" y="6477988"/>
                  <a:pt x="73238" y="6379842"/>
                </a:cubicBezTo>
                <a:lnTo>
                  <a:pt x="0" y="6319415"/>
                </a:lnTo>
                <a:lnTo>
                  <a:pt x="34394" y="6332004"/>
                </a:lnTo>
                <a:cubicBezTo>
                  <a:pt x="119902" y="6358599"/>
                  <a:pt x="210814" y="6372926"/>
                  <a:pt x="305073" y="6372926"/>
                </a:cubicBezTo>
                <a:lnTo>
                  <a:pt x="10418276" y="6372926"/>
                </a:lnTo>
                <a:cubicBezTo>
                  <a:pt x="10920990" y="6372926"/>
                  <a:pt x="11328520" y="5965396"/>
                  <a:pt x="11328520" y="5462682"/>
                </a:cubicBezTo>
                <a:lnTo>
                  <a:pt x="11328520" y="694362"/>
                </a:lnTo>
                <a:cubicBezTo>
                  <a:pt x="11328520" y="443005"/>
                  <a:pt x="11226638" y="215444"/>
                  <a:pt x="11061916" y="50722"/>
                </a:cubicBezTo>
                <a:close/>
              </a:path>
            </a:pathLst>
          </a:custGeom>
          <a:noFill/>
          <a:ln w="76200">
            <a:solidFill>
              <a:schemeClr val="accent4">
                <a:lumMod val="75000"/>
              </a:schemeClr>
            </a:solidFill>
            <a:prstDash val="lgDashDot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90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7" r:id="rId7"/>
    <p:sldLayoutId id="2147483656" r:id="rId8"/>
    <p:sldLayoutId id="2147483653" r:id="rId9"/>
    <p:sldLayoutId id="2147483652" r:id="rId10"/>
    <p:sldLayoutId id="2147483651" r:id="rId11"/>
    <p:sldLayoutId id="2147483650" r:id="rId12"/>
    <p:sldLayoutId id="2147483654" r:id="rId13"/>
    <p:sldLayoutId id="2147483658" r:id="rId14"/>
    <p:sldLayoutId id="2147483655" r:id="rId15"/>
  </p:sldLayoutIdLst>
  <p:transition spd="slow">
    <p:cover dir="r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10" Type="http://schemas.microsoft.com/office/2007/relationships/hdphoto" Target="../media/hdphoto8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Omani Wakeli Fakher on Twitter: &amp;quot;اللهم اجعل يومنا هذا يوما مباركا واجعل  أوله صلاحاً وأوسطه فلاحاً وآخره نجاحاً.#صباح_الخير… &amp;quot;">
            <a:extLst>
              <a:ext uri="{FF2B5EF4-FFF2-40B4-BE49-F238E27FC236}">
                <a16:creationId xmlns:a16="http://schemas.microsoft.com/office/drawing/2014/main" id="{E4FF67C6-3BFC-4320-BCC0-3A6BEACE9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3035" r="42113" b="3035"/>
          <a:stretch/>
        </p:blipFill>
        <p:spPr bwMode="auto">
          <a:xfrm>
            <a:off x="2414669" y="870124"/>
            <a:ext cx="7449014" cy="5285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026867"/>
      </p:ext>
    </p:extLst>
  </p:cSld>
  <p:clrMapOvr>
    <a:masterClrMapping/>
  </p:clrMapOvr>
  <p:transition spd="slow"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1F30949-B548-4368-B996-D013B27FBF3C}"/>
              </a:ext>
            </a:extLst>
          </p:cNvPr>
          <p:cNvSpPr txBox="1"/>
          <p:nvPr/>
        </p:nvSpPr>
        <p:spPr>
          <a:xfrm>
            <a:off x="781235" y="2707690"/>
            <a:ext cx="7412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rgbClr val="676A6C"/>
                </a:solidFill>
                <a:latin typeface="HelveticaNeue"/>
              </a:rPr>
              <a:t>Asses your classmates sentences</a:t>
            </a:r>
            <a:endParaRPr lang="ar-SA" sz="2400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D33E30E-F8A4-4F5E-A835-832687CD0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87" y="3867149"/>
            <a:ext cx="2691321" cy="2691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B7E6DBE-BE83-4C29-AA43-1DAFBC063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" b="98627" l="7087" r="93035">
                        <a14:foregroundMark x1="93035" y1="242" x2="94700" y2="88086"/>
                        <a14:foregroundMark x1="94700" y1="88086" x2="89461" y2="91478"/>
                        <a14:foregroundMark x1="79663" y1="91055" x2="61387" y2="90267"/>
                        <a14:foregroundMark x1="89461" y1="91478" x2="80282" y2="91082"/>
                        <a14:foregroundMark x1="61387" y1="90267" x2="60812" y2="91115"/>
                        <a14:foregroundMark x1="62361" y1="10325" x2="62356" y2="10501"/>
                        <a14:foregroundMark x1="62659" y1="646" x2="62328" y2="11399"/>
                        <a14:foregroundMark x1="62356" y1="10501" x2="62356" y2="10501"/>
                        <a14:foregroundMark x1="93035" y1="404" x2="93035" y2="90347"/>
                        <a14:foregroundMark x1="92459" y1="91397" x2="81193" y2="90751"/>
                        <a14:foregroundMark x1="81193" y1="90751" x2="81193" y2="90751"/>
                        <a14:foregroundMark x1="91975" y1="90347" x2="80133" y2="90347"/>
                        <a14:foregroundMark x1="80153" y1="90335" x2="79255" y2="90872"/>
                        <a14:foregroundMark x1="76620" y1="95032" x2="72078" y2="98627"/>
                        <a14:foregroundMark x1="72078" y1="98627" x2="72078" y2="98627"/>
                        <a14:foregroundMark x1="75167" y1="18134" x2="79740" y2="77948"/>
                        <a14:foregroundMark x1="85857" y1="36511" x2="89219" y2="41882"/>
                        <a14:foregroundMark x1="89219" y1="41882" x2="91369" y2="50606"/>
                        <a14:foregroundMark x1="91369" y1="50606" x2="83162" y2="44386"/>
                        <a14:foregroundMark x1="83162" y1="44386" x2="82950" y2="39216"/>
                        <a14:foregroundMark x1="71381" y1="67326" x2="71381" y2="67326"/>
                        <a14:foregroundMark x1="15748" y1="22536" x2="7087" y2="33603"/>
                        <a14:foregroundMark x1="7087" y1="33603" x2="10115" y2="39863"/>
                        <a14:foregroundMark x1="10115" y1="39863" x2="12447" y2="40630"/>
                        <a14:foregroundMark x1="29255" y1="65388" x2="29255" y2="65388"/>
                        <a14:foregroundMark x1="39643" y1="77423" x2="39643" y2="77423"/>
                        <a14:backgroundMark x1="58086" y1="7391" x2="58086" y2="7391"/>
                        <a14:backgroundMark x1="32253" y1="3635" x2="32253" y2="3635"/>
                        <a14:backgroundMark x1="27801" y1="6866" x2="11690" y2="23667"/>
                        <a14:backgroundMark x1="11690" y1="23667" x2="7995" y2="29523"/>
                        <a14:backgroundMark x1="7995" y1="29523" x2="5845" y2="19184"/>
                        <a14:backgroundMark x1="5845" y1="19184" x2="8783" y2="5856"/>
                        <a14:backgroundMark x1="8783" y1="5856" x2="22199" y2="1252"/>
                        <a14:backgroundMark x1="22199" y1="1252" x2="26741" y2="4968"/>
                        <a14:backgroundMark x1="26741" y1="4968" x2="24500" y2="7633"/>
                        <a14:backgroundMark x1="80315" y1="91115" x2="74319" y2="99919"/>
                        <a14:backgroundMark x1="28680" y1="5331" x2="50878" y2="25889"/>
                        <a14:backgroundMark x1="50878" y1="25889" x2="59782" y2="21446"/>
                        <a14:backgroundMark x1="59782" y1="21446" x2="62174" y2="11107"/>
                        <a14:backgroundMark x1="62174" y1="11107" x2="62205" y2="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8" r="3654"/>
          <a:stretch/>
        </p:blipFill>
        <p:spPr>
          <a:xfrm rot="2023081">
            <a:off x="7097179" y="661394"/>
            <a:ext cx="3174286" cy="2611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5199537"/>
      </p:ext>
    </p:extLst>
  </p:cSld>
  <p:clrMapOvr>
    <a:masterClrMapping/>
  </p:clrMapOvr>
  <p:transition spd="slow">
    <p:cover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DED4FF2-4E7F-4131-83C9-9BC3A518BC11}"/>
              </a:ext>
            </a:extLst>
          </p:cNvPr>
          <p:cNvGrpSpPr/>
          <p:nvPr/>
        </p:nvGrpSpPr>
        <p:grpSpPr>
          <a:xfrm>
            <a:off x="0" y="-64941"/>
            <a:ext cx="12316691" cy="6922941"/>
            <a:chOff x="0" y="0"/>
            <a:chExt cx="12082510" cy="6922941"/>
          </a:xfrm>
        </p:grpSpPr>
        <p:pic>
          <p:nvPicPr>
            <p:cNvPr id="2050" name="Picture 2" descr="Computer on table in work space psd mockup Free Psd">
              <a:extLst>
                <a:ext uri="{FF2B5EF4-FFF2-40B4-BE49-F238E27FC236}">
                  <a16:creationId xmlns:a16="http://schemas.microsoft.com/office/drawing/2014/main" id="{710DC93C-BF5F-4AEE-BBA1-97F345AC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2510" cy="692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: زوايا علوية مستديرة 1">
              <a:extLst>
                <a:ext uri="{FF2B5EF4-FFF2-40B4-BE49-F238E27FC236}">
                  <a16:creationId xmlns:a16="http://schemas.microsoft.com/office/drawing/2014/main" id="{A69D286F-52FB-4362-B0AE-71B3512E5B2A}"/>
                </a:ext>
              </a:extLst>
            </p:cNvPr>
            <p:cNvSpPr/>
            <p:nvPr/>
          </p:nvSpPr>
          <p:spPr>
            <a:xfrm rot="21087687">
              <a:off x="3322706" y="1874010"/>
              <a:ext cx="5144269" cy="2071642"/>
            </a:xfrm>
            <a:prstGeom prst="round2SameRect">
              <a:avLst>
                <a:gd name="adj1" fmla="val 12784"/>
                <a:gd name="adj2" fmla="val 24396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0F5D43-40B1-4BCA-B162-F2115B1F579C}"/>
              </a:ext>
            </a:extLst>
          </p:cNvPr>
          <p:cNvSpPr txBox="1"/>
          <p:nvPr/>
        </p:nvSpPr>
        <p:spPr>
          <a:xfrm>
            <a:off x="1610161" y="2613589"/>
            <a:ext cx="6590371" cy="98488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L5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/>
              <a:t>     </a:t>
            </a:r>
            <a:r>
              <a:rPr lang="en-US" sz="3600" b="1" dirty="0"/>
              <a:t>Listening</a:t>
            </a:r>
            <a:endParaRPr lang="en-US" sz="3200" b="1" i="0" u="none" strike="noStrike" baseline="0" dirty="0"/>
          </a:p>
          <a:p>
            <a:endParaRPr lang="ar-SA" dirty="0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889C5E3-2DCB-4338-8BA7-B496F11BD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737" y="2729192"/>
            <a:ext cx="886441" cy="6673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08893"/>
      </p:ext>
    </p:ext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DCC955-4132-467A-821C-2512B5146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4" t="44795"/>
          <a:stretch/>
        </p:blipFill>
        <p:spPr>
          <a:xfrm rot="20863488">
            <a:off x="4146115" y="2555311"/>
            <a:ext cx="4446740" cy="3257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B6808D4-4AF1-4F06-B2AA-B5BFE08B1319}"/>
              </a:ext>
            </a:extLst>
          </p:cNvPr>
          <p:cNvSpPr txBox="1"/>
          <p:nvPr/>
        </p:nvSpPr>
        <p:spPr>
          <a:xfrm>
            <a:off x="914400" y="2116080"/>
            <a:ext cx="3922618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l"/>
            <a:endParaRPr lang="ar-SA" sz="2400" dirty="0"/>
          </a:p>
          <a:p>
            <a:pPr algn="l"/>
            <a:r>
              <a:rPr lang="en-US" sz="2400" b="1" dirty="0"/>
              <a:t>Who has been to a high school graduation? </a:t>
            </a: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19FCD38-5301-4520-BE04-C3C349117F13}"/>
              </a:ext>
            </a:extLst>
          </p:cNvPr>
          <p:cNvSpPr txBox="1"/>
          <p:nvPr/>
        </p:nvSpPr>
        <p:spPr>
          <a:xfrm>
            <a:off x="3717098" y="227974"/>
            <a:ext cx="4757803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l"/>
            <a:endParaRPr lang="ar-SA" sz="2000" dirty="0"/>
          </a:p>
          <a:p>
            <a:pPr algn="l"/>
            <a:r>
              <a:rPr lang="en-US" sz="2000" b="1" dirty="0"/>
              <a:t>Who usually goes to the graduation? </a:t>
            </a:r>
            <a:endParaRPr lang="ar-SA" sz="2800" dirty="0"/>
          </a:p>
          <a:p>
            <a:pPr algn="l"/>
            <a:endParaRPr lang="ar-SA" sz="20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ECB44FD-B7C9-475A-AA52-59F7FF5F34BB}"/>
              </a:ext>
            </a:extLst>
          </p:cNvPr>
          <p:cNvSpPr txBox="1"/>
          <p:nvPr/>
        </p:nvSpPr>
        <p:spPr>
          <a:xfrm>
            <a:off x="6888271" y="1654415"/>
            <a:ext cx="4757803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endParaRPr lang="ar-SA" dirty="0"/>
          </a:p>
          <a:p>
            <a:r>
              <a:rPr lang="en-US" b="1" i="1" dirty="0"/>
              <a:t>What do you think the principal will talk about? </a:t>
            </a:r>
            <a:endParaRPr lang="ar-SA" sz="2000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5068093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EC5F8CE-CFA6-4D64-91CC-746A13A15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4999" y="117535"/>
            <a:ext cx="2203774" cy="2114964"/>
          </a:xfrm>
          <a:prstGeom prst="ellipse">
            <a:avLst/>
          </a:prstGeom>
          <a:ln w="63500" cap="rnd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2A54EB7-2F9A-4A64-A811-0FA2B6C96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896" y="107875"/>
            <a:ext cx="2203775" cy="2114964"/>
          </a:xfrm>
          <a:prstGeom prst="ellipse">
            <a:avLst/>
          </a:prstGeom>
          <a:ln w="63500" cap="rnd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8BF0AEA-2D6C-4195-89FE-09F899544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73" y="2304789"/>
            <a:ext cx="9437981" cy="4026738"/>
          </a:xfrm>
          <a:prstGeom prst="rect">
            <a:avLst/>
          </a:prstGeom>
        </p:spPr>
      </p:pic>
      <p:pic>
        <p:nvPicPr>
          <p:cNvPr id="5" name="MG Bk 1 F-SA_2020_1-22">
            <a:hlinkClick r:id="" action="ppaction://media"/>
            <a:extLst>
              <a:ext uri="{FF2B5EF4-FFF2-40B4-BE49-F238E27FC236}">
                <a16:creationId xmlns:a16="http://schemas.microsoft.com/office/drawing/2014/main" id="{E3901C55-93FB-4A84-8A60-804382443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69419" y="298195"/>
            <a:ext cx="886691" cy="886691"/>
          </a:xfrm>
          <a:prstGeom prst="rect">
            <a:avLst/>
          </a:prstGeom>
        </p:spPr>
      </p:pic>
      <p:pic>
        <p:nvPicPr>
          <p:cNvPr id="5122" name="Picture 2" descr="سماعات, كرتون سماعات الرأس, والاستماع إلى الموسيقى png">
            <a:extLst>
              <a:ext uri="{FF2B5EF4-FFF2-40B4-BE49-F238E27FC236}">
                <a16:creationId xmlns:a16="http://schemas.microsoft.com/office/drawing/2014/main" id="{063EB791-E7D1-4A05-A94C-53265653B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0115" y1="89606" x2="70115" y2="89606"/>
                        <a14:foregroundMark x1="33333" y1="89247" x2="33333" y2="89247"/>
                        <a14:foregroundMark x1="29885" y1="89247" x2="29885" y2="89247"/>
                        <a14:foregroundMark x1="52299" y1="10753" x2="39080" y2="12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008" r="14068" b="5492"/>
          <a:stretch/>
        </p:blipFill>
        <p:spPr bwMode="auto">
          <a:xfrm>
            <a:off x="2507329" y="-11998"/>
            <a:ext cx="1226233" cy="1187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خطط انسيابي: معالجة 5">
            <a:extLst>
              <a:ext uri="{FF2B5EF4-FFF2-40B4-BE49-F238E27FC236}">
                <a16:creationId xmlns:a16="http://schemas.microsoft.com/office/drawing/2014/main" id="{661FB62B-02AF-4BA6-845E-89505795C4D0}"/>
              </a:ext>
            </a:extLst>
          </p:cNvPr>
          <p:cNvSpPr/>
          <p:nvPr/>
        </p:nvSpPr>
        <p:spPr>
          <a:xfrm>
            <a:off x="2855934" y="2823442"/>
            <a:ext cx="3983277" cy="71829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خطط انسيابي: معالجة 7">
            <a:extLst>
              <a:ext uri="{FF2B5EF4-FFF2-40B4-BE49-F238E27FC236}">
                <a16:creationId xmlns:a16="http://schemas.microsoft.com/office/drawing/2014/main" id="{0C339903-957A-4466-B15F-A920FB06CD50}"/>
              </a:ext>
            </a:extLst>
          </p:cNvPr>
          <p:cNvSpPr/>
          <p:nvPr/>
        </p:nvSpPr>
        <p:spPr>
          <a:xfrm>
            <a:off x="6976997" y="2799367"/>
            <a:ext cx="3244240" cy="718292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خطط انسيابي: معالجة 8">
            <a:extLst>
              <a:ext uri="{FF2B5EF4-FFF2-40B4-BE49-F238E27FC236}">
                <a16:creationId xmlns:a16="http://schemas.microsoft.com/office/drawing/2014/main" id="{976D9D05-2F27-4858-8D6A-93B826FC5BB5}"/>
              </a:ext>
            </a:extLst>
          </p:cNvPr>
          <p:cNvSpPr/>
          <p:nvPr/>
        </p:nvSpPr>
        <p:spPr>
          <a:xfrm>
            <a:off x="2855934" y="3701240"/>
            <a:ext cx="3870543" cy="960397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خطط انسيابي: معالجة 9">
            <a:extLst>
              <a:ext uri="{FF2B5EF4-FFF2-40B4-BE49-F238E27FC236}">
                <a16:creationId xmlns:a16="http://schemas.microsoft.com/office/drawing/2014/main" id="{6BDAFE8C-7A5A-4713-8993-2BB89834217E}"/>
              </a:ext>
            </a:extLst>
          </p:cNvPr>
          <p:cNvSpPr/>
          <p:nvPr/>
        </p:nvSpPr>
        <p:spPr>
          <a:xfrm>
            <a:off x="6976997" y="3665105"/>
            <a:ext cx="3093929" cy="960397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خطط انسيابي: معالجة 10">
            <a:extLst>
              <a:ext uri="{FF2B5EF4-FFF2-40B4-BE49-F238E27FC236}">
                <a16:creationId xmlns:a16="http://schemas.microsoft.com/office/drawing/2014/main" id="{83BAF790-B879-408C-828A-6C17ECBAE9F7}"/>
              </a:ext>
            </a:extLst>
          </p:cNvPr>
          <p:cNvSpPr/>
          <p:nvPr/>
        </p:nvSpPr>
        <p:spPr>
          <a:xfrm>
            <a:off x="2812092" y="4733928"/>
            <a:ext cx="3870543" cy="6416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خطط انسيابي: معالجة 11">
            <a:extLst>
              <a:ext uri="{FF2B5EF4-FFF2-40B4-BE49-F238E27FC236}">
                <a16:creationId xmlns:a16="http://schemas.microsoft.com/office/drawing/2014/main" id="{C31E66F1-2F30-4970-B71C-817E340CC870}"/>
              </a:ext>
            </a:extLst>
          </p:cNvPr>
          <p:cNvSpPr/>
          <p:nvPr/>
        </p:nvSpPr>
        <p:spPr>
          <a:xfrm>
            <a:off x="6976997" y="4772948"/>
            <a:ext cx="3093929" cy="6416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خطط انسيابي: معالجة 12">
            <a:extLst>
              <a:ext uri="{FF2B5EF4-FFF2-40B4-BE49-F238E27FC236}">
                <a16:creationId xmlns:a16="http://schemas.microsoft.com/office/drawing/2014/main" id="{8A8B4BD3-FC63-4CC7-A4A1-D9A27B5E546E}"/>
              </a:ext>
            </a:extLst>
          </p:cNvPr>
          <p:cNvSpPr/>
          <p:nvPr/>
        </p:nvSpPr>
        <p:spPr>
          <a:xfrm>
            <a:off x="2855934" y="5532727"/>
            <a:ext cx="3682652" cy="6416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خطط انسيابي: معالجة 13">
            <a:extLst>
              <a:ext uri="{FF2B5EF4-FFF2-40B4-BE49-F238E27FC236}">
                <a16:creationId xmlns:a16="http://schemas.microsoft.com/office/drawing/2014/main" id="{3BBA3BEB-8039-4427-8EC0-BB7559C65686}"/>
              </a:ext>
            </a:extLst>
          </p:cNvPr>
          <p:cNvSpPr/>
          <p:nvPr/>
        </p:nvSpPr>
        <p:spPr>
          <a:xfrm>
            <a:off x="6976997" y="5532727"/>
            <a:ext cx="3093929" cy="641694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B42C70E-E052-46FC-B89E-0650D952C440}"/>
              </a:ext>
            </a:extLst>
          </p:cNvPr>
          <p:cNvSpPr txBox="1"/>
          <p:nvPr/>
        </p:nvSpPr>
        <p:spPr>
          <a:xfrm>
            <a:off x="488272" y="1129477"/>
            <a:ext cx="6684885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000" b="1" i="0" u="sng" strike="noStrike" baseline="0" dirty="0"/>
              <a:t>Listen to the principal’s speech at graduation, and complete the chart about the students’ past and future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595463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97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DED4FF2-4E7F-4131-83C9-9BC3A518BC11}"/>
              </a:ext>
            </a:extLst>
          </p:cNvPr>
          <p:cNvGrpSpPr/>
          <p:nvPr/>
        </p:nvGrpSpPr>
        <p:grpSpPr>
          <a:xfrm>
            <a:off x="0" y="-64941"/>
            <a:ext cx="12316691" cy="6922941"/>
            <a:chOff x="0" y="0"/>
            <a:chExt cx="12082510" cy="6922941"/>
          </a:xfrm>
        </p:grpSpPr>
        <p:pic>
          <p:nvPicPr>
            <p:cNvPr id="2050" name="Picture 2" descr="Computer on table in work space psd mockup Free Psd">
              <a:extLst>
                <a:ext uri="{FF2B5EF4-FFF2-40B4-BE49-F238E27FC236}">
                  <a16:creationId xmlns:a16="http://schemas.microsoft.com/office/drawing/2014/main" id="{710DC93C-BF5F-4AEE-BBA1-97F345AC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2510" cy="692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: زوايا علوية مستديرة 1">
              <a:extLst>
                <a:ext uri="{FF2B5EF4-FFF2-40B4-BE49-F238E27FC236}">
                  <a16:creationId xmlns:a16="http://schemas.microsoft.com/office/drawing/2014/main" id="{A69D286F-52FB-4362-B0AE-71B3512E5B2A}"/>
                </a:ext>
              </a:extLst>
            </p:cNvPr>
            <p:cNvSpPr/>
            <p:nvPr/>
          </p:nvSpPr>
          <p:spPr>
            <a:xfrm rot="21087687">
              <a:off x="3322706" y="1874010"/>
              <a:ext cx="5144269" cy="2071642"/>
            </a:xfrm>
            <a:prstGeom prst="round2SameRect">
              <a:avLst>
                <a:gd name="adj1" fmla="val 12784"/>
                <a:gd name="adj2" fmla="val 24396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0F5D43-40B1-4BCA-B162-F2115B1F579C}"/>
              </a:ext>
            </a:extLst>
          </p:cNvPr>
          <p:cNvSpPr txBox="1"/>
          <p:nvPr/>
        </p:nvSpPr>
        <p:spPr>
          <a:xfrm>
            <a:off x="3376331" y="2442084"/>
            <a:ext cx="6590371" cy="1477328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/>
            <a:r>
              <a:rPr lang="en-US" sz="4000" b="1" dirty="0">
                <a:solidFill>
                  <a:srgbClr val="9C4396"/>
                </a:solidFill>
              </a:rPr>
              <a:t>L6</a:t>
            </a:r>
            <a:r>
              <a:rPr lang="en-US" sz="3200" b="1" dirty="0"/>
              <a:t>   </a:t>
            </a:r>
            <a:r>
              <a:rPr lang="en-US" sz="3200" b="0" i="0" u="none" strike="noStrike" baseline="0" dirty="0"/>
              <a:t>Pronunciation </a:t>
            </a:r>
          </a:p>
          <a:p>
            <a:pPr algn="l"/>
            <a:endParaRPr lang="en-US" sz="3200" b="1" i="0" u="none" strike="noStrike" baseline="0" dirty="0"/>
          </a:p>
          <a:p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DB80443-C5D7-4A68-8737-8F6389B40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657" y="2613589"/>
            <a:ext cx="944895" cy="56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68351"/>
      </p:ext>
    </p:extLst>
  </p:cSld>
  <p:clrMapOvr>
    <a:masterClrMapping/>
  </p:clrMapOvr>
  <p:transition spd="slow">
    <p:cover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72C608D-7181-4F00-BCFC-3387E7E8D2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26" t="23485" r="1"/>
          <a:stretch/>
        </p:blipFill>
        <p:spPr>
          <a:xfrm>
            <a:off x="438412" y="1427967"/>
            <a:ext cx="10709754" cy="4365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MG Bk 1 F-SA_2020_1-23">
            <a:hlinkClick r:id="" action="ppaction://media"/>
            <a:extLst>
              <a:ext uri="{FF2B5EF4-FFF2-40B4-BE49-F238E27FC236}">
                <a16:creationId xmlns:a16="http://schemas.microsoft.com/office/drawing/2014/main" id="{CD1A536C-E552-4515-A13D-C9A61BC7B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59789" y="149744"/>
            <a:ext cx="748145" cy="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008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8D20F06-F9C4-4332-9807-6D673F03E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287" y="87682"/>
            <a:ext cx="3790950" cy="57744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1583156-BD21-4ECB-9977-B20E22CC8ECF}"/>
              </a:ext>
            </a:extLst>
          </p:cNvPr>
          <p:cNvSpPr txBox="1"/>
          <p:nvPr/>
        </p:nvSpPr>
        <p:spPr>
          <a:xfrm>
            <a:off x="3392464" y="1175359"/>
            <a:ext cx="4757803" cy="1200329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l"/>
            <a:endParaRPr lang="ar-SA" sz="2400" dirty="0">
              <a:solidFill>
                <a:schemeClr val="bg1"/>
              </a:solidFill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Name 3 things that you have learned today</a:t>
            </a:r>
            <a:endParaRPr lang="ar-SA" sz="3600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98E9CA6-C8DA-44BF-8DBB-CBD7372ACEC5}"/>
              </a:ext>
            </a:extLst>
          </p:cNvPr>
          <p:cNvSpPr txBox="1"/>
          <p:nvPr/>
        </p:nvSpPr>
        <p:spPr>
          <a:xfrm>
            <a:off x="1575148" y="2664860"/>
            <a:ext cx="4757803" cy="144655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l"/>
            <a:endParaRPr lang="ar-SA" sz="2000" dirty="0"/>
          </a:p>
          <a:p>
            <a:pPr algn="l"/>
            <a:r>
              <a:rPr lang="en-US" sz="2400" b="1" dirty="0"/>
              <a:t>Do you need to learn more and search about any points</a:t>
            </a:r>
            <a:r>
              <a:rPr lang="en-US" sz="2000" b="1" dirty="0"/>
              <a:t>? </a:t>
            </a:r>
            <a:endParaRPr lang="ar-SA" sz="2800" dirty="0"/>
          </a:p>
          <a:p>
            <a:pPr algn="l"/>
            <a:endParaRPr lang="ar-SA" sz="20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6ED8167-1B48-40F4-B1E4-1DC8FB04ACBD}"/>
              </a:ext>
            </a:extLst>
          </p:cNvPr>
          <p:cNvSpPr txBox="1"/>
          <p:nvPr/>
        </p:nvSpPr>
        <p:spPr>
          <a:xfrm>
            <a:off x="3164974" y="4359202"/>
            <a:ext cx="4757803" cy="1077218"/>
          </a:xfrm>
          <a:prstGeom prst="rect">
            <a:avLst/>
          </a:prstGeom>
          <a:solidFill>
            <a:srgbClr val="33D117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l"/>
            <a:endParaRPr lang="ar-SA" sz="2000" dirty="0"/>
          </a:p>
          <a:p>
            <a:pPr algn="l"/>
            <a:r>
              <a:rPr lang="en-US" sz="2400" b="1" dirty="0">
                <a:solidFill>
                  <a:schemeClr val="bg1"/>
                </a:solidFill>
              </a:rPr>
              <a:t>Did you enjoy the lesson today?</a:t>
            </a:r>
            <a:endParaRPr lang="ar-SA" sz="3200" dirty="0">
              <a:solidFill>
                <a:schemeClr val="bg1"/>
              </a:solidFill>
            </a:endParaRPr>
          </a:p>
          <a:p>
            <a:pPr algn="l"/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363766923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ave A Nice Day Png, Transparent Png - vhv">
            <a:extLst>
              <a:ext uri="{FF2B5EF4-FFF2-40B4-BE49-F238E27FC236}">
                <a16:creationId xmlns:a16="http://schemas.microsoft.com/office/drawing/2014/main" id="{9E20A2EC-773C-4BA1-850F-F3F4FFC25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9" b="89238" l="7442" r="95930">
                        <a14:foregroundMark x1="9884" y1="65022" x2="9884" y2="65022"/>
                        <a14:foregroundMark x1="7442" y1="67265" x2="7442" y2="67265"/>
                        <a14:foregroundMark x1="19767" y1="30493" x2="19767" y2="30493"/>
                        <a14:foregroundMark x1="16977" y1="66816" x2="16977" y2="66816"/>
                        <a14:foregroundMark x1="21628" y1="78475" x2="21628" y2="78475"/>
                        <a14:foregroundMark x1="25581" y1="63229" x2="25581" y2="63229"/>
                        <a14:foregroundMark x1="30116" y1="70404" x2="30116" y2="70404"/>
                        <a14:foregroundMark x1="42442" y1="59641" x2="42442" y2="59641"/>
                        <a14:foregroundMark x1="49302" y1="57848" x2="49302" y2="57848"/>
                        <a14:foregroundMark x1="56977" y1="43498" x2="56977" y2="43498"/>
                        <a14:foregroundMark x1="63023" y1="46188" x2="63023" y2="46188"/>
                        <a14:foregroundMark x1="64767" y1="54709" x2="64767" y2="54709"/>
                        <a14:foregroundMark x1="83256" y1="38565" x2="83256" y2="38565"/>
                        <a14:foregroundMark x1="90581" y1="34081" x2="90581" y2="34081"/>
                        <a14:foregroundMark x1="95930" y1="25561" x2="95930" y2="25561"/>
                        <a14:foregroundMark x1="94070" y1="53812" x2="94070" y2="53812"/>
                        <a14:backgroundMark x1="66395" y1="50224" x2="66395" y2="50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62" y="1853395"/>
            <a:ext cx="8191500" cy="2124075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275381"/>
      </p:ext>
    </p:extLst>
  </p:cSld>
  <p:clrMapOvr>
    <a:masterClrMapping/>
  </p:clrMapOvr>
  <p:transition spd="slow"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B3EA901-0960-4782-A6AF-7E0CEDB7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915" y="713984"/>
            <a:ext cx="6338169" cy="5612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472312"/>
      </p:ext>
    </p:extLst>
  </p:cSld>
  <p:clrMapOvr>
    <a:masterClrMapping/>
  </p:clrMapOvr>
  <p:transition spd="slow">
    <p:cover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CF6FA97-0C9C-482F-A6ED-79B70BB7CCAD}"/>
              </a:ext>
            </a:extLst>
          </p:cNvPr>
          <p:cNvSpPr/>
          <p:nvPr/>
        </p:nvSpPr>
        <p:spPr>
          <a:xfrm>
            <a:off x="3222594" y="1225118"/>
            <a:ext cx="6134470" cy="4669655"/>
          </a:xfrm>
          <a:prstGeom prst="roundRect">
            <a:avLst>
              <a:gd name="adj" fmla="val 13815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C8D3AA-D28C-4C20-A9AA-C640C7629DCA}"/>
              </a:ext>
            </a:extLst>
          </p:cNvPr>
          <p:cNvSpPr txBox="1"/>
          <p:nvPr/>
        </p:nvSpPr>
        <p:spPr>
          <a:xfrm>
            <a:off x="2645941" y="1648328"/>
            <a:ext cx="7196866" cy="3662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Unit-3- What Will Be ,Will Be</a:t>
            </a:r>
          </a:p>
          <a:p>
            <a:pPr algn="ctr"/>
            <a:endParaRPr lang="en-US" dirty="0"/>
          </a:p>
          <a:p>
            <a:pPr algn="ctr"/>
            <a:r>
              <a:rPr lang="en-US" sz="2800" dirty="0"/>
              <a:t>L4 </a:t>
            </a:r>
            <a:r>
              <a:rPr lang="en-US" sz="2800" b="0" i="0" u="none" strike="noStrike" baseline="0" dirty="0"/>
              <a:t>Language in Context</a:t>
            </a:r>
          </a:p>
          <a:p>
            <a:pPr algn="ctr"/>
            <a:endParaRPr lang="ar-SA" sz="28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800" dirty="0"/>
              <a:t>L5</a:t>
            </a:r>
            <a:r>
              <a:rPr lang="en-US" sz="2800" b="0" i="0" u="none" strike="noStrike" baseline="0" dirty="0"/>
              <a:t> Listening</a:t>
            </a:r>
          </a:p>
          <a:p>
            <a:pPr algn="ctr"/>
            <a:endParaRPr lang="ar-SA" sz="2800" b="0" i="0" u="none" strike="noStrike" baseline="0" dirty="0">
              <a:solidFill>
                <a:srgbClr val="000000"/>
              </a:solidFill>
            </a:endParaRPr>
          </a:p>
          <a:p>
            <a:pPr algn="ctr"/>
            <a:r>
              <a:rPr lang="en-US" sz="2800" dirty="0"/>
              <a:t>L6 </a:t>
            </a:r>
            <a:r>
              <a:rPr lang="en-US" sz="2800" b="0" i="0" u="none" strike="noStrike" baseline="0" dirty="0"/>
              <a:t>Pronunciation</a:t>
            </a:r>
          </a:p>
          <a:p>
            <a:pPr algn="ctr"/>
            <a:endParaRPr lang="ar-SA" sz="2800" b="0" i="0" u="none" strike="noStrike" baseline="0" dirty="0">
              <a:solidFill>
                <a:srgbClr val="000000"/>
              </a:solidFill>
            </a:endParaRPr>
          </a:p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94648173"/>
      </p:ext>
    </p:extLst>
  </p:cSld>
  <p:clrMapOvr>
    <a:masterClrMapping/>
  </p:clrMapOvr>
  <p:transition spd="slow">
    <p:cover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2919F4-C34D-4316-9CAB-67014DED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73" y="538447"/>
            <a:ext cx="6470666" cy="59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920F9D7-2C50-4BE0-922A-0E67932C4630}"/>
              </a:ext>
            </a:extLst>
          </p:cNvPr>
          <p:cNvSpPr txBox="1"/>
          <p:nvPr/>
        </p:nvSpPr>
        <p:spPr>
          <a:xfrm>
            <a:off x="1056443" y="538447"/>
            <a:ext cx="291187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dirty="0"/>
              <a:t>Ehsan Salah </a:t>
            </a:r>
            <a:r>
              <a:rPr lang="en-US" dirty="0" err="1"/>
              <a:t>H.w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4777180"/>
      </p:ext>
    </p:extLst>
  </p:cSld>
  <p:clrMapOvr>
    <a:masterClrMapping/>
  </p:clrMapOvr>
  <p:transition spd="slow">
    <p:cover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546910E-817A-424B-A5BD-9CCF4C36C2A3}"/>
              </a:ext>
            </a:extLst>
          </p:cNvPr>
          <p:cNvGrpSpPr/>
          <p:nvPr/>
        </p:nvGrpSpPr>
        <p:grpSpPr>
          <a:xfrm>
            <a:off x="2913512" y="2507414"/>
            <a:ext cx="1796277" cy="947746"/>
            <a:chOff x="7512318" y="2630983"/>
            <a:chExt cx="1796277" cy="1253401"/>
          </a:xfrm>
        </p:grpSpPr>
        <p:sp>
          <p:nvSpPr>
            <p:cNvPr id="18" name="Speech Bubble: Rectangle with Corners Rounded 7">
              <a:extLst>
                <a:ext uri="{FF2B5EF4-FFF2-40B4-BE49-F238E27FC236}">
                  <a16:creationId xmlns:a16="http://schemas.microsoft.com/office/drawing/2014/main" id="{F4CCD6B5-5019-4392-A720-1C776A2BB4F5}"/>
                </a:ext>
              </a:extLst>
            </p:cNvPr>
            <p:cNvSpPr/>
            <p:nvPr/>
          </p:nvSpPr>
          <p:spPr>
            <a:xfrm>
              <a:off x="7513645" y="2630983"/>
              <a:ext cx="1794950" cy="125340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D113CE96-84AC-46A4-90E3-9B569FFC5DEB}"/>
                </a:ext>
              </a:extLst>
            </p:cNvPr>
            <p:cNvSpPr txBox="1"/>
            <p:nvPr/>
          </p:nvSpPr>
          <p:spPr>
            <a:xfrm>
              <a:off x="7512318" y="2826313"/>
              <a:ext cx="1796277" cy="540407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rtl="0"/>
              <a:r>
                <a:rPr lang="en-US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spent</a:t>
              </a:r>
              <a:endParaRPr lang="ar-SA" kern="0" dirty="0">
                <a:solidFill>
                  <a:schemeClr val="bg1"/>
                </a:solidFill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59741A1-CAC8-4117-B65B-273F51E05180}"/>
              </a:ext>
            </a:extLst>
          </p:cNvPr>
          <p:cNvGrpSpPr/>
          <p:nvPr/>
        </p:nvGrpSpPr>
        <p:grpSpPr>
          <a:xfrm>
            <a:off x="5120452" y="2446004"/>
            <a:ext cx="1794950" cy="947746"/>
            <a:chOff x="9510440" y="1380094"/>
            <a:chExt cx="1794950" cy="947746"/>
          </a:xfrm>
        </p:grpSpPr>
        <p:sp>
          <p:nvSpPr>
            <p:cNvPr id="21" name="Speech Bubble: Rectangle with Corners Rounded 10">
              <a:extLst>
                <a:ext uri="{FF2B5EF4-FFF2-40B4-BE49-F238E27FC236}">
                  <a16:creationId xmlns:a16="http://schemas.microsoft.com/office/drawing/2014/main" id="{E288EB08-CDCD-4795-84DF-59DDB0789BE7}"/>
                </a:ext>
              </a:extLst>
            </p:cNvPr>
            <p:cNvSpPr/>
            <p:nvPr/>
          </p:nvSpPr>
          <p:spPr>
            <a:xfrm>
              <a:off x="9510440" y="1380094"/>
              <a:ext cx="1794950" cy="947746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88087921-75F8-4E31-99D8-60B18FC338A7}"/>
                </a:ext>
              </a:extLst>
            </p:cNvPr>
            <p:cNvSpPr txBox="1"/>
            <p:nvPr/>
          </p:nvSpPr>
          <p:spPr>
            <a:xfrm>
              <a:off x="9720159" y="1484405"/>
              <a:ext cx="1402637" cy="408623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rtl="0"/>
              <a:r>
                <a:rPr lang="en-US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spending</a:t>
              </a:r>
              <a:endParaRPr lang="ar-SA" kern="0" dirty="0">
                <a:solidFill>
                  <a:schemeClr val="bg1"/>
                </a:solidFill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DA5BD7D-5D47-4969-A7D7-0B68D3621488}"/>
              </a:ext>
            </a:extLst>
          </p:cNvPr>
          <p:cNvGrpSpPr/>
          <p:nvPr/>
        </p:nvGrpSpPr>
        <p:grpSpPr>
          <a:xfrm>
            <a:off x="769159" y="2501124"/>
            <a:ext cx="1794950" cy="947746"/>
            <a:chOff x="9510440" y="3429001"/>
            <a:chExt cx="1794950" cy="947746"/>
          </a:xfrm>
        </p:grpSpPr>
        <p:sp>
          <p:nvSpPr>
            <p:cNvPr id="24" name="Speech Bubble: Rectangle with Corners Rounded 8">
              <a:extLst>
                <a:ext uri="{FF2B5EF4-FFF2-40B4-BE49-F238E27FC236}">
                  <a16:creationId xmlns:a16="http://schemas.microsoft.com/office/drawing/2014/main" id="{109A1971-D5EC-4465-BC58-187287628DAF}"/>
                </a:ext>
              </a:extLst>
            </p:cNvPr>
            <p:cNvSpPr/>
            <p:nvPr/>
          </p:nvSpPr>
          <p:spPr>
            <a:xfrm>
              <a:off x="9510440" y="3429001"/>
              <a:ext cx="1794950" cy="947746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D0DF81D7-8DDB-4E02-8849-F5C786700145}"/>
                </a:ext>
              </a:extLst>
            </p:cNvPr>
            <p:cNvSpPr txBox="1"/>
            <p:nvPr/>
          </p:nvSpPr>
          <p:spPr>
            <a:xfrm>
              <a:off x="9543915" y="3537921"/>
              <a:ext cx="1728000" cy="408623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rtl="0"/>
              <a:r>
                <a:rPr lang="en-US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spend</a:t>
              </a:r>
              <a:endParaRPr lang="ar-SA" kern="0" dirty="0">
                <a:solidFill>
                  <a:schemeClr val="bg1"/>
                </a:solidFill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" descr="نتيجة بحث الصور عن yes no icon">
            <a:extLst>
              <a:ext uri="{FF2B5EF4-FFF2-40B4-BE49-F238E27FC236}">
                <a16:creationId xmlns:a16="http://schemas.microsoft.com/office/drawing/2014/main" id="{D67D2359-6A1F-4E86-9470-5C79AA33C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2694563" y="224634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نتيجة بحث الصور عن yes no icon">
            <a:extLst>
              <a:ext uri="{FF2B5EF4-FFF2-40B4-BE49-F238E27FC236}">
                <a16:creationId xmlns:a16="http://schemas.microsoft.com/office/drawing/2014/main" id="{64D79B42-45C2-4EEF-A132-F1F949C2C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510557" y="2200855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نتيجة بحث الصور عن yes no icon">
            <a:extLst>
              <a:ext uri="{FF2B5EF4-FFF2-40B4-BE49-F238E27FC236}">
                <a16:creationId xmlns:a16="http://schemas.microsoft.com/office/drawing/2014/main" id="{026D22CD-E2BC-46A7-9BF0-2EE76F27D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928738" y="224634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97">
            <a:extLst>
              <a:ext uri="{FF2B5EF4-FFF2-40B4-BE49-F238E27FC236}">
                <a16:creationId xmlns:a16="http://schemas.microsoft.com/office/drawing/2014/main" id="{D20A9CBB-557C-4B53-800E-7E568B84DC77}"/>
              </a:ext>
            </a:extLst>
          </p:cNvPr>
          <p:cNvSpPr txBox="1"/>
          <p:nvPr/>
        </p:nvSpPr>
        <p:spPr>
          <a:xfrm>
            <a:off x="406060" y="1551634"/>
            <a:ext cx="6727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>
                <a:cs typeface="Arial" panose="020B0604020202020204" pitchFamily="34" charset="0"/>
              </a:rPr>
              <a:t>I am going to ……….vacation in Riyadh to enjoy Riyadh season</a:t>
            </a:r>
            <a:endParaRPr lang="ar-SA" sz="2000" dirty="0">
              <a:cs typeface="Arial" panose="020B0604020202020204" pitchFamily="34" charset="0"/>
            </a:endParaRP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7B515072-4C99-4B9D-B681-85940C026CCC}"/>
              </a:ext>
            </a:extLst>
          </p:cNvPr>
          <p:cNvGrpSpPr/>
          <p:nvPr/>
        </p:nvGrpSpPr>
        <p:grpSpPr>
          <a:xfrm>
            <a:off x="3015654" y="4572690"/>
            <a:ext cx="1794950" cy="947746"/>
            <a:chOff x="7513645" y="2630983"/>
            <a:chExt cx="1794950" cy="1253401"/>
          </a:xfrm>
        </p:grpSpPr>
        <p:sp>
          <p:nvSpPr>
            <p:cNvPr id="43" name="Speech Bubble: Rectangle with Corners Rounded 7">
              <a:extLst>
                <a:ext uri="{FF2B5EF4-FFF2-40B4-BE49-F238E27FC236}">
                  <a16:creationId xmlns:a16="http://schemas.microsoft.com/office/drawing/2014/main" id="{A7AA5681-2947-442E-A48F-51494AF14623}"/>
                </a:ext>
              </a:extLst>
            </p:cNvPr>
            <p:cNvSpPr/>
            <p:nvPr/>
          </p:nvSpPr>
          <p:spPr>
            <a:xfrm>
              <a:off x="7513645" y="2630983"/>
              <a:ext cx="1794950" cy="1253401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33240A14-9018-4C60-B607-DD89BF2B51D7}"/>
                </a:ext>
              </a:extLst>
            </p:cNvPr>
            <p:cNvSpPr txBox="1"/>
            <p:nvPr/>
          </p:nvSpPr>
          <p:spPr>
            <a:xfrm>
              <a:off x="7573449" y="2784826"/>
              <a:ext cx="1671445" cy="945710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Visiting 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  <a:p>
              <a:pPr algn="ctr" rtl="0"/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75880770-416A-492C-8949-0AB3B12F4C6F}"/>
              </a:ext>
            </a:extLst>
          </p:cNvPr>
          <p:cNvGrpSpPr/>
          <p:nvPr/>
        </p:nvGrpSpPr>
        <p:grpSpPr>
          <a:xfrm>
            <a:off x="5216794" y="4574805"/>
            <a:ext cx="1827098" cy="947746"/>
            <a:chOff x="9478292" y="1380094"/>
            <a:chExt cx="1827098" cy="947746"/>
          </a:xfrm>
        </p:grpSpPr>
        <p:sp>
          <p:nvSpPr>
            <p:cNvPr id="46" name="Speech Bubble: Rectangle with Corners Rounded 10">
              <a:extLst>
                <a:ext uri="{FF2B5EF4-FFF2-40B4-BE49-F238E27FC236}">
                  <a16:creationId xmlns:a16="http://schemas.microsoft.com/office/drawing/2014/main" id="{562B2746-80DF-4C63-9454-C4DD49DE3120}"/>
                </a:ext>
              </a:extLst>
            </p:cNvPr>
            <p:cNvSpPr/>
            <p:nvPr/>
          </p:nvSpPr>
          <p:spPr>
            <a:xfrm>
              <a:off x="9510440" y="1380094"/>
              <a:ext cx="1794950" cy="94774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مربع نص 46">
              <a:extLst>
                <a:ext uri="{FF2B5EF4-FFF2-40B4-BE49-F238E27FC236}">
                  <a16:creationId xmlns:a16="http://schemas.microsoft.com/office/drawing/2014/main" id="{15E6A329-80F1-4B4D-B663-837392ED8E9A}"/>
                </a:ext>
              </a:extLst>
            </p:cNvPr>
            <p:cNvSpPr txBox="1"/>
            <p:nvPr/>
          </p:nvSpPr>
          <p:spPr>
            <a:xfrm>
              <a:off x="9478292" y="1510124"/>
              <a:ext cx="1794950" cy="408623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rtl="0"/>
              <a:r>
                <a:rPr lang="en-US" kern="0" dirty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Visited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49" name="Speech Bubble: Rectangle with Corners Rounded 8">
            <a:extLst>
              <a:ext uri="{FF2B5EF4-FFF2-40B4-BE49-F238E27FC236}">
                <a16:creationId xmlns:a16="http://schemas.microsoft.com/office/drawing/2014/main" id="{E83962FB-5114-4573-BC6E-454E9FC3209D}"/>
              </a:ext>
            </a:extLst>
          </p:cNvPr>
          <p:cNvSpPr/>
          <p:nvPr/>
        </p:nvSpPr>
        <p:spPr>
          <a:xfrm>
            <a:off x="587089" y="4639585"/>
            <a:ext cx="1794950" cy="947746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B1FAAB5-6C75-4444-BA1A-3DC720B1C9D7}"/>
              </a:ext>
            </a:extLst>
          </p:cNvPr>
          <p:cNvSpPr txBox="1"/>
          <p:nvPr/>
        </p:nvSpPr>
        <p:spPr>
          <a:xfrm>
            <a:off x="587089" y="4858668"/>
            <a:ext cx="1721032" cy="40862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US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rPr>
              <a:t>Visit </a:t>
            </a:r>
            <a:endParaRPr lang="ar-SA" kern="0" dirty="0">
              <a:latin typeface="+mj-lt"/>
              <a:ea typeface="方正综艺简体" panose="02010601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" name="Picture 2" descr="نتيجة بحث الصور عن yes no icon">
            <a:extLst>
              <a:ext uri="{FF2B5EF4-FFF2-40B4-BE49-F238E27FC236}">
                <a16:creationId xmlns:a16="http://schemas.microsoft.com/office/drawing/2014/main" id="{E02641E8-EE18-4805-A0AA-CD2E62253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5169625" y="4372435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نتيجة بحث الصور عن yes no icon">
            <a:extLst>
              <a:ext uri="{FF2B5EF4-FFF2-40B4-BE49-F238E27FC236}">
                <a16:creationId xmlns:a16="http://schemas.microsoft.com/office/drawing/2014/main" id="{EC007FB8-F96D-447D-B7A6-F8B772CDF9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2881071" y="4372435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نتيجة بحث الصور عن yes no icon">
            <a:extLst>
              <a:ext uri="{FF2B5EF4-FFF2-40B4-BE49-F238E27FC236}">
                <a16:creationId xmlns:a16="http://schemas.microsoft.com/office/drawing/2014/main" id="{9CB7F242-75B8-4E0C-9DA5-A1DCB2FC3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406060" y="4396958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97">
            <a:extLst>
              <a:ext uri="{FF2B5EF4-FFF2-40B4-BE49-F238E27FC236}">
                <a16:creationId xmlns:a16="http://schemas.microsoft.com/office/drawing/2014/main" id="{4F667C37-5059-41D6-A06E-C4BC413A2072}"/>
              </a:ext>
            </a:extLst>
          </p:cNvPr>
          <p:cNvSpPr txBox="1"/>
          <p:nvPr/>
        </p:nvSpPr>
        <p:spPr>
          <a:xfrm>
            <a:off x="798162" y="3817998"/>
            <a:ext cx="5439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dirty="0"/>
              <a:t> By the end of this week, I will be my grandmother </a:t>
            </a:r>
            <a:endParaRPr lang="ar-SA" sz="2000" dirty="0"/>
          </a:p>
        </p:txBody>
      </p: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3FB19707-73FE-446C-8D14-93E3DDD0ABB5}"/>
              </a:ext>
            </a:extLst>
          </p:cNvPr>
          <p:cNvGrpSpPr/>
          <p:nvPr/>
        </p:nvGrpSpPr>
        <p:grpSpPr>
          <a:xfrm>
            <a:off x="-162370" y="-23501"/>
            <a:ext cx="3837064" cy="1356645"/>
            <a:chOff x="-162370" y="-23501"/>
            <a:chExt cx="3837064" cy="1356645"/>
          </a:xfrm>
        </p:grpSpPr>
        <p:pic>
          <p:nvPicPr>
            <p:cNvPr id="34" name="Picture 2" descr="Tag png images | PNGWing">
              <a:extLst>
                <a:ext uri="{FF2B5EF4-FFF2-40B4-BE49-F238E27FC236}">
                  <a16:creationId xmlns:a16="http://schemas.microsoft.com/office/drawing/2014/main" id="{DBF04CF4-06CE-4AB8-9A63-DCB819A5A9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593" b="97405" l="28696" r="48370">
                          <a14:foregroundMark x1="40543" y1="91018" x2="40543" y2="91018"/>
                          <a14:foregroundMark x1="40652" y1="3992" x2="40652" y2="3992"/>
                          <a14:foregroundMark x1="48043" y1="93413" x2="48043" y2="93413"/>
                          <a14:foregroundMark x1="47609" y1="96407" x2="47609" y2="96407"/>
                          <a14:foregroundMark x1="47609" y1="97405" x2="47609" y2="97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62" t="-546" r="49155" b="-278"/>
            <a:stretch/>
          </p:blipFill>
          <p:spPr bwMode="auto">
            <a:xfrm rot="16200000">
              <a:off x="1077839" y="-1263710"/>
              <a:ext cx="1356645" cy="383706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09C467B8-4432-401D-B203-3D38AC36A16E}"/>
                </a:ext>
              </a:extLst>
            </p:cNvPr>
            <p:cNvSpPr txBox="1"/>
            <p:nvPr/>
          </p:nvSpPr>
          <p:spPr>
            <a:xfrm>
              <a:off x="1316053" y="393212"/>
              <a:ext cx="219626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</a:rPr>
                <a:t>Warm Up</a:t>
              </a:r>
              <a:endParaRPr lang="ar-SA" sz="2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6" name="صورة 35">
            <a:extLst>
              <a:ext uri="{FF2B5EF4-FFF2-40B4-BE49-F238E27FC236}">
                <a16:creationId xmlns:a16="http://schemas.microsoft.com/office/drawing/2014/main" id="{DF0BD320-142B-4B12-BC66-1C887538D7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9368" r="18515" b="3618"/>
          <a:stretch/>
        </p:blipFill>
        <p:spPr>
          <a:xfrm>
            <a:off x="10357502" y="-23501"/>
            <a:ext cx="1692068" cy="2264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A6869E90-6987-4D43-AF10-AD37E2D0992A}"/>
              </a:ext>
            </a:extLst>
          </p:cNvPr>
          <p:cNvSpPr txBox="1"/>
          <p:nvPr/>
        </p:nvSpPr>
        <p:spPr>
          <a:xfrm>
            <a:off x="4765701" y="393212"/>
            <a:ext cx="38370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Lets Check What you know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20800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A8F9BFF4-C743-468E-8FB1-4EF26CABDB85}"/>
              </a:ext>
            </a:extLst>
          </p:cNvPr>
          <p:cNvSpPr txBox="1"/>
          <p:nvPr/>
        </p:nvSpPr>
        <p:spPr>
          <a:xfrm>
            <a:off x="1294336" y="1773820"/>
            <a:ext cx="80846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Identify future sentences in a video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CEAE314-04C1-4596-8444-0A18032EBFB5}"/>
              </a:ext>
            </a:extLst>
          </p:cNvPr>
          <p:cNvSpPr txBox="1"/>
          <p:nvPr/>
        </p:nvSpPr>
        <p:spPr>
          <a:xfrm>
            <a:off x="1416205" y="2456394"/>
            <a:ext cx="493999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Identify unstressed words in a sound clip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09B148F-6052-497A-9985-4BCCCC36EFC3}"/>
              </a:ext>
            </a:extLst>
          </p:cNvPr>
          <p:cNvSpPr txBox="1"/>
          <p:nvPr/>
        </p:nvSpPr>
        <p:spPr>
          <a:xfrm>
            <a:off x="1416205" y="3074057"/>
            <a:ext cx="55421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Formulate correct life decisions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A1B595E-D1E8-4F18-ACBB-2A11CB189AEE}"/>
              </a:ext>
            </a:extLst>
          </p:cNvPr>
          <p:cNvSpPr txBox="1"/>
          <p:nvPr/>
        </p:nvSpPr>
        <p:spPr>
          <a:xfrm>
            <a:off x="1405053" y="3613105"/>
            <a:ext cx="5352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Find out non stressed words in a sentence</a:t>
            </a:r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F5E301C-98E9-411F-BFBD-C1938937954E}"/>
              </a:ext>
            </a:extLst>
          </p:cNvPr>
          <p:cNvSpPr txBox="1"/>
          <p:nvPr/>
        </p:nvSpPr>
        <p:spPr>
          <a:xfrm>
            <a:off x="1405053" y="4144680"/>
            <a:ext cx="535258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Analyze a text to its elements</a:t>
            </a:r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85A1633-BFB4-4FA5-806F-CCA2AE860773}"/>
              </a:ext>
            </a:extLst>
          </p:cNvPr>
          <p:cNvSpPr txBox="1"/>
          <p:nvPr/>
        </p:nvSpPr>
        <p:spPr>
          <a:xfrm>
            <a:off x="1416205" y="4608921"/>
            <a:ext cx="54417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i="0" dirty="0">
                <a:solidFill>
                  <a:srgbClr val="676A6C"/>
                </a:solidFill>
                <a:effectLst/>
                <a:latin typeface="HelveticaNeue"/>
              </a:rPr>
              <a:t>Match questions with answers</a:t>
            </a:r>
            <a:endParaRPr lang="ar-SA" dirty="0"/>
          </a:p>
        </p:txBody>
      </p:sp>
      <p:pic>
        <p:nvPicPr>
          <p:cNvPr id="18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49576058-E2DF-4B2B-8AE8-8CF38BC0D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05245" y="176558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DE7B2445-3D1B-4321-B106-8AB66E568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05246" y="239296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B5ED6954-F383-46C9-8E5B-8BFE656DD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42512" y="301550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6520049C-A4D9-4B19-87AD-F6A059CEF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64857" y="3593209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E9C21BEE-6459-4C0B-BF68-750C26DF8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64856" y="411928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ag png images | PNGWing">
            <a:extLst>
              <a:ext uri="{FF2B5EF4-FFF2-40B4-BE49-F238E27FC236}">
                <a16:creationId xmlns:a16="http://schemas.microsoft.com/office/drawing/2014/main" id="{0DBF0144-A576-49C7-962D-77A9CCEFA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3" b="97405" l="28696" r="48370">
                        <a14:foregroundMark x1="40543" y1="91018" x2="40543" y2="91018"/>
                        <a14:foregroundMark x1="40652" y1="3992" x2="40652" y2="3992"/>
                        <a14:foregroundMark x1="48043" y1="93413" x2="48043" y2="93413"/>
                        <a14:foregroundMark x1="47609" y1="96407" x2="47609" y2="96407"/>
                        <a14:foregroundMark x1="47609" y1="97405" x2="47609" y2="97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38" t="910" r="48979" b="-1734"/>
          <a:stretch/>
        </p:blipFill>
        <p:spPr bwMode="auto">
          <a:xfrm rot="16200000">
            <a:off x="1277138" y="-1260283"/>
            <a:ext cx="1356645" cy="3837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80432310-08B8-4672-B0AA-2BA098666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70434" y="466347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E8CD611-CD61-4920-8731-85C1FA0650A4}"/>
              </a:ext>
            </a:extLst>
          </p:cNvPr>
          <p:cNvSpPr txBox="1"/>
          <p:nvPr/>
        </p:nvSpPr>
        <p:spPr>
          <a:xfrm>
            <a:off x="1294336" y="375003"/>
            <a:ext cx="2642839" cy="4495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</a:rPr>
              <a:t>Objectives</a:t>
            </a:r>
            <a:endParaRPr lang="ar-SA" sz="3200" b="1" dirty="0">
              <a:solidFill>
                <a:srgbClr val="FF0000"/>
              </a:solidFill>
            </a:endParaRPr>
          </a:p>
        </p:txBody>
      </p:sp>
      <p:pic>
        <p:nvPicPr>
          <p:cNvPr id="25" name="Picture 2" descr="Stick To Your Goals - Target Icon Png, Transparent Png - vhv">
            <a:extLst>
              <a:ext uri="{FF2B5EF4-FFF2-40B4-BE49-F238E27FC236}">
                <a16:creationId xmlns:a16="http://schemas.microsoft.com/office/drawing/2014/main" id="{9B59C6C6-9CD1-42D0-9A52-AA82CC483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11" b="92222" l="6163" r="96163">
                        <a14:foregroundMark x1="43372" y1="7667" x2="43372" y2="7667"/>
                        <a14:foregroundMark x1="43372" y1="7667" x2="43372" y2="7667"/>
                        <a14:foregroundMark x1="52209" y1="47444" x2="52209" y2="47444"/>
                        <a14:foregroundMark x1="94651" y1="18667" x2="94651" y2="18667"/>
                        <a14:foregroundMark x1="6279" y1="38000" x2="6279" y2="38000"/>
                        <a14:foregroundMark x1="41047" y1="63556" x2="41047" y2="63556"/>
                        <a14:foregroundMark x1="32442" y1="72000" x2="32442" y2="72000"/>
                        <a14:foregroundMark x1="22907" y1="50778" x2="22326" y2="50778"/>
                        <a14:foregroundMark x1="19535" y1="38000" x2="19535" y2="38000"/>
                        <a14:foregroundMark x1="47558" y1="48000" x2="47558" y2="48000"/>
                        <a14:foregroundMark x1="93488" y1="6000" x2="93488" y2="6000"/>
                        <a14:foregroundMark x1="84419" y1="5333" x2="84419" y2="5333"/>
                        <a14:foregroundMark x1="93837" y1="6556" x2="93837" y2="6556"/>
                        <a14:foregroundMark x1="96163" y1="49333" x2="96163" y2="49333"/>
                        <a14:foregroundMark x1="54884" y1="92222" x2="54884" y2="92222"/>
                        <a14:foregroundMark x1="49302" y1="5111" x2="49302" y2="5111"/>
                        <a14:foregroundMark x1="47907" y1="18222" x2="47907" y2="1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" b="3927"/>
          <a:stretch/>
        </p:blipFill>
        <p:spPr bwMode="auto">
          <a:xfrm rot="4283680">
            <a:off x="775428" y="5223068"/>
            <a:ext cx="312423" cy="31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282D7D89-33E2-43CF-AADA-02867545FEEB}"/>
              </a:ext>
            </a:extLst>
          </p:cNvPr>
          <p:cNvSpPr txBox="1"/>
          <p:nvPr/>
        </p:nvSpPr>
        <p:spPr>
          <a:xfrm>
            <a:off x="1360448" y="5157172"/>
            <a:ext cx="75349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rgbClr val="676A6C"/>
                </a:solidFill>
                <a:latin typeface="HelveticaNeue"/>
              </a:rPr>
              <a:t>Asses their classmates sentences in order to give them present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0631385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3DED4FF2-4E7F-4131-83C9-9BC3A518BC11}"/>
              </a:ext>
            </a:extLst>
          </p:cNvPr>
          <p:cNvGrpSpPr/>
          <p:nvPr/>
        </p:nvGrpSpPr>
        <p:grpSpPr>
          <a:xfrm>
            <a:off x="0" y="-64941"/>
            <a:ext cx="12316691" cy="6922941"/>
            <a:chOff x="0" y="0"/>
            <a:chExt cx="12082510" cy="6922941"/>
          </a:xfrm>
        </p:grpSpPr>
        <p:pic>
          <p:nvPicPr>
            <p:cNvPr id="2050" name="Picture 2" descr="Computer on table in work space psd mockup Free Psd">
              <a:extLst>
                <a:ext uri="{FF2B5EF4-FFF2-40B4-BE49-F238E27FC236}">
                  <a16:creationId xmlns:a16="http://schemas.microsoft.com/office/drawing/2014/main" id="{710DC93C-BF5F-4AEE-BBA1-97F345AC07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082510" cy="6922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ستطيل: زوايا علوية مستديرة 1">
              <a:extLst>
                <a:ext uri="{FF2B5EF4-FFF2-40B4-BE49-F238E27FC236}">
                  <a16:creationId xmlns:a16="http://schemas.microsoft.com/office/drawing/2014/main" id="{A69D286F-52FB-4362-B0AE-71B3512E5B2A}"/>
                </a:ext>
              </a:extLst>
            </p:cNvPr>
            <p:cNvSpPr/>
            <p:nvPr/>
          </p:nvSpPr>
          <p:spPr>
            <a:xfrm rot="21087687">
              <a:off x="3322706" y="1874010"/>
              <a:ext cx="5144269" cy="2071642"/>
            </a:xfrm>
            <a:prstGeom prst="round2SameRect">
              <a:avLst>
                <a:gd name="adj1" fmla="val 12784"/>
                <a:gd name="adj2" fmla="val 24396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3995EDBB-40BF-442A-B358-B334F3F3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4438" y="2626934"/>
              <a:ext cx="625033" cy="6192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0F5D43-40B1-4BCA-B162-F2115B1F579C}"/>
              </a:ext>
            </a:extLst>
          </p:cNvPr>
          <p:cNvSpPr txBox="1"/>
          <p:nvPr/>
        </p:nvSpPr>
        <p:spPr>
          <a:xfrm>
            <a:off x="2335667" y="2444115"/>
            <a:ext cx="6590371" cy="98488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000" b="1" dirty="0">
                <a:solidFill>
                  <a:srgbClr val="96B2CF"/>
                </a:solidFill>
              </a:rPr>
              <a:t>L4</a:t>
            </a:r>
            <a:r>
              <a:rPr lang="en-US" sz="3200" b="1" dirty="0"/>
              <a:t> </a:t>
            </a:r>
            <a:r>
              <a:rPr lang="en-US" sz="3200" b="1" i="0" u="none" strike="noStrike" baseline="0" dirty="0"/>
              <a:t>Language in Context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09968522"/>
      </p:ext>
    </p:extLst>
  </p:cSld>
  <p:clrMapOvr>
    <a:masterClrMapping/>
  </p:clrMapOvr>
  <p:transition spd="slow">
    <p:cover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E23A2CD-7DA1-46B5-8BC4-1B74AFBC7938}"/>
              </a:ext>
            </a:extLst>
          </p:cNvPr>
          <p:cNvGrpSpPr/>
          <p:nvPr/>
        </p:nvGrpSpPr>
        <p:grpSpPr>
          <a:xfrm>
            <a:off x="626204" y="-166254"/>
            <a:ext cx="10446326" cy="6622471"/>
            <a:chOff x="2313709" y="374073"/>
            <a:chExt cx="7176655" cy="606828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457DA28-D6DD-4CF4-8F31-9253940E6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709" y="374073"/>
              <a:ext cx="7176655" cy="6068289"/>
            </a:xfrm>
            <a:prstGeom prst="rect">
              <a:avLst/>
            </a:prstGeom>
          </p:spPr>
        </p:pic>
        <p:sp>
          <p:nvSpPr>
            <p:cNvPr id="4" name="مخطط انسيابي: رابط 3">
              <a:extLst>
                <a:ext uri="{FF2B5EF4-FFF2-40B4-BE49-F238E27FC236}">
                  <a16:creationId xmlns:a16="http://schemas.microsoft.com/office/drawing/2014/main" id="{7BA2A31A-B5AC-4B92-ACD6-FD1606397BB2}"/>
                </a:ext>
              </a:extLst>
            </p:cNvPr>
            <p:cNvSpPr/>
            <p:nvPr/>
          </p:nvSpPr>
          <p:spPr>
            <a:xfrm>
              <a:off x="6871854" y="928255"/>
              <a:ext cx="2229379" cy="1814943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5" name="مخطط انسيابي: رابط 4">
              <a:extLst>
                <a:ext uri="{FF2B5EF4-FFF2-40B4-BE49-F238E27FC236}">
                  <a16:creationId xmlns:a16="http://schemas.microsoft.com/office/drawing/2014/main" id="{82808A7C-850B-44C4-A9BF-F8893692DE0B}"/>
                </a:ext>
              </a:extLst>
            </p:cNvPr>
            <p:cNvSpPr/>
            <p:nvPr/>
          </p:nvSpPr>
          <p:spPr>
            <a:xfrm>
              <a:off x="2701635" y="928254"/>
              <a:ext cx="2306728" cy="1814943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C28918D-B038-4981-AB27-890093FA21DF}"/>
              </a:ext>
            </a:extLst>
          </p:cNvPr>
          <p:cNvSpPr txBox="1"/>
          <p:nvPr/>
        </p:nvSpPr>
        <p:spPr>
          <a:xfrm>
            <a:off x="1665294" y="937973"/>
            <a:ext cx="324508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 will eat healthier food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8AA24F5-EDD9-4BDD-BE92-B4F0176CAD2C}"/>
              </a:ext>
            </a:extLst>
          </p:cNvPr>
          <p:cNvSpPr txBox="1"/>
          <p:nvPr/>
        </p:nvSpPr>
        <p:spPr>
          <a:xfrm>
            <a:off x="7667062" y="827136"/>
            <a:ext cx="324508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 won’t go to bed late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B5B4E7F-97B8-44A4-8FCC-A16FB080093F}"/>
              </a:ext>
            </a:extLst>
          </p:cNvPr>
          <p:cNvSpPr txBox="1"/>
          <p:nvPr/>
        </p:nvSpPr>
        <p:spPr>
          <a:xfrm>
            <a:off x="1665294" y="722528"/>
            <a:ext cx="3245080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 will  work hard to finish English contract</a:t>
            </a:r>
            <a:endParaRPr lang="ar-SA" sz="2800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178743F-72CD-4404-A73C-BAE10CBFEE04}"/>
              </a:ext>
            </a:extLst>
          </p:cNvPr>
          <p:cNvSpPr txBox="1"/>
          <p:nvPr/>
        </p:nvSpPr>
        <p:spPr>
          <a:xfrm>
            <a:off x="3103418" y="3100913"/>
            <a:ext cx="5029199" cy="1362075"/>
          </a:xfrm>
          <a:prstGeom prst="wedgeRoundRectCallout">
            <a:avLst>
              <a:gd name="adj1" fmla="val -6742"/>
              <a:gd name="adj2" fmla="val 148398"/>
              <a:gd name="adj3" fmla="val 16667"/>
            </a:avLst>
          </a:prstGeom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Proxima Nova"/>
            </a:endParaRPr>
          </a:p>
          <a:p>
            <a:pPr algn="l"/>
            <a:r>
              <a:rPr lang="en-US" sz="2800" b="1" u="none" strike="noStrike" baseline="0" dirty="0">
                <a:latin typeface="Proxima Nova"/>
              </a:rPr>
              <a:t>How are these sentences the same 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24139066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0BD6B8-AA4D-4310-8096-BFB2FA5242D3}"/>
              </a:ext>
            </a:extLst>
          </p:cNvPr>
          <p:cNvSpPr txBox="1"/>
          <p:nvPr/>
        </p:nvSpPr>
        <p:spPr>
          <a:xfrm>
            <a:off x="1226634" y="769434"/>
            <a:ext cx="947853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400" b="0" i="0" u="sng" strike="noStrike" baseline="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Write down three things you want to change and improve in your life. Compare your ideas with a partner </a:t>
            </a:r>
          </a:p>
          <a:p>
            <a:endParaRPr lang="ar-SA" dirty="0"/>
          </a:p>
        </p:txBody>
      </p:sp>
      <p:pic>
        <p:nvPicPr>
          <p:cNvPr id="3" name="Picture 4" descr="دعاء الصباح مكتوب للامام علي بن ابي طالب – نبض الخليج">
            <a:extLst>
              <a:ext uri="{FF2B5EF4-FFF2-40B4-BE49-F238E27FC236}">
                <a16:creationId xmlns:a16="http://schemas.microsoft.com/office/drawing/2014/main" id="{F160D104-75D6-47A2-BC65-4C476C9EC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13" y1="77966" x2="52113" y2="77966"/>
                        <a14:foregroundMark x1="44014" y1="10734" x2="44014" y2="10734"/>
                        <a14:foregroundMark x1="36972" y1="56497" x2="36972" y2="56497"/>
                        <a14:foregroundMark x1="51408" y1="42373" x2="51408" y2="42373"/>
                        <a14:foregroundMark x1="53169" y1="48588" x2="53169" y2="48588"/>
                        <a14:foregroundMark x1="59859" y1="40678" x2="59859" y2="40678"/>
                        <a14:foregroundMark x1="42958" y1="29379" x2="42958" y2="29379"/>
                        <a14:foregroundMark x1="38732" y1="41243" x2="38732" y2="41243"/>
                        <a14:foregroundMark x1="42606" y1="44633" x2="42606" y2="44633"/>
                        <a14:foregroundMark x1="44366" y1="50282" x2="44718" y2="50282"/>
                        <a14:foregroundMark x1="54930" y1="48588" x2="54930" y2="48588"/>
                        <a14:foregroundMark x1="57394" y1="44633" x2="57394" y2="44633"/>
                        <a14:foregroundMark x1="63380" y1="36158" x2="63380" y2="36158"/>
                        <a14:foregroundMark x1="60915" y1="30508" x2="60915" y2="30508"/>
                        <a14:foregroundMark x1="50704" y1="25424" x2="50704" y2="25424"/>
                        <a14:foregroundMark x1="73944" y1="50847" x2="73944" y2="50847"/>
                        <a14:foregroundMark x1="76056" y1="38983" x2="76056" y2="38983"/>
                        <a14:foregroundMark x1="73592" y1="24294" x2="73592" y2="24294"/>
                        <a14:foregroundMark x1="69366" y1="14124" x2="69366" y2="14124"/>
                        <a14:foregroundMark x1="49296" y1="67232" x2="49296" y2="67232"/>
                        <a14:foregroundMark x1="27113" y1="49718" x2="27113" y2="49718"/>
                        <a14:foregroundMark x1="25352" y1="37853" x2="25352" y2="37853"/>
                        <a14:foregroundMark x1="27465" y1="24859" x2="27465" y2="24859"/>
                        <a14:foregroundMark x1="30986" y1="13559" x2="30986" y2="13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9" t="-3461" r="21582" b="15325"/>
          <a:stretch/>
        </p:blipFill>
        <p:spPr bwMode="auto">
          <a:xfrm>
            <a:off x="10120297" y="769434"/>
            <a:ext cx="618564" cy="83371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4CB0EE3-4FDD-4E57-A1A3-435D4F2A94BB}"/>
              </a:ext>
            </a:extLst>
          </p:cNvPr>
          <p:cNvSpPr txBox="1"/>
          <p:nvPr/>
        </p:nvSpPr>
        <p:spPr>
          <a:xfrm>
            <a:off x="1486829" y="2018371"/>
            <a:ext cx="8073483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endParaRPr lang="ar-SA" sz="2800" i="0" u="none" strike="noStrike" baseline="0" dirty="0">
              <a:solidFill>
                <a:srgbClr val="000000"/>
              </a:solidFill>
            </a:endParaRPr>
          </a:p>
          <a:p>
            <a:pPr algn="l"/>
            <a:r>
              <a:rPr lang="en-US" sz="2800" i="0" u="none" strike="noStrike" baseline="0" dirty="0"/>
              <a:t>I won’t use my cell phone so much.</a:t>
            </a:r>
          </a:p>
          <a:p>
            <a:pPr algn="l"/>
            <a:endParaRPr lang="en-US" sz="2800" i="0" u="none" strike="noStrike" baseline="0" dirty="0"/>
          </a:p>
          <a:p>
            <a:pPr algn="l"/>
            <a:r>
              <a:rPr lang="en-US" sz="2800" i="0" u="none" strike="noStrike" baseline="0" dirty="0"/>
              <a:t> I’ll start exercising.</a:t>
            </a:r>
          </a:p>
          <a:p>
            <a:pPr algn="l"/>
            <a:r>
              <a:rPr lang="en-US" sz="2800" i="0" u="none" strike="noStrike" baseline="0" dirty="0"/>
              <a:t> </a:t>
            </a:r>
          </a:p>
          <a:p>
            <a:pPr algn="l"/>
            <a:r>
              <a:rPr lang="en-US" sz="2800" i="0" u="none" strike="noStrike" baseline="0" dirty="0"/>
              <a:t>I’ll study more. </a:t>
            </a:r>
          </a:p>
        </p:txBody>
      </p:sp>
      <p:pic>
        <p:nvPicPr>
          <p:cNvPr id="3074" name="Picture 2" descr="1,335 Write Down Illustrations &amp;amp; Clip Art - iStock">
            <a:extLst>
              <a:ext uri="{FF2B5EF4-FFF2-40B4-BE49-F238E27FC236}">
                <a16:creationId xmlns:a16="http://schemas.microsoft.com/office/drawing/2014/main" id="{06C74F61-A679-452E-BE48-475AE9A3DD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89" b="85131" l="23856" r="94118">
                        <a14:foregroundMark x1="93301" y1="17974" x2="93301" y2="17974"/>
                        <a14:foregroundMark x1="46569" y1="42484" x2="46569" y2="42484"/>
                        <a14:foregroundMark x1="32353" y1="18627" x2="32353" y2="18627"/>
                        <a14:foregroundMark x1="31699" y1="18627" x2="31536" y2="18954"/>
                        <a14:foregroundMark x1="44118" y1="22876" x2="44118" y2="22876"/>
                        <a14:foregroundMark x1="55556" y1="22059" x2="55556" y2="22059"/>
                        <a14:foregroundMark x1="68627" y1="22059" x2="68627" y2="22059"/>
                        <a14:foregroundMark x1="67484" y1="19281" x2="67484" y2="19281"/>
                        <a14:foregroundMark x1="66830" y1="19118" x2="66830" y2="19118"/>
                        <a14:foregroundMark x1="68301" y1="21405" x2="68301" y2="21405"/>
                        <a14:foregroundMark x1="28268" y1="24510" x2="38889" y2="70261"/>
                        <a14:foregroundMark x1="38889" y1="70261" x2="60621" y2="74837"/>
                        <a14:foregroundMark x1="60621" y1="74837" x2="68137" y2="52941"/>
                        <a14:foregroundMark x1="68137" y1="52941" x2="53595" y2="40196"/>
                        <a14:foregroundMark x1="53595" y1="40196" x2="53595" y2="40196"/>
                        <a14:foregroundMark x1="94118" y1="16993" x2="80719" y2="13889"/>
                        <a14:foregroundMark x1="50163" y1="46732" x2="58007" y2="46569"/>
                        <a14:foregroundMark x1="50000" y1="48856" x2="43137" y2="67647"/>
                        <a14:foregroundMark x1="43137" y1="67647" x2="71732" y2="55065"/>
                        <a14:foregroundMark x1="71732" y1="55065" x2="66013" y2="48693"/>
                        <a14:foregroundMark x1="43301" y1="22059" x2="43301" y2="22059"/>
                        <a14:foregroundMark x1="24346" y1="25490" x2="26961" y2="72876"/>
                        <a14:foregroundMark x1="26961" y1="72876" x2="59150" y2="85131"/>
                        <a14:foregroundMark x1="59150" y1="85131" x2="74020" y2="67320"/>
                        <a14:foregroundMark x1="74020" y1="67320" x2="74346" y2="48529"/>
                        <a14:foregroundMark x1="74346" y1="48529" x2="39706" y2="39379"/>
                        <a14:foregroundMark x1="39706" y1="39379" x2="33987" y2="40523"/>
                        <a14:foregroundMark x1="70915" y1="25980" x2="57353" y2="43301"/>
                        <a14:foregroundMark x1="57353" y1="43301" x2="62745" y2="34477"/>
                        <a14:foregroundMark x1="53595" y1="58824" x2="50980" y2="61275"/>
                        <a14:foregroundMark x1="24183" y1="23529" x2="22549" y2="82680"/>
                        <a14:foregroundMark x1="22549" y1="82680" x2="44281" y2="80392"/>
                        <a14:foregroundMark x1="44281" y1="80392" x2="26961" y2="63725"/>
                        <a14:foregroundMark x1="26961" y1="63725" x2="27288" y2="58170"/>
                        <a14:foregroundMark x1="23529" y1="26471" x2="25817" y2="72712"/>
                        <a14:foregroundMark x1="25817" y1="72712" x2="28595" y2="52941"/>
                        <a14:foregroundMark x1="23856" y1="27124" x2="24673" y2="82516"/>
                        <a14:foregroundMark x1="55556" y1="25654" x2="55556" y2="25654"/>
                        <a14:foregroundMark x1="54412" y1="23529" x2="54412" y2="23529"/>
                        <a14:foregroundMark x1="54085" y1="20261" x2="53758" y2="19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7" t="12041" b="9376"/>
          <a:stretch/>
        </p:blipFill>
        <p:spPr bwMode="auto">
          <a:xfrm rot="21215775">
            <a:off x="9177155" y="2259133"/>
            <a:ext cx="2103187" cy="2104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ight Bulb Icon clipart - Light, Lamp, Face, transparent clip art">
            <a:extLst>
              <a:ext uri="{FF2B5EF4-FFF2-40B4-BE49-F238E27FC236}">
                <a16:creationId xmlns:a16="http://schemas.microsoft.com/office/drawing/2014/main" id="{AB72D39C-A890-4820-8E3F-2382899E5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2500" l="10000" r="90000">
                        <a14:foregroundMark x1="44000" y1="37361" x2="44000" y2="37361"/>
                        <a14:foregroundMark x1="50556" y1="54722" x2="50556" y2="54722"/>
                        <a14:foregroundMark x1="52000" y1="54583" x2="46111" y2="55833"/>
                        <a14:foregroundMark x1="46111" y1="55833" x2="43778" y2="55000"/>
                        <a14:foregroundMark x1="20444" y1="40556" x2="20444" y2="40556"/>
                        <a14:foregroundMark x1="21222" y1="25972" x2="21222" y2="25972"/>
                        <a14:foregroundMark x1="47889" y1="29722" x2="47889" y2="29722"/>
                        <a14:foregroundMark x1="49444" y1="30972" x2="54222" y2="34861"/>
                        <a14:foregroundMark x1="54222" y1="34861" x2="45889" y2="36111"/>
                        <a14:foregroundMark x1="45889" y1="36111" x2="45000" y2="33889"/>
                        <a14:foregroundMark x1="47778" y1="5000" x2="47778" y2="5000"/>
                        <a14:foregroundMark x1="56444" y1="76250" x2="57111" y2="84028"/>
                        <a14:foregroundMark x1="57111" y1="84028" x2="55333" y2="91111"/>
                        <a14:foregroundMark x1="55333" y1="91111" x2="49111" y2="94444"/>
                        <a14:foregroundMark x1="49111" y1="94444" x2="43444" y2="92500"/>
                        <a14:foregroundMark x1="43444" y1="92500" x2="40111" y2="86667"/>
                        <a14:foregroundMark x1="40111" y1="86667" x2="41111" y2="70972"/>
                        <a14:foregroundMark x1="54333" y1="33056" x2="40444" y2="40000"/>
                        <a14:foregroundMark x1="40444" y1="40000" x2="41111" y2="31389"/>
                        <a14:foregroundMark x1="41111" y1="31389" x2="49000" y2="29444"/>
                        <a14:foregroundMark x1="49000" y1="29444" x2="37889" y2="35278"/>
                        <a14:foregroundMark x1="37889" y1="35278" x2="37667" y2="31528"/>
                        <a14:foregroundMark x1="67889" y1="79722" x2="65667" y2="87222"/>
                        <a14:foregroundMark x1="65667" y1="87222" x2="59889" y2="88889"/>
                        <a14:foregroundMark x1="59889" y1="88889" x2="57111" y2="81111"/>
                        <a14:foregroundMark x1="57111" y1="81111" x2="62444" y2="75833"/>
                        <a14:foregroundMark x1="62444" y1="75833" x2="65778" y2="82778"/>
                        <a14:foregroundMark x1="65778" y1="82778" x2="65556" y2="83333"/>
                        <a14:foregroundMark x1="56111" y1="77083" x2="53556" y2="90833"/>
                        <a14:foregroundMark x1="53556" y1="90833" x2="46222" y2="88472"/>
                        <a14:foregroundMark x1="46222" y1="88472" x2="45778" y2="78333"/>
                        <a14:foregroundMark x1="45778" y1="78333" x2="50333" y2="82778"/>
                        <a14:foregroundMark x1="50333" y1="82778" x2="43889" y2="87361"/>
                        <a14:foregroundMark x1="43889" y1="87361" x2="51000" y2="77639"/>
                        <a14:foregroundMark x1="21222" y1="24861" x2="21222" y2="24861"/>
                        <a14:foregroundMark x1="22778" y1="42361" x2="22778" y2="42361"/>
                        <a14:foregroundMark x1="17889" y1="40139" x2="20444" y2="46667"/>
                        <a14:foregroundMark x1="20444" y1="46667" x2="22000" y2="42500"/>
                        <a14:foregroundMark x1="15111" y1="34167" x2="15111" y2="34167"/>
                        <a14:foregroundMark x1="15889" y1="35139" x2="15889" y2="35139"/>
                        <a14:foregroundMark x1="12000" y1="35556" x2="12000" y2="35556"/>
                        <a14:foregroundMark x1="12889" y1="36250" x2="12889" y2="36250"/>
                        <a14:foregroundMark x1="21222" y1="26250" x2="23111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8" t="2976" r="23352" b="4337"/>
          <a:stretch/>
        </p:blipFill>
        <p:spPr bwMode="auto">
          <a:xfrm>
            <a:off x="436900" y="2331331"/>
            <a:ext cx="727970" cy="6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897652"/>
      </p:ext>
    </p:extLst>
  </p:cSld>
  <p:clrMapOvr>
    <a:masterClrMapping/>
  </p:clrMapOvr>
  <p:transition spd="slow">
    <p:cover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4 -0.43866 L 5E-6 2.22222E-6 " pathEditMode="relative" rAng="0" ptsTypes="AA" p14:bounceEnd="60000">
                                          <p:cBhvr>
                                            <p:cTn id="6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219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4 -0.43866 L 5E-6 2.22222E-6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2192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16696785"/>
</p:tagLst>
</file>

<file path=ppt/theme/theme1.xml><?xml version="1.0" encoding="utf-8"?>
<a:theme xmlns:a="http://schemas.openxmlformats.org/drawingml/2006/main" name="نسق Offic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254</Words>
  <Application>Microsoft Office PowerPoint</Application>
  <PresentationFormat>شاشة عريضة</PresentationFormat>
  <Paragraphs>59</Paragraphs>
  <Slides>17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HelveticaNeue</vt:lpstr>
      <vt:lpstr>Proxima Nova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35</cp:revision>
  <dcterms:created xsi:type="dcterms:W3CDTF">2021-10-13T05:08:59Z</dcterms:created>
  <dcterms:modified xsi:type="dcterms:W3CDTF">2021-10-22T13:15:48Z</dcterms:modified>
</cp:coreProperties>
</file>