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305" r:id="rId5"/>
    <p:sldId id="275" r:id="rId6"/>
    <p:sldId id="274" r:id="rId7"/>
    <p:sldId id="304" r:id="rId8"/>
    <p:sldId id="306" r:id="rId9"/>
    <p:sldId id="260" r:id="rId10"/>
    <p:sldId id="280" r:id="rId11"/>
    <p:sldId id="292" r:id="rId12"/>
    <p:sldId id="293" r:id="rId13"/>
    <p:sldId id="290" r:id="rId14"/>
    <p:sldId id="294" r:id="rId15"/>
    <p:sldId id="302" r:id="rId16"/>
    <p:sldId id="307" r:id="rId17"/>
    <p:sldId id="278" r:id="rId18"/>
    <p:sldId id="303" r:id="rId19"/>
    <p:sldId id="266" r:id="rId20"/>
    <p:sldId id="267" r:id="rId21"/>
    <p:sldId id="296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21/12/44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52944429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الاتصال والنهايات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4.xml"/><Relationship Id="rId5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6224AA7-5D1E-02E1-F630-A127770088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893" y="3883253"/>
            <a:ext cx="2138389" cy="947682"/>
          </a:xfrm>
          <a:prstGeom prst="rect">
            <a:avLst/>
          </a:prstGeom>
          <a:ln>
            <a:noFill/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192FC49-7756-37AD-75A8-3B49ECB4F9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6225" y="3601509"/>
            <a:ext cx="2139027" cy="1814698"/>
          </a:xfrm>
          <a:prstGeom prst="rect">
            <a:avLst/>
          </a:prstGeom>
          <a:ln>
            <a:noFill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4712BCC-FFA1-F790-6CC0-FD5CF3A627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415" y="2171871"/>
            <a:ext cx="1827662" cy="418411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C8BEBEF-3DFA-D744-DCD5-3C600837CB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60089" y="2364243"/>
            <a:ext cx="5181599" cy="85905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6AC08A7-F42A-0209-ECC4-52155A7ED1C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7596" t="52857" r="24060" b="-4601"/>
          <a:stretch/>
        </p:blipFill>
        <p:spPr>
          <a:xfrm>
            <a:off x="5960348" y="1838089"/>
            <a:ext cx="4705308" cy="3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صورة 5">
            <a:extLst>
              <a:ext uri="{FF2B5EF4-FFF2-40B4-BE49-F238E27FC236}">
                <a16:creationId xmlns:a16="http://schemas.microsoft.com/office/drawing/2014/main" id="{A3008F14-5745-C39C-F13B-C230CCE846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01" y="1161349"/>
            <a:ext cx="10036861" cy="33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A199C9E-E51B-5630-7FE8-5C7E7EF90694}"/>
              </a:ext>
            </a:extLst>
          </p:cNvPr>
          <p:cNvPicPr>
            <a:picLocks noChangeAspect="1"/>
          </p:cNvPicPr>
          <p:nvPr/>
        </p:nvPicPr>
        <p:blipFill rotWithShape="1">
          <a:blip r:embed="rId54"/>
          <a:srcRect t="43760"/>
          <a:stretch/>
        </p:blipFill>
        <p:spPr>
          <a:xfrm>
            <a:off x="4951125" y="1701230"/>
            <a:ext cx="5966469" cy="7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6390F7-BA92-E31C-3E52-FBCF8D3E28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523" y="1690447"/>
            <a:ext cx="6105673" cy="5286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0E4E8A-27E1-A54D-82FA-013BEFC333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2721" y="2218240"/>
            <a:ext cx="2928967" cy="6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15699B12-7729-C3BD-E32E-002EAEE0113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30940" y="1179455"/>
            <a:ext cx="9321728" cy="544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FB67A3F-4CF9-EFE6-5640-1CE98C6A7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488" y="3089897"/>
            <a:ext cx="6410200" cy="10088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6375FAA-F8F0-FDFA-5CD3-4295D7C0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183" y="1836534"/>
            <a:ext cx="5824451" cy="4424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E7A4A97-3B5D-A8D1-7C95-161665630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450" y="2263719"/>
            <a:ext cx="2755481" cy="9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5C30584-E827-2300-8682-CBCAC1521526}"/>
              </a:ext>
            </a:extLst>
          </p:cNvPr>
          <p:cNvGrpSpPr/>
          <p:nvPr/>
        </p:nvGrpSpPr>
        <p:grpSpPr>
          <a:xfrm>
            <a:off x="4477200" y="1729412"/>
            <a:ext cx="6410200" cy="2262181"/>
            <a:chOff x="3457292" y="804903"/>
            <a:chExt cx="6410200" cy="2262181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D28E23C-8664-8B9D-B6D6-626080208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7292" y="2058266"/>
              <a:ext cx="6410200" cy="1008818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FEA5D55-741F-99F6-722F-E499ADBE6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1987" y="804903"/>
              <a:ext cx="5824451" cy="442478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470C48E6-752C-902F-243E-AA623DE42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7907" y="1286735"/>
              <a:ext cx="4178531" cy="644890"/>
            </a:xfrm>
            <a:prstGeom prst="rect">
              <a:avLst/>
            </a:prstGeom>
          </p:spPr>
        </p:pic>
      </p:grpSp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9417447E-DAE0-D7F8-9A29-A17B994F43A4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</p:spTree>
    <p:extLst>
      <p:ext uri="{BB962C8B-B14F-4D97-AF65-F5344CB8AC3E}">
        <p14:creationId xmlns:p14="http://schemas.microsoft.com/office/powerpoint/2010/main" val="107865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84F20D5-5F8B-5745-9307-876E0826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183" y="1836534"/>
            <a:ext cx="5824451" cy="4424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7D3114-DDD8-05B9-ECBA-B1C6C0C6C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674" y="2279012"/>
            <a:ext cx="3434868" cy="5573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9174061-C592-64EF-4468-FEE3E4432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434" y="2774437"/>
            <a:ext cx="6410200" cy="10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C689B97-0E23-3D43-4D82-FFAAE16BA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26" y="1315283"/>
            <a:ext cx="9516788" cy="445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C120AA9C-7E06-2698-B656-EE9121ECF220}"/>
              </a:ext>
            </a:extLst>
          </p:cNvPr>
          <p:cNvGrpSpPr/>
          <p:nvPr/>
        </p:nvGrpSpPr>
        <p:grpSpPr>
          <a:xfrm>
            <a:off x="1879870" y="1826890"/>
            <a:ext cx="8847065" cy="3204220"/>
            <a:chOff x="1036546" y="809972"/>
            <a:chExt cx="8847065" cy="320422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7E14F974-4929-BEBC-393B-17F94C90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4530" y="809972"/>
              <a:ext cx="2789081" cy="44092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E5E71320-C273-21A9-CBD3-29913DF9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3511" y="914278"/>
              <a:ext cx="3253017" cy="440921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970FA7D4-5FDE-CD47-E21A-7F7AD57CB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6546" y="1274462"/>
              <a:ext cx="8826946" cy="2739730"/>
            </a:xfrm>
            <a:prstGeom prst="rect">
              <a:avLst/>
            </a:prstGeom>
          </p:spPr>
        </p:pic>
      </p:grpSp>
      <p:graphicFrame>
        <p:nvGraphicFramePr>
          <p:cNvPr id="2" name="جدول 7">
            <a:extLst>
              <a:ext uri="{FF2B5EF4-FFF2-40B4-BE49-F238E27FC236}">
                <a16:creationId xmlns:a16="http://schemas.microsoft.com/office/drawing/2014/main" id="{BDBF49BD-8367-FD87-9A1A-7EE17EF82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16225"/>
              </p:ext>
            </p:extLst>
          </p:nvPr>
        </p:nvGraphicFramePr>
        <p:xfrm>
          <a:off x="6518030" y="5054678"/>
          <a:ext cx="4208904" cy="9944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1949">
                  <a:extLst>
                    <a:ext uri="{9D8B030D-6E8A-4147-A177-3AD203B41FA5}">
                      <a16:colId xmlns:a16="http://schemas.microsoft.com/office/drawing/2014/main" val="760020845"/>
                    </a:ext>
                  </a:extLst>
                </a:gridCol>
                <a:gridCol w="3176955">
                  <a:extLst>
                    <a:ext uri="{9D8B030D-6E8A-4147-A177-3AD203B41FA5}">
                      <a16:colId xmlns:a16="http://schemas.microsoft.com/office/drawing/2014/main" val="3231138818"/>
                    </a:ext>
                  </a:extLst>
                </a:gridCol>
              </a:tblGrid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اليمين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61983"/>
                  </a:ext>
                </a:extLst>
              </a:tr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اليسار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569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9AA5E4BC-1FD8-E08C-97C2-D5A5E8198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06172"/>
              </p:ext>
            </p:extLst>
          </p:nvPr>
        </p:nvGraphicFramePr>
        <p:xfrm>
          <a:off x="1617784" y="5054678"/>
          <a:ext cx="4208904" cy="9944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1949">
                  <a:extLst>
                    <a:ext uri="{9D8B030D-6E8A-4147-A177-3AD203B41FA5}">
                      <a16:colId xmlns:a16="http://schemas.microsoft.com/office/drawing/2014/main" val="760020845"/>
                    </a:ext>
                  </a:extLst>
                </a:gridCol>
                <a:gridCol w="3176955">
                  <a:extLst>
                    <a:ext uri="{9D8B030D-6E8A-4147-A177-3AD203B41FA5}">
                      <a16:colId xmlns:a16="http://schemas.microsoft.com/office/drawing/2014/main" val="3231138818"/>
                    </a:ext>
                  </a:extLst>
                </a:gridCol>
              </a:tblGrid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اليمين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61983"/>
                  </a:ext>
                </a:extLst>
              </a:tr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اليسار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3CEB7F-E7DB-D753-86C7-F5CE5201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61" y="1571064"/>
            <a:ext cx="10227026" cy="3168409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21865" y="1524344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B85E2E2-FA79-59D0-FB6A-06308B8FD149}"/>
              </a:ext>
            </a:extLst>
          </p:cNvPr>
          <p:cNvGrpSpPr/>
          <p:nvPr/>
        </p:nvGrpSpPr>
        <p:grpSpPr>
          <a:xfrm>
            <a:off x="4684837" y="1713505"/>
            <a:ext cx="6042098" cy="527222"/>
            <a:chOff x="4684837" y="1713505"/>
            <a:chExt cx="6042098" cy="52722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A4B1EC21-0019-A76D-12BB-C0B36E451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7854" y="1713505"/>
              <a:ext cx="2789081" cy="440921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B5BE577-69C8-7768-7BBE-0840DA7AF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4837" y="1799806"/>
              <a:ext cx="3253017" cy="440921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1C826A58-0402-2504-A53E-783B7CD6A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973" y="2240727"/>
            <a:ext cx="3003962" cy="24637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C59251-79B0-7E0D-01BC-B6356A3620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78"/>
          <a:stretch/>
        </p:blipFill>
        <p:spPr>
          <a:xfrm>
            <a:off x="2267601" y="2240727"/>
            <a:ext cx="3253017" cy="2835019"/>
          </a:xfrm>
          <a:prstGeom prst="rect">
            <a:avLst/>
          </a:prstGeom>
        </p:spPr>
      </p:pic>
      <p:graphicFrame>
        <p:nvGraphicFramePr>
          <p:cNvPr id="2" name="جدول 7">
            <a:extLst>
              <a:ext uri="{FF2B5EF4-FFF2-40B4-BE49-F238E27FC236}">
                <a16:creationId xmlns:a16="http://schemas.microsoft.com/office/drawing/2014/main" id="{738B92BE-8A77-FC57-B1FB-C3AB7BF40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15222"/>
              </p:ext>
            </p:extLst>
          </p:nvPr>
        </p:nvGraphicFramePr>
        <p:xfrm>
          <a:off x="6518030" y="5054678"/>
          <a:ext cx="4208904" cy="9944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1949">
                  <a:extLst>
                    <a:ext uri="{9D8B030D-6E8A-4147-A177-3AD203B41FA5}">
                      <a16:colId xmlns:a16="http://schemas.microsoft.com/office/drawing/2014/main" val="760020845"/>
                    </a:ext>
                  </a:extLst>
                </a:gridCol>
                <a:gridCol w="3176955">
                  <a:extLst>
                    <a:ext uri="{9D8B030D-6E8A-4147-A177-3AD203B41FA5}">
                      <a16:colId xmlns:a16="http://schemas.microsoft.com/office/drawing/2014/main" val="3231138818"/>
                    </a:ext>
                  </a:extLst>
                </a:gridCol>
              </a:tblGrid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اليمين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61983"/>
                  </a:ext>
                </a:extLst>
              </a:tr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اليسار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5690"/>
                  </a:ext>
                </a:extLst>
              </a:tr>
            </a:tbl>
          </a:graphicData>
        </a:graphic>
      </p:graphicFrame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AFD8E5A-84DD-43D9-B93B-7527FBF4C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35725"/>
              </p:ext>
            </p:extLst>
          </p:nvPr>
        </p:nvGraphicFramePr>
        <p:xfrm>
          <a:off x="1311714" y="5031175"/>
          <a:ext cx="4208904" cy="99443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31949">
                  <a:extLst>
                    <a:ext uri="{9D8B030D-6E8A-4147-A177-3AD203B41FA5}">
                      <a16:colId xmlns:a16="http://schemas.microsoft.com/office/drawing/2014/main" val="760020845"/>
                    </a:ext>
                  </a:extLst>
                </a:gridCol>
                <a:gridCol w="3176955">
                  <a:extLst>
                    <a:ext uri="{9D8B030D-6E8A-4147-A177-3AD203B41FA5}">
                      <a16:colId xmlns:a16="http://schemas.microsoft.com/office/drawing/2014/main" val="3231138818"/>
                    </a:ext>
                  </a:extLst>
                </a:gridCol>
              </a:tblGrid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اليمين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61983"/>
                  </a:ext>
                </a:extLst>
              </a:tr>
              <a:tr h="497215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من اليسار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52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535518" y="3228027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3D5CC4D8-628B-1DB5-FB1B-CBD9DD3E4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64"/>
          <a:stretch/>
        </p:blipFill>
        <p:spPr>
          <a:xfrm>
            <a:off x="5892521" y="1701230"/>
            <a:ext cx="4841237" cy="152679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5BF48B5-2461-D18E-DEAB-715D0F962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78"/>
          <a:stretch/>
        </p:blipFill>
        <p:spPr>
          <a:xfrm>
            <a:off x="5642593" y="3316086"/>
            <a:ext cx="5091165" cy="1593278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A6D830AE-A987-1419-83E1-6B4A7A1862ED}"/>
              </a:ext>
            </a:extLst>
          </p:cNvPr>
          <p:cNvCxnSpPr/>
          <p:nvPr/>
        </p:nvCxnSpPr>
        <p:spPr>
          <a:xfrm flipH="1">
            <a:off x="535518" y="4909364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صورة 9">
            <a:extLst>
              <a:ext uri="{FF2B5EF4-FFF2-40B4-BE49-F238E27FC236}">
                <a16:creationId xmlns:a16="http://schemas.microsoft.com/office/drawing/2014/main" id="{99746E03-07B9-C87A-7FAA-A3183895F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53"/>
          <a:stretch/>
        </p:blipFill>
        <p:spPr>
          <a:xfrm>
            <a:off x="5733423" y="4960707"/>
            <a:ext cx="5016245" cy="17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BFBE9BB-24EC-98E2-71CE-C8F370A6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6" y="1131299"/>
            <a:ext cx="9574116" cy="54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2B46B0F-DBE3-50A3-4B38-9087D1AF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87" y="1197720"/>
            <a:ext cx="9600009" cy="39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56814BE-1364-A768-86F1-423F64FD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71" b="51219"/>
          <a:stretch/>
        </p:blipFill>
        <p:spPr>
          <a:xfrm>
            <a:off x="1969478" y="1701230"/>
            <a:ext cx="8879078" cy="550928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81B6E11F-8CF7-F68C-9BC9-75A4CEFCE802}"/>
              </a:ext>
            </a:extLst>
          </p:cNvPr>
          <p:cNvCxnSpPr>
            <a:cxnSpLocks/>
          </p:cNvCxnSpPr>
          <p:nvPr/>
        </p:nvCxnSpPr>
        <p:spPr>
          <a:xfrm>
            <a:off x="5908430" y="2291002"/>
            <a:ext cx="0" cy="40394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A6B0A934-AEDE-4DCA-9525-A1B82F1EA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33640"/>
              </p:ext>
            </p:extLst>
          </p:nvPr>
        </p:nvGraphicFramePr>
        <p:xfrm>
          <a:off x="6110757" y="3196255"/>
          <a:ext cx="4645688" cy="33247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3457842406"/>
                    </a:ext>
                  </a:extLst>
                </a:gridCol>
                <a:gridCol w="3622431">
                  <a:extLst>
                    <a:ext uri="{9D8B030D-6E8A-4147-A177-3AD203B41FA5}">
                      <a16:colId xmlns:a16="http://schemas.microsoft.com/office/drawing/2014/main" val="2578585502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6859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56552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46256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الدالة متصلة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47028"/>
                  </a:ext>
                </a:extLst>
              </a:tr>
            </a:tbl>
          </a:graphicData>
        </a:graphic>
      </p:graphicFrame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D6749B5A-FC07-4EB3-BC59-0F2CCE003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31786"/>
              </p:ext>
            </p:extLst>
          </p:nvPr>
        </p:nvGraphicFramePr>
        <p:xfrm>
          <a:off x="1075173" y="3196255"/>
          <a:ext cx="4645688" cy="33247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3457842406"/>
                    </a:ext>
                  </a:extLst>
                </a:gridCol>
                <a:gridCol w="3622431">
                  <a:extLst>
                    <a:ext uri="{9D8B030D-6E8A-4147-A177-3AD203B41FA5}">
                      <a16:colId xmlns:a16="http://schemas.microsoft.com/office/drawing/2014/main" val="2578585502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6859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56552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46256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الدالة متصلة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47028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FF86F0F1-5A1D-8B62-968F-B33CB0AAD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73" t="56764" b="19922"/>
          <a:stretch/>
        </p:blipFill>
        <p:spPr>
          <a:xfrm>
            <a:off x="8510954" y="2252158"/>
            <a:ext cx="2337601" cy="47204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FA4C12F-A222-52FF-CF92-D0771B88A7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95" t="50842" r="51492" b="7115"/>
          <a:stretch/>
        </p:blipFill>
        <p:spPr>
          <a:xfrm>
            <a:off x="2356342" y="2173278"/>
            <a:ext cx="3419628" cy="8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9D7E98F-051C-B326-6088-E8E5F0733382}"/>
              </a:ext>
            </a:extLst>
          </p:cNvPr>
          <p:cNvGrpSpPr/>
          <p:nvPr/>
        </p:nvGrpSpPr>
        <p:grpSpPr>
          <a:xfrm>
            <a:off x="2438399" y="1817762"/>
            <a:ext cx="8303289" cy="433069"/>
            <a:chOff x="2438399" y="1817762"/>
            <a:chExt cx="8303289" cy="433069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8463C07E-8E15-4723-1CDA-0C315D448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4965"/>
            <a:stretch/>
          </p:blipFill>
          <p:spPr>
            <a:xfrm>
              <a:off x="4645686" y="1817762"/>
              <a:ext cx="6096002" cy="433069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D1C26D-A42C-59D0-807C-1A784B3560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022" t="34589" b="38020"/>
            <a:stretch/>
          </p:blipFill>
          <p:spPr>
            <a:xfrm>
              <a:off x="2438399" y="1912245"/>
              <a:ext cx="2863781" cy="338586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E5E18A5D-60D5-B547-19E4-42B518C8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781" y="2250831"/>
            <a:ext cx="3368907" cy="557356"/>
          </a:xfrm>
          <a:prstGeom prst="rect">
            <a:avLst/>
          </a:prstGeom>
        </p:spPr>
      </p:pic>
      <p:graphicFrame>
        <p:nvGraphicFramePr>
          <p:cNvPr id="3" name="جدول 5">
            <a:extLst>
              <a:ext uri="{FF2B5EF4-FFF2-40B4-BE49-F238E27FC236}">
                <a16:creationId xmlns:a16="http://schemas.microsoft.com/office/drawing/2014/main" id="{79506B7A-D098-521C-B853-E6D281B2F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72545"/>
              </p:ext>
            </p:extLst>
          </p:nvPr>
        </p:nvGraphicFramePr>
        <p:xfrm>
          <a:off x="5958357" y="2944772"/>
          <a:ext cx="4645688" cy="332479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23257">
                  <a:extLst>
                    <a:ext uri="{9D8B030D-6E8A-4147-A177-3AD203B41FA5}">
                      <a16:colId xmlns:a16="http://schemas.microsoft.com/office/drawing/2014/main" val="3457842406"/>
                    </a:ext>
                  </a:extLst>
                </a:gridCol>
                <a:gridCol w="3622431">
                  <a:extLst>
                    <a:ext uri="{9D8B030D-6E8A-4147-A177-3AD203B41FA5}">
                      <a16:colId xmlns:a16="http://schemas.microsoft.com/office/drawing/2014/main" val="2578585502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الشرط1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6859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56552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الشرط3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546256"/>
                  </a:ext>
                </a:extLst>
              </a:tr>
              <a:tr h="831199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هل الدالة متصلة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847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68BB754-5A6F-65C1-51D7-5AED2A92B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r="752"/>
          <a:stretch/>
        </p:blipFill>
        <p:spPr>
          <a:xfrm>
            <a:off x="1254369" y="1149908"/>
            <a:ext cx="8358554" cy="54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صورة">
            <a:extLst>
              <a:ext uri="{FF2B5EF4-FFF2-40B4-BE49-F238E27FC236}">
                <a16:creationId xmlns:a16="http://schemas.microsoft.com/office/drawing/2014/main" id="{AA39D3F4-8C11-5866-71BF-CED462CF6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53" y="1101969"/>
            <a:ext cx="7674708" cy="57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0A599A3-E1B6-E2CA-B022-3EF880C56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96" t="52857" r="24060" b="-4601"/>
          <a:stretch/>
        </p:blipFill>
        <p:spPr>
          <a:xfrm>
            <a:off x="5960348" y="1838089"/>
            <a:ext cx="4705308" cy="3892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B7B1D7-5B46-754D-D585-3BDE981D7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077" t="2932" r="3420" b="1"/>
          <a:stretch/>
        </p:blipFill>
        <p:spPr>
          <a:xfrm>
            <a:off x="8350852" y="2189753"/>
            <a:ext cx="2518117" cy="756912"/>
          </a:xfrm>
          <a:prstGeom prst="rect">
            <a:avLst/>
          </a:prstGeom>
        </p:spPr>
      </p:pic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7000302D-93DF-43F5-B30A-25CD2323ED32}"/>
              </a:ext>
            </a:extLst>
          </p:cNvPr>
          <p:cNvCxnSpPr>
            <a:cxnSpLocks/>
          </p:cNvCxnSpPr>
          <p:nvPr/>
        </p:nvCxnSpPr>
        <p:spPr>
          <a:xfrm>
            <a:off x="8308313" y="2318708"/>
            <a:ext cx="0" cy="37443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1352DC9C-0DA4-E934-5DCD-EEBC444D2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9" t="-3262" r="50084" b="6196"/>
          <a:stretch/>
        </p:blipFill>
        <p:spPr>
          <a:xfrm>
            <a:off x="3689419" y="2188835"/>
            <a:ext cx="4522764" cy="796379"/>
          </a:xfrm>
          <a:prstGeom prst="rect">
            <a:avLst/>
          </a:prstGeom>
        </p:spPr>
      </p:pic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F4A83084-9D54-C74A-7E7A-59520DFCCEF9}"/>
              </a:ext>
            </a:extLst>
          </p:cNvPr>
          <p:cNvCxnSpPr>
            <a:cxnSpLocks/>
          </p:cNvCxnSpPr>
          <p:nvPr/>
        </p:nvCxnSpPr>
        <p:spPr>
          <a:xfrm>
            <a:off x="3668318" y="2318708"/>
            <a:ext cx="0" cy="37443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89A6A9DE-55C6-1B8B-B460-0D2C97AA7E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25" t="-10613" b="-1"/>
          <a:stretch/>
        </p:blipFill>
        <p:spPr>
          <a:xfrm>
            <a:off x="512464" y="2227384"/>
            <a:ext cx="3086519" cy="5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64</Words>
  <Application>Microsoft Office PowerPoint</Application>
  <PresentationFormat>شاشة عريضة</PresentationFormat>
  <Paragraphs>37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4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28</cp:revision>
  <dcterms:created xsi:type="dcterms:W3CDTF">2022-01-26T17:10:40Z</dcterms:created>
  <dcterms:modified xsi:type="dcterms:W3CDTF">2023-07-09T16:58:11Z</dcterms:modified>
</cp:coreProperties>
</file>