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75" r:id="rId5"/>
    <p:sldId id="274" r:id="rId6"/>
    <p:sldId id="260" r:id="rId7"/>
    <p:sldId id="280" r:id="rId8"/>
    <p:sldId id="292" r:id="rId9"/>
    <p:sldId id="304" r:id="rId10"/>
    <p:sldId id="293" r:id="rId11"/>
    <p:sldId id="290" r:id="rId12"/>
    <p:sldId id="294" r:id="rId13"/>
    <p:sldId id="305" r:id="rId14"/>
    <p:sldId id="302" r:id="rId15"/>
    <p:sldId id="278" r:id="rId16"/>
    <p:sldId id="303" r:id="rId17"/>
    <p:sldId id="306" r:id="rId18"/>
    <p:sldId id="307" r:id="rId19"/>
    <p:sldId id="266" r:id="rId20"/>
    <p:sldId id="267" r:id="rId21"/>
    <p:sldId id="296" r:id="rId22"/>
  </p:sldIdLst>
  <p:sldSz cx="12192000" cy="6858000"/>
  <p:notesSz cx="6858000" cy="9144000"/>
  <p:custDataLst>
    <p:tags r:id="rId2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1C7C7"/>
    <a:srgbClr val="01999A"/>
    <a:srgbClr val="C5E0B4"/>
    <a:srgbClr val="AFFDFF"/>
    <a:srgbClr val="D9D5EB"/>
    <a:srgbClr val="9E93CD"/>
    <a:srgbClr val="7464B8"/>
    <a:srgbClr val="433777"/>
    <a:srgbClr val="FF8B8B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نمط فاتح 2 - تميي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0A1B5D5-9B99-4C35-A422-299274C87663}" styleName="نمط متوسط 1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287" autoAdjust="0"/>
    <p:restoredTop sz="57214" autoAdjust="0"/>
  </p:normalViewPr>
  <p:slideViewPr>
    <p:cSldViewPr snapToGrid="0">
      <p:cViewPr varScale="1">
        <p:scale>
          <a:sx n="65" d="100"/>
          <a:sy n="65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0" d="100"/>
          <a:sy n="40" d="100"/>
        </p:scale>
        <p:origin x="2366" y="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C7E200DD-D6BE-4CC0-B1A5-9286B9BC29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2579C8F-D012-4853-83C0-CEA231D34F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8D4C97-365A-4587-8500-10F8752845C0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E3633D8-FCAC-4B4D-BE2C-74403F15DB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477547C-BD1E-436A-9200-C9674D2837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C93245F-708D-45CD-BFA8-04DDA5EF9D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383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02:18.0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0 352,'0'0'7251,"0"2"-6994,2-2 127,0 4-848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2:46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8:43:0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08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7331,'0'0'5443,"0"28"-5443,2-24-16,4-2-1249,0-2-4081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8:17.6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3794,'0'0'6227,"0"9"-5923,0-7-96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19:29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5667,'0'0'6659,"6"0"-6659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09:20:18.0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2129,'0'0'5923,"-2"2"-7092,-6-2-2368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6:55:33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0 592,'0'0'9076,"2"0"-8275,1 0-673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7T07:09:33.5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5683,'0'0'11573,"0"6"-10645,0-4-896,0 0-32,0 0-32,5-1 16,-1 3-1953,2 0-2945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EFA647-5108-44C0-96A7-CD66AE4A4AA8}" type="datetimeFigureOut">
              <a:rPr lang="ar-SA" smtClean="0"/>
              <a:t>22/12/44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68E2249-C503-4565-B2C4-D0CC810359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5500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8E2249-C503-4565-B2C4-D0CC810359C2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9958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72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449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092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58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89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8245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5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35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6757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620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88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09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931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21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21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69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78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2183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5792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96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تخطيط مخص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03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669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28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226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003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8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73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84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hyperlink" Target="https://ar.piliapp.com/random/wheel/" TargetMode="Externa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42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37" Type="http://schemas.openxmlformats.org/officeDocument/2006/relationships/image" Target="../media/image5.png"/><Relationship Id="rId40" Type="http://schemas.openxmlformats.org/officeDocument/2006/relationships/image" Target="../media/image7.png"/><Relationship Id="rId45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hyperlink" Target="../../../&#8207;&#8207;Casio%20fx570vn%20plus%20-%20&#1575;&#1582;&#1578;&#1589;&#1575;&#1585;.lnk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4" Type="http://schemas.openxmlformats.org/officeDocument/2006/relationships/hyperlink" Target="https://www.desmos.com/calculator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hyperlink" Target="../../&#1575;&#1604;&#1603;&#1578;&#1576;%20&#1608;&#1575;&#1604;&#1571;&#1583;&#1604;&#1577;/&#1585;&#1610;&#1575;&#1590;&#1610;&#1575;&#1578;5.PDF" TargetMode="External"/><Relationship Id="rId35" Type="http://schemas.openxmlformats.org/officeDocument/2006/relationships/image" Target="../media/image4.svg"/><Relationship Id="rId43" Type="http://schemas.openxmlformats.org/officeDocument/2006/relationships/image" Target="../media/image9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hyperlink" Target="https://v-clock.com/timer/" TargetMode="External"/><Relationship Id="rId38" Type="http://schemas.openxmlformats.org/officeDocument/2006/relationships/image" Target="../media/image6.svg"/><Relationship Id="rId46" Type="http://schemas.openxmlformats.org/officeDocument/2006/relationships/image" Target="../media/image11.svg"/><Relationship Id="rId20" Type="http://schemas.openxmlformats.org/officeDocument/2006/relationships/slideLayout" Target="../slideLayouts/slideLayout20.xml"/><Relationship Id="rId41" Type="http://schemas.openxmlformats.org/officeDocument/2006/relationships/hyperlink" Target="../../&#1604;&#1608;&#1581;&#1577;%20&#1606;&#1578;&#1575;&#1574;&#1580;%20&#1605;&#1587;&#1575;&#1576;&#1602;&#1577;(&#1604;&#1605;&#1606;%20&#1575;&#1604;&#1603;&#1571;&#1587;).pps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جدول 20">
            <a:extLst>
              <a:ext uri="{FF2B5EF4-FFF2-40B4-BE49-F238E27FC236}">
                <a16:creationId xmlns:a16="http://schemas.microsoft.com/office/drawing/2014/main" id="{9220DC87-B0F8-45F5-9159-ED4E42C69F1A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87512675"/>
              </p:ext>
            </p:extLst>
          </p:nvPr>
        </p:nvGraphicFramePr>
        <p:xfrm>
          <a:off x="449942" y="211663"/>
          <a:ext cx="10218060" cy="853440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783773">
                  <a:extLst>
                    <a:ext uri="{9D8B030D-6E8A-4147-A177-3AD203B41FA5}">
                      <a16:colId xmlns:a16="http://schemas.microsoft.com/office/drawing/2014/main" val="3779779956"/>
                    </a:ext>
                  </a:extLst>
                </a:gridCol>
                <a:gridCol w="943427">
                  <a:extLst>
                    <a:ext uri="{9D8B030D-6E8A-4147-A177-3AD203B41FA5}">
                      <a16:colId xmlns:a16="http://schemas.microsoft.com/office/drawing/2014/main" val="1648097179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294300233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val="1181755018"/>
                    </a:ext>
                  </a:extLst>
                </a:gridCol>
                <a:gridCol w="1741716">
                  <a:extLst>
                    <a:ext uri="{9D8B030D-6E8A-4147-A177-3AD203B41FA5}">
                      <a16:colId xmlns:a16="http://schemas.microsoft.com/office/drawing/2014/main" val="3188145443"/>
                    </a:ext>
                  </a:extLst>
                </a:gridCol>
                <a:gridCol w="5138058">
                  <a:extLst>
                    <a:ext uri="{9D8B030D-6E8A-4147-A177-3AD203B41FA5}">
                      <a16:colId xmlns:a16="http://schemas.microsoft.com/office/drawing/2014/main" val="1440628220"/>
                    </a:ext>
                  </a:extLst>
                </a:gridCol>
              </a:tblGrid>
              <a:tr h="352573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الصف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المادة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الفصل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التاريخ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موضوع الدرس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941554"/>
                  </a:ext>
                </a:extLst>
              </a:tr>
              <a:tr h="431196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ريض3-1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الدوال الأسية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9754024"/>
                  </a:ext>
                </a:extLst>
              </a:tr>
            </a:tbl>
          </a:graphicData>
        </a:graphic>
      </p:graphicFrame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0D46AF15-96E5-4B5F-9629-F1D3D1E91AE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5720803"/>
              </p:ext>
            </p:extLst>
          </p:nvPr>
        </p:nvGraphicFramePr>
        <p:xfrm>
          <a:off x="10950536" y="245912"/>
          <a:ext cx="1128807" cy="6383488"/>
        </p:xfrm>
        <a:graphic>
          <a:graphicData uri="http://schemas.openxmlformats.org/drawingml/2006/table">
            <a:tbl>
              <a:tblPr rtl="1" firstRow="1" bandRow="1">
                <a:tableStyleId>{17292A2E-F333-43FB-9621-5CBBE7FDCDCB}</a:tableStyleId>
              </a:tblPr>
              <a:tblGrid>
                <a:gridCol w="1128807">
                  <a:extLst>
                    <a:ext uri="{9D8B030D-6E8A-4147-A177-3AD203B41FA5}">
                      <a16:colId xmlns:a16="http://schemas.microsoft.com/office/drawing/2014/main" val="220380981"/>
                    </a:ext>
                  </a:extLst>
                </a:gridCol>
              </a:tblGrid>
              <a:tr h="97990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الأدوات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172498"/>
                  </a:ext>
                </a:extLst>
              </a:tr>
              <a:tr h="847877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028363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8140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403767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814792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372865"/>
                  </a:ext>
                </a:extLst>
              </a:tr>
              <a:tr h="91114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2948873"/>
                  </a:ext>
                </a:extLst>
              </a:tr>
            </a:tbl>
          </a:graphicData>
        </a:graphic>
      </p:graphicFrame>
      <p:pic>
        <p:nvPicPr>
          <p:cNvPr id="4" name="رسم 3" descr="كتاب مفتوح مع تعبئة خالصة">
            <a:hlinkClick r:id="rId30" action="ppaction://hlinkfile"/>
            <a:extLst>
              <a:ext uri="{FF2B5EF4-FFF2-40B4-BE49-F238E27FC236}">
                <a16:creationId xmlns:a16="http://schemas.microsoft.com/office/drawing/2014/main" id="{A0776D51-DA81-4E57-BB74-456D05991952}"/>
              </a:ext>
            </a:extLst>
          </p:cNvPr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1169502" y="1286785"/>
            <a:ext cx="702602" cy="702602"/>
          </a:xfrm>
          <a:prstGeom prst="rect">
            <a:avLst/>
          </a:prstGeom>
        </p:spPr>
      </p:pic>
      <p:pic>
        <p:nvPicPr>
          <p:cNvPr id="9" name="رسم 8" descr="ساعة توقيت مع تعبئة خالصة">
            <a:hlinkClick r:id="rId33"/>
            <a:extLst>
              <a:ext uri="{FF2B5EF4-FFF2-40B4-BE49-F238E27FC236}">
                <a16:creationId xmlns:a16="http://schemas.microsoft.com/office/drawing/2014/main" id="{BDFB13F5-E5A2-4993-94C8-D79326BB60B1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11130530" y="3914526"/>
            <a:ext cx="806052" cy="767080"/>
          </a:xfrm>
          <a:prstGeom prst="rect">
            <a:avLst/>
          </a:prstGeom>
        </p:spPr>
      </p:pic>
      <p:pic>
        <p:nvPicPr>
          <p:cNvPr id="11" name="رسم 10" descr="آلة حاسبة مع تعبئة خالصة">
            <a:hlinkClick r:id="rId36" action="ppaction://hlinkfile"/>
            <a:extLst>
              <a:ext uri="{FF2B5EF4-FFF2-40B4-BE49-F238E27FC236}">
                <a16:creationId xmlns:a16="http://schemas.microsoft.com/office/drawing/2014/main" id="{E0E8D79D-3059-43F5-9CFE-DC512A081257}"/>
              </a:ext>
            </a:extLst>
          </p:cNvPr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1176393" y="3024548"/>
            <a:ext cx="714324" cy="714324"/>
          </a:xfrm>
          <a:prstGeom prst="rect">
            <a:avLst/>
          </a:prstGeom>
        </p:spPr>
      </p:pic>
      <p:pic>
        <p:nvPicPr>
          <p:cNvPr id="1028" name="Picture 4" descr="Spinning wheel Icons - 496 free icons">
            <a:hlinkClick r:id="rId39"/>
            <a:extLst>
              <a:ext uri="{FF2B5EF4-FFF2-40B4-BE49-F238E27FC236}">
                <a16:creationId xmlns:a16="http://schemas.microsoft.com/office/drawing/2014/main" id="{FAB37AD3-837A-45D5-B918-E49028BC9B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3519" y="4890073"/>
            <a:ext cx="806052" cy="66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رسم 14" descr="منصة مع تعبئة خالصة">
            <a:hlinkClick r:id="rId41" action="ppaction://hlinkpres?slideindex=1&amp;slidetitle="/>
            <a:extLst>
              <a:ext uri="{FF2B5EF4-FFF2-40B4-BE49-F238E27FC236}">
                <a16:creationId xmlns:a16="http://schemas.microsoft.com/office/drawing/2014/main" id="{F82A1CE0-23C2-44F0-AD66-84D61B66DC2C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1188117" y="5783183"/>
            <a:ext cx="690877" cy="690877"/>
          </a:xfrm>
          <a:prstGeom prst="rect">
            <a:avLst/>
          </a:prstGeom>
        </p:spPr>
      </p:pic>
      <p:pic>
        <p:nvPicPr>
          <p:cNvPr id="3" name="رسم 2" descr="رسم بياني أسي مع تعبئة خالصة">
            <a:hlinkClick r:id="rId44"/>
            <a:extLst>
              <a:ext uri="{FF2B5EF4-FFF2-40B4-BE49-F238E27FC236}">
                <a16:creationId xmlns:a16="http://schemas.microsoft.com/office/drawing/2014/main" id="{B945DBC1-4C66-DE74-4599-BCB0F9E60C60}"/>
              </a:ext>
            </a:extLst>
          </p:cNvPr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1188117" y="2075755"/>
            <a:ext cx="767072" cy="76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35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8" r:id="rId3"/>
    <p:sldLayoutId id="2147483677" r:id="rId4"/>
    <p:sldLayoutId id="2147483676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75" r:id="rId23"/>
    <p:sldLayoutId id="2147483656" r:id="rId24"/>
    <p:sldLayoutId id="2147483657" r:id="rId25"/>
    <p:sldLayoutId id="2147483658" r:id="rId26"/>
    <p:sldLayoutId id="2147483659" r:id="rId27"/>
    <p:sldLayoutId id="2147483660" r:id="rId28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0.png"/><Relationship Id="rId2" Type="http://schemas.openxmlformats.org/officeDocument/2006/relationships/customXml" Target="../ink/ink4.xml"/><Relationship Id="rId5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3" Type="http://schemas.openxmlformats.org/officeDocument/2006/relationships/image" Target="../media/image110.png"/><Relationship Id="rId5" Type="http://schemas.openxmlformats.org/officeDocument/2006/relationships/image" Target="../media/image860.png"/><Relationship Id="rId28" Type="http://schemas.openxmlformats.org/officeDocument/2006/relationships/customXml" Target="../ink/ink7.xml"/><Relationship Id="rId14" Type="http://schemas.openxmlformats.org/officeDocument/2006/relationships/customXml" Target="../ink/ink6.xml"/><Relationship Id="rId27" Type="http://schemas.openxmlformats.org/officeDocument/2006/relationships/image" Target="../media/image9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7" Type="http://schemas.openxmlformats.org/officeDocument/2006/relationships/image" Target="../media/image136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9" Type="http://schemas.openxmlformats.org/officeDocument/2006/relationships/image" Target="../media/image15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40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5.png"/><Relationship Id="rId17" Type="http://schemas.openxmlformats.org/officeDocument/2006/relationships/image" Target="../media/image26.png"/><Relationship Id="rId2" Type="http://schemas.openxmlformats.org/officeDocument/2006/relationships/customXml" Target="../ink/ink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25.pn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2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خطط انسيابي: معالجة متعاقبة 7">
            <a:extLst>
              <a:ext uri="{FF2B5EF4-FFF2-40B4-BE49-F238E27FC236}">
                <a16:creationId xmlns:a16="http://schemas.microsoft.com/office/drawing/2014/main" id="{65E51978-8E1E-47BC-A1F9-DA000E86FE37}"/>
              </a:ext>
            </a:extLst>
          </p:cNvPr>
          <p:cNvSpPr/>
          <p:nvPr/>
        </p:nvSpPr>
        <p:spPr>
          <a:xfrm>
            <a:off x="7441433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خطط انسيابي: محطة طرفية 9">
            <a:extLst>
              <a:ext uri="{FF2B5EF4-FFF2-40B4-BE49-F238E27FC236}">
                <a16:creationId xmlns:a16="http://schemas.microsoft.com/office/drawing/2014/main" id="{2965FC90-C155-465F-9EC7-FD908E37B99C}"/>
              </a:ext>
            </a:extLst>
          </p:cNvPr>
          <p:cNvSpPr/>
          <p:nvPr/>
        </p:nvSpPr>
        <p:spPr>
          <a:xfrm>
            <a:off x="8094575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فيما سبق</a:t>
            </a:r>
          </a:p>
        </p:txBody>
      </p:sp>
      <p:sp>
        <p:nvSpPr>
          <p:cNvPr id="11" name="مخطط انسيابي: معالجة متعاقبة 10">
            <a:extLst>
              <a:ext uri="{FF2B5EF4-FFF2-40B4-BE49-F238E27FC236}">
                <a16:creationId xmlns:a16="http://schemas.microsoft.com/office/drawing/2014/main" id="{F62ED78B-1610-4875-96D6-8C8C467A2506}"/>
              </a:ext>
            </a:extLst>
          </p:cNvPr>
          <p:cNvSpPr/>
          <p:nvPr/>
        </p:nvSpPr>
        <p:spPr>
          <a:xfrm>
            <a:off x="4041740" y="2171871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خطط انسيابي: محطة طرفية 11">
            <a:extLst>
              <a:ext uri="{FF2B5EF4-FFF2-40B4-BE49-F238E27FC236}">
                <a16:creationId xmlns:a16="http://schemas.microsoft.com/office/drawing/2014/main" id="{A4D9DF7D-42BC-48C5-8DB4-6D6F3351496E}"/>
              </a:ext>
            </a:extLst>
          </p:cNvPr>
          <p:cNvSpPr/>
          <p:nvPr/>
        </p:nvSpPr>
        <p:spPr>
          <a:xfrm>
            <a:off x="4694882" y="1245749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الآن</a:t>
            </a:r>
          </a:p>
        </p:txBody>
      </p:sp>
      <p:sp>
        <p:nvSpPr>
          <p:cNvPr id="13" name="مخطط انسيابي: معالجة متعاقبة 12">
            <a:extLst>
              <a:ext uri="{FF2B5EF4-FFF2-40B4-BE49-F238E27FC236}">
                <a16:creationId xmlns:a16="http://schemas.microsoft.com/office/drawing/2014/main" id="{4B8AD3EC-AED2-4DE5-AF94-4CEE8CC152DA}"/>
              </a:ext>
            </a:extLst>
          </p:cNvPr>
          <p:cNvSpPr/>
          <p:nvPr/>
        </p:nvSpPr>
        <p:spPr>
          <a:xfrm>
            <a:off x="600179" y="2128328"/>
            <a:ext cx="3048000" cy="429926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خطط انسيابي: محطة طرفية 13">
            <a:extLst>
              <a:ext uri="{FF2B5EF4-FFF2-40B4-BE49-F238E27FC236}">
                <a16:creationId xmlns:a16="http://schemas.microsoft.com/office/drawing/2014/main" id="{07F228CE-1C0E-409E-AEC7-E3CC52762061}"/>
              </a:ext>
            </a:extLst>
          </p:cNvPr>
          <p:cNvSpPr/>
          <p:nvPr/>
        </p:nvSpPr>
        <p:spPr>
          <a:xfrm>
            <a:off x="1253321" y="1202206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المفردات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58FF849-F4DD-76B7-A520-AD718015EA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4822" y="3910003"/>
            <a:ext cx="2721219" cy="823003"/>
          </a:xfrm>
          <a:prstGeom prst="rect">
            <a:avLst/>
          </a:prstGeom>
          <a:ln>
            <a:noFill/>
          </a:ln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FB37C93-CAD2-3751-16FD-AD286F22E1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4787" y="3329017"/>
            <a:ext cx="2420037" cy="1984974"/>
          </a:xfrm>
          <a:prstGeom prst="rect">
            <a:avLst/>
          </a:prstGeom>
          <a:ln>
            <a:noFill/>
          </a:ln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118E0D2-7854-0BF8-3F37-F8343F54672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0817" y="2394608"/>
            <a:ext cx="2134219" cy="385379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0043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14:cNvPr>
              <p14:cNvContentPartPr/>
              <p14:nvPr/>
            </p14:nvContentPartPr>
            <p14:xfrm>
              <a:off x="12487860" y="2391040"/>
              <a:ext cx="5760" cy="12600"/>
            </p14:xfrm>
          </p:contentPart>
        </mc:Choice>
        <mc:Fallback xmlns="">
          <p:pic>
            <p:nvPicPr>
              <p:cNvPr id="2" name="حبر 1">
                <a:extLst>
                  <a:ext uri="{FF2B5EF4-FFF2-40B4-BE49-F238E27FC236}">
                    <a16:creationId xmlns:a16="http://schemas.microsoft.com/office/drawing/2014/main" id="{D0C9A02B-FE61-4C94-BB1F-A7C27F8B49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79220" y="2382040"/>
                <a:ext cx="234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14:cNvPr>
              <p14:cNvContentPartPr/>
              <p14:nvPr/>
            </p14:nvContentPartPr>
            <p14:xfrm>
              <a:off x="12549780" y="2428120"/>
              <a:ext cx="360" cy="4320"/>
            </p14:xfrm>
          </p:contentPart>
        </mc:Choice>
        <mc:Fallback xmlns="">
          <p:pic>
            <p:nvPicPr>
              <p:cNvPr id="9" name="حبر 8">
                <a:extLst>
                  <a:ext uri="{FF2B5EF4-FFF2-40B4-BE49-F238E27FC236}">
                    <a16:creationId xmlns:a16="http://schemas.microsoft.com/office/drawing/2014/main" id="{4E871374-0939-4E75-94FE-47D1AB5D033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40780" y="2419480"/>
                <a:ext cx="1800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14:cNvPr>
              <p14:cNvContentPartPr/>
              <p14:nvPr/>
            </p14:nvContentPartPr>
            <p14:xfrm>
              <a:off x="12571380" y="2580400"/>
              <a:ext cx="2520" cy="360"/>
            </p14:xfrm>
          </p:contentPart>
        </mc:Choice>
        <mc:Fallback xmlns="">
          <p:pic>
            <p:nvPicPr>
              <p:cNvPr id="21" name="حبر 20">
                <a:extLst>
                  <a:ext uri="{FF2B5EF4-FFF2-40B4-BE49-F238E27FC236}">
                    <a16:creationId xmlns:a16="http://schemas.microsoft.com/office/drawing/2014/main" id="{13F829EC-6F13-4DB7-9BAF-7408B9DD6DA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2562740" y="2571760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14:cNvPr>
              <p14:cNvContentPartPr/>
              <p14:nvPr/>
            </p14:nvContentPartPr>
            <p14:xfrm>
              <a:off x="12371940" y="3118240"/>
              <a:ext cx="3960" cy="1080"/>
            </p14:xfrm>
          </p:contentPart>
        </mc:Choice>
        <mc:Fallback xmlns="">
          <p:pic>
            <p:nvPicPr>
              <p:cNvPr id="39" name="حبر 38">
                <a:extLst>
                  <a:ext uri="{FF2B5EF4-FFF2-40B4-BE49-F238E27FC236}">
                    <a16:creationId xmlns:a16="http://schemas.microsoft.com/office/drawing/2014/main" id="{68CA6AC6-368B-4737-BB4E-3E626E1859F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63300" y="3109600"/>
                <a:ext cx="21600" cy="1872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مخطط انسيابي: محطة طرفية 5">
            <a:extLst>
              <a:ext uri="{FF2B5EF4-FFF2-40B4-BE49-F238E27FC236}">
                <a16:creationId xmlns:a16="http://schemas.microsoft.com/office/drawing/2014/main" id="{1AEF4570-820C-62DD-11E9-93D801503213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D679998A-7B1F-198D-C966-D7EA1D830EB5}"/>
              </a:ext>
            </a:extLst>
      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91642" y="1753984"/>
            <a:ext cx="9879542" cy="95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65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14:cNvPr>
              <p14:cNvContentPartPr/>
              <p14:nvPr/>
            </p14:nvContentPartPr>
            <p14:xfrm>
              <a:off x="12418740" y="2218240"/>
              <a:ext cx="1800" cy="360"/>
            </p14:xfrm>
          </p:contentPart>
        </mc:Choice>
        <mc:Fallback xmlns="">
          <p:pic>
            <p:nvPicPr>
              <p:cNvPr id="3" name="حبر 2">
                <a:extLst>
                  <a:ext uri="{FF2B5EF4-FFF2-40B4-BE49-F238E27FC236}">
                    <a16:creationId xmlns:a16="http://schemas.microsoft.com/office/drawing/2014/main" id="{C49CECA9-4F68-4660-9CC0-6986FF183B2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409740" y="2209240"/>
                <a:ext cx="1944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AA1AC059-E40B-24E7-9BDA-6192F2AF765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78C8294B-5487-F32A-7760-4544336A06E7}"/>
              </a:ext>
            </a:extLst>
          </p:cNvPr>
          <p:cNvGrpSpPr/>
          <p:nvPr/>
        </p:nvGrpSpPr>
        <p:grpSpPr>
          <a:xfrm>
            <a:off x="4399503" y="1701230"/>
            <a:ext cx="6342185" cy="1618578"/>
            <a:chOff x="4399503" y="1701230"/>
            <a:chExt cx="6342185" cy="1618578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B1AEC4A2-3399-ED77-A143-B6FDEF39227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99503" y="1701230"/>
              <a:ext cx="6342185" cy="1618578"/>
            </a:xfrm>
            <a:prstGeom prst="rect">
              <a:avLst/>
            </a:prstGeom>
          </p:spPr>
        </p:pic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45B02E20-20A7-834B-3B25-F96E1718B447}"/>
                </a:ext>
              </a:extLst>
            </p:cNvPr>
            <p:cNvSpPr/>
            <p:nvPr/>
          </p:nvSpPr>
          <p:spPr>
            <a:xfrm>
              <a:off x="6529754" y="2907323"/>
              <a:ext cx="2321169" cy="4124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82532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14:cNvPr>
              <p14:cNvContentPartPr/>
              <p14:nvPr/>
            </p14:nvContentPartPr>
            <p14:xfrm>
              <a:off x="12594060" y="1887760"/>
              <a:ext cx="5760" cy="7920"/>
            </p14:xfrm>
          </p:contentPart>
        </mc:Choice>
        <mc:Fallback xmlns="">
          <p:pic>
            <p:nvPicPr>
              <p:cNvPr id="33" name="حبر 32">
                <a:extLst>
                  <a:ext uri="{FF2B5EF4-FFF2-40B4-BE49-F238E27FC236}">
                    <a16:creationId xmlns:a16="http://schemas.microsoft.com/office/drawing/2014/main" id="{29E24C34-32A8-47F7-A0BE-0669C8F1435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2585060" y="1878760"/>
                <a:ext cx="23400" cy="2556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91B533F4-613C-6B6F-EB8A-F409DE8C5D25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573432" y="1151066"/>
            <a:ext cx="9579866" cy="488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4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B16F56B-98AD-67BD-B6AB-A2195F30C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41" y="1274462"/>
            <a:ext cx="10378273" cy="159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517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CD53F642-E47C-5E51-83E5-3960A48391A8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72C186E8-3DAB-5D57-B717-20FC1D7C83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98"/>
          <a:stretch/>
        </p:blipFill>
        <p:spPr>
          <a:xfrm>
            <a:off x="1052213" y="1840558"/>
            <a:ext cx="9806989" cy="124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97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D493BAA7-8A52-8BA7-D724-A0603C656942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FDCA476A-C17E-0287-9BE7-8DD01B0025D8}"/>
              </a:ext>
            </a:extLst>
          </p:cNvPr>
          <p:cNvGrpSpPr/>
          <p:nvPr/>
        </p:nvGrpSpPr>
        <p:grpSpPr>
          <a:xfrm>
            <a:off x="4379192" y="1701230"/>
            <a:ext cx="6462143" cy="1628125"/>
            <a:chOff x="4379192" y="1701230"/>
            <a:chExt cx="6462143" cy="1628125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02397AD9-78A7-FD3A-C92B-5BC358096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79192" y="1701230"/>
              <a:ext cx="6462143" cy="1628124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40DE002F-F77A-3FE6-51BF-137E43AD1872}"/>
                </a:ext>
              </a:extLst>
            </p:cNvPr>
            <p:cNvSpPr/>
            <p:nvPr/>
          </p:nvSpPr>
          <p:spPr>
            <a:xfrm>
              <a:off x="5967046" y="2930769"/>
              <a:ext cx="2237219" cy="398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96578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4EEB973-95F3-9438-F792-93C0A56A0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84" y="1180554"/>
            <a:ext cx="9456173" cy="12312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7CA71FF-A1E2-4ABD-C98D-09AE289FAE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901" y="2440733"/>
            <a:ext cx="7782149" cy="414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44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380E12C-CC6F-34C0-7399-AC20A153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3"/>
          <a:stretch/>
        </p:blipFill>
        <p:spPr>
          <a:xfrm>
            <a:off x="5984748" y="1713505"/>
            <a:ext cx="4793585" cy="44564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E7A93C8-CAAA-9AF3-506F-8FF96A0DC9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688" b="24760"/>
          <a:stretch/>
        </p:blipFill>
        <p:spPr>
          <a:xfrm>
            <a:off x="8084417" y="2208301"/>
            <a:ext cx="2642518" cy="557357"/>
          </a:xfrm>
          <a:prstGeom prst="rect">
            <a:avLst/>
          </a:prstGeom>
        </p:spPr>
      </p:pic>
      <p:graphicFrame>
        <p:nvGraphicFramePr>
          <p:cNvPr id="5" name="جدول 28">
            <a:extLst>
              <a:ext uri="{FF2B5EF4-FFF2-40B4-BE49-F238E27FC236}">
                <a16:creationId xmlns:a16="http://schemas.microsoft.com/office/drawing/2014/main" id="{7DB29BF6-BC04-F136-4379-B89F9822EC5D}"/>
              </a:ext>
            </a:extLst>
          </p:cNvPr>
          <p:cNvGraphicFramePr>
            <a:graphicFrameLocks noGrp="1"/>
          </p:cNvGraphicFramePr>
          <p:nvPr/>
        </p:nvGraphicFramePr>
        <p:xfrm>
          <a:off x="7351329" y="2814810"/>
          <a:ext cx="3204142" cy="3421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7498">
                  <a:extLst>
                    <a:ext uri="{9D8B030D-6E8A-4147-A177-3AD203B41FA5}">
                      <a16:colId xmlns:a16="http://schemas.microsoft.com/office/drawing/2014/main" val="3804546689"/>
                    </a:ext>
                  </a:extLst>
                </a:gridCol>
                <a:gridCol w="2001775">
                  <a:extLst>
                    <a:ext uri="{9D8B030D-6E8A-4147-A177-3AD203B41FA5}">
                      <a16:colId xmlns:a16="http://schemas.microsoft.com/office/drawing/2014/main" val="348852941"/>
                    </a:ext>
                  </a:extLst>
                </a:gridCol>
                <a:gridCol w="614869">
                  <a:extLst>
                    <a:ext uri="{9D8B030D-6E8A-4147-A177-3AD203B41FA5}">
                      <a16:colId xmlns:a16="http://schemas.microsoft.com/office/drawing/2014/main" val="2108482337"/>
                    </a:ext>
                  </a:extLst>
                </a:gridCol>
              </a:tblGrid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9121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04332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0272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74169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78075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5070"/>
                  </a:ext>
                </a:extLst>
              </a:tr>
            </a:tbl>
          </a:graphicData>
        </a:graphic>
      </p:graphicFrame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4B680E01-2A14-82BD-4CBE-FA0E3332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15" y="2336458"/>
            <a:ext cx="4378570" cy="4378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جدول 5">
            <a:extLst>
              <a:ext uri="{FF2B5EF4-FFF2-40B4-BE49-F238E27FC236}">
                <a16:creationId xmlns:a16="http://schemas.microsoft.com/office/drawing/2014/main" id="{4EE575A6-724C-F302-B8D5-056B1BD61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772503"/>
              </p:ext>
            </p:extLst>
          </p:nvPr>
        </p:nvGraphicFramePr>
        <p:xfrm>
          <a:off x="230084" y="2650502"/>
          <a:ext cx="2812890" cy="18405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60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380E12C-CC6F-34C0-7399-AC20A153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3"/>
          <a:stretch/>
        </p:blipFill>
        <p:spPr>
          <a:xfrm>
            <a:off x="5984748" y="1713505"/>
            <a:ext cx="4793585" cy="445645"/>
          </a:xfrm>
          <a:prstGeom prst="rect">
            <a:avLst/>
          </a:prstGeom>
        </p:spPr>
      </p:pic>
      <p:graphicFrame>
        <p:nvGraphicFramePr>
          <p:cNvPr id="5" name="جدول 28">
            <a:extLst>
              <a:ext uri="{FF2B5EF4-FFF2-40B4-BE49-F238E27FC236}">
                <a16:creationId xmlns:a16="http://schemas.microsoft.com/office/drawing/2014/main" id="{7DB29BF6-BC04-F136-4379-B89F9822EC5D}"/>
              </a:ext>
            </a:extLst>
          </p:cNvPr>
          <p:cNvGraphicFramePr>
            <a:graphicFrameLocks noGrp="1"/>
          </p:cNvGraphicFramePr>
          <p:nvPr/>
        </p:nvGraphicFramePr>
        <p:xfrm>
          <a:off x="7351329" y="2814810"/>
          <a:ext cx="3204142" cy="3421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7498">
                  <a:extLst>
                    <a:ext uri="{9D8B030D-6E8A-4147-A177-3AD203B41FA5}">
                      <a16:colId xmlns:a16="http://schemas.microsoft.com/office/drawing/2014/main" val="3804546689"/>
                    </a:ext>
                  </a:extLst>
                </a:gridCol>
                <a:gridCol w="2001775">
                  <a:extLst>
                    <a:ext uri="{9D8B030D-6E8A-4147-A177-3AD203B41FA5}">
                      <a16:colId xmlns:a16="http://schemas.microsoft.com/office/drawing/2014/main" val="348852941"/>
                    </a:ext>
                  </a:extLst>
                </a:gridCol>
                <a:gridCol w="614869">
                  <a:extLst>
                    <a:ext uri="{9D8B030D-6E8A-4147-A177-3AD203B41FA5}">
                      <a16:colId xmlns:a16="http://schemas.microsoft.com/office/drawing/2014/main" val="2108482337"/>
                    </a:ext>
                  </a:extLst>
                </a:gridCol>
              </a:tblGrid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9121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04332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0272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74169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78075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5070"/>
                  </a:ext>
                </a:extLst>
              </a:tr>
            </a:tbl>
          </a:graphicData>
        </a:graphic>
      </p:graphicFrame>
      <p:pic>
        <p:nvPicPr>
          <p:cNvPr id="7" name="صورة 6">
            <a:extLst>
              <a:ext uri="{FF2B5EF4-FFF2-40B4-BE49-F238E27FC236}">
                <a16:creationId xmlns:a16="http://schemas.microsoft.com/office/drawing/2014/main" id="{D9F173D8-05AF-38B1-209C-B471776F76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2" t="1355" r="67086" b="23405"/>
          <a:stretch/>
        </p:blipFill>
        <p:spPr>
          <a:xfrm>
            <a:off x="7912953" y="2159149"/>
            <a:ext cx="2642518" cy="557357"/>
          </a:xfrm>
          <a:prstGeom prst="rect">
            <a:avLst/>
          </a:prstGeom>
        </p:spPr>
      </p:pic>
      <p:pic>
        <p:nvPicPr>
          <p:cNvPr id="2050" name="Picture 2" descr="graph">
            <a:extLst>
              <a:ext uri="{FF2B5EF4-FFF2-40B4-BE49-F238E27FC236}">
                <a16:creationId xmlns:a16="http://schemas.microsoft.com/office/drawing/2014/main" id="{96938E26-ACD2-034B-8B44-CBCAAD765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90" y="2433173"/>
            <a:ext cx="4185139" cy="418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70B1CA1D-9359-1CCD-6C99-30A65F64C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607675"/>
              </p:ext>
            </p:extLst>
          </p:nvPr>
        </p:nvGraphicFramePr>
        <p:xfrm>
          <a:off x="230084" y="2650502"/>
          <a:ext cx="2812890" cy="18405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70969B6B-6041-AF7F-97BD-CAE8674A7051}"/>
              </a:ext>
            </a:extLst>
          </p:cNvPr>
          <p:cNvSpPr/>
          <p:nvPr/>
        </p:nvSpPr>
        <p:spPr>
          <a:xfrm>
            <a:off x="8953400" y="1156149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380E12C-CC6F-34C0-7399-AC20A153D6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3"/>
          <a:stretch/>
        </p:blipFill>
        <p:spPr>
          <a:xfrm>
            <a:off x="5984748" y="1713505"/>
            <a:ext cx="4793585" cy="445645"/>
          </a:xfrm>
          <a:prstGeom prst="rect">
            <a:avLst/>
          </a:prstGeom>
        </p:spPr>
      </p:pic>
      <p:graphicFrame>
        <p:nvGraphicFramePr>
          <p:cNvPr id="5" name="جدول 28">
            <a:extLst>
              <a:ext uri="{FF2B5EF4-FFF2-40B4-BE49-F238E27FC236}">
                <a16:creationId xmlns:a16="http://schemas.microsoft.com/office/drawing/2014/main" id="{7DB29BF6-BC04-F136-4379-B89F9822E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83025"/>
              </p:ext>
            </p:extLst>
          </p:nvPr>
        </p:nvGraphicFramePr>
        <p:xfrm>
          <a:off x="7351329" y="2814810"/>
          <a:ext cx="3204142" cy="3421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7498">
                  <a:extLst>
                    <a:ext uri="{9D8B030D-6E8A-4147-A177-3AD203B41FA5}">
                      <a16:colId xmlns:a16="http://schemas.microsoft.com/office/drawing/2014/main" val="3804546689"/>
                    </a:ext>
                  </a:extLst>
                </a:gridCol>
                <a:gridCol w="2001775">
                  <a:extLst>
                    <a:ext uri="{9D8B030D-6E8A-4147-A177-3AD203B41FA5}">
                      <a16:colId xmlns:a16="http://schemas.microsoft.com/office/drawing/2014/main" val="348852941"/>
                    </a:ext>
                  </a:extLst>
                </a:gridCol>
                <a:gridCol w="614869">
                  <a:extLst>
                    <a:ext uri="{9D8B030D-6E8A-4147-A177-3AD203B41FA5}">
                      <a16:colId xmlns:a16="http://schemas.microsoft.com/office/drawing/2014/main" val="2108482337"/>
                    </a:ext>
                  </a:extLst>
                </a:gridCol>
              </a:tblGrid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9121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04332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0272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74169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78075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5070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ECFB3770-A645-484D-E32A-8470EA1B29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58" b="17497"/>
          <a:stretch/>
        </p:blipFill>
        <p:spPr>
          <a:xfrm>
            <a:off x="7751904" y="2159149"/>
            <a:ext cx="2803567" cy="534569"/>
          </a:xfrm>
          <a:prstGeom prst="rect">
            <a:avLst/>
          </a:prstGeom>
        </p:spPr>
      </p:pic>
      <p:pic>
        <p:nvPicPr>
          <p:cNvPr id="3074" name="Picture 2" descr="graph">
            <a:extLst>
              <a:ext uri="{FF2B5EF4-FFF2-40B4-BE49-F238E27FC236}">
                <a16:creationId xmlns:a16="http://schemas.microsoft.com/office/drawing/2014/main" id="{6A812FC2-7C0A-4EBE-B099-F2CECEA01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511" y="2287334"/>
            <a:ext cx="4476818" cy="447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جدول 2">
            <a:extLst>
              <a:ext uri="{FF2B5EF4-FFF2-40B4-BE49-F238E27FC236}">
                <a16:creationId xmlns:a16="http://schemas.microsoft.com/office/drawing/2014/main" id="{89A81840-BB13-2E6C-303F-E02CF9B15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428643"/>
              </p:ext>
            </p:extLst>
          </p:nvPr>
        </p:nvGraphicFramePr>
        <p:xfrm>
          <a:off x="230084" y="2650502"/>
          <a:ext cx="2812890" cy="18405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6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50FEB1A-4E4F-B5AE-BF02-5A3F25D81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42" y="1693183"/>
            <a:ext cx="10344053" cy="3191955"/>
          </a:xfrm>
          <a:prstGeom prst="rect">
            <a:avLst/>
          </a:prstGeom>
        </p:spPr>
      </p:pic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6F3E1020-0999-4A05-B26D-1843679EDA21}"/>
              </a:ext>
            </a:extLst>
          </p:cNvPr>
          <p:cNvSpPr/>
          <p:nvPr/>
        </p:nvSpPr>
        <p:spPr>
          <a:xfrm>
            <a:off x="8953080" y="1530735"/>
            <a:ext cx="1741715" cy="653143"/>
          </a:xfrm>
          <a:prstGeom prst="flowChartTerminator">
            <a:avLst/>
          </a:prstGeom>
          <a:solidFill>
            <a:srgbClr val="01C7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لمــــــــــــــــــــــــــــــــاذا</a:t>
            </a:r>
          </a:p>
        </p:txBody>
      </p:sp>
    </p:spTree>
    <p:extLst>
      <p:ext uri="{BB962C8B-B14F-4D97-AF65-F5344CB8AC3E}">
        <p14:creationId xmlns:p14="http://schemas.microsoft.com/office/powerpoint/2010/main" val="1044578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8692CFB5-0E8F-1BC3-7CD0-2FCCFF3F1FA0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798A5CE-B9FA-5682-1138-1FD9B65CF4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683"/>
          <a:stretch/>
        </p:blipFill>
        <p:spPr>
          <a:xfrm>
            <a:off x="6096000" y="1713505"/>
            <a:ext cx="4793585" cy="44564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9435D51-F6B3-BA74-4F2E-912F59439F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11" t="12190" b="20534"/>
          <a:stretch/>
        </p:blipFill>
        <p:spPr>
          <a:xfrm>
            <a:off x="7765493" y="2285999"/>
            <a:ext cx="2976195" cy="523153"/>
          </a:xfrm>
          <a:prstGeom prst="rect">
            <a:avLst/>
          </a:prstGeom>
        </p:spPr>
      </p:pic>
      <p:graphicFrame>
        <p:nvGraphicFramePr>
          <p:cNvPr id="6" name="جدول 28">
            <a:extLst>
              <a:ext uri="{FF2B5EF4-FFF2-40B4-BE49-F238E27FC236}">
                <a16:creationId xmlns:a16="http://schemas.microsoft.com/office/drawing/2014/main" id="{E3E40DA3-5714-43BD-4BFB-3F751378A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2107670"/>
              </p:ext>
            </p:extLst>
          </p:nvPr>
        </p:nvGraphicFramePr>
        <p:xfrm>
          <a:off x="7537546" y="2936001"/>
          <a:ext cx="3204142" cy="342186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87498">
                  <a:extLst>
                    <a:ext uri="{9D8B030D-6E8A-4147-A177-3AD203B41FA5}">
                      <a16:colId xmlns:a16="http://schemas.microsoft.com/office/drawing/2014/main" val="3804546689"/>
                    </a:ext>
                  </a:extLst>
                </a:gridCol>
                <a:gridCol w="2001775">
                  <a:extLst>
                    <a:ext uri="{9D8B030D-6E8A-4147-A177-3AD203B41FA5}">
                      <a16:colId xmlns:a16="http://schemas.microsoft.com/office/drawing/2014/main" val="348852941"/>
                    </a:ext>
                  </a:extLst>
                </a:gridCol>
                <a:gridCol w="614869">
                  <a:extLst>
                    <a:ext uri="{9D8B030D-6E8A-4147-A177-3AD203B41FA5}">
                      <a16:colId xmlns:a16="http://schemas.microsoft.com/office/drawing/2014/main" val="2108482337"/>
                    </a:ext>
                  </a:extLst>
                </a:gridCol>
              </a:tblGrid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19121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304332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602724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074169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278075"/>
                  </a:ext>
                </a:extLst>
              </a:tr>
              <a:tr h="570311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305070"/>
                  </a:ext>
                </a:extLst>
              </a:tr>
            </a:tbl>
          </a:graphicData>
        </a:graphic>
      </p:graphicFrame>
      <p:pic>
        <p:nvPicPr>
          <p:cNvPr id="4098" name="Picture 2" descr="graph">
            <a:extLst>
              <a:ext uri="{FF2B5EF4-FFF2-40B4-BE49-F238E27FC236}">
                <a16:creationId xmlns:a16="http://schemas.microsoft.com/office/drawing/2014/main" id="{833F42D7-6E50-7D9E-C017-84D35884E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68" y="2450122"/>
            <a:ext cx="4407878" cy="440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C637CA5-EB9C-E66F-E6AE-5BA7313C3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2501737"/>
              </p:ext>
            </p:extLst>
          </p:nvPr>
        </p:nvGraphicFramePr>
        <p:xfrm>
          <a:off x="230084" y="2650502"/>
          <a:ext cx="2812890" cy="184050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44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7162314A-12A2-2251-2BF2-D64BBB1EAB9B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تحصيلي</a:t>
            </a:r>
          </a:p>
        </p:txBody>
      </p: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EB31B70B-637B-3BC8-FDF3-A471868F1BF7}"/>
              </a:ext>
            </a:extLst>
          </p:cNvPr>
          <p:cNvCxnSpPr/>
          <p:nvPr/>
        </p:nvCxnSpPr>
        <p:spPr>
          <a:xfrm flipH="1">
            <a:off x="508592" y="3516993"/>
            <a:ext cx="102141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FEC1F7BF-7958-69DD-0198-9961669FC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22"/>
          <a:stretch/>
        </p:blipFill>
        <p:spPr>
          <a:xfrm>
            <a:off x="5634613" y="1875686"/>
            <a:ext cx="5088129" cy="141922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3AF8642-934C-0A31-EA6F-3AFC78444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179"/>
          <a:stretch/>
        </p:blipFill>
        <p:spPr>
          <a:xfrm>
            <a:off x="4885172" y="3609101"/>
            <a:ext cx="583757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08A656B-81A4-D56B-A421-6A46D8047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01" y="1268425"/>
            <a:ext cx="9834780" cy="330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26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77484153-3662-36B5-48B3-748AD2E96975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BF3E4BD4-AE2A-F70F-3521-03945273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23" y="1766581"/>
            <a:ext cx="7537938" cy="4678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E5739F-8542-F19C-4D07-C8D614017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2758" y="2319829"/>
            <a:ext cx="9339460" cy="479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جدول 28">
                <a:extLst>
                  <a:ext uri="{FF2B5EF4-FFF2-40B4-BE49-F238E27FC236}">
                    <a16:creationId xmlns:a16="http://schemas.microsoft.com/office/drawing/2014/main" id="{53BAE233-E353-039A-A24A-41B6D45C9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473773"/>
                  </p:ext>
                </p:extLst>
              </p:nvPr>
            </p:nvGraphicFramePr>
            <p:xfrm>
              <a:off x="8002835" y="2799596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SA" sz="20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ar-SA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جدول 28">
                <a:extLst>
                  <a:ext uri="{FF2B5EF4-FFF2-40B4-BE49-F238E27FC236}">
                    <a16:creationId xmlns:a16="http://schemas.microsoft.com/office/drawing/2014/main" id="{53BAE233-E353-039A-A24A-41B6D45C987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4473773"/>
                  </p:ext>
                </p:extLst>
              </p:nvPr>
            </p:nvGraphicFramePr>
            <p:xfrm>
              <a:off x="8002835" y="2799596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680" t="-5000" r="-101361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2" descr="رسم بياني">
            <a:extLst>
              <a:ext uri="{FF2B5EF4-FFF2-40B4-BE49-F238E27FC236}">
                <a16:creationId xmlns:a16="http://schemas.microsoft.com/office/drawing/2014/main" id="{053AA436-8383-0565-6299-0720173B6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41" y="2782011"/>
            <a:ext cx="4849994" cy="3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جدول 7">
            <a:extLst>
              <a:ext uri="{FF2B5EF4-FFF2-40B4-BE49-F238E27FC236}">
                <a16:creationId xmlns:a16="http://schemas.microsoft.com/office/drawing/2014/main" id="{96235978-6242-435D-E3E1-DD9A356EB3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43086"/>
              </p:ext>
            </p:extLst>
          </p:nvPr>
        </p:nvGraphicFramePr>
        <p:xfrm>
          <a:off x="475432" y="3100784"/>
          <a:ext cx="2812890" cy="27607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5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93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حطة طرفية 1">
            <a:extLst>
              <a:ext uri="{FF2B5EF4-FFF2-40B4-BE49-F238E27FC236}">
                <a16:creationId xmlns:a16="http://schemas.microsoft.com/office/drawing/2014/main" id="{92880E2C-5810-D749-CC72-1145E23CBB8E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27EF5D9E-23AA-0CE7-2EB1-849A5ABC0E4C}"/>
              </a:ext>
            </a:extLst>
          </p:cNvPr>
          <p:cNvGrpSpPr/>
          <p:nvPr/>
        </p:nvGrpSpPr>
        <p:grpSpPr>
          <a:xfrm>
            <a:off x="4739473" y="1653517"/>
            <a:ext cx="6002215" cy="1193792"/>
            <a:chOff x="3852705" y="525255"/>
            <a:chExt cx="6002215" cy="1193792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69BA8489-8412-8240-7348-C8DB346085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002"/>
            <a:stretch/>
          </p:blipFill>
          <p:spPr>
            <a:xfrm>
              <a:off x="3852705" y="525255"/>
              <a:ext cx="6002215" cy="1182647"/>
            </a:xfrm>
            <a:prstGeom prst="rect">
              <a:avLst/>
            </a:prstGeom>
          </p:spPr>
        </p:pic>
        <p:sp>
          <p:nvSpPr>
            <p:cNvPr id="5" name="مستطيل 4">
              <a:extLst>
                <a:ext uri="{FF2B5EF4-FFF2-40B4-BE49-F238E27FC236}">
                  <a16:creationId xmlns:a16="http://schemas.microsoft.com/office/drawing/2014/main" id="{C253506A-C3B4-A5C7-9FF3-B37B766982B9}"/>
                </a:ext>
              </a:extLst>
            </p:cNvPr>
            <p:cNvSpPr/>
            <p:nvPr/>
          </p:nvSpPr>
          <p:spPr>
            <a:xfrm>
              <a:off x="4203046" y="1332185"/>
              <a:ext cx="961293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جدول 28">
                <a:extLst>
                  <a:ext uri="{FF2B5EF4-FFF2-40B4-BE49-F238E27FC236}">
                    <a16:creationId xmlns:a16="http://schemas.microsoft.com/office/drawing/2014/main" id="{9DCF239D-1F50-B317-5029-37582DFD68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024735"/>
                  </p:ext>
                </p:extLst>
              </p:nvPr>
            </p:nvGraphicFramePr>
            <p:xfrm>
              <a:off x="7950319" y="2970676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SA" sz="200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0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ar-SA" sz="2000" i="1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جدول 28">
                <a:extLst>
                  <a:ext uri="{FF2B5EF4-FFF2-40B4-BE49-F238E27FC236}">
                    <a16:creationId xmlns:a16="http://schemas.microsoft.com/office/drawing/2014/main" id="{9DCF239D-1F50-B317-5029-37582DFD684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2024735"/>
                  </p:ext>
                </p:extLst>
              </p:nvPr>
            </p:nvGraphicFramePr>
            <p:xfrm>
              <a:off x="7950319" y="2970676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70" t="-5000" r="-102055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2" descr="رسم بياني">
            <a:extLst>
              <a:ext uri="{FF2B5EF4-FFF2-40B4-BE49-F238E27FC236}">
                <a16:creationId xmlns:a16="http://schemas.microsoft.com/office/drawing/2014/main" id="{B7E3708F-25E2-001B-9F05-E109C03E3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41" y="2782011"/>
            <a:ext cx="4849994" cy="3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جدول 7">
            <a:extLst>
              <a:ext uri="{FF2B5EF4-FFF2-40B4-BE49-F238E27FC236}">
                <a16:creationId xmlns:a16="http://schemas.microsoft.com/office/drawing/2014/main" id="{BC4ADA81-8BBC-BCA5-CCAB-05939E4D1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565436"/>
              </p:ext>
            </p:extLst>
          </p:nvPr>
        </p:nvGraphicFramePr>
        <p:xfrm>
          <a:off x="475432" y="3100784"/>
          <a:ext cx="2812890" cy="27607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50090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F5E68604-48A2-0A9D-E7EA-D7C3AF9D8A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31" t="70494" r="-561" b="-2412"/>
          <a:stretch/>
        </p:blipFill>
        <p:spPr>
          <a:xfrm>
            <a:off x="2975911" y="1678502"/>
            <a:ext cx="1940492" cy="53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1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خطط انسيابي: محطة طرفية 2">
            <a:extLst>
              <a:ext uri="{FF2B5EF4-FFF2-40B4-BE49-F238E27FC236}">
                <a16:creationId xmlns:a16="http://schemas.microsoft.com/office/drawing/2014/main" id="{2E564AF6-7B9D-6211-0A4F-03EA06FF16AD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849BBD5-B6C7-5D19-25FD-4E9F6608C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98"/>
          <a:stretch/>
        </p:blipFill>
        <p:spPr>
          <a:xfrm>
            <a:off x="2280389" y="1750705"/>
            <a:ext cx="8461299" cy="12625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جدول 28">
                <a:extLst>
                  <a:ext uri="{FF2B5EF4-FFF2-40B4-BE49-F238E27FC236}">
                    <a16:creationId xmlns:a16="http://schemas.microsoft.com/office/drawing/2014/main" id="{BA30A7B9-B09F-1682-BF09-94FE52C50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57253"/>
                  </p:ext>
                </p:extLst>
              </p:nvPr>
            </p:nvGraphicFramePr>
            <p:xfrm>
              <a:off x="8054930" y="2965759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ar-SA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SA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SA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SA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SA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SA" sz="2000" i="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SA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جدول 28">
                <a:extLst>
                  <a:ext uri="{FF2B5EF4-FFF2-40B4-BE49-F238E27FC236}">
                    <a16:creationId xmlns:a16="http://schemas.microsoft.com/office/drawing/2014/main" id="{BA30A7B9-B09F-1682-BF09-94FE52C50F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7857253"/>
                  </p:ext>
                </p:extLst>
              </p:nvPr>
            </p:nvGraphicFramePr>
            <p:xfrm>
              <a:off x="8054930" y="2965759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70" t="-5000" r="-102055" b="-5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رسم بياني">
            <a:extLst>
              <a:ext uri="{FF2B5EF4-FFF2-40B4-BE49-F238E27FC236}">
                <a16:creationId xmlns:a16="http://schemas.microsoft.com/office/drawing/2014/main" id="{EE9C7A29-9D7D-14AD-CEDF-3263AAE8B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24" y="2656389"/>
            <a:ext cx="5126118" cy="420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جدول 7">
            <a:extLst>
              <a:ext uri="{FF2B5EF4-FFF2-40B4-BE49-F238E27FC236}">
                <a16:creationId xmlns:a16="http://schemas.microsoft.com/office/drawing/2014/main" id="{B40A33C9-E6A0-0491-C835-A5F4AA304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00090"/>
              </p:ext>
            </p:extLst>
          </p:nvPr>
        </p:nvGraphicFramePr>
        <p:xfrm>
          <a:off x="287863" y="2965759"/>
          <a:ext cx="2812890" cy="27607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C5E0B4"/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50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93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14:cNvPr>
              <p14:cNvContentPartPr/>
              <p14:nvPr/>
            </p14:nvContentPartPr>
            <p14:xfrm>
              <a:off x="12542940" y="2111320"/>
              <a:ext cx="1800" cy="2520"/>
            </p14:xfrm>
          </p:contentPart>
        </mc:Choice>
        <mc:Fallback xmlns="">
          <p:pic>
            <p:nvPicPr>
              <p:cNvPr id="12" name="حبر 11">
                <a:extLst>
                  <a:ext uri="{FF2B5EF4-FFF2-40B4-BE49-F238E27FC236}">
                    <a16:creationId xmlns:a16="http://schemas.microsoft.com/office/drawing/2014/main" id="{FFD7F9E6-F5FF-48E9-B170-B56DC388BB9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2533940" y="2102320"/>
                <a:ext cx="19440" cy="2016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1BD0A489-8967-682E-21D5-28723C4BCF2A}"/>
              </a:ext>
            </a:extLst>
          </p:cNvPr>
          <p:cNvSpPr/>
          <p:nvPr/>
        </p:nvSpPr>
        <p:spPr>
          <a:xfrm>
            <a:off x="8968153" y="1143874"/>
            <a:ext cx="1773535" cy="557356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</a:t>
            </a:r>
          </a:p>
        </p:txBody>
      </p: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C64150C-5C66-B9D3-7032-8BC2D2214E51}"/>
              </a:ext>
            </a:extLst>
          </p:cNvPr>
          <p:cNvGrpSpPr/>
          <p:nvPr/>
        </p:nvGrpSpPr>
        <p:grpSpPr>
          <a:xfrm>
            <a:off x="4739473" y="1754219"/>
            <a:ext cx="6002215" cy="1193792"/>
            <a:chOff x="3852705" y="525255"/>
            <a:chExt cx="6002215" cy="1193792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5E00EDEC-C537-D1B2-9221-AFE343BC07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b="30002"/>
            <a:stretch/>
          </p:blipFill>
          <p:spPr>
            <a:xfrm>
              <a:off x="3852705" y="525255"/>
              <a:ext cx="6002215" cy="1182647"/>
            </a:xfrm>
            <a:prstGeom prst="rect">
              <a:avLst/>
            </a:prstGeom>
          </p:spPr>
        </p:pic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A25FC109-E0EB-5D76-FA63-DA16227C6A14}"/>
                </a:ext>
              </a:extLst>
            </p:cNvPr>
            <p:cNvSpPr/>
            <p:nvPr/>
          </p:nvSpPr>
          <p:spPr>
            <a:xfrm>
              <a:off x="4203046" y="1332185"/>
              <a:ext cx="961293" cy="386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جدول 28">
                <a:extLst>
                  <a:ext uri="{FF2B5EF4-FFF2-40B4-BE49-F238E27FC236}">
                    <a16:creationId xmlns:a16="http://schemas.microsoft.com/office/drawing/2014/main" id="{9098C295-6FFB-D574-6766-26058CB6E8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76233"/>
                  </p:ext>
                </p:extLst>
              </p:nvPr>
            </p:nvGraphicFramePr>
            <p:xfrm>
              <a:off x="7950319" y="3071378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ar-SA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ar-SA" sz="2000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ar-SA" sz="2000" i="1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ar-SA" sz="2000" dirty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ar-SA" sz="2000" b="1" i="0" dirty="0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𝟔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ar-SA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oMath>
                          </a14:m>
                          <a:r>
                            <a:rPr lang="ar-SA" sz="20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جدول 28">
                <a:extLst>
                  <a:ext uri="{FF2B5EF4-FFF2-40B4-BE49-F238E27FC236}">
                    <a16:creationId xmlns:a16="http://schemas.microsoft.com/office/drawing/2014/main" id="{9098C295-6FFB-D574-6766-26058CB6E86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6776233"/>
                  </p:ext>
                </p:extLst>
              </p:nvPr>
            </p:nvGraphicFramePr>
            <p:xfrm>
              <a:off x="7950319" y="3071378"/>
              <a:ext cx="2677407" cy="3652110"/>
            </p:xfrm>
            <a:graphic>
              <a:graphicData uri="http://schemas.openxmlformats.org/drawingml/2006/table">
                <a:tbl>
                  <a:tblPr rtl="1" firstRow="1" bandRow="1">
                    <a:tableStyleId>{5C22544A-7EE6-4342-B048-85BDC9FD1C3A}</a:tableStyleId>
                  </a:tblPr>
                  <a:tblGrid>
                    <a:gridCol w="892469">
                      <a:extLst>
                        <a:ext uri="{9D8B030D-6E8A-4147-A177-3AD203B41FA5}">
                          <a16:colId xmlns:a16="http://schemas.microsoft.com/office/drawing/2014/main" val="3804546689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348852941"/>
                        </a:ext>
                      </a:extLst>
                    </a:gridCol>
                    <a:gridCol w="892469">
                      <a:extLst>
                        <a:ext uri="{9D8B030D-6E8A-4147-A177-3AD203B41FA5}">
                          <a16:colId xmlns:a16="http://schemas.microsoft.com/office/drawing/2014/main" val="2108482337"/>
                        </a:ext>
                      </a:extLst>
                    </a:gridCol>
                  </a:tblGrid>
                  <a:tr h="608685"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y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5"/>
                          <a:stretch>
                            <a:fillRect l="-101370" t="-5000" r="-102055" b="-503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1"/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x</a:t>
                          </a:r>
                          <a:endParaRPr lang="ar-SA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01C7C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19121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9304332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0602724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0074169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8278075"/>
                      </a:ext>
                    </a:extLst>
                  </a:tr>
                  <a:tr h="608685"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rtl="1"/>
                          <a:endParaRPr lang="ar-SA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430507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7" name="Picture 2" descr="رسم بياني">
            <a:extLst>
              <a:ext uri="{FF2B5EF4-FFF2-40B4-BE49-F238E27FC236}">
                <a16:creationId xmlns:a16="http://schemas.microsoft.com/office/drawing/2014/main" id="{E9F1D324-D1A9-DDE8-313B-E363BFCD4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841" y="2882713"/>
            <a:ext cx="4849994" cy="397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جدول 7">
            <a:extLst>
              <a:ext uri="{FF2B5EF4-FFF2-40B4-BE49-F238E27FC236}">
                <a16:creationId xmlns:a16="http://schemas.microsoft.com/office/drawing/2014/main" id="{28318B1E-F997-BE6B-73F2-BEEA0E9A8B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767440"/>
              </p:ext>
            </p:extLst>
          </p:nvPr>
        </p:nvGraphicFramePr>
        <p:xfrm>
          <a:off x="475432" y="3201486"/>
          <a:ext cx="2812890" cy="276075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931984">
                  <a:extLst>
                    <a:ext uri="{9D8B030D-6E8A-4147-A177-3AD203B41FA5}">
                      <a16:colId xmlns:a16="http://schemas.microsoft.com/office/drawing/2014/main" val="1411303286"/>
                    </a:ext>
                  </a:extLst>
                </a:gridCol>
                <a:gridCol w="1880906">
                  <a:extLst>
                    <a:ext uri="{9D8B030D-6E8A-4147-A177-3AD203B41FA5}">
                      <a16:colId xmlns:a16="http://schemas.microsoft.com/office/drawing/2014/main" val="2716801878"/>
                    </a:ext>
                  </a:extLst>
                </a:gridCol>
              </a:tblGrid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المجال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349466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المدى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47680"/>
                  </a:ext>
                </a:extLst>
              </a:tr>
              <a:tr h="920251">
                <a:tc>
                  <a:txBody>
                    <a:bodyPr/>
                    <a:lstStyle/>
                    <a:p>
                      <a:pPr algn="ctr" rtl="1"/>
                      <a:r>
                        <a:rPr lang="ar-SA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المقطع </a:t>
                      </a: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endParaRPr lang="ar-SA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850090"/>
                  </a:ext>
                </a:extLst>
              </a:tr>
            </a:tbl>
          </a:graphicData>
        </a:graphic>
      </p:graphicFrame>
      <p:pic>
        <p:nvPicPr>
          <p:cNvPr id="10" name="صورة 9">
            <a:extLst>
              <a:ext uri="{FF2B5EF4-FFF2-40B4-BE49-F238E27FC236}">
                <a16:creationId xmlns:a16="http://schemas.microsoft.com/office/drawing/2014/main" id="{8C54C9C5-4494-2894-F1B4-977F56B05E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6338" y="1743074"/>
            <a:ext cx="2383135" cy="66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8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14:cNvPr>
              <p14:cNvContentPartPr/>
              <p14:nvPr/>
            </p14:nvContentPartPr>
            <p14:xfrm>
              <a:off x="12590594" y="1722572"/>
              <a:ext cx="360" cy="360"/>
            </p14:xfrm>
          </p:contentPart>
        </mc:Choice>
        <mc:Fallback xmlns="">
          <p:pic>
            <p:nvPicPr>
              <p:cNvPr id="4" name="حبر 3">
                <a:extLst>
                  <a:ext uri="{FF2B5EF4-FFF2-40B4-BE49-F238E27FC236}">
                    <a16:creationId xmlns:a16="http://schemas.microsoft.com/office/drawing/2014/main" id="{9FCA0CA2-E5A9-4989-9D4C-118E00BADC0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81594" y="1713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14:cNvPr>
              <p14:cNvContentPartPr/>
              <p14:nvPr/>
            </p14:nvContentPartPr>
            <p14:xfrm>
              <a:off x="12238652" y="1582172"/>
              <a:ext cx="360" cy="36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C39E99D6-3BAB-4042-8F2F-65F22AC9A4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230012" y="1573172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صورة 1">
            <a:extLst>
              <a:ext uri="{FF2B5EF4-FFF2-40B4-BE49-F238E27FC236}">
                <a16:creationId xmlns:a16="http://schemas.microsoft.com/office/drawing/2014/main" id="{409A5226-19EA-FFB0-C0F0-515B87D016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836" y="1189135"/>
            <a:ext cx="9187497" cy="428554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4B201B3-2253-61DA-DD19-52C5B2551B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28451" y="5474677"/>
            <a:ext cx="6224954" cy="11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37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EB470C32-7E3B-432A-E754-D4F0F0AC03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25" y="1234556"/>
            <a:ext cx="10226483" cy="20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5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94106628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70</Words>
  <Application>Microsoft Office PowerPoint</Application>
  <PresentationFormat>شاشة عريضة</PresentationFormat>
  <Paragraphs>50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Abdullah Abdulaziz Alotaibi</dc:creator>
  <cp:lastModifiedBy>mftaah.com</cp:lastModifiedBy>
  <cp:revision>28</cp:revision>
  <dcterms:created xsi:type="dcterms:W3CDTF">2022-01-26T17:10:40Z</dcterms:created>
  <dcterms:modified xsi:type="dcterms:W3CDTF">2023-07-10T00:16:00Z</dcterms:modified>
</cp:coreProperties>
</file>