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4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58" r:id="rId4"/>
    <p:sldId id="303" r:id="rId5"/>
    <p:sldId id="275" r:id="rId6"/>
    <p:sldId id="274" r:id="rId7"/>
    <p:sldId id="293" r:id="rId8"/>
    <p:sldId id="290" r:id="rId9"/>
    <p:sldId id="294" r:id="rId10"/>
    <p:sldId id="302" r:id="rId11"/>
    <p:sldId id="278" r:id="rId12"/>
    <p:sldId id="304" r:id="rId13"/>
    <p:sldId id="305" r:id="rId14"/>
    <p:sldId id="306" r:id="rId15"/>
    <p:sldId id="308" r:id="rId16"/>
    <p:sldId id="281" r:id="rId17"/>
    <p:sldId id="296" r:id="rId18"/>
    <p:sldId id="312" r:id="rId19"/>
  </p:sldIdLst>
  <p:sldSz cx="12192000" cy="6858000"/>
  <p:notesSz cx="6858000" cy="9144000"/>
  <p:custDataLst>
    <p:tags r:id="rId22"/>
  </p:custData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1C7C7"/>
    <a:srgbClr val="AFFDFF"/>
    <a:srgbClr val="D9D5EB"/>
    <a:srgbClr val="9E93CD"/>
    <a:srgbClr val="7464B8"/>
    <a:srgbClr val="433777"/>
    <a:srgbClr val="01999A"/>
    <a:srgbClr val="FF8B8B"/>
    <a:srgbClr val="FF6D6D"/>
    <a:srgbClr val="FF4F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نمط فاتح 2 - تمييز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0A1B5D5-9B99-4C35-A422-299274C87663}" styleName="نمط متوسط 1 - تميي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نمط فاتح 2 - تمييز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1287" autoAdjust="0"/>
    <p:restoredTop sz="57214" autoAdjust="0"/>
  </p:normalViewPr>
  <p:slideViewPr>
    <p:cSldViewPr snapToGrid="0">
      <p:cViewPr varScale="1">
        <p:scale>
          <a:sx n="65" d="100"/>
          <a:sy n="65" d="100"/>
        </p:scale>
        <p:origin x="437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0" d="100"/>
          <a:sy n="40" d="100"/>
        </p:scale>
        <p:origin x="2366" y="2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>
            <a:extLst>
              <a:ext uri="{FF2B5EF4-FFF2-40B4-BE49-F238E27FC236}">
                <a16:creationId xmlns:a16="http://schemas.microsoft.com/office/drawing/2014/main" id="{C7E200DD-D6BE-4CC0-B1A5-9286B9BC29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82579C8F-D012-4853-83C0-CEA231D34FB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78D4C97-365A-4587-8500-10F8752845C0}" type="datetimeFigureOut">
              <a:rPr lang="ar-SA" smtClean="0"/>
              <a:t>22/12/44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8E3633D8-FCAC-4B4D-BE2C-74403F15DB2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9477547C-BD1E-436A-9200-C9674D2837B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C93245F-708D-45CD-BFA8-04DDA5EF9D6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738376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6T09:18:08.1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7331,'0'0'5443,"0"28"-5443,2-24-16,4-2-1249,0-2-4081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6T09:18:17.6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3794,'0'0'6227,"0"9"-5923,0-7-96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6T09:19:29.0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5667,'0'0'6659,"6"0"-6659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6T09:20:18.02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 1 2129,'0'0'5923,"-2"2"-7092,-6-2-2368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06:55:33.5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0 592,'0'0'9076,"2"0"-8275,1 0-673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07:09:33.57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5683,'0'0'11573,"0"6"-10645,0-4-896,0 0-32,0 0-32,5-1 16,-1 3-1953,2 0-2945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07:09:33.57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5683,'0'0'11573,"0"6"-10645,0-4-896,0 0-32,0 0-32,5-1 16,-1 3-1953,2 0-2945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EEFA647-5108-44C0-96A7-CD66AE4A4AA8}" type="datetimeFigureOut">
              <a:rPr lang="ar-SA" smtClean="0"/>
              <a:t>22/12/44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68E2249-C503-4565-B2C4-D0CC810359C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55000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9727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6449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90925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55889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68942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82453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1562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2356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67578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تخطيط مخص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37620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0880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50904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79311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921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53217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34699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07880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21831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57925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968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تخطيط مخص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5037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6697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5280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6226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0031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4280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3735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4846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hyperlink" Target="https://ar.piliapp.com/random/wheel/" TargetMode="Externa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3.png"/><Relationship Id="rId42" Type="http://schemas.openxmlformats.org/officeDocument/2006/relationships/image" Target="../media/image8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2.svg"/><Relationship Id="rId37" Type="http://schemas.openxmlformats.org/officeDocument/2006/relationships/image" Target="../media/image5.png"/><Relationship Id="rId40" Type="http://schemas.openxmlformats.org/officeDocument/2006/relationships/image" Target="../media/image7.png"/><Relationship Id="rId45" Type="http://schemas.openxmlformats.org/officeDocument/2006/relationships/image" Target="../media/image10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hyperlink" Target="../../../&#8207;&#8207;Casio%20fx570vn%20plus%20-%20&#1575;&#1582;&#1578;&#1589;&#1575;&#1585;.lnk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4" Type="http://schemas.openxmlformats.org/officeDocument/2006/relationships/hyperlink" Target="https://www.desmos.com/calculator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hyperlink" Target="../../&#1575;&#1604;&#1603;&#1578;&#1576;%20&#1608;&#1575;&#1604;&#1571;&#1583;&#1604;&#1577;/&#1585;&#1610;&#1575;&#1590;&#1610;&#1575;&#1578;5.PDF" TargetMode="External"/><Relationship Id="rId35" Type="http://schemas.openxmlformats.org/officeDocument/2006/relationships/image" Target="../media/image4.svg"/><Relationship Id="rId43" Type="http://schemas.openxmlformats.org/officeDocument/2006/relationships/image" Target="../media/image9.sv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hyperlink" Target="https://v-clock.com/timer/" TargetMode="External"/><Relationship Id="rId38" Type="http://schemas.openxmlformats.org/officeDocument/2006/relationships/image" Target="../media/image6.svg"/><Relationship Id="rId46" Type="http://schemas.openxmlformats.org/officeDocument/2006/relationships/image" Target="../media/image11.svg"/><Relationship Id="rId20" Type="http://schemas.openxmlformats.org/officeDocument/2006/relationships/slideLayout" Target="../slideLayouts/slideLayout20.xml"/><Relationship Id="rId41" Type="http://schemas.openxmlformats.org/officeDocument/2006/relationships/hyperlink" Target="../../&#1604;&#1608;&#1581;&#1577;%20&#1606;&#1578;&#1575;&#1574;&#1580;%20&#1605;&#1587;&#1575;&#1576;&#1602;&#1577;(&#1604;&#1605;&#1606;%20&#1575;&#1604;&#1603;&#1571;&#1587;).ppsm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جدول 20">
            <a:extLst>
              <a:ext uri="{FF2B5EF4-FFF2-40B4-BE49-F238E27FC236}">
                <a16:creationId xmlns:a16="http://schemas.microsoft.com/office/drawing/2014/main" id="{9220DC87-B0F8-45F5-9159-ED4E42C69F1A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553216720"/>
              </p:ext>
            </p:extLst>
          </p:nvPr>
        </p:nvGraphicFramePr>
        <p:xfrm>
          <a:off x="449942" y="211663"/>
          <a:ext cx="10218060" cy="853440"/>
        </p:xfrm>
        <a:graphic>
          <a:graphicData uri="http://schemas.openxmlformats.org/drawingml/2006/table">
            <a:tbl>
              <a:tblPr rtl="1" firstRow="1" bandRow="1">
                <a:tableStyleId>{17292A2E-F333-43FB-9621-5CBBE7FDCDCB}</a:tableStyleId>
              </a:tblPr>
              <a:tblGrid>
                <a:gridCol w="783773">
                  <a:extLst>
                    <a:ext uri="{9D8B030D-6E8A-4147-A177-3AD203B41FA5}">
                      <a16:colId xmlns:a16="http://schemas.microsoft.com/office/drawing/2014/main" val="3779779956"/>
                    </a:ext>
                  </a:extLst>
                </a:gridCol>
                <a:gridCol w="943427">
                  <a:extLst>
                    <a:ext uri="{9D8B030D-6E8A-4147-A177-3AD203B41FA5}">
                      <a16:colId xmlns:a16="http://schemas.microsoft.com/office/drawing/2014/main" val="1648097179"/>
                    </a:ext>
                  </a:extLst>
                </a:gridCol>
                <a:gridCol w="783772">
                  <a:extLst>
                    <a:ext uri="{9D8B030D-6E8A-4147-A177-3AD203B41FA5}">
                      <a16:colId xmlns:a16="http://schemas.microsoft.com/office/drawing/2014/main" val="2294300233"/>
                    </a:ext>
                  </a:extLst>
                </a:gridCol>
                <a:gridCol w="827314">
                  <a:extLst>
                    <a:ext uri="{9D8B030D-6E8A-4147-A177-3AD203B41FA5}">
                      <a16:colId xmlns:a16="http://schemas.microsoft.com/office/drawing/2014/main" val="1181755018"/>
                    </a:ext>
                  </a:extLst>
                </a:gridCol>
                <a:gridCol w="1785259">
                  <a:extLst>
                    <a:ext uri="{9D8B030D-6E8A-4147-A177-3AD203B41FA5}">
                      <a16:colId xmlns:a16="http://schemas.microsoft.com/office/drawing/2014/main" val="3188145443"/>
                    </a:ext>
                  </a:extLst>
                </a:gridCol>
                <a:gridCol w="5094515">
                  <a:extLst>
                    <a:ext uri="{9D8B030D-6E8A-4147-A177-3AD203B41FA5}">
                      <a16:colId xmlns:a16="http://schemas.microsoft.com/office/drawing/2014/main" val="1440628220"/>
                    </a:ext>
                  </a:extLst>
                </a:gridCol>
              </a:tblGrid>
              <a:tr h="352573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الصف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المادة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الفصل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الدرس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التاريخ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موضوع الدرس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0941554"/>
                  </a:ext>
                </a:extLst>
              </a:tr>
              <a:tr h="431196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3ث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ريض3-1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اللوغاريتمات والدوال اللوغاريتمية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9754024"/>
                  </a:ext>
                </a:extLst>
              </a:tr>
            </a:tbl>
          </a:graphicData>
        </a:graphic>
      </p:graphicFrame>
      <p:graphicFrame>
        <p:nvGraphicFramePr>
          <p:cNvPr id="21" name="جدول 21">
            <a:extLst>
              <a:ext uri="{FF2B5EF4-FFF2-40B4-BE49-F238E27FC236}">
                <a16:creationId xmlns:a16="http://schemas.microsoft.com/office/drawing/2014/main" id="{0D46AF15-96E5-4B5F-9629-F1D3D1E91AEF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765720803"/>
              </p:ext>
            </p:extLst>
          </p:nvPr>
        </p:nvGraphicFramePr>
        <p:xfrm>
          <a:off x="10950536" y="245912"/>
          <a:ext cx="1128807" cy="6383488"/>
        </p:xfrm>
        <a:graphic>
          <a:graphicData uri="http://schemas.openxmlformats.org/drawingml/2006/table">
            <a:tbl>
              <a:tblPr rtl="1" firstRow="1" bandRow="1">
                <a:tableStyleId>{17292A2E-F333-43FB-9621-5CBBE7FDCDCB}</a:tableStyleId>
              </a:tblPr>
              <a:tblGrid>
                <a:gridCol w="1128807">
                  <a:extLst>
                    <a:ext uri="{9D8B030D-6E8A-4147-A177-3AD203B41FA5}">
                      <a16:colId xmlns:a16="http://schemas.microsoft.com/office/drawing/2014/main" val="220380981"/>
                    </a:ext>
                  </a:extLst>
                </a:gridCol>
              </a:tblGrid>
              <a:tr h="979906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الأدوات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4172498"/>
                  </a:ext>
                </a:extLst>
              </a:tr>
              <a:tr h="847877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0028363"/>
                  </a:ext>
                </a:extLst>
              </a:tr>
              <a:tr h="91114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498140"/>
                  </a:ext>
                </a:extLst>
              </a:tr>
              <a:tr h="911141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403767"/>
                  </a:ext>
                </a:extLst>
              </a:tr>
              <a:tr h="91114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9814792"/>
                  </a:ext>
                </a:extLst>
              </a:tr>
              <a:tr h="91114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0372865"/>
                  </a:ext>
                </a:extLst>
              </a:tr>
              <a:tr h="91114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2948873"/>
                  </a:ext>
                </a:extLst>
              </a:tr>
            </a:tbl>
          </a:graphicData>
        </a:graphic>
      </p:graphicFrame>
      <p:pic>
        <p:nvPicPr>
          <p:cNvPr id="4" name="رسم 3" descr="كتاب مفتوح مع تعبئة خالصة">
            <a:hlinkClick r:id="rId30" action="ppaction://hlinkfile"/>
            <a:extLst>
              <a:ext uri="{FF2B5EF4-FFF2-40B4-BE49-F238E27FC236}">
                <a16:creationId xmlns:a16="http://schemas.microsoft.com/office/drawing/2014/main" id="{A0776D51-DA81-4E57-BB74-456D05991952}"/>
              </a:ext>
            </a:extLst>
          </p:cNvPr>
          <p:cNvPicPr>
            <a:picLocks noChangeAspect="1"/>
          </p:cNvPicPr>
          <p:nvPr userDrawn="1"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11169502" y="1286785"/>
            <a:ext cx="702602" cy="702602"/>
          </a:xfrm>
          <a:prstGeom prst="rect">
            <a:avLst/>
          </a:prstGeom>
        </p:spPr>
      </p:pic>
      <p:pic>
        <p:nvPicPr>
          <p:cNvPr id="9" name="رسم 8" descr="ساعة توقيت مع تعبئة خالصة">
            <a:hlinkClick r:id="rId33"/>
            <a:extLst>
              <a:ext uri="{FF2B5EF4-FFF2-40B4-BE49-F238E27FC236}">
                <a16:creationId xmlns:a16="http://schemas.microsoft.com/office/drawing/2014/main" id="{BDFB13F5-E5A2-4993-94C8-D79326BB60B1}"/>
              </a:ext>
            </a:extLst>
          </p:cNvPr>
          <p:cNvPicPr>
            <a:picLocks noChangeAspect="1"/>
          </p:cNvPicPr>
          <p:nvPr userDrawn="1"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11130530" y="3914526"/>
            <a:ext cx="806052" cy="767080"/>
          </a:xfrm>
          <a:prstGeom prst="rect">
            <a:avLst/>
          </a:prstGeom>
        </p:spPr>
      </p:pic>
      <p:pic>
        <p:nvPicPr>
          <p:cNvPr id="11" name="رسم 10" descr="آلة حاسبة مع تعبئة خالصة">
            <a:hlinkClick r:id="rId36" action="ppaction://hlinkfile"/>
            <a:extLst>
              <a:ext uri="{FF2B5EF4-FFF2-40B4-BE49-F238E27FC236}">
                <a16:creationId xmlns:a16="http://schemas.microsoft.com/office/drawing/2014/main" id="{E0E8D79D-3059-43F5-9CFE-DC512A081257}"/>
              </a:ext>
            </a:extLst>
          </p:cNvPr>
          <p:cNvPicPr>
            <a:picLocks noChangeAspect="1"/>
          </p:cNvPicPr>
          <p:nvPr userDrawn="1"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11176393" y="3024548"/>
            <a:ext cx="714324" cy="714324"/>
          </a:xfrm>
          <a:prstGeom prst="rect">
            <a:avLst/>
          </a:prstGeom>
        </p:spPr>
      </p:pic>
      <p:pic>
        <p:nvPicPr>
          <p:cNvPr id="1028" name="Picture 4" descr="Spinning wheel Icons - 496 free icons">
            <a:hlinkClick r:id="rId39"/>
            <a:extLst>
              <a:ext uri="{FF2B5EF4-FFF2-40B4-BE49-F238E27FC236}">
                <a16:creationId xmlns:a16="http://schemas.microsoft.com/office/drawing/2014/main" id="{FAB37AD3-837A-45D5-B918-E49028BC9BC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3519" y="4890073"/>
            <a:ext cx="806052" cy="667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رسم 14" descr="منصة مع تعبئة خالصة">
            <a:hlinkClick r:id="rId41" action="ppaction://hlinkpres?slideindex=1&amp;slidetitle="/>
            <a:extLst>
              <a:ext uri="{FF2B5EF4-FFF2-40B4-BE49-F238E27FC236}">
                <a16:creationId xmlns:a16="http://schemas.microsoft.com/office/drawing/2014/main" id="{F82A1CE0-23C2-44F0-AD66-84D61B66DC2C}"/>
              </a:ext>
            </a:extLst>
          </p:cNvPr>
          <p:cNvPicPr>
            <a:picLocks noChangeAspect="1"/>
          </p:cNvPicPr>
          <p:nvPr userDrawn="1"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11188117" y="5783183"/>
            <a:ext cx="690877" cy="690877"/>
          </a:xfrm>
          <a:prstGeom prst="rect">
            <a:avLst/>
          </a:prstGeom>
        </p:spPr>
      </p:pic>
      <p:pic>
        <p:nvPicPr>
          <p:cNvPr id="3" name="رسم 2" descr="رسم بياني أسي مع تعبئة خالصة">
            <a:hlinkClick r:id="rId44"/>
            <a:extLst>
              <a:ext uri="{FF2B5EF4-FFF2-40B4-BE49-F238E27FC236}">
                <a16:creationId xmlns:a16="http://schemas.microsoft.com/office/drawing/2014/main" id="{B945DBC1-4C66-DE74-4599-BCB0F9E60C60}"/>
              </a:ext>
            </a:extLst>
          </p:cNvPr>
          <p:cNvPicPr>
            <a:picLocks noChangeAspect="1"/>
          </p:cNvPicPr>
          <p:nvPr userDrawn="1"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6"/>
              </a:ext>
            </a:extLst>
          </a:blip>
          <a:stretch>
            <a:fillRect/>
          </a:stretch>
        </p:blipFill>
        <p:spPr>
          <a:xfrm>
            <a:off x="11188117" y="2075755"/>
            <a:ext cx="767072" cy="76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535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8" r:id="rId3"/>
    <p:sldLayoutId id="2147483677" r:id="rId4"/>
    <p:sldLayoutId id="2147483676" r:id="rId5"/>
    <p:sldLayoutId id="2147483673" r:id="rId6"/>
    <p:sldLayoutId id="2147483672" r:id="rId7"/>
    <p:sldLayoutId id="2147483671" r:id="rId8"/>
    <p:sldLayoutId id="2147483670" r:id="rId9"/>
    <p:sldLayoutId id="2147483669" r:id="rId10"/>
    <p:sldLayoutId id="2147483668" r:id="rId11"/>
    <p:sldLayoutId id="2147483667" r:id="rId12"/>
    <p:sldLayoutId id="2147483666" r:id="rId13"/>
    <p:sldLayoutId id="2147483665" r:id="rId14"/>
    <p:sldLayoutId id="2147483664" r:id="rId15"/>
    <p:sldLayoutId id="2147483663" r:id="rId16"/>
    <p:sldLayoutId id="2147483662" r:id="rId17"/>
    <p:sldLayoutId id="2147483661" r:id="rId18"/>
    <p:sldLayoutId id="2147483651" r:id="rId19"/>
    <p:sldLayoutId id="2147483652" r:id="rId20"/>
    <p:sldLayoutId id="2147483653" r:id="rId21"/>
    <p:sldLayoutId id="2147483654" r:id="rId22"/>
    <p:sldLayoutId id="2147483675" r:id="rId23"/>
    <p:sldLayoutId id="2147483656" r:id="rId24"/>
    <p:sldLayoutId id="2147483657" r:id="rId25"/>
    <p:sldLayoutId id="2147483658" r:id="rId26"/>
    <p:sldLayoutId id="2147483659" r:id="rId27"/>
    <p:sldLayoutId id="2147483660" r:id="rId28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oleObject" Target="../embeddings/oleObject20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wmf"/><Relationship Id="rId4" Type="http://schemas.openxmlformats.org/officeDocument/2006/relationships/oleObject" Target="../embeddings/oleObject2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7" Type="http://schemas.openxmlformats.org/officeDocument/2006/relationships/image" Target="../media/image34.wmf"/><Relationship Id="rId2" Type="http://schemas.openxmlformats.org/officeDocument/2006/relationships/oleObject" Target="../embeddings/oleObject2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33.wmf"/><Relationship Id="rId4" Type="http://schemas.openxmlformats.org/officeDocument/2006/relationships/oleObject" Target="../embeddings/oleObject2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wmf"/><Relationship Id="rId4" Type="http://schemas.openxmlformats.org/officeDocument/2006/relationships/oleObject" Target="../embeddings/oleObject25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3" Type="http://schemas.openxmlformats.org/officeDocument/2006/relationships/image" Target="../media/image36.wmf"/><Relationship Id="rId7" Type="http://schemas.openxmlformats.org/officeDocument/2006/relationships/image" Target="../media/image38.wmf"/><Relationship Id="rId2" Type="http://schemas.openxmlformats.org/officeDocument/2006/relationships/oleObject" Target="../embeddings/oleObject2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8.bin"/><Relationship Id="rId11" Type="http://schemas.openxmlformats.org/officeDocument/2006/relationships/image" Target="../media/image41.png"/><Relationship Id="rId5" Type="http://schemas.openxmlformats.org/officeDocument/2006/relationships/image" Target="../media/image37.wmf"/><Relationship Id="rId10" Type="http://schemas.openxmlformats.org/officeDocument/2006/relationships/image" Target="../media/image40.png"/><Relationship Id="rId4" Type="http://schemas.openxmlformats.org/officeDocument/2006/relationships/oleObject" Target="../embeddings/oleObject27.bin"/><Relationship Id="rId9" Type="http://schemas.openxmlformats.org/officeDocument/2006/relationships/image" Target="../media/image39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3" Type="http://schemas.openxmlformats.org/officeDocument/2006/relationships/image" Target="../media/image36.wmf"/><Relationship Id="rId7" Type="http://schemas.openxmlformats.org/officeDocument/2006/relationships/image" Target="../media/image43.wmf"/><Relationship Id="rId2" Type="http://schemas.openxmlformats.org/officeDocument/2006/relationships/oleObject" Target="../embeddings/oleObject3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2.bin"/><Relationship Id="rId11" Type="http://schemas.openxmlformats.org/officeDocument/2006/relationships/image" Target="../media/image45.png"/><Relationship Id="rId5" Type="http://schemas.openxmlformats.org/officeDocument/2006/relationships/image" Target="../media/image42.wmf"/><Relationship Id="rId10" Type="http://schemas.openxmlformats.org/officeDocument/2006/relationships/image" Target="../media/image44.png"/><Relationship Id="rId4" Type="http://schemas.openxmlformats.org/officeDocument/2006/relationships/oleObject" Target="../embeddings/oleObject31.bin"/><Relationship Id="rId9" Type="http://schemas.openxmlformats.org/officeDocument/2006/relationships/image" Target="../media/image38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oleObject" Target="../embeddings/oleObject34.bin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image" Target="../media/image18.wmf"/><Relationship Id="rId7" Type="http://schemas.openxmlformats.org/officeDocument/2006/relationships/image" Target="../media/image20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9.w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21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image" Target="../media/image25.wmf"/><Relationship Id="rId3" Type="http://schemas.openxmlformats.org/officeDocument/2006/relationships/image" Target="../media/image18.wmf"/><Relationship Id="rId7" Type="http://schemas.openxmlformats.org/officeDocument/2006/relationships/image" Target="../media/image22.wmf"/><Relationship Id="rId12" Type="http://schemas.openxmlformats.org/officeDocument/2006/relationships/oleObject" Target="../embeddings/oleObject13.bin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24.wmf"/><Relationship Id="rId5" Type="http://schemas.openxmlformats.org/officeDocument/2006/relationships/image" Target="../media/image20.wmf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9.bin"/><Relationship Id="rId9" Type="http://schemas.openxmlformats.org/officeDocument/2006/relationships/image" Target="../media/image23.wmf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0.png"/><Relationship Id="rId55" Type="http://schemas.openxmlformats.org/officeDocument/2006/relationships/image" Target="../media/image26.wmf"/><Relationship Id="rId2" Type="http://schemas.openxmlformats.org/officeDocument/2006/relationships/customXml" Target="../ink/ink1.xml"/><Relationship Id="rId54" Type="http://schemas.openxmlformats.org/officeDocument/2006/relationships/oleObject" Target="../embeddings/oleObject14.bin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53" Type="http://schemas.openxmlformats.org/officeDocument/2006/relationships/image" Target="../media/image110.png"/><Relationship Id="rId5" Type="http://schemas.openxmlformats.org/officeDocument/2006/relationships/image" Target="../media/image860.png"/><Relationship Id="rId28" Type="http://schemas.openxmlformats.org/officeDocument/2006/relationships/customXml" Target="../ink/ink4.xml"/><Relationship Id="rId57" Type="http://schemas.openxmlformats.org/officeDocument/2006/relationships/image" Target="../media/image27.wmf"/><Relationship Id="rId14" Type="http://schemas.openxmlformats.org/officeDocument/2006/relationships/customXml" Target="../ink/ink3.xml"/><Relationship Id="rId27" Type="http://schemas.openxmlformats.org/officeDocument/2006/relationships/image" Target="../media/image97.png"/><Relationship Id="rId56" Type="http://schemas.openxmlformats.org/officeDocument/2006/relationships/oleObject" Target="../embeddings/oleObject15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13" Type="http://schemas.openxmlformats.org/officeDocument/2006/relationships/image" Target="../media/image29.wmf"/><Relationship Id="rId7" Type="http://schemas.openxmlformats.org/officeDocument/2006/relationships/image" Target="../media/image136.png"/><Relationship Id="rId12" Type="http://schemas.openxmlformats.org/officeDocument/2006/relationships/oleObject" Target="../embeddings/oleObject18.bin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8.wmf"/><Relationship Id="rId10" Type="http://schemas.openxmlformats.org/officeDocument/2006/relationships/oleObject" Target="../embeddings/oleObject17.bin"/><Relationship Id="rId9" Type="http://schemas.openxmlformats.org/officeDocument/2006/relationships/image" Target="../media/image26.wmf"/></Relationships>
</file>

<file path=ppt/slides/_rels/slide9.xml.rels><?xml version="1.0" encoding="UTF-8" standalone="yes"?>
<Relationships xmlns="http://schemas.openxmlformats.org/package/2006/relationships"><Relationship Id="rId39" Type="http://schemas.openxmlformats.org/officeDocument/2006/relationships/image" Target="../media/image157.png"/><Relationship Id="rId2" Type="http://schemas.openxmlformats.org/officeDocument/2006/relationships/customXml" Target="../ink/ink6.xml"/><Relationship Id="rId41" Type="http://schemas.openxmlformats.org/officeDocument/2006/relationships/image" Target="../media/image30.wmf"/><Relationship Id="rId1" Type="http://schemas.openxmlformats.org/officeDocument/2006/relationships/slideLayout" Target="../slideLayouts/slideLayout2.xml"/><Relationship Id="rId40" Type="http://schemas.openxmlformats.org/officeDocument/2006/relationships/oleObject" Target="../embeddings/oleObject1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خطط انسيابي: معالجة متعاقبة 7">
            <a:extLst>
              <a:ext uri="{FF2B5EF4-FFF2-40B4-BE49-F238E27FC236}">
                <a16:creationId xmlns:a16="http://schemas.microsoft.com/office/drawing/2014/main" id="{65E51978-8E1E-47BC-A1F9-DA000E86FE37}"/>
              </a:ext>
            </a:extLst>
          </p:cNvPr>
          <p:cNvSpPr/>
          <p:nvPr/>
        </p:nvSpPr>
        <p:spPr>
          <a:xfrm>
            <a:off x="7441433" y="2128328"/>
            <a:ext cx="3048000" cy="4299268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خطط انسيابي: محطة طرفية 9">
            <a:extLst>
              <a:ext uri="{FF2B5EF4-FFF2-40B4-BE49-F238E27FC236}">
                <a16:creationId xmlns:a16="http://schemas.microsoft.com/office/drawing/2014/main" id="{2965FC90-C155-465F-9EC7-FD908E37B99C}"/>
              </a:ext>
            </a:extLst>
          </p:cNvPr>
          <p:cNvSpPr/>
          <p:nvPr/>
        </p:nvSpPr>
        <p:spPr>
          <a:xfrm>
            <a:off x="8094575" y="1245749"/>
            <a:ext cx="1741715" cy="653143"/>
          </a:xfrm>
          <a:prstGeom prst="flowChartTerminator">
            <a:avLst/>
          </a:prstGeom>
          <a:solidFill>
            <a:srgbClr val="01C7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فيما سبق</a:t>
            </a:r>
          </a:p>
        </p:txBody>
      </p:sp>
      <p:sp>
        <p:nvSpPr>
          <p:cNvPr id="11" name="مخطط انسيابي: معالجة متعاقبة 10">
            <a:extLst>
              <a:ext uri="{FF2B5EF4-FFF2-40B4-BE49-F238E27FC236}">
                <a16:creationId xmlns:a16="http://schemas.microsoft.com/office/drawing/2014/main" id="{F62ED78B-1610-4875-96D6-8C8C467A2506}"/>
              </a:ext>
            </a:extLst>
          </p:cNvPr>
          <p:cNvSpPr/>
          <p:nvPr/>
        </p:nvSpPr>
        <p:spPr>
          <a:xfrm>
            <a:off x="4041740" y="2171871"/>
            <a:ext cx="3048000" cy="4299268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خطط انسيابي: محطة طرفية 11">
            <a:extLst>
              <a:ext uri="{FF2B5EF4-FFF2-40B4-BE49-F238E27FC236}">
                <a16:creationId xmlns:a16="http://schemas.microsoft.com/office/drawing/2014/main" id="{A4D9DF7D-42BC-48C5-8DB4-6D6F3351496E}"/>
              </a:ext>
            </a:extLst>
          </p:cNvPr>
          <p:cNvSpPr/>
          <p:nvPr/>
        </p:nvSpPr>
        <p:spPr>
          <a:xfrm>
            <a:off x="4694882" y="1245749"/>
            <a:ext cx="1741715" cy="653143"/>
          </a:xfrm>
          <a:prstGeom prst="flowChartTerminator">
            <a:avLst/>
          </a:prstGeom>
          <a:solidFill>
            <a:srgbClr val="01C7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الآن</a:t>
            </a:r>
          </a:p>
        </p:txBody>
      </p:sp>
      <p:sp>
        <p:nvSpPr>
          <p:cNvPr id="13" name="مخطط انسيابي: معالجة متعاقبة 12">
            <a:extLst>
              <a:ext uri="{FF2B5EF4-FFF2-40B4-BE49-F238E27FC236}">
                <a16:creationId xmlns:a16="http://schemas.microsoft.com/office/drawing/2014/main" id="{4B8AD3EC-AED2-4DE5-AF94-4CEE8CC152DA}"/>
              </a:ext>
            </a:extLst>
          </p:cNvPr>
          <p:cNvSpPr/>
          <p:nvPr/>
        </p:nvSpPr>
        <p:spPr>
          <a:xfrm>
            <a:off x="600179" y="2128328"/>
            <a:ext cx="3048000" cy="4299268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خطط انسيابي: محطة طرفية 13">
            <a:extLst>
              <a:ext uri="{FF2B5EF4-FFF2-40B4-BE49-F238E27FC236}">
                <a16:creationId xmlns:a16="http://schemas.microsoft.com/office/drawing/2014/main" id="{07F228CE-1C0E-409E-AEC7-E3CC52762061}"/>
              </a:ext>
            </a:extLst>
          </p:cNvPr>
          <p:cNvSpPr/>
          <p:nvPr/>
        </p:nvSpPr>
        <p:spPr>
          <a:xfrm>
            <a:off x="1253321" y="1202206"/>
            <a:ext cx="1741715" cy="653143"/>
          </a:xfrm>
          <a:prstGeom prst="flowChartTerminator">
            <a:avLst/>
          </a:prstGeom>
          <a:solidFill>
            <a:srgbClr val="01C7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المفردات</a:t>
            </a: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D297E19C-E3A9-D23E-50BF-70EB66E5109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69" y="3392648"/>
            <a:ext cx="2153017" cy="1770628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217319CF-4CB6-7E2F-E027-CBC0F4E08A3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996" y="3637876"/>
            <a:ext cx="2413485" cy="1280172"/>
          </a:xfrm>
          <a:prstGeom prst="rect">
            <a:avLst/>
          </a:prstGeom>
        </p:spPr>
      </p:pic>
      <p:pic>
        <p:nvPicPr>
          <p:cNvPr id="19" name="صورة 18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6D7CA2A1-637D-D5EF-7FAA-A3A4C00D49D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401" y="3860936"/>
            <a:ext cx="2729372" cy="834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0431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CD53F642-E47C-5E51-83E5-3960A48391A8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</a:t>
            </a:r>
          </a:p>
        </p:txBody>
      </p:sp>
      <p:graphicFrame>
        <p:nvGraphicFramePr>
          <p:cNvPr id="3" name="عنصر 2">
            <a:extLst>
              <a:ext uri="{FF2B5EF4-FFF2-40B4-BE49-F238E27FC236}">
                <a16:creationId xmlns:a16="http://schemas.microsoft.com/office/drawing/2014/main" id="{A8000C0B-C836-8B53-8D04-878DBF26C17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2538033"/>
              </p:ext>
            </p:extLst>
          </p:nvPr>
        </p:nvGraphicFramePr>
        <p:xfrm>
          <a:off x="5120643" y="1701230"/>
          <a:ext cx="5697716" cy="496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12453120" imgH="1088640" progId="PBrush">
                  <p:embed/>
                </p:oleObj>
              </mc:Choice>
              <mc:Fallback>
                <p:oleObj name="Bitmap Image" r:id="rId2" imgW="12453120" imgH="1088640" progId="PBrus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120643" y="1701230"/>
                        <a:ext cx="5697716" cy="4967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عنصر 3">
            <a:extLst>
              <a:ext uri="{FF2B5EF4-FFF2-40B4-BE49-F238E27FC236}">
                <a16:creationId xmlns:a16="http://schemas.microsoft.com/office/drawing/2014/main" id="{08E87862-4388-51EC-4DF4-E9A4D50576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3996256"/>
              </p:ext>
            </p:extLst>
          </p:nvPr>
        </p:nvGraphicFramePr>
        <p:xfrm>
          <a:off x="3938955" y="2122786"/>
          <a:ext cx="6717932" cy="6415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4" imgW="13868280" imgH="1328040" progId="PBrush">
                  <p:embed/>
                </p:oleObj>
              </mc:Choice>
              <mc:Fallback>
                <p:oleObj name="Bitmap Image" r:id="rId4" imgW="13868280" imgH="1328040" progId="PBrus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38955" y="2122786"/>
                        <a:ext cx="6717932" cy="6415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رابط مستقيم 10">
            <a:extLst>
              <a:ext uri="{FF2B5EF4-FFF2-40B4-BE49-F238E27FC236}">
                <a16:creationId xmlns:a16="http://schemas.microsoft.com/office/drawing/2014/main" id="{1CA49A54-90F7-845F-A96F-C77D1823F27A}"/>
              </a:ext>
            </a:extLst>
          </p:cNvPr>
          <p:cNvCxnSpPr>
            <a:cxnSpLocks/>
          </p:cNvCxnSpPr>
          <p:nvPr/>
        </p:nvCxnSpPr>
        <p:spPr>
          <a:xfrm>
            <a:off x="5793385" y="2485275"/>
            <a:ext cx="0" cy="400133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66970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D493BAA7-8A52-8BA7-D724-A0603C656942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</a:t>
            </a:r>
          </a:p>
        </p:txBody>
      </p:sp>
      <p:cxnSp>
        <p:nvCxnSpPr>
          <p:cNvPr id="4" name="رابط مستقيم 3">
            <a:extLst>
              <a:ext uri="{FF2B5EF4-FFF2-40B4-BE49-F238E27FC236}">
                <a16:creationId xmlns:a16="http://schemas.microsoft.com/office/drawing/2014/main" id="{6E232CA2-28E7-FE28-A2DC-E3E0AF2C2210}"/>
              </a:ext>
            </a:extLst>
          </p:cNvPr>
          <p:cNvCxnSpPr>
            <a:cxnSpLocks/>
          </p:cNvCxnSpPr>
          <p:nvPr/>
        </p:nvCxnSpPr>
        <p:spPr>
          <a:xfrm>
            <a:off x="5793385" y="2274259"/>
            <a:ext cx="0" cy="400133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5" name="Object 2">
            <a:extLst>
              <a:ext uri="{FF2B5EF4-FFF2-40B4-BE49-F238E27FC236}">
                <a16:creationId xmlns:a16="http://schemas.microsoft.com/office/drawing/2014/main" id="{B6736CCB-FCA2-AAEE-413E-B985154EAC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5247771"/>
              </p:ext>
            </p:extLst>
          </p:nvPr>
        </p:nvGraphicFramePr>
        <p:xfrm>
          <a:off x="5120643" y="1701230"/>
          <a:ext cx="5697716" cy="496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12453120" imgH="1088640" progId="PBrush">
                  <p:embed/>
                </p:oleObj>
              </mc:Choice>
              <mc:Fallback>
                <p:oleObj name="Bitmap Image" r:id="rId2" imgW="12453120" imgH="1088640" progId="PBrush">
                  <p:embed/>
                  <p:pic>
                    <p:nvPicPr>
                      <p:cNvPr id="3" name="عنصر 2">
                        <a:extLst>
                          <a:ext uri="{FF2B5EF4-FFF2-40B4-BE49-F238E27FC236}">
                            <a16:creationId xmlns:a16="http://schemas.microsoft.com/office/drawing/2014/main" id="{A8000C0B-C836-8B53-8D04-878DBF26C17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120643" y="1701230"/>
                        <a:ext cx="5697716" cy="4967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عنصر 6">
            <a:extLst>
              <a:ext uri="{FF2B5EF4-FFF2-40B4-BE49-F238E27FC236}">
                <a16:creationId xmlns:a16="http://schemas.microsoft.com/office/drawing/2014/main" id="{359A2213-2399-7FBC-DD01-BCD9BA7ACC1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8023875"/>
              </p:ext>
            </p:extLst>
          </p:nvPr>
        </p:nvGraphicFramePr>
        <p:xfrm>
          <a:off x="9258029" y="2081939"/>
          <a:ext cx="1560330" cy="79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4" imgW="2982600" imgH="1523880" progId="PBrush">
                  <p:embed/>
                </p:oleObj>
              </mc:Choice>
              <mc:Fallback>
                <p:oleObj name="Bitmap Image" r:id="rId4" imgW="2982600" imgH="1523880" progId="PBrus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258029" y="2081939"/>
                        <a:ext cx="1560330" cy="797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عنصر 9">
            <a:extLst>
              <a:ext uri="{FF2B5EF4-FFF2-40B4-BE49-F238E27FC236}">
                <a16:creationId xmlns:a16="http://schemas.microsoft.com/office/drawing/2014/main" id="{E6DA2290-09CE-61DA-5A35-F8D3065A2C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6577774"/>
              </p:ext>
            </p:extLst>
          </p:nvPr>
        </p:nvGraphicFramePr>
        <p:xfrm>
          <a:off x="3669793" y="2238515"/>
          <a:ext cx="1975312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6" imgW="3940560" imgH="1197360" progId="PBrush">
                  <p:embed/>
                </p:oleObj>
              </mc:Choice>
              <mc:Fallback>
                <p:oleObj name="Bitmap Image" r:id="rId6" imgW="3940560" imgH="1197360" progId="PBrus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669793" y="2238515"/>
                        <a:ext cx="1975312" cy="600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65788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3" name="حبر 32">
                <a:extLst>
                  <a:ext uri="{FF2B5EF4-FFF2-40B4-BE49-F238E27FC236}">
                    <a16:creationId xmlns:a16="http://schemas.microsoft.com/office/drawing/2014/main" id="{29E24C34-32A8-47F7-A0BE-0669C8F14353}"/>
                  </a:ext>
                </a:extLst>
              </p14:cNvPr>
              <p14:cNvContentPartPr/>
              <p14:nvPr/>
            </p14:nvContentPartPr>
            <p14:xfrm>
              <a:off x="12594060" y="1887760"/>
              <a:ext cx="5760" cy="7920"/>
            </p14:xfrm>
          </p:contentPart>
        </mc:Choice>
        <mc:Fallback xmlns="">
          <p:pic>
            <p:nvPicPr>
              <p:cNvPr id="33" name="حبر 32">
                <a:extLst>
                  <a:ext uri="{FF2B5EF4-FFF2-40B4-BE49-F238E27FC236}">
                    <a16:creationId xmlns:a16="http://schemas.microsoft.com/office/drawing/2014/main" id="{29E24C34-32A8-47F7-A0BE-0669C8F1435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585060" y="1878760"/>
                <a:ext cx="23400" cy="2556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2" name="عنصر 1">
            <a:extLst>
              <a:ext uri="{FF2B5EF4-FFF2-40B4-BE49-F238E27FC236}">
                <a16:creationId xmlns:a16="http://schemas.microsoft.com/office/drawing/2014/main" id="{EB181B48-8301-B2C6-771E-DF091A8CE35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8959655"/>
              </p:ext>
            </p:extLst>
          </p:nvPr>
        </p:nvGraphicFramePr>
        <p:xfrm>
          <a:off x="2339657" y="1151600"/>
          <a:ext cx="6815412" cy="53807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4" imgW="18592920" imgH="14695560" progId="PBrush">
                  <p:embed/>
                </p:oleObj>
              </mc:Choice>
              <mc:Fallback>
                <p:oleObj name="Bitmap Image" r:id="rId4" imgW="18592920" imgH="14695560" progId="PBrus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39657" y="1151600"/>
                        <a:ext cx="6815412" cy="53807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929306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CD53F642-E47C-5E51-83E5-3960A48391A8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</a:t>
            </a:r>
          </a:p>
        </p:txBody>
      </p:sp>
      <p:graphicFrame>
        <p:nvGraphicFramePr>
          <p:cNvPr id="5" name="عنصر 4">
            <a:extLst>
              <a:ext uri="{FF2B5EF4-FFF2-40B4-BE49-F238E27FC236}">
                <a16:creationId xmlns:a16="http://schemas.microsoft.com/office/drawing/2014/main" id="{AB33B727-C8B2-2169-575C-825C294CF5A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22002"/>
              </p:ext>
            </p:extLst>
          </p:nvPr>
        </p:nvGraphicFramePr>
        <p:xfrm>
          <a:off x="7903936" y="1701230"/>
          <a:ext cx="2837752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5660640" imgH="1240920" progId="PBrush">
                  <p:embed/>
                </p:oleObj>
              </mc:Choice>
              <mc:Fallback>
                <p:oleObj name="Bitmap Image" r:id="rId2" imgW="5660640" imgH="1240920" progId="PBrus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903936" y="1701230"/>
                        <a:ext cx="2837752" cy="62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عنصر 5">
            <a:extLst>
              <a:ext uri="{FF2B5EF4-FFF2-40B4-BE49-F238E27FC236}">
                <a16:creationId xmlns:a16="http://schemas.microsoft.com/office/drawing/2014/main" id="{9C1B7CDC-A92D-8EEF-358B-7E38960C1B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1834876"/>
              </p:ext>
            </p:extLst>
          </p:nvPr>
        </p:nvGraphicFramePr>
        <p:xfrm>
          <a:off x="8216202" y="2215809"/>
          <a:ext cx="2525486" cy="6650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4" imgW="4876920" imgH="1284480" progId="PBrush">
                  <p:embed/>
                </p:oleObj>
              </mc:Choice>
              <mc:Fallback>
                <p:oleObj name="Bitmap Image" r:id="rId4" imgW="4876920" imgH="1284480" progId="PBrus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216202" y="2215809"/>
                        <a:ext cx="2525486" cy="6650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عنصر 6">
            <a:extLst>
              <a:ext uri="{FF2B5EF4-FFF2-40B4-BE49-F238E27FC236}">
                <a16:creationId xmlns:a16="http://schemas.microsoft.com/office/drawing/2014/main" id="{E638F34E-4E31-ABB7-96FA-EF5076B5AC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4444548"/>
              </p:ext>
            </p:extLst>
          </p:nvPr>
        </p:nvGraphicFramePr>
        <p:xfrm>
          <a:off x="5213314" y="1598810"/>
          <a:ext cx="2470779" cy="8271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6" imgW="5529960" imgH="1850400" progId="PBrush">
                  <p:embed/>
                </p:oleObj>
              </mc:Choice>
              <mc:Fallback>
                <p:oleObj name="Bitmap Image" r:id="rId6" imgW="5529960" imgH="1850400" progId="PBrus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213314" y="1598810"/>
                        <a:ext cx="2470779" cy="8271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Straight Connector 3">
            <a:extLst>
              <a:ext uri="{FF2B5EF4-FFF2-40B4-BE49-F238E27FC236}">
                <a16:creationId xmlns:a16="http://schemas.microsoft.com/office/drawing/2014/main" id="{C50B578B-2B7D-00A3-5611-CF630A223B17}"/>
              </a:ext>
            </a:extLst>
          </p:cNvPr>
          <p:cNvCxnSpPr>
            <a:cxnSpLocks/>
          </p:cNvCxnSpPr>
          <p:nvPr/>
        </p:nvCxnSpPr>
        <p:spPr>
          <a:xfrm>
            <a:off x="5537152" y="2439722"/>
            <a:ext cx="0" cy="400133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4" name="عنصر 3">
            <a:extLst>
              <a:ext uri="{FF2B5EF4-FFF2-40B4-BE49-F238E27FC236}">
                <a16:creationId xmlns:a16="http://schemas.microsoft.com/office/drawing/2014/main" id="{6C0575BB-39D7-85F9-702E-C1527E1646A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621015"/>
              </p:ext>
            </p:extLst>
          </p:nvPr>
        </p:nvGraphicFramePr>
        <p:xfrm>
          <a:off x="2896178" y="2277960"/>
          <a:ext cx="2484841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8" imgW="4964040" imgH="1415160" progId="PBrush">
                  <p:embed/>
                </p:oleObj>
              </mc:Choice>
              <mc:Fallback>
                <p:oleObj name="Bitmap Image" r:id="rId8" imgW="4964040" imgH="1415160" progId="PBrush">
                  <p:embed/>
                  <p:pic>
                    <p:nvPicPr>
                      <p:cNvPr id="3" name="عنصر 2">
                        <a:extLst>
                          <a:ext uri="{FF2B5EF4-FFF2-40B4-BE49-F238E27FC236}">
                            <a16:creationId xmlns:a16="http://schemas.microsoft.com/office/drawing/2014/main" id="{D6B14C4C-3E4C-6F60-2A93-A6ACC31BB5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896178" y="2277960"/>
                        <a:ext cx="2484841" cy="708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2" descr="graph">
            <a:extLst>
              <a:ext uri="{FF2B5EF4-FFF2-40B4-BE49-F238E27FC236}">
                <a16:creationId xmlns:a16="http://schemas.microsoft.com/office/drawing/2014/main" id="{BE90855A-8CBB-965F-946B-6771C744B9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4093" y="3439944"/>
            <a:ext cx="3001108" cy="3001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graph">
            <a:extLst>
              <a:ext uri="{FF2B5EF4-FFF2-40B4-BE49-F238E27FC236}">
                <a16:creationId xmlns:a16="http://schemas.microsoft.com/office/drawing/2014/main" id="{CCD97CA4-279D-8B48-F367-66959D2BC7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996" y="3393052"/>
            <a:ext cx="3048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5488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D493BAA7-8A52-8BA7-D724-A0603C656942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</a:t>
            </a:r>
          </a:p>
        </p:txBody>
      </p:sp>
      <p:graphicFrame>
        <p:nvGraphicFramePr>
          <p:cNvPr id="3" name="Object 4">
            <a:extLst>
              <a:ext uri="{FF2B5EF4-FFF2-40B4-BE49-F238E27FC236}">
                <a16:creationId xmlns:a16="http://schemas.microsoft.com/office/drawing/2014/main" id="{DE3950F6-419C-3102-DBDD-FAAD2C8DAD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7761927"/>
              </p:ext>
            </p:extLst>
          </p:nvPr>
        </p:nvGraphicFramePr>
        <p:xfrm>
          <a:off x="7903936" y="1701230"/>
          <a:ext cx="2837752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5660640" imgH="1240920" progId="PBrush">
                  <p:embed/>
                </p:oleObj>
              </mc:Choice>
              <mc:Fallback>
                <p:oleObj name="Bitmap Image" r:id="rId2" imgW="5660640" imgH="1240920" progId="PBrush">
                  <p:embed/>
                  <p:pic>
                    <p:nvPicPr>
                      <p:cNvPr id="5" name="عنصر 4">
                        <a:extLst>
                          <a:ext uri="{FF2B5EF4-FFF2-40B4-BE49-F238E27FC236}">
                            <a16:creationId xmlns:a16="http://schemas.microsoft.com/office/drawing/2014/main" id="{AB33B727-C8B2-2169-575C-825C294CF5A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903936" y="1701230"/>
                        <a:ext cx="2837752" cy="62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عنصر 7">
            <a:extLst>
              <a:ext uri="{FF2B5EF4-FFF2-40B4-BE49-F238E27FC236}">
                <a16:creationId xmlns:a16="http://schemas.microsoft.com/office/drawing/2014/main" id="{447DCCD5-3C53-22E6-1DD4-1353764146D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4123133"/>
              </p:ext>
            </p:extLst>
          </p:nvPr>
        </p:nvGraphicFramePr>
        <p:xfrm>
          <a:off x="8255725" y="2258586"/>
          <a:ext cx="2384199" cy="6557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4" imgW="4593600" imgH="1262880" progId="PBrush">
                  <p:embed/>
                </p:oleObj>
              </mc:Choice>
              <mc:Fallback>
                <p:oleObj name="Bitmap Image" r:id="rId4" imgW="4593600" imgH="1262880" progId="PBrus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255725" y="2258586"/>
                        <a:ext cx="2384199" cy="6557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عنصر 8">
            <a:extLst>
              <a:ext uri="{FF2B5EF4-FFF2-40B4-BE49-F238E27FC236}">
                <a16:creationId xmlns:a16="http://schemas.microsoft.com/office/drawing/2014/main" id="{D8C8D4AB-13FB-0694-0015-5B55184060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331997"/>
              </p:ext>
            </p:extLst>
          </p:nvPr>
        </p:nvGraphicFramePr>
        <p:xfrm>
          <a:off x="2133600" y="2217682"/>
          <a:ext cx="2393950" cy="6966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6" imgW="4789800" imgH="1393200" progId="PBrush">
                  <p:embed/>
                </p:oleObj>
              </mc:Choice>
              <mc:Fallback>
                <p:oleObj name="Bitmap Image" r:id="rId6" imgW="4789800" imgH="1393200" progId="PBrus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33600" y="2217682"/>
                        <a:ext cx="2393950" cy="6966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Connector 3">
            <a:extLst>
              <a:ext uri="{FF2B5EF4-FFF2-40B4-BE49-F238E27FC236}">
                <a16:creationId xmlns:a16="http://schemas.microsoft.com/office/drawing/2014/main" id="{88AE291A-1389-D290-E5DA-883668FBB85A}"/>
              </a:ext>
            </a:extLst>
          </p:cNvPr>
          <p:cNvCxnSpPr>
            <a:cxnSpLocks/>
          </p:cNvCxnSpPr>
          <p:nvPr/>
        </p:nvCxnSpPr>
        <p:spPr>
          <a:xfrm>
            <a:off x="5619213" y="2439722"/>
            <a:ext cx="0" cy="400133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2" name="Object 6">
            <a:extLst>
              <a:ext uri="{FF2B5EF4-FFF2-40B4-BE49-F238E27FC236}">
                <a16:creationId xmlns:a16="http://schemas.microsoft.com/office/drawing/2014/main" id="{8BDA59D5-AA61-E74A-7FD2-9179AF6C0C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7131204"/>
              </p:ext>
            </p:extLst>
          </p:nvPr>
        </p:nvGraphicFramePr>
        <p:xfrm>
          <a:off x="5425253" y="1589833"/>
          <a:ext cx="2524410" cy="8450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8" imgW="5529960" imgH="1850400" progId="PBrush">
                  <p:embed/>
                </p:oleObj>
              </mc:Choice>
              <mc:Fallback>
                <p:oleObj name="Bitmap Image" r:id="rId8" imgW="5529960" imgH="1850400" progId="PBrush">
                  <p:embed/>
                  <p:pic>
                    <p:nvPicPr>
                      <p:cNvPr id="6" name="Object 6">
                        <a:extLst>
                          <a:ext uri="{FF2B5EF4-FFF2-40B4-BE49-F238E27FC236}">
                            <a16:creationId xmlns:a16="http://schemas.microsoft.com/office/drawing/2014/main" id="{0297403D-E760-720C-53B7-77665C1866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425253" y="1589833"/>
                        <a:ext cx="2524410" cy="8450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2" descr="graph">
            <a:extLst>
              <a:ext uri="{FF2B5EF4-FFF2-40B4-BE49-F238E27FC236}">
                <a16:creationId xmlns:a16="http://schemas.microsoft.com/office/drawing/2014/main" id="{3C0B7570-653F-34D8-ADEA-9EEA4A1D6D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3853" y="3559514"/>
            <a:ext cx="2702144" cy="2702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graph">
            <a:extLst>
              <a:ext uri="{FF2B5EF4-FFF2-40B4-BE49-F238E27FC236}">
                <a16:creationId xmlns:a16="http://schemas.microsoft.com/office/drawing/2014/main" id="{AFC9D0CE-3C4D-6A1C-0134-F0220ADF0E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809" y="3565971"/>
            <a:ext cx="2702144" cy="2702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1282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CD53F642-E47C-5E51-83E5-3960A48391A8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</a:t>
            </a:r>
          </a:p>
        </p:txBody>
      </p:sp>
      <p:graphicFrame>
        <p:nvGraphicFramePr>
          <p:cNvPr id="5" name="عنصر 4">
            <a:extLst>
              <a:ext uri="{FF2B5EF4-FFF2-40B4-BE49-F238E27FC236}">
                <a16:creationId xmlns:a16="http://schemas.microsoft.com/office/drawing/2014/main" id="{EC1815D8-9771-C5F0-D042-8CB645F0C2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4993995"/>
              </p:ext>
            </p:extLst>
          </p:nvPr>
        </p:nvGraphicFramePr>
        <p:xfrm>
          <a:off x="6096000" y="1701230"/>
          <a:ext cx="4742044" cy="7215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9013320" imgH="1371600" progId="PBrush">
                  <p:embed/>
                </p:oleObj>
              </mc:Choice>
              <mc:Fallback>
                <p:oleObj name="Bitmap Image" r:id="rId2" imgW="9013320" imgH="1371600" progId="PBrus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096000" y="1701230"/>
                        <a:ext cx="4742044" cy="7215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285710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خطط انسيابي: محطة طرفية 2">
            <a:extLst>
              <a:ext uri="{FF2B5EF4-FFF2-40B4-BE49-F238E27FC236}">
                <a16:creationId xmlns:a16="http://schemas.microsoft.com/office/drawing/2014/main" id="{79EADF29-B49A-0803-AD70-2299AFBE7496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تحصيلي</a:t>
            </a:r>
          </a:p>
        </p:txBody>
      </p:sp>
      <p:cxnSp>
        <p:nvCxnSpPr>
          <p:cNvPr id="8" name="رابط مستقيم 7">
            <a:extLst>
              <a:ext uri="{FF2B5EF4-FFF2-40B4-BE49-F238E27FC236}">
                <a16:creationId xmlns:a16="http://schemas.microsoft.com/office/drawing/2014/main" id="{9919EB8B-B12B-3A4E-785E-79A995C1F7E3}"/>
              </a:ext>
            </a:extLst>
          </p:cNvPr>
          <p:cNvCxnSpPr/>
          <p:nvPr/>
        </p:nvCxnSpPr>
        <p:spPr>
          <a:xfrm flipH="1">
            <a:off x="492997" y="3322281"/>
            <a:ext cx="1021415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صورة 4">
            <a:extLst>
              <a:ext uri="{FF2B5EF4-FFF2-40B4-BE49-F238E27FC236}">
                <a16:creationId xmlns:a16="http://schemas.microsoft.com/office/drawing/2014/main" id="{84877B62-4DB0-9A7E-A34C-859E3CD28D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440"/>
          <a:stretch/>
        </p:blipFill>
        <p:spPr>
          <a:xfrm>
            <a:off x="5013311" y="1816430"/>
            <a:ext cx="5693836" cy="139065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35755C36-9E0A-82FE-8B66-2EA9A9D636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2471"/>
          <a:stretch/>
        </p:blipFill>
        <p:spPr>
          <a:xfrm>
            <a:off x="5438116" y="3429000"/>
            <a:ext cx="5269031" cy="1371600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A4708774-B372-3F60-3E89-8C033F23294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6198"/>
          <a:stretch/>
        </p:blipFill>
        <p:spPr>
          <a:xfrm>
            <a:off x="6532498" y="4800600"/>
            <a:ext cx="4174649" cy="1371600"/>
          </a:xfrm>
          <a:prstGeom prst="rect">
            <a:avLst/>
          </a:prstGeom>
        </p:spPr>
      </p:pic>
      <p:cxnSp>
        <p:nvCxnSpPr>
          <p:cNvPr id="9" name="رابط مستقيم 8">
            <a:extLst>
              <a:ext uri="{FF2B5EF4-FFF2-40B4-BE49-F238E27FC236}">
                <a16:creationId xmlns:a16="http://schemas.microsoft.com/office/drawing/2014/main" id="{323D06DC-AAEA-7E8D-2A94-35EE419CF9DA}"/>
              </a:ext>
            </a:extLst>
          </p:cNvPr>
          <p:cNvCxnSpPr/>
          <p:nvPr/>
        </p:nvCxnSpPr>
        <p:spPr>
          <a:xfrm flipH="1">
            <a:off x="527538" y="4876761"/>
            <a:ext cx="1021415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73648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خطط انسيابي: محطة طرفية 2">
            <a:extLst>
              <a:ext uri="{FF2B5EF4-FFF2-40B4-BE49-F238E27FC236}">
                <a16:creationId xmlns:a16="http://schemas.microsoft.com/office/drawing/2014/main" id="{7162314A-12A2-2251-2BF2-D64BBB1EAB9B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تحصيلي</a:t>
            </a:r>
          </a:p>
        </p:txBody>
      </p:sp>
      <p:cxnSp>
        <p:nvCxnSpPr>
          <p:cNvPr id="8" name="رابط مستقيم 7">
            <a:extLst>
              <a:ext uri="{FF2B5EF4-FFF2-40B4-BE49-F238E27FC236}">
                <a16:creationId xmlns:a16="http://schemas.microsoft.com/office/drawing/2014/main" id="{EB31B70B-637B-3BC8-FDF3-A471868F1BF7}"/>
              </a:ext>
            </a:extLst>
          </p:cNvPr>
          <p:cNvCxnSpPr/>
          <p:nvPr/>
        </p:nvCxnSpPr>
        <p:spPr>
          <a:xfrm flipH="1">
            <a:off x="427725" y="3645637"/>
            <a:ext cx="1021415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صورة 1">
            <a:extLst>
              <a:ext uri="{FF2B5EF4-FFF2-40B4-BE49-F238E27FC236}">
                <a16:creationId xmlns:a16="http://schemas.microsoft.com/office/drawing/2014/main" id="{206121FD-1C78-FE6F-9197-C9467F72F6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802"/>
          <a:stretch/>
        </p:blipFill>
        <p:spPr>
          <a:xfrm>
            <a:off x="4856055" y="1701230"/>
            <a:ext cx="5785820" cy="1819275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21A6CCAB-0F12-8CD6-60D5-8865A24935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5520"/>
          <a:stretch/>
        </p:blipFill>
        <p:spPr>
          <a:xfrm>
            <a:off x="6827730" y="3709810"/>
            <a:ext cx="3814145" cy="1381125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41DD14F4-717A-A2C8-1622-F30AD8F10CB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4029"/>
          <a:stretch/>
        </p:blipFill>
        <p:spPr>
          <a:xfrm>
            <a:off x="5974290" y="5155107"/>
            <a:ext cx="4667585" cy="1371600"/>
          </a:xfrm>
          <a:prstGeom prst="rect">
            <a:avLst/>
          </a:prstGeom>
        </p:spPr>
      </p:pic>
      <p:cxnSp>
        <p:nvCxnSpPr>
          <p:cNvPr id="9" name="رابط مستقيم 8">
            <a:extLst>
              <a:ext uri="{FF2B5EF4-FFF2-40B4-BE49-F238E27FC236}">
                <a16:creationId xmlns:a16="http://schemas.microsoft.com/office/drawing/2014/main" id="{A10AE37E-9611-7597-05C4-D5AA277C1E9F}"/>
              </a:ext>
            </a:extLst>
          </p:cNvPr>
          <p:cNvCxnSpPr/>
          <p:nvPr/>
        </p:nvCxnSpPr>
        <p:spPr>
          <a:xfrm flipH="1">
            <a:off x="427725" y="5138790"/>
            <a:ext cx="1021415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28400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خطط انسيابي: محطة طرفية 2">
            <a:extLst>
              <a:ext uri="{FF2B5EF4-FFF2-40B4-BE49-F238E27FC236}">
                <a16:creationId xmlns:a16="http://schemas.microsoft.com/office/drawing/2014/main" id="{7162314A-12A2-2251-2BF2-D64BBB1EAB9B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تحصيلي</a:t>
            </a:r>
          </a:p>
        </p:txBody>
      </p:sp>
      <p:cxnSp>
        <p:nvCxnSpPr>
          <p:cNvPr id="8" name="رابط مستقيم 7">
            <a:extLst>
              <a:ext uri="{FF2B5EF4-FFF2-40B4-BE49-F238E27FC236}">
                <a16:creationId xmlns:a16="http://schemas.microsoft.com/office/drawing/2014/main" id="{EB31B70B-637B-3BC8-FDF3-A471868F1BF7}"/>
              </a:ext>
            </a:extLst>
          </p:cNvPr>
          <p:cNvCxnSpPr/>
          <p:nvPr/>
        </p:nvCxnSpPr>
        <p:spPr>
          <a:xfrm flipH="1">
            <a:off x="427725" y="3429000"/>
            <a:ext cx="1021415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رابط مستقيم 8">
            <a:extLst>
              <a:ext uri="{FF2B5EF4-FFF2-40B4-BE49-F238E27FC236}">
                <a16:creationId xmlns:a16="http://schemas.microsoft.com/office/drawing/2014/main" id="{A10AE37E-9611-7597-05C4-D5AA277C1E9F}"/>
              </a:ext>
            </a:extLst>
          </p:cNvPr>
          <p:cNvCxnSpPr/>
          <p:nvPr/>
        </p:nvCxnSpPr>
        <p:spPr>
          <a:xfrm flipH="1">
            <a:off x="427725" y="4982644"/>
            <a:ext cx="1021415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صورة 3">
            <a:extLst>
              <a:ext uri="{FF2B5EF4-FFF2-40B4-BE49-F238E27FC236}">
                <a16:creationId xmlns:a16="http://schemas.microsoft.com/office/drawing/2014/main" id="{0501BA18-1A6A-0060-69F0-CEEECD6EB6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5238"/>
          <a:stretch/>
        </p:blipFill>
        <p:spPr>
          <a:xfrm>
            <a:off x="6524354" y="1701230"/>
            <a:ext cx="4117521" cy="1571625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FA60D0C0-D83B-7F5B-3779-BBD217F6CE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6354"/>
          <a:stretch/>
        </p:blipFill>
        <p:spPr>
          <a:xfrm>
            <a:off x="6945087" y="3525319"/>
            <a:ext cx="3696788" cy="1457325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1E65336E-977D-4A4D-A952-FD51D44620E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5173"/>
          <a:stretch/>
        </p:blipFill>
        <p:spPr>
          <a:xfrm>
            <a:off x="6432307" y="5012287"/>
            <a:ext cx="4209568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89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خطط انسيابي: محطة طرفية 2">
            <a:extLst>
              <a:ext uri="{FF2B5EF4-FFF2-40B4-BE49-F238E27FC236}">
                <a16:creationId xmlns:a16="http://schemas.microsoft.com/office/drawing/2014/main" id="{6F3E1020-0999-4A05-B26D-1843679EDA21}"/>
              </a:ext>
            </a:extLst>
          </p:cNvPr>
          <p:cNvSpPr/>
          <p:nvPr/>
        </p:nvSpPr>
        <p:spPr>
          <a:xfrm>
            <a:off x="8988250" y="1214212"/>
            <a:ext cx="1741715" cy="653143"/>
          </a:xfrm>
          <a:prstGeom prst="flowChartTerminator">
            <a:avLst/>
          </a:prstGeom>
          <a:solidFill>
            <a:srgbClr val="01C7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لمــــــــــــــــــــــــــــــــاذا</a:t>
            </a:r>
          </a:p>
        </p:txBody>
      </p:sp>
      <p:graphicFrame>
        <p:nvGraphicFramePr>
          <p:cNvPr id="4" name="عنصر 3">
            <a:extLst>
              <a:ext uri="{FF2B5EF4-FFF2-40B4-BE49-F238E27FC236}">
                <a16:creationId xmlns:a16="http://schemas.microsoft.com/office/drawing/2014/main" id="{C2814CEF-DEF6-4E08-CC57-5D9F6AE071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2952848"/>
              </p:ext>
            </p:extLst>
          </p:nvPr>
        </p:nvGraphicFramePr>
        <p:xfrm>
          <a:off x="480676" y="2052955"/>
          <a:ext cx="10249289" cy="300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23643720" imgH="6945120" progId="PBrush">
                  <p:embed/>
                </p:oleObj>
              </mc:Choice>
              <mc:Fallback>
                <p:oleObj name="Bitmap Image" r:id="rId2" imgW="23643720" imgH="6945120" progId="PBrus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80676" y="2052955"/>
                        <a:ext cx="10249289" cy="3006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44578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عنصر 2">
            <a:extLst>
              <a:ext uri="{FF2B5EF4-FFF2-40B4-BE49-F238E27FC236}">
                <a16:creationId xmlns:a16="http://schemas.microsoft.com/office/drawing/2014/main" id="{84012884-0C5C-CA4E-489A-56D60D0041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8036616"/>
              </p:ext>
            </p:extLst>
          </p:nvPr>
        </p:nvGraphicFramePr>
        <p:xfrm>
          <a:off x="1726100" y="1154566"/>
          <a:ext cx="7799990" cy="54900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23208480" imgH="16350480" progId="PBrush">
                  <p:embed/>
                </p:oleObj>
              </mc:Choice>
              <mc:Fallback>
                <p:oleObj name="Bitmap Image" r:id="rId2" imgW="23208480" imgH="16350480" progId="PBrus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726100" y="1154566"/>
                        <a:ext cx="7799990" cy="54900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64226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CBD63825-A8A0-4474-97C6-43D4A953E4F0}"/>
              </a:ext>
            </a:extLst>
          </p:cNvPr>
          <p:cNvGrpSpPr/>
          <p:nvPr/>
        </p:nvGrpSpPr>
        <p:grpSpPr>
          <a:xfrm>
            <a:off x="783437" y="1192530"/>
            <a:ext cx="9611694" cy="4276453"/>
            <a:chOff x="783437" y="1192530"/>
            <a:chExt cx="9611694" cy="4276453"/>
          </a:xfrm>
        </p:grpSpPr>
        <p:graphicFrame>
          <p:nvGraphicFramePr>
            <p:cNvPr id="2" name="عنصر 1">
              <a:extLst>
                <a:ext uri="{FF2B5EF4-FFF2-40B4-BE49-F238E27FC236}">
                  <a16:creationId xmlns:a16="http://schemas.microsoft.com/office/drawing/2014/main" id="{274E21C2-5374-925B-BA03-DD9347E14F2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94135993"/>
                </p:ext>
              </p:extLst>
            </p:nvPr>
          </p:nvGraphicFramePr>
          <p:xfrm>
            <a:off x="783437" y="1192530"/>
            <a:ext cx="9611694" cy="42764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Bitmap Image" r:id="rId2" imgW="23273640" imgH="10363320" progId="PBrush">
                    <p:embed/>
                  </p:oleObj>
                </mc:Choice>
                <mc:Fallback>
                  <p:oleObj name="Bitmap Image" r:id="rId2" imgW="23273640" imgH="10363320" progId="PBrush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783437" y="1192530"/>
                          <a:ext cx="9611694" cy="427645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" name="مستطيل 2">
              <a:extLst>
                <a:ext uri="{FF2B5EF4-FFF2-40B4-BE49-F238E27FC236}">
                  <a16:creationId xmlns:a16="http://schemas.microsoft.com/office/drawing/2014/main" id="{AD771365-93F2-5A81-AAD6-F0D95EE200ED}"/>
                </a:ext>
              </a:extLst>
            </p:cNvPr>
            <p:cNvSpPr/>
            <p:nvPr/>
          </p:nvSpPr>
          <p:spPr>
            <a:xfrm>
              <a:off x="1584960" y="4563291"/>
              <a:ext cx="1959429" cy="740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</p:spTree>
    <p:extLst>
      <p:ext uri="{BB962C8B-B14F-4D97-AF65-F5344CB8AC3E}">
        <p14:creationId xmlns:p14="http://schemas.microsoft.com/office/powerpoint/2010/main" val="1961959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77484153-3662-36B5-48B3-748AD2E96975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</a:t>
            </a:r>
          </a:p>
        </p:txBody>
      </p:sp>
      <p:graphicFrame>
        <p:nvGraphicFramePr>
          <p:cNvPr id="6" name="عنصر 5">
            <a:extLst>
              <a:ext uri="{FF2B5EF4-FFF2-40B4-BE49-F238E27FC236}">
                <a16:creationId xmlns:a16="http://schemas.microsoft.com/office/drawing/2014/main" id="{38A4F13B-5D82-2AEC-C04C-8A4A24DCEC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9339081"/>
              </p:ext>
            </p:extLst>
          </p:nvPr>
        </p:nvGraphicFramePr>
        <p:xfrm>
          <a:off x="5643154" y="1701230"/>
          <a:ext cx="5164183" cy="5535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11582280" imgH="1240920" progId="PBrush">
                  <p:embed/>
                </p:oleObj>
              </mc:Choice>
              <mc:Fallback>
                <p:oleObj name="Bitmap Image" r:id="rId2" imgW="11582280" imgH="1240920" progId="PBrus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643154" y="1701230"/>
                        <a:ext cx="5164183" cy="5535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عنصر 6">
            <a:extLst>
              <a:ext uri="{FF2B5EF4-FFF2-40B4-BE49-F238E27FC236}">
                <a16:creationId xmlns:a16="http://schemas.microsoft.com/office/drawing/2014/main" id="{7E75EB0A-C2DD-2A2A-EC53-F18E20F13B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9199746"/>
              </p:ext>
            </p:extLst>
          </p:nvPr>
        </p:nvGraphicFramePr>
        <p:xfrm>
          <a:off x="2635459" y="2254738"/>
          <a:ext cx="8128000" cy="57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4" imgW="15719040" imgH="1110240" progId="PBrush">
                  <p:embed/>
                </p:oleObj>
              </mc:Choice>
              <mc:Fallback>
                <p:oleObj name="Bitmap Image" r:id="rId4" imgW="15719040" imgH="1110240" progId="PBrus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35459" y="2254738"/>
                        <a:ext cx="8128000" cy="573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3">
            <a:extLst>
              <a:ext uri="{FF2B5EF4-FFF2-40B4-BE49-F238E27FC236}">
                <a16:creationId xmlns:a16="http://schemas.microsoft.com/office/drawing/2014/main" id="{77F6121A-3A4D-5A34-6690-CEFF9F64AC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5249977"/>
              </p:ext>
            </p:extLst>
          </p:nvPr>
        </p:nvGraphicFramePr>
        <p:xfrm>
          <a:off x="5596458" y="4292980"/>
          <a:ext cx="5257574" cy="4555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6" imgW="11560680" imgH="1001520" progId="PBrush">
                  <p:embed/>
                </p:oleObj>
              </mc:Choice>
              <mc:Fallback>
                <p:oleObj name="Bitmap Image" r:id="rId6" imgW="11560680" imgH="1001520" progId="PBrush">
                  <p:embed/>
                  <p:pic>
                    <p:nvPicPr>
                      <p:cNvPr id="4" name="عنصر 3">
                        <a:extLst>
                          <a:ext uri="{FF2B5EF4-FFF2-40B4-BE49-F238E27FC236}">
                            <a16:creationId xmlns:a16="http://schemas.microsoft.com/office/drawing/2014/main" id="{59AC2CEF-982A-A34D-3AC5-D1BC26CBBC1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596458" y="4292980"/>
                        <a:ext cx="5257574" cy="4555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4">
            <a:extLst>
              <a:ext uri="{FF2B5EF4-FFF2-40B4-BE49-F238E27FC236}">
                <a16:creationId xmlns:a16="http://schemas.microsoft.com/office/drawing/2014/main" id="{41792186-BA20-C18F-9D95-C3DBCC9213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5609085"/>
              </p:ext>
            </p:extLst>
          </p:nvPr>
        </p:nvGraphicFramePr>
        <p:xfrm>
          <a:off x="3230880" y="4748560"/>
          <a:ext cx="7669848" cy="8164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8" imgW="15087600" imgH="1611000" progId="PBrush">
                  <p:embed/>
                </p:oleObj>
              </mc:Choice>
              <mc:Fallback>
                <p:oleObj name="Bitmap Image" r:id="rId8" imgW="15087600" imgH="1611000" progId="PBrush">
                  <p:embed/>
                  <p:pic>
                    <p:nvPicPr>
                      <p:cNvPr id="5" name="عنصر 4">
                        <a:extLst>
                          <a:ext uri="{FF2B5EF4-FFF2-40B4-BE49-F238E27FC236}">
                            <a16:creationId xmlns:a16="http://schemas.microsoft.com/office/drawing/2014/main" id="{E9A4E70E-7507-D06D-F957-5A53A8B564E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230880" y="4748560"/>
                        <a:ext cx="7669848" cy="8164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رابط مستقيم 4">
            <a:extLst>
              <a:ext uri="{FF2B5EF4-FFF2-40B4-BE49-F238E27FC236}">
                <a16:creationId xmlns:a16="http://schemas.microsoft.com/office/drawing/2014/main" id="{9139B584-ECE3-F4F6-5603-4141EC4F3066}"/>
              </a:ext>
            </a:extLst>
          </p:cNvPr>
          <p:cNvCxnSpPr>
            <a:cxnSpLocks/>
          </p:cNvCxnSpPr>
          <p:nvPr/>
        </p:nvCxnSpPr>
        <p:spPr>
          <a:xfrm>
            <a:off x="5487221" y="2254738"/>
            <a:ext cx="0" cy="4267088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رابط مستقيم 3">
            <a:extLst>
              <a:ext uri="{FF2B5EF4-FFF2-40B4-BE49-F238E27FC236}">
                <a16:creationId xmlns:a16="http://schemas.microsoft.com/office/drawing/2014/main" id="{98301363-1B23-1944-BF83-C0D14317D783}"/>
              </a:ext>
            </a:extLst>
          </p:cNvPr>
          <p:cNvCxnSpPr/>
          <p:nvPr/>
        </p:nvCxnSpPr>
        <p:spPr>
          <a:xfrm>
            <a:off x="433754" y="4220308"/>
            <a:ext cx="1037358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2938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92880E2C-5810-D749-CC72-1145E23CBB8E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</a:t>
            </a:r>
          </a:p>
        </p:txBody>
      </p:sp>
      <p:graphicFrame>
        <p:nvGraphicFramePr>
          <p:cNvPr id="4" name="Object 5">
            <a:extLst>
              <a:ext uri="{FF2B5EF4-FFF2-40B4-BE49-F238E27FC236}">
                <a16:creationId xmlns:a16="http://schemas.microsoft.com/office/drawing/2014/main" id="{25EADB1B-DC1E-B162-309B-01CA26DD399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6804266"/>
              </p:ext>
            </p:extLst>
          </p:nvPr>
        </p:nvGraphicFramePr>
        <p:xfrm>
          <a:off x="5643154" y="1701230"/>
          <a:ext cx="5164183" cy="5535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11582280" imgH="1240920" progId="PBrush">
                  <p:embed/>
                </p:oleObj>
              </mc:Choice>
              <mc:Fallback>
                <p:oleObj name="Bitmap Image" r:id="rId2" imgW="11582280" imgH="1240920" progId="PBrush">
                  <p:embed/>
                  <p:pic>
                    <p:nvPicPr>
                      <p:cNvPr id="6" name="عنصر 5">
                        <a:extLst>
                          <a:ext uri="{FF2B5EF4-FFF2-40B4-BE49-F238E27FC236}">
                            <a16:creationId xmlns:a16="http://schemas.microsoft.com/office/drawing/2014/main" id="{38A4F13B-5D82-2AEC-C04C-8A4A24DCEC1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643154" y="1701230"/>
                        <a:ext cx="5164183" cy="5535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3">
            <a:extLst>
              <a:ext uri="{FF2B5EF4-FFF2-40B4-BE49-F238E27FC236}">
                <a16:creationId xmlns:a16="http://schemas.microsoft.com/office/drawing/2014/main" id="{6A119C5C-83DA-0157-4C01-ADE7C77F78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8605533"/>
              </p:ext>
            </p:extLst>
          </p:nvPr>
        </p:nvGraphicFramePr>
        <p:xfrm>
          <a:off x="5643547" y="4168693"/>
          <a:ext cx="5257574" cy="4555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4" imgW="11560680" imgH="1001520" progId="PBrush">
                  <p:embed/>
                </p:oleObj>
              </mc:Choice>
              <mc:Fallback>
                <p:oleObj name="Bitmap Image" r:id="rId4" imgW="11560680" imgH="1001520" progId="PBrush">
                  <p:embed/>
                  <p:pic>
                    <p:nvPicPr>
                      <p:cNvPr id="8" name="Object 3">
                        <a:extLst>
                          <a:ext uri="{FF2B5EF4-FFF2-40B4-BE49-F238E27FC236}">
                            <a16:creationId xmlns:a16="http://schemas.microsoft.com/office/drawing/2014/main" id="{77F6121A-3A4D-5A34-6690-CEFF9F64AC2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643547" y="4168693"/>
                        <a:ext cx="5257574" cy="4555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Connector 4">
            <a:extLst>
              <a:ext uri="{FF2B5EF4-FFF2-40B4-BE49-F238E27FC236}">
                <a16:creationId xmlns:a16="http://schemas.microsoft.com/office/drawing/2014/main" id="{3DAE69FB-0DE1-CAB4-0BF7-01B6990101B1}"/>
              </a:ext>
            </a:extLst>
          </p:cNvPr>
          <p:cNvCxnSpPr>
            <a:cxnSpLocks/>
          </p:cNvCxnSpPr>
          <p:nvPr/>
        </p:nvCxnSpPr>
        <p:spPr>
          <a:xfrm>
            <a:off x="5252759" y="2254738"/>
            <a:ext cx="0" cy="4267088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1" name="عنصر 10">
            <a:extLst>
              <a:ext uri="{FF2B5EF4-FFF2-40B4-BE49-F238E27FC236}">
                <a16:creationId xmlns:a16="http://schemas.microsoft.com/office/drawing/2014/main" id="{F6BB6F7B-E41B-98C8-D607-E63019E819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2370676"/>
              </p:ext>
            </p:extLst>
          </p:nvPr>
        </p:nvGraphicFramePr>
        <p:xfrm>
          <a:off x="8580744" y="2189794"/>
          <a:ext cx="2226593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6" imgW="4441320" imgH="1240920" progId="PBrush">
                  <p:embed/>
                </p:oleObj>
              </mc:Choice>
              <mc:Fallback>
                <p:oleObj name="Bitmap Image" r:id="rId6" imgW="4441320" imgH="1240920" progId="PBrus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580744" y="2189794"/>
                        <a:ext cx="2226593" cy="62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عنصر 11">
            <a:extLst>
              <a:ext uri="{FF2B5EF4-FFF2-40B4-BE49-F238E27FC236}">
                <a16:creationId xmlns:a16="http://schemas.microsoft.com/office/drawing/2014/main" id="{28DDB3C3-2719-DCA4-E555-1551907B42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775359"/>
              </p:ext>
            </p:extLst>
          </p:nvPr>
        </p:nvGraphicFramePr>
        <p:xfrm>
          <a:off x="3148177" y="2062570"/>
          <a:ext cx="2052364" cy="6303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8" imgW="3897000" imgH="1197360" progId="PBrush">
                  <p:embed/>
                </p:oleObj>
              </mc:Choice>
              <mc:Fallback>
                <p:oleObj name="Bitmap Image" r:id="rId8" imgW="3897000" imgH="1197360" progId="PBrus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148177" y="2062570"/>
                        <a:ext cx="2052364" cy="6303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عنصر 12">
            <a:extLst>
              <a:ext uri="{FF2B5EF4-FFF2-40B4-BE49-F238E27FC236}">
                <a16:creationId xmlns:a16="http://schemas.microsoft.com/office/drawing/2014/main" id="{5BF699BB-4DDC-9DB5-7EE2-2DE22BC5058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6822417"/>
              </p:ext>
            </p:extLst>
          </p:nvPr>
        </p:nvGraphicFramePr>
        <p:xfrm>
          <a:off x="9253060" y="4625543"/>
          <a:ext cx="1648061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10" imgW="3287520" imgH="1240920" progId="PBrush">
                  <p:embed/>
                </p:oleObj>
              </mc:Choice>
              <mc:Fallback>
                <p:oleObj name="Bitmap Image" r:id="rId10" imgW="3287520" imgH="1240920" progId="PBrus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9253060" y="4625543"/>
                        <a:ext cx="1648061" cy="62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عنصر 13">
            <a:extLst>
              <a:ext uri="{FF2B5EF4-FFF2-40B4-BE49-F238E27FC236}">
                <a16:creationId xmlns:a16="http://schemas.microsoft.com/office/drawing/2014/main" id="{2AF3FDB1-E090-693E-2CA1-E13BB1DF42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1062721"/>
              </p:ext>
            </p:extLst>
          </p:nvPr>
        </p:nvGraphicFramePr>
        <p:xfrm>
          <a:off x="3220646" y="4350868"/>
          <a:ext cx="1979895" cy="69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12" imgW="4006080" imgH="1415160" progId="PBrush">
                  <p:embed/>
                </p:oleObj>
              </mc:Choice>
              <mc:Fallback>
                <p:oleObj name="Bitmap Image" r:id="rId12" imgW="4006080" imgH="1415160" progId="PBrus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220646" y="4350868"/>
                        <a:ext cx="1979895" cy="698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رابط مستقيم 2">
            <a:extLst>
              <a:ext uri="{FF2B5EF4-FFF2-40B4-BE49-F238E27FC236}">
                <a16:creationId xmlns:a16="http://schemas.microsoft.com/office/drawing/2014/main" id="{2FE6C867-6F03-6873-2811-6059A9727E14}"/>
              </a:ext>
            </a:extLst>
          </p:cNvPr>
          <p:cNvCxnSpPr/>
          <p:nvPr/>
        </p:nvCxnSpPr>
        <p:spPr>
          <a:xfrm>
            <a:off x="433754" y="4056185"/>
            <a:ext cx="1037358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0501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حبر 1">
                <a:extLst>
                  <a:ext uri="{FF2B5EF4-FFF2-40B4-BE49-F238E27FC236}">
                    <a16:creationId xmlns:a16="http://schemas.microsoft.com/office/drawing/2014/main" id="{D0C9A02B-FE61-4C94-BB1F-A7C27F8B4959}"/>
                  </a:ext>
                </a:extLst>
              </p14:cNvPr>
              <p14:cNvContentPartPr/>
              <p14:nvPr/>
            </p14:nvContentPartPr>
            <p14:xfrm>
              <a:off x="12487860" y="2391040"/>
              <a:ext cx="5760" cy="12600"/>
            </p14:xfrm>
          </p:contentPart>
        </mc:Choice>
        <mc:Fallback xmlns="">
          <p:pic>
            <p:nvPicPr>
              <p:cNvPr id="2" name="حبر 1">
                <a:extLst>
                  <a:ext uri="{FF2B5EF4-FFF2-40B4-BE49-F238E27FC236}">
                    <a16:creationId xmlns:a16="http://schemas.microsoft.com/office/drawing/2014/main" id="{D0C9A02B-FE61-4C94-BB1F-A7C27F8B495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479220" y="2382040"/>
                <a:ext cx="2340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حبر 8">
                <a:extLst>
                  <a:ext uri="{FF2B5EF4-FFF2-40B4-BE49-F238E27FC236}">
                    <a16:creationId xmlns:a16="http://schemas.microsoft.com/office/drawing/2014/main" id="{4E871374-0939-4E75-94FE-47D1AB5D0330}"/>
                  </a:ext>
                </a:extLst>
              </p14:cNvPr>
              <p14:cNvContentPartPr/>
              <p14:nvPr/>
            </p14:nvContentPartPr>
            <p14:xfrm>
              <a:off x="12549780" y="2428120"/>
              <a:ext cx="360" cy="4320"/>
            </p14:xfrm>
          </p:contentPart>
        </mc:Choice>
        <mc:Fallback xmlns="">
          <p:pic>
            <p:nvPicPr>
              <p:cNvPr id="9" name="حبر 8">
                <a:extLst>
                  <a:ext uri="{FF2B5EF4-FFF2-40B4-BE49-F238E27FC236}">
                    <a16:creationId xmlns:a16="http://schemas.microsoft.com/office/drawing/2014/main" id="{4E871374-0939-4E75-94FE-47D1AB5D033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2540780" y="2419480"/>
                <a:ext cx="1800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1" name="حبر 20">
                <a:extLst>
                  <a:ext uri="{FF2B5EF4-FFF2-40B4-BE49-F238E27FC236}">
                    <a16:creationId xmlns:a16="http://schemas.microsoft.com/office/drawing/2014/main" id="{13F829EC-6F13-4DB7-9BAF-7408B9DD6DAD}"/>
                  </a:ext>
                </a:extLst>
              </p14:cNvPr>
              <p14:cNvContentPartPr/>
              <p14:nvPr/>
            </p14:nvContentPartPr>
            <p14:xfrm>
              <a:off x="12571380" y="2580400"/>
              <a:ext cx="2520" cy="360"/>
            </p14:xfrm>
          </p:contentPart>
        </mc:Choice>
        <mc:Fallback xmlns="">
          <p:pic>
            <p:nvPicPr>
              <p:cNvPr id="21" name="حبر 20">
                <a:extLst>
                  <a:ext uri="{FF2B5EF4-FFF2-40B4-BE49-F238E27FC236}">
                    <a16:creationId xmlns:a16="http://schemas.microsoft.com/office/drawing/2014/main" id="{13F829EC-6F13-4DB7-9BAF-7408B9DD6DAD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2562740" y="2571760"/>
                <a:ext cx="2016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9" name="حبر 38">
                <a:extLst>
                  <a:ext uri="{FF2B5EF4-FFF2-40B4-BE49-F238E27FC236}">
                    <a16:creationId xmlns:a16="http://schemas.microsoft.com/office/drawing/2014/main" id="{68CA6AC6-368B-4737-BB4E-3E626E1859F5}"/>
                  </a:ext>
                </a:extLst>
              </p14:cNvPr>
              <p14:cNvContentPartPr/>
              <p14:nvPr/>
            </p14:nvContentPartPr>
            <p14:xfrm>
              <a:off x="12371940" y="3118240"/>
              <a:ext cx="3960" cy="1080"/>
            </p14:xfrm>
          </p:contentPart>
        </mc:Choice>
        <mc:Fallback xmlns="">
          <p:pic>
            <p:nvPicPr>
              <p:cNvPr id="39" name="حبر 38">
                <a:extLst>
                  <a:ext uri="{FF2B5EF4-FFF2-40B4-BE49-F238E27FC236}">
                    <a16:creationId xmlns:a16="http://schemas.microsoft.com/office/drawing/2014/main" id="{68CA6AC6-368B-4737-BB4E-3E626E1859F5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2363300" y="3109600"/>
                <a:ext cx="21600" cy="1872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مخطط انسيابي: محطة طرفية 5">
            <a:extLst>
              <a:ext uri="{FF2B5EF4-FFF2-40B4-BE49-F238E27FC236}">
                <a16:creationId xmlns:a16="http://schemas.microsoft.com/office/drawing/2014/main" id="{1AEF4570-820C-62DD-11E9-93D801503213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</a:t>
            </a:r>
          </a:p>
        </p:txBody>
      </p:sp>
      <p:graphicFrame>
        <p:nvGraphicFramePr>
          <p:cNvPr id="4" name="عنصر 3">
            <a:extLst>
              <a:ext uri="{FF2B5EF4-FFF2-40B4-BE49-F238E27FC236}">
                <a16:creationId xmlns:a16="http://schemas.microsoft.com/office/drawing/2014/main" id="{FD9927BC-F970-CDAA-DDEE-14429BA0C8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9818977"/>
              </p:ext>
            </p:extLst>
          </p:nvPr>
        </p:nvGraphicFramePr>
        <p:xfrm>
          <a:off x="5854717" y="1701230"/>
          <a:ext cx="4886971" cy="5562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54" imgW="10711440" imgH="1219320" progId="PBrush">
                  <p:embed/>
                </p:oleObj>
              </mc:Choice>
              <mc:Fallback>
                <p:oleObj name="Bitmap Image" r:id="rId54" imgW="10711440" imgH="1219320" progId="PBrus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5"/>
                      <a:stretch>
                        <a:fillRect/>
                      </a:stretch>
                    </p:blipFill>
                    <p:spPr>
                      <a:xfrm>
                        <a:off x="5854717" y="1701230"/>
                        <a:ext cx="4886971" cy="5562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عنصر 4">
            <a:extLst>
              <a:ext uri="{FF2B5EF4-FFF2-40B4-BE49-F238E27FC236}">
                <a16:creationId xmlns:a16="http://schemas.microsoft.com/office/drawing/2014/main" id="{3A90A5AC-3DAC-A621-1A1B-40FE3438AF4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700586"/>
              </p:ext>
            </p:extLst>
          </p:nvPr>
        </p:nvGraphicFramePr>
        <p:xfrm>
          <a:off x="3379286" y="2095419"/>
          <a:ext cx="7362402" cy="87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56" imgW="14739120" imgH="1763640" progId="PBrush">
                  <p:embed/>
                </p:oleObj>
              </mc:Choice>
              <mc:Fallback>
                <p:oleObj name="Bitmap Image" r:id="rId56" imgW="14739120" imgH="1763640" progId="PBrus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7"/>
                      <a:stretch>
                        <a:fillRect/>
                      </a:stretch>
                    </p:blipFill>
                    <p:spPr>
                      <a:xfrm>
                        <a:off x="3379286" y="2095419"/>
                        <a:ext cx="7362402" cy="87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Connector 4">
            <a:extLst>
              <a:ext uri="{FF2B5EF4-FFF2-40B4-BE49-F238E27FC236}">
                <a16:creationId xmlns:a16="http://schemas.microsoft.com/office/drawing/2014/main" id="{777446EE-D625-50E3-0AA0-23022711FD21}"/>
              </a:ext>
            </a:extLst>
          </p:cNvPr>
          <p:cNvCxnSpPr>
            <a:cxnSpLocks/>
          </p:cNvCxnSpPr>
          <p:nvPr/>
        </p:nvCxnSpPr>
        <p:spPr>
          <a:xfrm>
            <a:off x="5339845" y="2257506"/>
            <a:ext cx="0" cy="4267088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7865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حبر 2">
                <a:extLst>
                  <a:ext uri="{FF2B5EF4-FFF2-40B4-BE49-F238E27FC236}">
                    <a16:creationId xmlns:a16="http://schemas.microsoft.com/office/drawing/2014/main" id="{C49CECA9-4F68-4660-9CC0-6986FF183B27}"/>
                  </a:ext>
                </a:extLst>
              </p14:cNvPr>
              <p14:cNvContentPartPr/>
              <p14:nvPr/>
            </p14:nvContentPartPr>
            <p14:xfrm>
              <a:off x="12418740" y="2218240"/>
              <a:ext cx="1800" cy="360"/>
            </p14:xfrm>
          </p:contentPart>
        </mc:Choice>
        <mc:Fallback xmlns="">
          <p:pic>
            <p:nvPicPr>
              <p:cNvPr id="3" name="حبر 2">
                <a:extLst>
                  <a:ext uri="{FF2B5EF4-FFF2-40B4-BE49-F238E27FC236}">
                    <a16:creationId xmlns:a16="http://schemas.microsoft.com/office/drawing/2014/main" id="{C49CECA9-4F68-4660-9CC0-6986FF183B2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409740" y="2209240"/>
                <a:ext cx="1944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مخطط انسيابي: محطة طرفية 3">
            <a:extLst>
              <a:ext uri="{FF2B5EF4-FFF2-40B4-BE49-F238E27FC236}">
                <a16:creationId xmlns:a16="http://schemas.microsoft.com/office/drawing/2014/main" id="{AA1AC059-E40B-24E7-9BDA-6192F2AF765B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</a:t>
            </a:r>
          </a:p>
        </p:txBody>
      </p:sp>
      <p:graphicFrame>
        <p:nvGraphicFramePr>
          <p:cNvPr id="2" name="Object 3">
            <a:extLst>
              <a:ext uri="{FF2B5EF4-FFF2-40B4-BE49-F238E27FC236}">
                <a16:creationId xmlns:a16="http://schemas.microsoft.com/office/drawing/2014/main" id="{791C5EBF-0E7E-035C-C89E-869A2AA564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0278053"/>
              </p:ext>
            </p:extLst>
          </p:nvPr>
        </p:nvGraphicFramePr>
        <p:xfrm>
          <a:off x="5854717" y="1701230"/>
          <a:ext cx="4886971" cy="5562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8" imgW="10711440" imgH="1219320" progId="PBrush">
                  <p:embed/>
                </p:oleObj>
              </mc:Choice>
              <mc:Fallback>
                <p:oleObj name="Bitmap Image" r:id="rId8" imgW="10711440" imgH="1219320" progId="PBrush">
                  <p:embed/>
                  <p:pic>
                    <p:nvPicPr>
                      <p:cNvPr id="4" name="عنصر 3">
                        <a:extLst>
                          <a:ext uri="{FF2B5EF4-FFF2-40B4-BE49-F238E27FC236}">
                            <a16:creationId xmlns:a16="http://schemas.microsoft.com/office/drawing/2014/main" id="{FD9927BC-F970-CDAA-DDEE-14429BA0C80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854717" y="1701230"/>
                        <a:ext cx="4886971" cy="5562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عنصر 7">
            <a:extLst>
              <a:ext uri="{FF2B5EF4-FFF2-40B4-BE49-F238E27FC236}">
                <a16:creationId xmlns:a16="http://schemas.microsoft.com/office/drawing/2014/main" id="{D2FC8272-D5CB-F39F-052A-356AF25D11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8890237"/>
              </p:ext>
            </p:extLst>
          </p:nvPr>
        </p:nvGraphicFramePr>
        <p:xfrm>
          <a:off x="8932039" y="2218240"/>
          <a:ext cx="1765450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10" imgW="3526920" imgH="1611000" progId="PBrush">
                  <p:embed/>
                </p:oleObj>
              </mc:Choice>
              <mc:Fallback>
                <p:oleObj name="Bitmap Image" r:id="rId10" imgW="3526920" imgH="1611000" progId="PBrus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932039" y="2218240"/>
                        <a:ext cx="1765450" cy="806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عنصر 8">
            <a:extLst>
              <a:ext uri="{FF2B5EF4-FFF2-40B4-BE49-F238E27FC236}">
                <a16:creationId xmlns:a16="http://schemas.microsoft.com/office/drawing/2014/main" id="{4279A4F6-97EF-88FC-CC88-A11D942703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2848892"/>
              </p:ext>
            </p:extLst>
          </p:nvPr>
        </p:nvGraphicFramePr>
        <p:xfrm>
          <a:off x="3892659" y="2218240"/>
          <a:ext cx="1917859" cy="87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12" imgW="3831840" imgH="1741680" progId="PBrush">
                  <p:embed/>
                </p:oleObj>
              </mc:Choice>
              <mc:Fallback>
                <p:oleObj name="Bitmap Image" r:id="rId12" imgW="3831840" imgH="1741680" progId="PBrus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892659" y="2218240"/>
                        <a:ext cx="1917859" cy="871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Connector 4">
            <a:extLst>
              <a:ext uri="{FF2B5EF4-FFF2-40B4-BE49-F238E27FC236}">
                <a16:creationId xmlns:a16="http://schemas.microsoft.com/office/drawing/2014/main" id="{08F1E552-E257-8831-F76B-127A0B4D8947}"/>
              </a:ext>
            </a:extLst>
          </p:cNvPr>
          <p:cNvCxnSpPr>
            <a:cxnSpLocks/>
          </p:cNvCxnSpPr>
          <p:nvPr/>
        </p:nvCxnSpPr>
        <p:spPr>
          <a:xfrm>
            <a:off x="5812009" y="2440386"/>
            <a:ext cx="0" cy="4267088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5324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3" name="حبر 32">
                <a:extLst>
                  <a:ext uri="{FF2B5EF4-FFF2-40B4-BE49-F238E27FC236}">
                    <a16:creationId xmlns:a16="http://schemas.microsoft.com/office/drawing/2014/main" id="{29E24C34-32A8-47F7-A0BE-0669C8F14353}"/>
                  </a:ext>
                </a:extLst>
              </p14:cNvPr>
              <p14:cNvContentPartPr/>
              <p14:nvPr/>
            </p14:nvContentPartPr>
            <p14:xfrm>
              <a:off x="12594060" y="1887760"/>
              <a:ext cx="5760" cy="7920"/>
            </p14:xfrm>
          </p:contentPart>
        </mc:Choice>
        <mc:Fallback xmlns="">
          <p:pic>
            <p:nvPicPr>
              <p:cNvPr id="33" name="حبر 32">
                <a:extLst>
                  <a:ext uri="{FF2B5EF4-FFF2-40B4-BE49-F238E27FC236}">
                    <a16:creationId xmlns:a16="http://schemas.microsoft.com/office/drawing/2014/main" id="{29E24C34-32A8-47F7-A0BE-0669C8F14353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2585060" y="1878760"/>
                <a:ext cx="23400" cy="2556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3" name="عنصر 2">
            <a:extLst>
              <a:ext uri="{FF2B5EF4-FFF2-40B4-BE49-F238E27FC236}">
                <a16:creationId xmlns:a16="http://schemas.microsoft.com/office/drawing/2014/main" id="{724A6FDE-A3ED-863D-5E7D-83C47B23F8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2674106"/>
              </p:ext>
            </p:extLst>
          </p:nvPr>
        </p:nvGraphicFramePr>
        <p:xfrm>
          <a:off x="674180" y="1221876"/>
          <a:ext cx="9694825" cy="42661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40" imgW="23425920" imgH="10319760" progId="PBrush">
                  <p:embed/>
                </p:oleObj>
              </mc:Choice>
              <mc:Fallback>
                <p:oleObj name="Bitmap Image" r:id="rId40" imgW="23425920" imgH="10319760" progId="PBrus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1"/>
                      <a:stretch>
                        <a:fillRect/>
                      </a:stretch>
                    </p:blipFill>
                    <p:spPr>
                      <a:xfrm>
                        <a:off x="674180" y="1221876"/>
                        <a:ext cx="9694825" cy="42661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390401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094106628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1430</TotalTime>
  <Words>27</Words>
  <Application>Microsoft Office PowerPoint</Application>
  <PresentationFormat>شاشة عريضة</PresentationFormat>
  <Paragraphs>16</Paragraphs>
  <Slides>18</Slides>
  <Notes>0</Notes>
  <HiddenSlides>0</HiddenSlides>
  <MMClips>0</MMClips>
  <ScaleCrop>false</ScaleCrop>
  <HeadingPairs>
    <vt:vector size="8" baseType="variant">
      <vt:variant>
        <vt:lpstr>الخطوط المستخدمة</vt:lpstr>
      </vt:variant>
      <vt:variant>
        <vt:i4>2</vt:i4>
      </vt:variant>
      <vt:variant>
        <vt:lpstr>نسق</vt:lpstr>
      </vt:variant>
      <vt:variant>
        <vt:i4>1</vt:i4>
      </vt:variant>
      <vt:variant>
        <vt:lpstr>خوادم OLE مضمنة</vt:lpstr>
      </vt:variant>
      <vt:variant>
        <vt:i4>1</vt:i4>
      </vt:variant>
      <vt:variant>
        <vt:lpstr>عناوين الشرائح</vt:lpstr>
      </vt:variant>
      <vt:variant>
        <vt:i4>18</vt:i4>
      </vt:variant>
    </vt:vector>
  </HeadingPairs>
  <TitlesOfParts>
    <vt:vector size="22" baseType="lpstr">
      <vt:lpstr>Arial</vt:lpstr>
      <vt:lpstr>Calibri</vt:lpstr>
      <vt:lpstr>نسق Office</vt:lpstr>
      <vt:lpstr>Bitmap Image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Abdullah Abdulaziz Alotaibi</dc:creator>
  <cp:lastModifiedBy>mftaah.com</cp:lastModifiedBy>
  <cp:revision>29</cp:revision>
  <dcterms:created xsi:type="dcterms:W3CDTF">2022-01-26T17:10:40Z</dcterms:created>
  <dcterms:modified xsi:type="dcterms:W3CDTF">2023-07-10T00:33:21Z</dcterms:modified>
</cp:coreProperties>
</file>