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7" r:id="rId5"/>
    <p:sldId id="275" r:id="rId6"/>
    <p:sldId id="293" r:id="rId7"/>
    <p:sldId id="280" r:id="rId8"/>
    <p:sldId id="303" r:id="rId9"/>
    <p:sldId id="302" r:id="rId10"/>
    <p:sldId id="278" r:id="rId11"/>
    <p:sldId id="266" r:id="rId12"/>
    <p:sldId id="267" r:id="rId13"/>
    <p:sldId id="304" r:id="rId14"/>
    <p:sldId id="305" r:id="rId15"/>
    <p:sldId id="296" r:id="rId16"/>
    <p:sldId id="281" r:id="rId17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04" autoAdjust="0"/>
    <p:restoredTop sz="57214" autoAdjust="0"/>
  </p:normalViewPr>
  <p:slideViewPr>
    <p:cSldViewPr snapToGrid="0">
      <p:cViewPr>
        <p:scale>
          <a:sx n="60" d="100"/>
          <a:sy n="60" d="100"/>
        </p:scale>
        <p:origin x="29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14893783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خصائص اللوغاريتمات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1.xml"/><Relationship Id="rId5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4.xml"/><Relationship Id="rId14" Type="http://schemas.openxmlformats.org/officeDocument/2006/relationships/customXml" Target="../ink/ink3.xml"/><Relationship Id="rId27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5442858" y="2116605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6096000" y="123402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2043165" y="216014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2696307" y="123402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DC9695A-4086-AF41-5775-2703F9824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38900"/>
          <a:stretch/>
        </p:blipFill>
        <p:spPr>
          <a:xfrm>
            <a:off x="5646049" y="3692770"/>
            <a:ext cx="2641615" cy="842196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23E603-AB6E-A305-2B04-B58F2BBC3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27849"/>
          <a:stretch/>
        </p:blipFill>
        <p:spPr>
          <a:xfrm>
            <a:off x="2297632" y="3502393"/>
            <a:ext cx="2539063" cy="1614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DDAEB5C-9C01-CD8E-C353-C9DC511E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52" y="1734298"/>
            <a:ext cx="5725614" cy="62967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131E48-51B8-E09A-EAC6-C0763555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207" y="2363969"/>
            <a:ext cx="2059459" cy="7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74E044A-3912-7205-0F08-9BD8392B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822" y="1713505"/>
            <a:ext cx="4885113" cy="49325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180A004-2C8A-65B3-0E6E-EAC3AF21E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58" y="2232666"/>
            <a:ext cx="9423077" cy="859502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3B6B0A9-44D1-27C8-30F0-196C3AC03F6D}"/>
              </a:ext>
            </a:extLst>
          </p:cNvPr>
          <p:cNvCxnSpPr>
            <a:cxnSpLocks/>
          </p:cNvCxnSpPr>
          <p:nvPr/>
        </p:nvCxnSpPr>
        <p:spPr>
          <a:xfrm>
            <a:off x="7203160" y="2576827"/>
            <a:ext cx="0" cy="41170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2A4C8C3-A781-0DA6-691B-8DDE53620A49}"/>
              </a:ext>
            </a:extLst>
          </p:cNvPr>
          <p:cNvCxnSpPr>
            <a:cxnSpLocks/>
          </p:cNvCxnSpPr>
          <p:nvPr/>
        </p:nvCxnSpPr>
        <p:spPr>
          <a:xfrm>
            <a:off x="3610783" y="2576827"/>
            <a:ext cx="0" cy="410532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6628D56-6E27-2F6F-144D-6B8E1B14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822" y="1713505"/>
            <a:ext cx="4885113" cy="4932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77F53E-4F82-CBC3-35D7-D2E4EC6B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62" y="2219034"/>
            <a:ext cx="2101678" cy="624412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A863C72-5D4A-BC99-0D26-8A21E73D6DDD}"/>
              </a:ext>
            </a:extLst>
          </p:cNvPr>
          <p:cNvCxnSpPr/>
          <p:nvPr/>
        </p:nvCxnSpPr>
        <p:spPr>
          <a:xfrm>
            <a:off x="5968947" y="2487669"/>
            <a:ext cx="0" cy="3622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37669D64-A4F8-113A-2DCE-02DB5CF9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795" y="2206759"/>
            <a:ext cx="2342840" cy="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31BE19E-CD03-F8D3-0BB8-E10974F9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56" y="1713505"/>
            <a:ext cx="5558444" cy="5753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EFE8372-BC40-4148-73BB-4FF7780C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5" y="2284715"/>
            <a:ext cx="9398924" cy="819906"/>
          </a:xfrm>
          <a:prstGeom prst="rect">
            <a:avLst/>
          </a:prstGeom>
        </p:spPr>
      </p:pic>
      <p:cxnSp>
        <p:nvCxnSpPr>
          <p:cNvPr id="9" name="Straight Connector 30">
            <a:extLst>
              <a:ext uri="{FF2B5EF4-FFF2-40B4-BE49-F238E27FC236}">
                <a16:creationId xmlns:a16="http://schemas.microsoft.com/office/drawing/2014/main" id="{EF2BA19B-CDB3-13EA-7C86-F39B200AD25E}"/>
              </a:ext>
            </a:extLst>
          </p:cNvPr>
          <p:cNvCxnSpPr>
            <a:cxnSpLocks/>
          </p:cNvCxnSpPr>
          <p:nvPr/>
        </p:nvCxnSpPr>
        <p:spPr>
          <a:xfrm>
            <a:off x="5810577" y="2572748"/>
            <a:ext cx="0" cy="40214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6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FE2183A-7FBD-6834-0C67-4A712B17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56" y="1713505"/>
            <a:ext cx="5558444" cy="5753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2FDBC3-1AAD-9D3B-3B67-0E1CE6E75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798" y="2288871"/>
            <a:ext cx="3744058" cy="704764"/>
          </a:xfrm>
          <a:prstGeom prst="rect">
            <a:avLst/>
          </a:prstGeom>
        </p:spPr>
      </p:pic>
      <p:cxnSp>
        <p:nvCxnSpPr>
          <p:cNvPr id="6" name="Straight Connector 30">
            <a:extLst>
              <a:ext uri="{FF2B5EF4-FFF2-40B4-BE49-F238E27FC236}">
                <a16:creationId xmlns:a16="http://schemas.microsoft.com/office/drawing/2014/main" id="{400F487B-3EFF-23CF-D77F-B0CD64527264}"/>
              </a:ext>
            </a:extLst>
          </p:cNvPr>
          <p:cNvCxnSpPr>
            <a:cxnSpLocks/>
          </p:cNvCxnSpPr>
          <p:nvPr/>
        </p:nvCxnSpPr>
        <p:spPr>
          <a:xfrm>
            <a:off x="5810577" y="2572748"/>
            <a:ext cx="0" cy="40214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2B6B8425-2AC9-4823-9A58-25E14E9A9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20" y="2334974"/>
            <a:ext cx="4202430" cy="6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3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527538" y="342900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DFBB51C1-B7A5-81AB-4E02-EB9561EE3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32"/>
          <a:stretch/>
        </p:blipFill>
        <p:spPr>
          <a:xfrm>
            <a:off x="6291315" y="1701230"/>
            <a:ext cx="4329793" cy="15525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3A24BD4-F5CB-0EE3-ADF7-292CE9335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55"/>
          <a:stretch/>
        </p:blipFill>
        <p:spPr>
          <a:xfrm>
            <a:off x="6291315" y="3604196"/>
            <a:ext cx="4355954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919EB8B-B12B-3A4E-785E-79A995C1F7E3}"/>
              </a:ext>
            </a:extLst>
          </p:cNvPr>
          <p:cNvCxnSpPr/>
          <p:nvPr/>
        </p:nvCxnSpPr>
        <p:spPr>
          <a:xfrm flipH="1">
            <a:off x="453012" y="366225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F87042D4-3B72-C3DC-E2AB-CFDF75314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45"/>
          <a:stretch/>
        </p:blipFill>
        <p:spPr>
          <a:xfrm>
            <a:off x="5489845" y="1701230"/>
            <a:ext cx="5184852" cy="15525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3FE162-5395-C7D6-C519-358B9A859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48"/>
          <a:stretch/>
        </p:blipFill>
        <p:spPr>
          <a:xfrm>
            <a:off x="6221604" y="3811161"/>
            <a:ext cx="4445558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9DAD92D-9AA5-E780-AFBB-2240BD07C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6"/>
          <a:stretch/>
        </p:blipFill>
        <p:spPr>
          <a:xfrm>
            <a:off x="281353" y="1984585"/>
            <a:ext cx="10229355" cy="3265937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768993" y="1984585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25B9951-F8C7-E081-C7A1-5A8D83C5E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5"/>
          <a:stretch/>
        </p:blipFill>
        <p:spPr>
          <a:xfrm>
            <a:off x="1115442" y="1301262"/>
            <a:ext cx="8804507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41C5540-4D2B-7C32-A5AE-74BF6893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63" y="1153948"/>
            <a:ext cx="8553714" cy="25127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1AE7779-D044-2091-147A-44D697C6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63" y="3666725"/>
            <a:ext cx="8553714" cy="2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3B14A0-CDD2-2C94-841C-DFECF604B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12"/>
          <a:stretch/>
        </p:blipFill>
        <p:spPr>
          <a:xfrm>
            <a:off x="4103077" y="1701231"/>
            <a:ext cx="6834553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CCD95EB-E755-412C-9377-ED32BB698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54" t="45899" r="2059" b="1313"/>
          <a:stretch/>
        </p:blipFill>
        <p:spPr>
          <a:xfrm>
            <a:off x="3707027" y="1815141"/>
            <a:ext cx="593758" cy="5573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F39E75C-A1FF-0B40-832C-41CE03BF7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02" y="2291266"/>
            <a:ext cx="4852086" cy="823122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B4F3782F-C206-8DBA-CC20-E14DB2163DC5}"/>
              </a:ext>
            </a:extLst>
          </p:cNvPr>
          <p:cNvCxnSpPr/>
          <p:nvPr/>
        </p:nvCxnSpPr>
        <p:spPr>
          <a:xfrm>
            <a:off x="7315200" y="2496065"/>
            <a:ext cx="0" cy="3608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8EBE3DB-F0C0-41AB-AA4A-473DA2B51E24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t="49407"/>
          <a:stretch/>
        </p:blipFill>
        <p:spPr>
          <a:xfrm>
            <a:off x="5003403" y="1701230"/>
            <a:ext cx="5738285" cy="8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0E6E218-A2AB-E371-2ABA-DA92BA631F96}"/>
              </a:ext>
            </a:extLst>
          </p:cNvPr>
          <p:cNvCxnSpPr/>
          <p:nvPr/>
        </p:nvCxnSpPr>
        <p:spPr>
          <a:xfrm>
            <a:off x="7456850" y="2521441"/>
            <a:ext cx="0" cy="3622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38EE17B5-832E-7CDD-3CC2-8289E285EDF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49215"/>
          <a:stretch/>
        </p:blipFill>
        <p:spPr>
          <a:xfrm>
            <a:off x="4172012" y="1701230"/>
            <a:ext cx="6569676" cy="554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B429CD-98F3-887B-FE2E-00F3302E12E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0502" t="48984" r="564"/>
          <a:stretch/>
        </p:blipFill>
        <p:spPr>
          <a:xfrm>
            <a:off x="1831313" y="1832642"/>
            <a:ext cx="2557848" cy="5573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D23A987-5142-5980-DF00-E8F8C73F8E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1764" y="2389998"/>
            <a:ext cx="1659924" cy="67035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4A85DBA-A010-E9C1-6D30-12D721DBEC7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58416"/>
          <a:stretch/>
        </p:blipFill>
        <p:spPr>
          <a:xfrm>
            <a:off x="5275942" y="2328520"/>
            <a:ext cx="1995577" cy="73183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A204BE8-A395-CE7D-63FC-72B00817BE7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239" t="60163" r="239" b="-1747"/>
          <a:stretch/>
        </p:blipFill>
        <p:spPr>
          <a:xfrm>
            <a:off x="1754719" y="2389998"/>
            <a:ext cx="1995577" cy="731831"/>
          </a:xfrm>
          <a:prstGeom prst="rect">
            <a:avLst/>
          </a:prstGeom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7275C361-DBB9-02E8-8FF0-61A710E02BF7}"/>
              </a:ext>
            </a:extLst>
          </p:cNvPr>
          <p:cNvCxnSpPr/>
          <p:nvPr/>
        </p:nvCxnSpPr>
        <p:spPr>
          <a:xfrm>
            <a:off x="3889866" y="2521441"/>
            <a:ext cx="0" cy="3622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956457A-F382-6B9B-0693-C49284B20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92" y="1361022"/>
            <a:ext cx="6089180" cy="7383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E7A34E-702C-E4D9-6C19-F8E85A4C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36" y="2099381"/>
            <a:ext cx="9495736" cy="10223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00150F-3ED9-FA3B-B9A4-E27597C38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95" y="3429000"/>
            <a:ext cx="954257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EADE36-2C14-687F-30D7-1DD8324B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175" y="1701230"/>
            <a:ext cx="3737956" cy="3966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1C1B0F-5A27-C20B-5ADE-02EC2E318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42" y="2262614"/>
            <a:ext cx="1850348" cy="68406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5BAF8B5-445D-2CBF-D1F6-56A1076E2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816" y="2302478"/>
            <a:ext cx="1850348" cy="744393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7EE82A4-E413-E246-1F2D-6AB74C40EBAF}"/>
              </a:ext>
            </a:extLst>
          </p:cNvPr>
          <p:cNvCxnSpPr>
            <a:cxnSpLocks/>
          </p:cNvCxnSpPr>
          <p:nvPr/>
        </p:nvCxnSpPr>
        <p:spPr>
          <a:xfrm>
            <a:off x="5650523" y="2555030"/>
            <a:ext cx="0" cy="4068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25</Words>
  <Application>Microsoft Office PowerPoint</Application>
  <PresentationFormat>شاشة عريضة</PresentationFormat>
  <Paragraphs>14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34</cp:revision>
  <cp:lastPrinted>2023-01-17T05:15:34Z</cp:lastPrinted>
  <dcterms:created xsi:type="dcterms:W3CDTF">2022-01-26T17:10:40Z</dcterms:created>
  <dcterms:modified xsi:type="dcterms:W3CDTF">2023-07-10T00:37:55Z</dcterms:modified>
</cp:coreProperties>
</file>