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4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75" r:id="rId5"/>
    <p:sldId id="274" r:id="rId6"/>
    <p:sldId id="260" r:id="rId7"/>
    <p:sldId id="280" r:id="rId8"/>
    <p:sldId id="293" r:id="rId9"/>
    <p:sldId id="290" r:id="rId10"/>
    <p:sldId id="294" r:id="rId11"/>
    <p:sldId id="302" r:id="rId12"/>
    <p:sldId id="278" r:id="rId13"/>
    <p:sldId id="266" r:id="rId14"/>
  </p:sldIdLst>
  <p:sldSz cx="12192000" cy="6858000"/>
  <p:notesSz cx="6858000" cy="9144000"/>
  <p:custDataLst>
    <p:tags r:id="rId17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1C7C7"/>
    <a:srgbClr val="AFFDFF"/>
    <a:srgbClr val="D9D5EB"/>
    <a:srgbClr val="9E93CD"/>
    <a:srgbClr val="7464B8"/>
    <a:srgbClr val="433777"/>
    <a:srgbClr val="01999A"/>
    <a:srgbClr val="FF8B8B"/>
    <a:srgbClr val="FF6D6D"/>
    <a:srgbClr val="FF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نمط فاتح 2 - تميي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0A1B5D5-9B99-4C35-A422-299274C87663}" styleName="نمط متوسط 1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نمط فاتح 2 - تميي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287" autoAdjust="0"/>
    <p:restoredTop sz="57214" autoAdjust="0"/>
  </p:normalViewPr>
  <p:slideViewPr>
    <p:cSldViewPr snapToGrid="0">
      <p:cViewPr varScale="1">
        <p:scale>
          <a:sx n="65" d="100"/>
          <a:sy n="65" d="100"/>
        </p:scale>
        <p:origin x="43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0" d="100"/>
          <a:sy n="40" d="100"/>
        </p:scale>
        <p:origin x="2366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C7E200DD-D6BE-4CC0-B1A5-9286B9BC29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2579C8F-D012-4853-83C0-CEA231D34F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78D4C97-365A-4587-8500-10F8752845C0}" type="datetimeFigureOut">
              <a:rPr lang="ar-SA" smtClean="0"/>
              <a:t>22/12/44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E3633D8-FCAC-4B4D-BE2C-74403F15DB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477547C-BD1E-436A-9200-C9674D2837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C93245F-708D-45CD-BFA8-04DDA5EF9D6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3837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9:02:18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0 352,'0'0'7251,"0"2"-6994,2-2 127,0 4-848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9:18:08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7331,'0'0'5443,"0"28"-5443,2-24-16,4-2-1249,0-2-4081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9:18:17.6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3794,'0'0'6227,"0"9"-5923,0-7-96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9:19:29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5667,'0'0'6659,"6"0"-6659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9:20:18.0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1 2129,'0'0'5923,"-2"2"-7092,-6-2-2368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06:55:33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0 592,'0'0'9076,"2"0"-8275,1 0-673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07:09:33.5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5683,'0'0'11573,"0"6"-10645,0-4-896,0 0-32,0 0-32,5-1 16,-1 3-1953,2 0-2945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EEFA647-5108-44C0-96A7-CD66AE4A4AA8}" type="datetimeFigureOut">
              <a:rPr lang="ar-SA" smtClean="0"/>
              <a:t>22/12/44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68E2249-C503-4565-B2C4-D0CC810359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5000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727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449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9092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588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894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245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562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35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757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762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088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090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7931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2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5321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4699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07880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2183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57925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68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037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697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280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226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003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28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3735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84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hyperlink" Target="https://ar.piliapp.com/random/wheel/" TargetMode="Externa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3.png"/><Relationship Id="rId42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svg"/><Relationship Id="rId37" Type="http://schemas.openxmlformats.org/officeDocument/2006/relationships/image" Target="../media/image5.png"/><Relationship Id="rId40" Type="http://schemas.openxmlformats.org/officeDocument/2006/relationships/image" Target="../media/image7.png"/><Relationship Id="rId45" Type="http://schemas.openxmlformats.org/officeDocument/2006/relationships/image" Target="../media/image10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hyperlink" Target="../../../&#8207;&#8207;Casio%20fx570vn%20plus%20-%20&#1575;&#1582;&#1578;&#1589;&#1575;&#1585;.lnk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4" Type="http://schemas.openxmlformats.org/officeDocument/2006/relationships/hyperlink" Target="https://www.desmos.com/calculator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hyperlink" Target="../../&#1575;&#1604;&#1603;&#1578;&#1576;%20&#1608;&#1575;&#1604;&#1571;&#1583;&#1604;&#1577;/&#1585;&#1610;&#1575;&#1590;&#1610;&#1575;&#1578;5.PDF" TargetMode="External"/><Relationship Id="rId35" Type="http://schemas.openxmlformats.org/officeDocument/2006/relationships/image" Target="../media/image4.svg"/><Relationship Id="rId43" Type="http://schemas.openxmlformats.org/officeDocument/2006/relationships/image" Target="../media/image9.sv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hyperlink" Target="https://v-clock.com/timer/" TargetMode="External"/><Relationship Id="rId38" Type="http://schemas.openxmlformats.org/officeDocument/2006/relationships/image" Target="../media/image6.svg"/><Relationship Id="rId46" Type="http://schemas.openxmlformats.org/officeDocument/2006/relationships/image" Target="../media/image11.svg"/><Relationship Id="rId20" Type="http://schemas.openxmlformats.org/officeDocument/2006/relationships/slideLayout" Target="../slideLayouts/slideLayout20.xml"/><Relationship Id="rId41" Type="http://schemas.openxmlformats.org/officeDocument/2006/relationships/hyperlink" Target="../../&#1604;&#1608;&#1581;&#1577;%20&#1606;&#1578;&#1575;&#1574;&#1580;%20&#1605;&#1587;&#1575;&#1576;&#1602;&#1577;(&#1604;&#1605;&#1606;%20&#1575;&#1604;&#1603;&#1571;&#1587;).ppsm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جدول 20">
            <a:extLst>
              <a:ext uri="{FF2B5EF4-FFF2-40B4-BE49-F238E27FC236}">
                <a16:creationId xmlns:a16="http://schemas.microsoft.com/office/drawing/2014/main" id="{9220DC87-B0F8-45F5-9159-ED4E42C69F1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366632782"/>
              </p:ext>
            </p:extLst>
          </p:nvPr>
        </p:nvGraphicFramePr>
        <p:xfrm>
          <a:off x="449942" y="211663"/>
          <a:ext cx="10218060" cy="853440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783773">
                  <a:extLst>
                    <a:ext uri="{9D8B030D-6E8A-4147-A177-3AD203B41FA5}">
                      <a16:colId xmlns:a16="http://schemas.microsoft.com/office/drawing/2014/main" val="3779779956"/>
                    </a:ext>
                  </a:extLst>
                </a:gridCol>
                <a:gridCol w="943427">
                  <a:extLst>
                    <a:ext uri="{9D8B030D-6E8A-4147-A177-3AD203B41FA5}">
                      <a16:colId xmlns:a16="http://schemas.microsoft.com/office/drawing/2014/main" val="1648097179"/>
                    </a:ext>
                  </a:extLst>
                </a:gridCol>
                <a:gridCol w="783772">
                  <a:extLst>
                    <a:ext uri="{9D8B030D-6E8A-4147-A177-3AD203B41FA5}">
                      <a16:colId xmlns:a16="http://schemas.microsoft.com/office/drawing/2014/main" val="2294300233"/>
                    </a:ext>
                  </a:extLst>
                </a:gridCol>
                <a:gridCol w="827314">
                  <a:extLst>
                    <a:ext uri="{9D8B030D-6E8A-4147-A177-3AD203B41FA5}">
                      <a16:colId xmlns:a16="http://schemas.microsoft.com/office/drawing/2014/main" val="1181755018"/>
                    </a:ext>
                  </a:extLst>
                </a:gridCol>
                <a:gridCol w="827314">
                  <a:extLst>
                    <a:ext uri="{9D8B030D-6E8A-4147-A177-3AD203B41FA5}">
                      <a16:colId xmlns:a16="http://schemas.microsoft.com/office/drawing/2014/main" val="3188145443"/>
                    </a:ext>
                  </a:extLst>
                </a:gridCol>
                <a:gridCol w="6052460">
                  <a:extLst>
                    <a:ext uri="{9D8B030D-6E8A-4147-A177-3AD203B41FA5}">
                      <a16:colId xmlns:a16="http://schemas.microsoft.com/office/drawing/2014/main" val="1440628220"/>
                    </a:ext>
                  </a:extLst>
                </a:gridCol>
              </a:tblGrid>
              <a:tr h="352573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الصف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المادة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الفصل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الدرس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941554"/>
                  </a:ext>
                </a:extLst>
              </a:tr>
              <a:tr h="43119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3ث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ريض3-1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اللوغاريتمات العشرية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9754024"/>
                  </a:ext>
                </a:extLst>
              </a:tr>
            </a:tbl>
          </a:graphicData>
        </a:graphic>
      </p:graphicFrame>
      <p:graphicFrame>
        <p:nvGraphicFramePr>
          <p:cNvPr id="21" name="جدول 21">
            <a:extLst>
              <a:ext uri="{FF2B5EF4-FFF2-40B4-BE49-F238E27FC236}">
                <a16:creationId xmlns:a16="http://schemas.microsoft.com/office/drawing/2014/main" id="{0D46AF15-96E5-4B5F-9629-F1D3D1E91AE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65720803"/>
              </p:ext>
            </p:extLst>
          </p:nvPr>
        </p:nvGraphicFramePr>
        <p:xfrm>
          <a:off x="10950536" y="245912"/>
          <a:ext cx="1128807" cy="6383488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1128807">
                  <a:extLst>
                    <a:ext uri="{9D8B030D-6E8A-4147-A177-3AD203B41FA5}">
                      <a16:colId xmlns:a16="http://schemas.microsoft.com/office/drawing/2014/main" val="220380981"/>
                    </a:ext>
                  </a:extLst>
                </a:gridCol>
              </a:tblGrid>
              <a:tr h="97990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الأدوات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172498"/>
                  </a:ext>
                </a:extLst>
              </a:tr>
              <a:tr h="847877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028363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498140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403767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9814792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372865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948873"/>
                  </a:ext>
                </a:extLst>
              </a:tr>
            </a:tbl>
          </a:graphicData>
        </a:graphic>
      </p:graphicFrame>
      <p:pic>
        <p:nvPicPr>
          <p:cNvPr id="4" name="رسم 3" descr="كتاب مفتوح مع تعبئة خالصة">
            <a:hlinkClick r:id="rId30" action="ppaction://hlinkfile"/>
            <a:extLst>
              <a:ext uri="{FF2B5EF4-FFF2-40B4-BE49-F238E27FC236}">
                <a16:creationId xmlns:a16="http://schemas.microsoft.com/office/drawing/2014/main" id="{A0776D51-DA81-4E57-BB74-456D05991952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1169502" y="1286785"/>
            <a:ext cx="702602" cy="702602"/>
          </a:xfrm>
          <a:prstGeom prst="rect">
            <a:avLst/>
          </a:prstGeom>
        </p:spPr>
      </p:pic>
      <p:pic>
        <p:nvPicPr>
          <p:cNvPr id="9" name="رسم 8" descr="ساعة توقيت مع تعبئة خالصة">
            <a:hlinkClick r:id="rId33"/>
            <a:extLst>
              <a:ext uri="{FF2B5EF4-FFF2-40B4-BE49-F238E27FC236}">
                <a16:creationId xmlns:a16="http://schemas.microsoft.com/office/drawing/2014/main" id="{BDFB13F5-E5A2-4993-94C8-D79326BB60B1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1130530" y="3914526"/>
            <a:ext cx="806052" cy="767080"/>
          </a:xfrm>
          <a:prstGeom prst="rect">
            <a:avLst/>
          </a:prstGeom>
        </p:spPr>
      </p:pic>
      <p:pic>
        <p:nvPicPr>
          <p:cNvPr id="11" name="رسم 10" descr="آلة حاسبة مع تعبئة خالصة">
            <a:hlinkClick r:id="rId36" action="ppaction://hlinkfile"/>
            <a:extLst>
              <a:ext uri="{FF2B5EF4-FFF2-40B4-BE49-F238E27FC236}">
                <a16:creationId xmlns:a16="http://schemas.microsoft.com/office/drawing/2014/main" id="{E0E8D79D-3059-43F5-9CFE-DC512A081257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11176393" y="3024548"/>
            <a:ext cx="714324" cy="714324"/>
          </a:xfrm>
          <a:prstGeom prst="rect">
            <a:avLst/>
          </a:prstGeom>
        </p:spPr>
      </p:pic>
      <p:pic>
        <p:nvPicPr>
          <p:cNvPr id="1028" name="Picture 4" descr="Spinning wheel Icons - 496 free icons">
            <a:hlinkClick r:id="rId39"/>
            <a:extLst>
              <a:ext uri="{FF2B5EF4-FFF2-40B4-BE49-F238E27FC236}">
                <a16:creationId xmlns:a16="http://schemas.microsoft.com/office/drawing/2014/main" id="{FAB37AD3-837A-45D5-B918-E49028BC9B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3519" y="4890073"/>
            <a:ext cx="806052" cy="66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رسم 14" descr="منصة مع تعبئة خالصة">
            <a:hlinkClick r:id="rId41" action="ppaction://hlinkpres?slideindex=1&amp;slidetitle="/>
            <a:extLst>
              <a:ext uri="{FF2B5EF4-FFF2-40B4-BE49-F238E27FC236}">
                <a16:creationId xmlns:a16="http://schemas.microsoft.com/office/drawing/2014/main" id="{F82A1CE0-23C2-44F0-AD66-84D61B66DC2C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1188117" y="5783183"/>
            <a:ext cx="690877" cy="690877"/>
          </a:xfrm>
          <a:prstGeom prst="rect">
            <a:avLst/>
          </a:prstGeom>
        </p:spPr>
      </p:pic>
      <p:pic>
        <p:nvPicPr>
          <p:cNvPr id="3" name="رسم 2" descr="رسم بياني أسي مع تعبئة خالصة">
            <a:hlinkClick r:id="rId44"/>
            <a:extLst>
              <a:ext uri="{FF2B5EF4-FFF2-40B4-BE49-F238E27FC236}">
                <a16:creationId xmlns:a16="http://schemas.microsoft.com/office/drawing/2014/main" id="{B945DBC1-4C66-DE74-4599-BCB0F9E60C60}"/>
              </a:ext>
            </a:extLst>
          </p:cNvPr>
          <p:cNvPicPr>
            <a:picLocks noChangeAspect="1"/>
          </p:cNvPicPr>
          <p:nvPr userDrawn="1"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11188117" y="2075755"/>
            <a:ext cx="767072" cy="76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3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8" r:id="rId3"/>
    <p:sldLayoutId id="2147483677" r:id="rId4"/>
    <p:sldLayoutId id="2147483676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  <p:sldLayoutId id="2147483667" r:id="rId12"/>
    <p:sldLayoutId id="2147483666" r:id="rId13"/>
    <p:sldLayoutId id="2147483665" r:id="rId14"/>
    <p:sldLayoutId id="2147483664" r:id="rId15"/>
    <p:sldLayoutId id="2147483663" r:id="rId16"/>
    <p:sldLayoutId id="2147483662" r:id="rId17"/>
    <p:sldLayoutId id="2147483661" r:id="rId18"/>
    <p:sldLayoutId id="2147483651" r:id="rId19"/>
    <p:sldLayoutId id="2147483652" r:id="rId20"/>
    <p:sldLayoutId id="2147483653" r:id="rId21"/>
    <p:sldLayoutId id="2147483654" r:id="rId22"/>
    <p:sldLayoutId id="2147483675" r:id="rId23"/>
    <p:sldLayoutId id="2147483656" r:id="rId24"/>
    <p:sldLayoutId id="2147483657" r:id="rId25"/>
    <p:sldLayoutId id="2147483658" r:id="rId26"/>
    <p:sldLayoutId id="2147483659" r:id="rId27"/>
    <p:sldLayoutId id="2147483660" r:id="rId28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9" Type="http://schemas.openxmlformats.org/officeDocument/2006/relationships/image" Target="../media/image157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40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0.png"/><Relationship Id="rId2" Type="http://schemas.openxmlformats.org/officeDocument/2006/relationships/customXml" Target="../ink/ink2.xml"/><Relationship Id="rId5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3" Type="http://schemas.openxmlformats.org/officeDocument/2006/relationships/image" Target="../media/image110.png"/><Relationship Id="rId5" Type="http://schemas.openxmlformats.org/officeDocument/2006/relationships/image" Target="../media/image860.png"/><Relationship Id="rId28" Type="http://schemas.openxmlformats.org/officeDocument/2006/relationships/customXml" Target="../ink/ink5.xml"/><Relationship Id="rId14" Type="http://schemas.openxmlformats.org/officeDocument/2006/relationships/customXml" Target="../ink/ink4.xml"/><Relationship Id="rId27" Type="http://schemas.openxmlformats.org/officeDocument/2006/relationships/image" Target="../media/image9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7" Type="http://schemas.openxmlformats.org/officeDocument/2006/relationships/image" Target="../media/image136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خطط انسيابي: معالجة متعاقبة 7">
            <a:extLst>
              <a:ext uri="{FF2B5EF4-FFF2-40B4-BE49-F238E27FC236}">
                <a16:creationId xmlns:a16="http://schemas.microsoft.com/office/drawing/2014/main" id="{65E51978-8E1E-47BC-A1F9-DA000E86FE37}"/>
              </a:ext>
            </a:extLst>
          </p:cNvPr>
          <p:cNvSpPr/>
          <p:nvPr/>
        </p:nvSpPr>
        <p:spPr>
          <a:xfrm>
            <a:off x="7441433" y="2128328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خطط انسيابي: محطة طرفية 9">
            <a:extLst>
              <a:ext uri="{FF2B5EF4-FFF2-40B4-BE49-F238E27FC236}">
                <a16:creationId xmlns:a16="http://schemas.microsoft.com/office/drawing/2014/main" id="{2965FC90-C155-465F-9EC7-FD908E37B99C}"/>
              </a:ext>
            </a:extLst>
          </p:cNvPr>
          <p:cNvSpPr/>
          <p:nvPr/>
        </p:nvSpPr>
        <p:spPr>
          <a:xfrm>
            <a:off x="8094575" y="1245749"/>
            <a:ext cx="1741715" cy="653143"/>
          </a:xfrm>
          <a:prstGeom prst="flowChartTerminator">
            <a:avLst/>
          </a:prstGeom>
          <a:solidFill>
            <a:srgbClr val="01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فيما سبق</a:t>
            </a:r>
          </a:p>
        </p:txBody>
      </p:sp>
      <p:sp>
        <p:nvSpPr>
          <p:cNvPr id="11" name="مخطط انسيابي: معالجة متعاقبة 10">
            <a:extLst>
              <a:ext uri="{FF2B5EF4-FFF2-40B4-BE49-F238E27FC236}">
                <a16:creationId xmlns:a16="http://schemas.microsoft.com/office/drawing/2014/main" id="{F62ED78B-1610-4875-96D6-8C8C467A2506}"/>
              </a:ext>
            </a:extLst>
          </p:cNvPr>
          <p:cNvSpPr/>
          <p:nvPr/>
        </p:nvSpPr>
        <p:spPr>
          <a:xfrm>
            <a:off x="4041740" y="2171871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خطط انسيابي: محطة طرفية 11">
            <a:extLst>
              <a:ext uri="{FF2B5EF4-FFF2-40B4-BE49-F238E27FC236}">
                <a16:creationId xmlns:a16="http://schemas.microsoft.com/office/drawing/2014/main" id="{A4D9DF7D-42BC-48C5-8DB4-6D6F3351496E}"/>
              </a:ext>
            </a:extLst>
          </p:cNvPr>
          <p:cNvSpPr/>
          <p:nvPr/>
        </p:nvSpPr>
        <p:spPr>
          <a:xfrm>
            <a:off x="4694882" y="1245749"/>
            <a:ext cx="1741715" cy="653143"/>
          </a:xfrm>
          <a:prstGeom prst="flowChartTerminator">
            <a:avLst/>
          </a:prstGeom>
          <a:solidFill>
            <a:srgbClr val="01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الآن</a:t>
            </a:r>
          </a:p>
        </p:txBody>
      </p:sp>
      <p:sp>
        <p:nvSpPr>
          <p:cNvPr id="13" name="مخطط انسيابي: معالجة متعاقبة 12">
            <a:extLst>
              <a:ext uri="{FF2B5EF4-FFF2-40B4-BE49-F238E27FC236}">
                <a16:creationId xmlns:a16="http://schemas.microsoft.com/office/drawing/2014/main" id="{4B8AD3EC-AED2-4DE5-AF94-4CEE8CC152DA}"/>
              </a:ext>
            </a:extLst>
          </p:cNvPr>
          <p:cNvSpPr/>
          <p:nvPr/>
        </p:nvSpPr>
        <p:spPr>
          <a:xfrm>
            <a:off x="600179" y="2128328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خطط انسيابي: محطة طرفية 13">
            <a:extLst>
              <a:ext uri="{FF2B5EF4-FFF2-40B4-BE49-F238E27FC236}">
                <a16:creationId xmlns:a16="http://schemas.microsoft.com/office/drawing/2014/main" id="{07F228CE-1C0E-409E-AEC7-E3CC52762061}"/>
              </a:ext>
            </a:extLst>
          </p:cNvPr>
          <p:cNvSpPr/>
          <p:nvPr/>
        </p:nvSpPr>
        <p:spPr>
          <a:xfrm>
            <a:off x="1253321" y="1202206"/>
            <a:ext cx="1741715" cy="653143"/>
          </a:xfrm>
          <a:prstGeom prst="flowChartTerminator">
            <a:avLst/>
          </a:prstGeom>
          <a:solidFill>
            <a:srgbClr val="01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المفردات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DDC44846-3E70-B9D4-C21B-40838B92490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57089" y="3291059"/>
            <a:ext cx="2616686" cy="1973805"/>
          </a:xfrm>
          <a:prstGeom prst="rect">
            <a:avLst/>
          </a:prstGeom>
          <a:ln>
            <a:noFill/>
          </a:ln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1B46332-6C53-B764-FDB5-25A37CFDAB5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81227" y="3216260"/>
            <a:ext cx="2784783" cy="2210489"/>
          </a:xfrm>
          <a:prstGeom prst="rect">
            <a:avLst/>
          </a:prstGeom>
          <a:ln>
            <a:noFill/>
          </a:ln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488A9148-CBB0-2168-1341-A289B43C39B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5138" y="3479782"/>
            <a:ext cx="2638079" cy="168344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0043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3" name="حبر 32">
                <a:extLst>
                  <a:ext uri="{FF2B5EF4-FFF2-40B4-BE49-F238E27FC236}">
                    <a16:creationId xmlns:a16="http://schemas.microsoft.com/office/drawing/2014/main" id="{29E24C34-32A8-47F7-A0BE-0669C8F14353}"/>
                  </a:ext>
                </a:extLst>
              </p14:cNvPr>
              <p14:cNvContentPartPr/>
              <p14:nvPr/>
            </p14:nvContentPartPr>
            <p14:xfrm>
              <a:off x="12594060" y="1887760"/>
              <a:ext cx="5760" cy="7920"/>
            </p14:xfrm>
          </p:contentPart>
        </mc:Choice>
        <mc:Fallback xmlns="">
          <p:pic>
            <p:nvPicPr>
              <p:cNvPr id="33" name="حبر 32">
                <a:extLst>
                  <a:ext uri="{FF2B5EF4-FFF2-40B4-BE49-F238E27FC236}">
                    <a16:creationId xmlns:a16="http://schemas.microsoft.com/office/drawing/2014/main" id="{29E24C34-32A8-47F7-A0BE-0669C8F1435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2585060" y="1878760"/>
                <a:ext cx="23400" cy="255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صورة 1">
            <a:extLst>
              <a:ext uri="{FF2B5EF4-FFF2-40B4-BE49-F238E27FC236}">
                <a16:creationId xmlns:a16="http://schemas.microsoft.com/office/drawing/2014/main" id="{8F71B3CD-5A0F-673F-91ED-7AD53B5099B1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481993" y="1210204"/>
            <a:ext cx="10002928" cy="467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04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CD53F642-E47C-5E51-83E5-3960A48391A8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2F98F44-20E1-04D8-F214-8FBA253EA7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574"/>
          <a:stretch/>
        </p:blipFill>
        <p:spPr>
          <a:xfrm>
            <a:off x="3315856" y="1701230"/>
            <a:ext cx="7511935" cy="93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697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D493BAA7-8A52-8BA7-D724-A0603C656942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0A36C2DE-3A74-17B6-8335-D6636C3AB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8153" y="2508215"/>
            <a:ext cx="1563693" cy="557356"/>
          </a:xfrm>
          <a:prstGeom prst="rect">
            <a:avLst/>
          </a:prstGeom>
        </p:spPr>
      </p:pic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50D6DE35-79F5-A0AE-A08C-3B2B5FF93146}"/>
              </a:ext>
            </a:extLst>
          </p:cNvPr>
          <p:cNvGrpSpPr/>
          <p:nvPr/>
        </p:nvGrpSpPr>
        <p:grpSpPr>
          <a:xfrm>
            <a:off x="4563626" y="1701230"/>
            <a:ext cx="6178062" cy="806985"/>
            <a:chOff x="4563626" y="1701230"/>
            <a:chExt cx="6178062" cy="806985"/>
          </a:xfrm>
        </p:grpSpPr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D353A90F-E4E7-4C46-F366-5A42826ECF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63626" y="1701230"/>
              <a:ext cx="6178062" cy="806985"/>
            </a:xfrm>
            <a:prstGeom prst="rect">
              <a:avLst/>
            </a:prstGeom>
          </p:spPr>
        </p:pic>
        <p:sp>
          <p:nvSpPr>
            <p:cNvPr id="9" name="مستطيل 8">
              <a:extLst>
                <a:ext uri="{FF2B5EF4-FFF2-40B4-BE49-F238E27FC236}">
                  <a16:creationId xmlns:a16="http://schemas.microsoft.com/office/drawing/2014/main" id="{4BF16EFE-591C-3505-3D0B-274F095EBA06}"/>
                </a:ext>
              </a:extLst>
            </p:cNvPr>
            <p:cNvSpPr/>
            <p:nvPr/>
          </p:nvSpPr>
          <p:spPr>
            <a:xfrm>
              <a:off x="7280031" y="2145323"/>
              <a:ext cx="890954" cy="36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196578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حطة طرفية 3">
            <a:extLst>
              <a:ext uri="{FF2B5EF4-FFF2-40B4-BE49-F238E27FC236}">
                <a16:creationId xmlns:a16="http://schemas.microsoft.com/office/drawing/2014/main" id="{70969B6B-6041-AF7F-97BD-CAE8674A7051}"/>
              </a:ext>
            </a:extLst>
          </p:cNvPr>
          <p:cNvSpPr/>
          <p:nvPr/>
        </p:nvSpPr>
        <p:spPr>
          <a:xfrm>
            <a:off x="8953400" y="1156149"/>
            <a:ext cx="1773535" cy="55735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93E70F4B-EDFE-A53F-A7B8-4C45F870889C}"/>
              </a:ext>
            </a:extLst>
          </p:cNvPr>
          <p:cNvGrpSpPr/>
          <p:nvPr/>
        </p:nvGrpSpPr>
        <p:grpSpPr>
          <a:xfrm>
            <a:off x="1039783" y="1713505"/>
            <a:ext cx="9687152" cy="1222650"/>
            <a:chOff x="1039783" y="1713505"/>
            <a:chExt cx="9687152" cy="1222650"/>
          </a:xfrm>
        </p:grpSpPr>
        <p:pic>
          <p:nvPicPr>
            <p:cNvPr id="2" name="صورة 1">
              <a:extLst>
                <a:ext uri="{FF2B5EF4-FFF2-40B4-BE49-F238E27FC236}">
                  <a16:creationId xmlns:a16="http://schemas.microsoft.com/office/drawing/2014/main" id="{61795B86-EE73-65CD-B46E-7D57AD643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9783" y="1713505"/>
              <a:ext cx="9687152" cy="1222650"/>
            </a:xfrm>
            <a:prstGeom prst="rect">
              <a:avLst/>
            </a:prstGeom>
          </p:spPr>
        </p:pic>
        <p:sp>
          <p:nvSpPr>
            <p:cNvPr id="5" name="مستطيل 4">
              <a:extLst>
                <a:ext uri="{FF2B5EF4-FFF2-40B4-BE49-F238E27FC236}">
                  <a16:creationId xmlns:a16="http://schemas.microsoft.com/office/drawing/2014/main" id="{FC305CCB-EA71-2D5B-E5B9-CBC387D67B9E}"/>
                </a:ext>
              </a:extLst>
            </p:cNvPr>
            <p:cNvSpPr/>
            <p:nvPr/>
          </p:nvSpPr>
          <p:spPr>
            <a:xfrm>
              <a:off x="1699847" y="2450123"/>
              <a:ext cx="457200" cy="486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160</a:t>
              </a:r>
              <a:endParaRPr lang="ar-SA" sz="14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5684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FF7E30F9-74E9-8F8C-C8B7-DF2A087A7D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96" r="1329"/>
          <a:stretch/>
        </p:blipFill>
        <p:spPr>
          <a:xfrm>
            <a:off x="2584251" y="1925971"/>
            <a:ext cx="8083750" cy="4828805"/>
          </a:xfrm>
          <a:prstGeom prst="rect">
            <a:avLst/>
          </a:prstGeom>
        </p:spPr>
      </p:pic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6F3E1020-0999-4A05-B26D-1843679EDA21}"/>
              </a:ext>
            </a:extLst>
          </p:cNvPr>
          <p:cNvSpPr/>
          <p:nvPr/>
        </p:nvSpPr>
        <p:spPr>
          <a:xfrm>
            <a:off x="9035142" y="1272828"/>
            <a:ext cx="1741715" cy="653143"/>
          </a:xfrm>
          <a:prstGeom prst="flowChartTerminator">
            <a:avLst/>
          </a:prstGeom>
          <a:solidFill>
            <a:srgbClr val="01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لمــــــــــــــــــــــــــــــــاذا</a:t>
            </a:r>
          </a:p>
        </p:txBody>
      </p:sp>
    </p:spTree>
    <p:extLst>
      <p:ext uri="{BB962C8B-B14F-4D97-AF65-F5344CB8AC3E}">
        <p14:creationId xmlns:p14="http://schemas.microsoft.com/office/powerpoint/2010/main" val="1044578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7373095E-424E-BB0E-1F81-5E10721F3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670" y="1188735"/>
            <a:ext cx="8790248" cy="2003781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577CF4B-AD27-DEE3-39D9-12288DD71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536" y="3665484"/>
            <a:ext cx="9268382" cy="231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226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77484153-3662-36B5-48B3-748AD2E96975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2F4D1EB7-D8B3-D013-DE45-9688B05A8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072" y="1744802"/>
            <a:ext cx="7237615" cy="53538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3378EB48-BB8A-13F6-1FE4-C3F085196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3910" y="2323759"/>
            <a:ext cx="2297777" cy="168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938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92880E2C-5810-D749-CC72-1145E23CBB8E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F95A1237-470F-CC2F-4633-E35BEA0AA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072" y="1744802"/>
            <a:ext cx="7237615" cy="53538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3EA7E252-4C4C-F6C3-AD5E-3C467396E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4071" y="2438435"/>
            <a:ext cx="7237615" cy="59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501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2E564AF6-7B9D-6211-0A4F-03EA06FF16AD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B375DB9D-74D1-6D12-CA41-67C3E7E263FA}"/>
              </a:ext>
            </a:extLst>
          </p:cNvPr>
          <p:cNvSpPr txBox="1"/>
          <p:nvPr/>
        </p:nvSpPr>
        <p:spPr>
          <a:xfrm>
            <a:off x="4175547" y="1747555"/>
            <a:ext cx="6477195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dirty="0">
                <a:latin typeface="Calibri" panose="020F0502020204030204" pitchFamily="34" charset="0"/>
                <a:cs typeface="Calibri" panose="020F0502020204030204" pitchFamily="34" charset="0"/>
              </a:rPr>
              <a:t>حل المعادلات الآتية وقرب الناتج إلى أقرب جزء من عشرة آلاف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1DA852B8-20F7-0E2A-17F2-5708F5278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6830" y="2224767"/>
            <a:ext cx="7004858" cy="793197"/>
          </a:xfrm>
          <a:prstGeom prst="rect">
            <a:avLst/>
          </a:prstGeom>
        </p:spPr>
      </p:pic>
      <p:cxnSp>
        <p:nvCxnSpPr>
          <p:cNvPr id="5" name="Straight Connector 30">
            <a:extLst>
              <a:ext uri="{FF2B5EF4-FFF2-40B4-BE49-F238E27FC236}">
                <a16:creationId xmlns:a16="http://schemas.microsoft.com/office/drawing/2014/main" id="{2A6FC0BD-6F98-C2D5-4239-581EE49F4219}"/>
              </a:ext>
            </a:extLst>
          </p:cNvPr>
          <p:cNvCxnSpPr>
            <a:cxnSpLocks/>
          </p:cNvCxnSpPr>
          <p:nvPr/>
        </p:nvCxnSpPr>
        <p:spPr>
          <a:xfrm>
            <a:off x="5481499" y="2428382"/>
            <a:ext cx="0" cy="4288941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932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حبر 11">
                <a:extLst>
                  <a:ext uri="{FF2B5EF4-FFF2-40B4-BE49-F238E27FC236}">
                    <a16:creationId xmlns:a16="http://schemas.microsoft.com/office/drawing/2014/main" id="{FFD7F9E6-F5FF-48E9-B170-B56DC388BB96}"/>
                  </a:ext>
                </a:extLst>
              </p14:cNvPr>
              <p14:cNvContentPartPr/>
              <p14:nvPr/>
            </p14:nvContentPartPr>
            <p14:xfrm>
              <a:off x="12542940" y="2111320"/>
              <a:ext cx="1800" cy="2520"/>
            </p14:xfrm>
          </p:contentPart>
        </mc:Choice>
        <mc:Fallback xmlns="">
          <p:pic>
            <p:nvPicPr>
              <p:cNvPr id="12" name="حبر 11">
                <a:extLst>
                  <a:ext uri="{FF2B5EF4-FFF2-40B4-BE49-F238E27FC236}">
                    <a16:creationId xmlns:a16="http://schemas.microsoft.com/office/drawing/2014/main" id="{FFD7F9E6-F5FF-48E9-B170-B56DC388BB9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533940" y="2102320"/>
                <a:ext cx="19440" cy="2016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مخطط انسيابي: محطة طرفية 4">
            <a:extLst>
              <a:ext uri="{FF2B5EF4-FFF2-40B4-BE49-F238E27FC236}">
                <a16:creationId xmlns:a16="http://schemas.microsoft.com/office/drawing/2014/main" id="{1BD0A489-8967-682E-21D5-28723C4BCF2A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1BBE8402-3F7B-07A2-E44A-33E9982EB168}"/>
              </a:ext>
            </a:extLst>
          </p:cNvPr>
          <p:cNvSpPr txBox="1"/>
          <p:nvPr/>
        </p:nvSpPr>
        <p:spPr>
          <a:xfrm>
            <a:off x="4175547" y="1747555"/>
            <a:ext cx="6477195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dirty="0">
                <a:latin typeface="Calibri" panose="020F0502020204030204" pitchFamily="34" charset="0"/>
                <a:cs typeface="Calibri" panose="020F0502020204030204" pitchFamily="34" charset="0"/>
              </a:rPr>
              <a:t>حل المعادلة الآتية وقرب الناتج إلى أقرب جزء من عشرة آلاف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587F19D6-2636-3C76-C771-02C2A6DE7F3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39695" y="2111320"/>
            <a:ext cx="1813047" cy="66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18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حبر 1">
                <a:extLst>
                  <a:ext uri="{FF2B5EF4-FFF2-40B4-BE49-F238E27FC236}">
                    <a16:creationId xmlns:a16="http://schemas.microsoft.com/office/drawing/2014/main" id="{D0C9A02B-FE61-4C94-BB1F-A7C27F8B4959}"/>
                  </a:ext>
                </a:extLst>
              </p14:cNvPr>
              <p14:cNvContentPartPr/>
              <p14:nvPr/>
            </p14:nvContentPartPr>
            <p14:xfrm>
              <a:off x="12487860" y="2391040"/>
              <a:ext cx="5760" cy="12600"/>
            </p14:xfrm>
          </p:contentPart>
        </mc:Choice>
        <mc:Fallback xmlns="">
          <p:pic>
            <p:nvPicPr>
              <p:cNvPr id="2" name="حبر 1">
                <a:extLst>
                  <a:ext uri="{FF2B5EF4-FFF2-40B4-BE49-F238E27FC236}">
                    <a16:creationId xmlns:a16="http://schemas.microsoft.com/office/drawing/2014/main" id="{D0C9A02B-FE61-4C94-BB1F-A7C27F8B495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479220" y="2382040"/>
                <a:ext cx="2340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حبر 8">
                <a:extLst>
                  <a:ext uri="{FF2B5EF4-FFF2-40B4-BE49-F238E27FC236}">
                    <a16:creationId xmlns:a16="http://schemas.microsoft.com/office/drawing/2014/main" id="{4E871374-0939-4E75-94FE-47D1AB5D0330}"/>
                  </a:ext>
                </a:extLst>
              </p14:cNvPr>
              <p14:cNvContentPartPr/>
              <p14:nvPr/>
            </p14:nvContentPartPr>
            <p14:xfrm>
              <a:off x="12549780" y="2428120"/>
              <a:ext cx="360" cy="4320"/>
            </p14:xfrm>
          </p:contentPart>
        </mc:Choice>
        <mc:Fallback xmlns="">
          <p:pic>
            <p:nvPicPr>
              <p:cNvPr id="9" name="حبر 8">
                <a:extLst>
                  <a:ext uri="{FF2B5EF4-FFF2-40B4-BE49-F238E27FC236}">
                    <a16:creationId xmlns:a16="http://schemas.microsoft.com/office/drawing/2014/main" id="{4E871374-0939-4E75-94FE-47D1AB5D033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540780" y="2419480"/>
                <a:ext cx="1800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حبر 20">
                <a:extLst>
                  <a:ext uri="{FF2B5EF4-FFF2-40B4-BE49-F238E27FC236}">
                    <a16:creationId xmlns:a16="http://schemas.microsoft.com/office/drawing/2014/main" id="{13F829EC-6F13-4DB7-9BAF-7408B9DD6DAD}"/>
                  </a:ext>
                </a:extLst>
              </p14:cNvPr>
              <p14:cNvContentPartPr/>
              <p14:nvPr/>
            </p14:nvContentPartPr>
            <p14:xfrm>
              <a:off x="12571380" y="2580400"/>
              <a:ext cx="2520" cy="360"/>
            </p14:xfrm>
          </p:contentPart>
        </mc:Choice>
        <mc:Fallback xmlns="">
          <p:pic>
            <p:nvPicPr>
              <p:cNvPr id="21" name="حبر 20">
                <a:extLst>
                  <a:ext uri="{FF2B5EF4-FFF2-40B4-BE49-F238E27FC236}">
                    <a16:creationId xmlns:a16="http://schemas.microsoft.com/office/drawing/2014/main" id="{13F829EC-6F13-4DB7-9BAF-7408B9DD6DA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2562740" y="2571760"/>
                <a:ext cx="201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9" name="حبر 38">
                <a:extLst>
                  <a:ext uri="{FF2B5EF4-FFF2-40B4-BE49-F238E27FC236}">
                    <a16:creationId xmlns:a16="http://schemas.microsoft.com/office/drawing/2014/main" id="{68CA6AC6-368B-4737-BB4E-3E626E1859F5}"/>
                  </a:ext>
                </a:extLst>
              </p14:cNvPr>
              <p14:cNvContentPartPr/>
              <p14:nvPr/>
            </p14:nvContentPartPr>
            <p14:xfrm>
              <a:off x="12371940" y="3118240"/>
              <a:ext cx="3960" cy="1080"/>
            </p14:xfrm>
          </p:contentPart>
        </mc:Choice>
        <mc:Fallback xmlns="">
          <p:pic>
            <p:nvPicPr>
              <p:cNvPr id="39" name="حبر 38">
                <a:extLst>
                  <a:ext uri="{FF2B5EF4-FFF2-40B4-BE49-F238E27FC236}">
                    <a16:creationId xmlns:a16="http://schemas.microsoft.com/office/drawing/2014/main" id="{68CA6AC6-368B-4737-BB4E-3E626E1859F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2363300" y="3109600"/>
                <a:ext cx="21600" cy="1872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مخطط انسيابي: محطة طرفية 5">
            <a:extLst>
              <a:ext uri="{FF2B5EF4-FFF2-40B4-BE49-F238E27FC236}">
                <a16:creationId xmlns:a16="http://schemas.microsoft.com/office/drawing/2014/main" id="{1AEF4570-820C-62DD-11E9-93D801503213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sp>
        <p:nvSpPr>
          <p:cNvPr id="3" name="TextBox 26">
            <a:extLst>
              <a:ext uri="{FF2B5EF4-FFF2-40B4-BE49-F238E27FC236}">
                <a16:creationId xmlns:a16="http://schemas.microsoft.com/office/drawing/2014/main" id="{A06EF0ED-76CC-7AD2-4915-5C32EA088B58}"/>
              </a:ext>
            </a:extLst>
          </p:cNvPr>
          <p:cNvSpPr txBox="1"/>
          <p:nvPr/>
        </p:nvSpPr>
        <p:spPr>
          <a:xfrm>
            <a:off x="2818078" y="1701230"/>
            <a:ext cx="792361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dirty="0">
                <a:latin typeface="Calibri" panose="020F0502020204030204" pitchFamily="34" charset="0"/>
                <a:cs typeface="Calibri" panose="020F0502020204030204" pitchFamily="34" charset="0"/>
              </a:rPr>
              <a:t>أوجد مجموعة حل المتباينات الآتية وقرب الناتج إلى أقرب جزء من عشرة آلاف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655D1A90-35C9-54B8-0F49-E7C1A7715D0B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2818077" y="2188587"/>
            <a:ext cx="7923610" cy="685165"/>
          </a:xfrm>
          <a:prstGeom prst="rect">
            <a:avLst/>
          </a:prstGeom>
        </p:spPr>
      </p:pic>
      <p:cxnSp>
        <p:nvCxnSpPr>
          <p:cNvPr id="5" name="Straight Connector 30">
            <a:extLst>
              <a:ext uri="{FF2B5EF4-FFF2-40B4-BE49-F238E27FC236}">
                <a16:creationId xmlns:a16="http://schemas.microsoft.com/office/drawing/2014/main" id="{B147B6F8-1DD6-E7C8-EFAD-B0835B319528}"/>
              </a:ext>
            </a:extLst>
          </p:cNvPr>
          <p:cNvCxnSpPr>
            <a:cxnSpLocks/>
          </p:cNvCxnSpPr>
          <p:nvPr/>
        </p:nvCxnSpPr>
        <p:spPr>
          <a:xfrm>
            <a:off x="5487102" y="2391040"/>
            <a:ext cx="0" cy="418961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865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حبر 2">
                <a:extLst>
                  <a:ext uri="{FF2B5EF4-FFF2-40B4-BE49-F238E27FC236}">
                    <a16:creationId xmlns:a16="http://schemas.microsoft.com/office/drawing/2014/main" id="{C49CECA9-4F68-4660-9CC0-6986FF183B27}"/>
                  </a:ext>
                </a:extLst>
              </p14:cNvPr>
              <p14:cNvContentPartPr/>
              <p14:nvPr/>
            </p14:nvContentPartPr>
            <p14:xfrm>
              <a:off x="12418740" y="2218240"/>
              <a:ext cx="1800" cy="360"/>
            </p14:xfrm>
          </p:contentPart>
        </mc:Choice>
        <mc:Fallback xmlns="">
          <p:pic>
            <p:nvPicPr>
              <p:cNvPr id="3" name="حبر 2">
                <a:extLst>
                  <a:ext uri="{FF2B5EF4-FFF2-40B4-BE49-F238E27FC236}">
                    <a16:creationId xmlns:a16="http://schemas.microsoft.com/office/drawing/2014/main" id="{C49CECA9-4F68-4660-9CC0-6986FF183B2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409740" y="2209240"/>
                <a:ext cx="1944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مخطط انسيابي: محطة طرفية 3">
            <a:extLst>
              <a:ext uri="{FF2B5EF4-FFF2-40B4-BE49-F238E27FC236}">
                <a16:creationId xmlns:a16="http://schemas.microsoft.com/office/drawing/2014/main" id="{AA1AC059-E40B-24E7-9BDA-6192F2AF765B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sp>
        <p:nvSpPr>
          <p:cNvPr id="2" name="TextBox 26">
            <a:extLst>
              <a:ext uri="{FF2B5EF4-FFF2-40B4-BE49-F238E27FC236}">
                <a16:creationId xmlns:a16="http://schemas.microsoft.com/office/drawing/2014/main" id="{40C9EB0F-013B-E025-DB05-123EA5CC3A87}"/>
              </a:ext>
            </a:extLst>
          </p:cNvPr>
          <p:cNvSpPr txBox="1"/>
          <p:nvPr/>
        </p:nvSpPr>
        <p:spPr>
          <a:xfrm>
            <a:off x="2818078" y="1701230"/>
            <a:ext cx="792361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dirty="0">
                <a:latin typeface="Calibri" panose="020F0502020204030204" pitchFamily="34" charset="0"/>
                <a:cs typeface="Calibri" panose="020F0502020204030204" pitchFamily="34" charset="0"/>
              </a:rPr>
              <a:t>أوجد مجموعة حل المتباينة الآتية وقرب الناتج إلى أقرب جزء من عشرة آلاف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2A6843BB-6EA9-8581-3172-4FE63E179B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57138" y="2031796"/>
            <a:ext cx="1878623" cy="66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243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94106628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1272</TotalTime>
  <Words>73</Words>
  <Application>Microsoft Office PowerPoint</Application>
  <PresentationFormat>شاشة عريضة</PresentationFormat>
  <Paragraphs>18</Paragraphs>
  <Slides>13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6" baseType="lpstr">
      <vt:lpstr>Arial</vt:lpstr>
      <vt:lpstr>Calibri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Abdullah Abdulaziz Alotaibi</dc:creator>
  <cp:lastModifiedBy>mftaah.com</cp:lastModifiedBy>
  <cp:revision>29</cp:revision>
  <dcterms:created xsi:type="dcterms:W3CDTF">2022-01-26T17:10:40Z</dcterms:created>
  <dcterms:modified xsi:type="dcterms:W3CDTF">2023-07-10T00:58:38Z</dcterms:modified>
</cp:coreProperties>
</file>