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media1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media2.mp4" ContentType="video/unknown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09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8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513;p9"/>
          <p:cNvGrpSpPr/>
          <p:nvPr/>
        </p:nvGrpSpPr>
        <p:grpSpPr>
          <a:xfrm>
            <a:off x="623" y="164"/>
            <a:ext cx="24383765" cy="13091602"/>
            <a:chOff x="311" y="82"/>
            <a:chExt cx="24383764" cy="13091600"/>
          </a:xfrm>
        </p:grpSpPr>
        <p:grpSp>
          <p:nvGrpSpPr>
            <p:cNvPr id="166" name="Google Shape;514;p9"/>
            <p:cNvGrpSpPr/>
            <p:nvPr/>
          </p:nvGrpSpPr>
          <p:grpSpPr>
            <a:xfrm>
              <a:off x="311" y="1217168"/>
              <a:ext cx="24383766" cy="11874516"/>
              <a:chOff x="0" y="0"/>
              <a:chExt cx="24383763" cy="11874515"/>
            </a:xfrm>
          </p:grpSpPr>
          <p:sp>
            <p:nvSpPr>
              <p:cNvPr id="142" name="Google Shape;515;p9"/>
              <p:cNvSpPr/>
              <p:nvPr/>
            </p:nvSpPr>
            <p:spPr>
              <a:xfrm>
                <a:off x="232" y="10268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" name="Google Shape;516;p9"/>
              <p:cNvSpPr/>
              <p:nvPr/>
            </p:nvSpPr>
            <p:spPr>
              <a:xfrm>
                <a:off x="232" y="1540346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" name="Google Shape;517;p9"/>
              <p:cNvSpPr/>
              <p:nvPr/>
            </p:nvSpPr>
            <p:spPr>
              <a:xfrm>
                <a:off x="232" y="205964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5" name="Google Shape;518;p9"/>
              <p:cNvSpPr/>
              <p:nvPr/>
            </p:nvSpPr>
            <p:spPr>
              <a:xfrm>
                <a:off x="232" y="257318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" name="Google Shape;519;p9"/>
              <p:cNvSpPr/>
              <p:nvPr/>
            </p:nvSpPr>
            <p:spPr>
              <a:xfrm>
                <a:off x="232" y="3086578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" name="Google Shape;520;p9"/>
              <p:cNvSpPr/>
              <p:nvPr/>
            </p:nvSpPr>
            <p:spPr>
              <a:xfrm>
                <a:off x="232" y="3600125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Google Shape;521;p9"/>
              <p:cNvSpPr/>
              <p:nvPr/>
            </p:nvSpPr>
            <p:spPr>
              <a:xfrm>
                <a:off x="232" y="411351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" name="Google Shape;522;p9"/>
              <p:cNvSpPr/>
              <p:nvPr/>
            </p:nvSpPr>
            <p:spPr>
              <a:xfrm>
                <a:off x="232" y="4632967"/>
                <a:ext cx="24383532" cy="35280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0" name="Google Shape;523;p9"/>
              <p:cNvSpPr/>
              <p:nvPr/>
            </p:nvSpPr>
            <p:spPr>
              <a:xfrm>
                <a:off x="232" y="5146354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1" name="Google Shape;524;p9"/>
              <p:cNvSpPr/>
              <p:nvPr/>
            </p:nvSpPr>
            <p:spPr>
              <a:xfrm>
                <a:off x="232" y="565974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2" name="Google Shape;525;p9"/>
              <p:cNvSpPr/>
              <p:nvPr/>
            </p:nvSpPr>
            <p:spPr>
              <a:xfrm>
                <a:off x="232" y="6173290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3" name="Google Shape;526;p9"/>
              <p:cNvSpPr/>
              <p:nvPr/>
            </p:nvSpPr>
            <p:spPr>
              <a:xfrm>
                <a:off x="232" y="6692586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4" name="Google Shape;527;p9"/>
              <p:cNvSpPr/>
              <p:nvPr/>
            </p:nvSpPr>
            <p:spPr>
              <a:xfrm>
                <a:off x="232" y="7206133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5" name="Google Shape;528;p9"/>
              <p:cNvSpPr/>
              <p:nvPr/>
            </p:nvSpPr>
            <p:spPr>
              <a:xfrm>
                <a:off x="232" y="771952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Google Shape;529;p9"/>
              <p:cNvSpPr/>
              <p:nvPr/>
            </p:nvSpPr>
            <p:spPr>
              <a:xfrm>
                <a:off x="232" y="8233069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Google Shape;530;p9"/>
              <p:cNvSpPr/>
              <p:nvPr/>
            </p:nvSpPr>
            <p:spPr>
              <a:xfrm>
                <a:off x="232" y="8746458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Google Shape;531;p9"/>
              <p:cNvSpPr/>
              <p:nvPr/>
            </p:nvSpPr>
            <p:spPr>
              <a:xfrm>
                <a:off x="232" y="9260005"/>
                <a:ext cx="24383532" cy="4118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532;p9"/>
              <p:cNvSpPr/>
              <p:nvPr/>
            </p:nvSpPr>
            <p:spPr>
              <a:xfrm>
                <a:off x="232" y="977929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533;p9"/>
              <p:cNvSpPr/>
              <p:nvPr/>
            </p:nvSpPr>
            <p:spPr>
              <a:xfrm>
                <a:off x="232" y="10292847"/>
                <a:ext cx="24383532" cy="3527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534;p9"/>
              <p:cNvSpPr/>
              <p:nvPr/>
            </p:nvSpPr>
            <p:spPr>
              <a:xfrm>
                <a:off x="232" y="10806234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35;p9"/>
              <p:cNvSpPr/>
              <p:nvPr/>
            </p:nvSpPr>
            <p:spPr>
              <a:xfrm>
                <a:off x="232" y="1131962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536;p9"/>
              <p:cNvSpPr/>
              <p:nvPr/>
            </p:nvSpPr>
            <p:spPr>
              <a:xfrm>
                <a:off x="232" y="11839077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537;p9"/>
              <p:cNvSpPr/>
              <p:nvPr/>
            </p:nvSpPr>
            <p:spPr>
              <a:xfrm>
                <a:off x="232" y="5134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538;p9"/>
              <p:cNvSpPr/>
              <p:nvPr/>
            </p:nvSpPr>
            <p:spPr>
              <a:xfrm>
                <a:off x="0" y="0"/>
                <a:ext cx="24383532" cy="41345"/>
              </a:xfrm>
              <a:prstGeom prst="rect">
                <a:avLst/>
              </a:prstGeom>
              <a:solidFill>
                <a:srgbClr val="F7BEC0"/>
              </a:solidFill>
              <a:ln w="25400" cap="flat">
                <a:solidFill>
                  <a:srgbClr val="EFC5A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05" name="Google Shape;539;p9"/>
            <p:cNvGrpSpPr/>
            <p:nvPr/>
          </p:nvGrpSpPr>
          <p:grpSpPr>
            <a:xfrm>
              <a:off x="1594512" y="82"/>
              <a:ext cx="21195343" cy="980809"/>
              <a:chOff x="0" y="0"/>
              <a:chExt cx="21195341" cy="980808"/>
            </a:xfrm>
          </p:grpSpPr>
          <p:grpSp>
            <p:nvGrpSpPr>
              <p:cNvPr id="179" name="Google Shape;540;p9"/>
              <p:cNvGrpSpPr/>
              <p:nvPr/>
            </p:nvGrpSpPr>
            <p:grpSpPr>
              <a:xfrm>
                <a:off x="0" y="500008"/>
                <a:ext cx="21195343" cy="480801"/>
                <a:chOff x="0" y="0"/>
                <a:chExt cx="21195342" cy="480800"/>
              </a:xfrm>
            </p:grpSpPr>
            <p:sp>
              <p:nvSpPr>
                <p:cNvPr id="167" name="Google Shape;541;p9"/>
                <p:cNvSpPr/>
                <p:nvPr/>
              </p:nvSpPr>
              <p:spPr>
                <a:xfrm>
                  <a:off x="9354610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" name="Google Shape;542;p9"/>
                <p:cNvSpPr/>
                <p:nvPr/>
              </p:nvSpPr>
              <p:spPr>
                <a:xfrm>
                  <a:off x="7483688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9" name="Google Shape;543;p9"/>
                <p:cNvSpPr/>
                <p:nvPr/>
              </p:nvSpPr>
              <p:spPr>
                <a:xfrm>
                  <a:off x="561276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0" name="Google Shape;544;p9"/>
                <p:cNvSpPr/>
                <p:nvPr/>
              </p:nvSpPr>
              <p:spPr>
                <a:xfrm>
                  <a:off x="374184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1" name="Google Shape;545;p9"/>
                <p:cNvSpPr/>
                <p:nvPr/>
              </p:nvSpPr>
              <p:spPr>
                <a:xfrm>
                  <a:off x="187092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2" name="Google Shape;546;p9"/>
                <p:cNvSpPr/>
                <p:nvPr/>
              </p:nvSpPr>
              <p:spPr>
                <a:xfrm>
                  <a:off x="-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3" name="Google Shape;547;p9"/>
                <p:cNvSpPr/>
                <p:nvPr/>
              </p:nvSpPr>
              <p:spPr>
                <a:xfrm>
                  <a:off x="1122553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4" name="Google Shape;548;p9"/>
                <p:cNvSpPr/>
                <p:nvPr/>
              </p:nvSpPr>
              <p:spPr>
                <a:xfrm>
                  <a:off x="13096453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5" name="Google Shape;549;p9"/>
                <p:cNvSpPr/>
                <p:nvPr/>
              </p:nvSpPr>
              <p:spPr>
                <a:xfrm>
                  <a:off x="1496737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6" name="Google Shape;550;p9"/>
                <p:cNvSpPr/>
                <p:nvPr/>
              </p:nvSpPr>
              <p:spPr>
                <a:xfrm>
                  <a:off x="1683829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7" name="Google Shape;551;p9"/>
                <p:cNvSpPr/>
                <p:nvPr/>
              </p:nvSpPr>
              <p:spPr>
                <a:xfrm>
                  <a:off x="18709219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8" name="Google Shape;552;p9"/>
                <p:cNvSpPr/>
                <p:nvPr/>
              </p:nvSpPr>
              <p:spPr>
                <a:xfrm>
                  <a:off x="2058014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04" name="Google Shape;553;p9"/>
              <p:cNvGrpSpPr/>
              <p:nvPr/>
            </p:nvGrpSpPr>
            <p:grpSpPr>
              <a:xfrm>
                <a:off x="125174" y="-1"/>
                <a:ext cx="20968322" cy="870750"/>
                <a:chOff x="0" y="0"/>
                <a:chExt cx="20968320" cy="870748"/>
              </a:xfrm>
            </p:grpSpPr>
            <p:sp>
              <p:nvSpPr>
                <p:cNvPr id="180" name="Google Shape;554;p9"/>
                <p:cNvSpPr/>
                <p:nvPr/>
              </p:nvSpPr>
              <p:spPr>
                <a:xfrm rot="16200000">
                  <a:off x="893616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1" name="Google Shape;555;p9"/>
                <p:cNvSpPr/>
                <p:nvPr/>
              </p:nvSpPr>
              <p:spPr>
                <a:xfrm rot="16200000">
                  <a:off x="929048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2" name="Google Shape;556;p9"/>
                <p:cNvSpPr/>
                <p:nvPr/>
              </p:nvSpPr>
              <p:spPr>
                <a:xfrm rot="16200000">
                  <a:off x="7065247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3" name="Google Shape;557;p9"/>
                <p:cNvSpPr/>
                <p:nvPr/>
              </p:nvSpPr>
              <p:spPr>
                <a:xfrm rot="16200000">
                  <a:off x="741955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4" name="Google Shape;558;p9"/>
                <p:cNvSpPr/>
                <p:nvPr/>
              </p:nvSpPr>
              <p:spPr>
                <a:xfrm rot="16200000">
                  <a:off x="5194324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5" name="Google Shape;559;p9"/>
                <p:cNvSpPr/>
                <p:nvPr/>
              </p:nvSpPr>
              <p:spPr>
                <a:xfrm rot="16200000">
                  <a:off x="554863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" name="Google Shape;560;p9"/>
                <p:cNvSpPr/>
                <p:nvPr/>
              </p:nvSpPr>
              <p:spPr>
                <a:xfrm rot="16200000">
                  <a:off x="3323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" name="Google Shape;561;p9"/>
                <p:cNvSpPr/>
                <p:nvPr/>
              </p:nvSpPr>
              <p:spPr>
                <a:xfrm rot="16200000">
                  <a:off x="367771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" name="Google Shape;562;p9"/>
                <p:cNvSpPr/>
                <p:nvPr/>
              </p:nvSpPr>
              <p:spPr>
                <a:xfrm rot="16200000">
                  <a:off x="14524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" name="Google Shape;563;p9"/>
                <p:cNvSpPr/>
                <p:nvPr/>
              </p:nvSpPr>
              <p:spPr>
                <a:xfrm rot="16200000">
                  <a:off x="180679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" name="Google Shape;564;p9"/>
                <p:cNvSpPr/>
                <p:nvPr/>
              </p:nvSpPr>
              <p:spPr>
                <a:xfrm rot="16200000">
                  <a:off x="-41844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" name="Google Shape;565;p9"/>
                <p:cNvSpPr/>
                <p:nvPr/>
              </p:nvSpPr>
              <p:spPr>
                <a:xfrm rot="16200000">
                  <a:off x="-6413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" name="Google Shape;566;p9"/>
                <p:cNvSpPr/>
                <p:nvPr/>
              </p:nvSpPr>
              <p:spPr>
                <a:xfrm rot="16200000">
                  <a:off x="1080709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" name="Google Shape;567;p9"/>
                <p:cNvSpPr/>
                <p:nvPr/>
              </p:nvSpPr>
              <p:spPr>
                <a:xfrm rot="16200000">
                  <a:off x="11161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" name="Google Shape;568;p9"/>
                <p:cNvSpPr/>
                <p:nvPr/>
              </p:nvSpPr>
              <p:spPr>
                <a:xfrm rot="16200000">
                  <a:off x="12678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" name="Google Shape;569;p9"/>
                <p:cNvSpPr/>
                <p:nvPr/>
              </p:nvSpPr>
              <p:spPr>
                <a:xfrm rot="16200000">
                  <a:off x="1303232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" name="Google Shape;570;p9"/>
                <p:cNvSpPr/>
                <p:nvPr/>
              </p:nvSpPr>
              <p:spPr>
                <a:xfrm rot="16200000">
                  <a:off x="1454893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7" name="Google Shape;571;p9"/>
                <p:cNvSpPr/>
                <p:nvPr/>
              </p:nvSpPr>
              <p:spPr>
                <a:xfrm rot="16200000">
                  <a:off x="1490324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8" name="Google Shape;572;p9"/>
                <p:cNvSpPr/>
                <p:nvPr/>
              </p:nvSpPr>
              <p:spPr>
                <a:xfrm rot="16200000">
                  <a:off x="1641985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" name="Google Shape;573;p9"/>
                <p:cNvSpPr/>
                <p:nvPr/>
              </p:nvSpPr>
              <p:spPr>
                <a:xfrm rot="16200000">
                  <a:off x="1677416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" name="Google Shape;574;p9"/>
                <p:cNvSpPr/>
                <p:nvPr/>
              </p:nvSpPr>
              <p:spPr>
                <a:xfrm rot="16200000">
                  <a:off x="182907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1" name="Google Shape;575;p9"/>
                <p:cNvSpPr/>
                <p:nvPr/>
              </p:nvSpPr>
              <p:spPr>
                <a:xfrm rot="16200000">
                  <a:off x="1864509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2" name="Google Shape;576;p9"/>
                <p:cNvSpPr/>
                <p:nvPr/>
              </p:nvSpPr>
              <p:spPr>
                <a:xfrm rot="16200000">
                  <a:off x="2016169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3" name="Google Shape;577;p9"/>
                <p:cNvSpPr/>
                <p:nvPr/>
              </p:nvSpPr>
              <p:spPr>
                <a:xfrm rot="16200000">
                  <a:off x="20516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207" name="نص العنوان"/>
          <p:cNvSpPr txBox="1"/>
          <p:nvPr>
            <p:ph type="title"/>
          </p:nvPr>
        </p:nvSpPr>
        <p:spPr>
          <a:xfrm>
            <a:off x="4609599" y="3728466"/>
            <a:ext cx="15164803" cy="5238402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ctr" defTabSz="2438400">
              <a:lnSpc>
                <a:spcPct val="90000"/>
              </a:lnSpc>
              <a:defRPr spc="0" sz="32000">
                <a:solidFill>
                  <a:srgbClr val="6986AE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8" name="مستوى النص الأول…"/>
          <p:cNvSpPr txBox="1"/>
          <p:nvPr>
            <p:ph type="body" sz="quarter" idx="1"/>
          </p:nvPr>
        </p:nvSpPr>
        <p:spPr>
          <a:xfrm>
            <a:off x="4609599" y="8966866"/>
            <a:ext cx="15164803" cy="2136001"/>
          </a:xfrm>
          <a:prstGeom prst="rect">
            <a:avLst/>
          </a:prstGeom>
        </p:spPr>
        <p:txBody>
          <a:bodyPr lIns="243799" tIns="243799" rIns="243799" bIns="243799"/>
          <a:lstStyle>
            <a:lvl1pPr marL="846666" indent="-7069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846666" indent="-2497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846666" indent="2074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846666" indent="6646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846666" indent="11218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0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G_0471.jpeg" descr="IMG_0471.jpeg"/>
          <p:cNvPicPr>
            <a:picLocks noChangeAspect="1"/>
          </p:cNvPicPr>
          <p:nvPr/>
        </p:nvPicPr>
        <p:blipFill>
          <a:blip r:embed="rId3">
            <a:extLst/>
          </a:blip>
          <a:srcRect l="9658" t="0" r="0" b="0"/>
          <a:stretch>
            <a:fillRect/>
          </a:stretch>
        </p:blipFill>
        <p:spPr>
          <a:xfrm>
            <a:off x="20928339" y="7066888"/>
            <a:ext cx="2850684" cy="2609330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١- ٧…"/>
          <p:cNvSpPr txBox="1"/>
          <p:nvPr/>
        </p:nvSpPr>
        <p:spPr>
          <a:xfrm>
            <a:off x="8351399" y="1078094"/>
            <a:ext cx="9089047" cy="1744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07" sz="54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٧</a:t>
            </a:r>
          </a:p>
          <a:p>
            <a:pPr rtl="0">
              <a:lnSpc>
                <a:spcPct val="80000"/>
              </a:lnSpc>
              <a:defRPr spc="-107" sz="54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الخصائص </a:t>
            </a:r>
          </a:p>
        </p:txBody>
      </p:sp>
      <p:sp>
        <p:nvSpPr>
          <p:cNvPr id="81" name="الفصل ١…"/>
          <p:cNvSpPr txBox="1"/>
          <p:nvPr/>
        </p:nvSpPr>
        <p:spPr>
          <a:xfrm>
            <a:off x="4715534" y="885003"/>
            <a:ext cx="3269033" cy="183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١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الجبر والدوال</a:t>
            </a:r>
          </a:p>
        </p:txBody>
      </p:sp>
      <p:sp>
        <p:nvSpPr>
          <p:cNvPr id="82" name="Google Shape;14496;p117"/>
          <p:cNvSpPr/>
          <p:nvPr/>
        </p:nvSpPr>
        <p:spPr>
          <a:xfrm rot="254359">
            <a:off x="21431961" y="7073118"/>
            <a:ext cx="2228183" cy="69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" name="Google Shape;14496;p117"/>
          <p:cNvSpPr/>
          <p:nvPr/>
        </p:nvSpPr>
        <p:spPr>
          <a:xfrm rot="21600000">
            <a:off x="21428546" y="4002312"/>
            <a:ext cx="1666896" cy="51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9916"/>
                </a:moveTo>
                <a:cubicBezTo>
                  <a:pt x="13471" y="9610"/>
                  <a:pt x="13190" y="9303"/>
                  <a:pt x="12908" y="8992"/>
                </a:cubicBezTo>
                <a:cubicBezTo>
                  <a:pt x="12171" y="8202"/>
                  <a:pt x="11337" y="7393"/>
                  <a:pt x="10514" y="6529"/>
                </a:cubicBezTo>
                <a:cubicBezTo>
                  <a:pt x="11576" y="7692"/>
                  <a:pt x="12650" y="8831"/>
                  <a:pt x="13754" y="9916"/>
                </a:cubicBezTo>
                <a:close/>
                <a:moveTo>
                  <a:pt x="12828" y="2118"/>
                </a:moveTo>
                <a:cubicBezTo>
                  <a:pt x="12825" y="2113"/>
                  <a:pt x="12821" y="2109"/>
                  <a:pt x="12817" y="2104"/>
                </a:cubicBezTo>
                <a:cubicBezTo>
                  <a:pt x="12816" y="2104"/>
                  <a:pt x="12816" y="2104"/>
                  <a:pt x="12816" y="2104"/>
                </a:cubicBezTo>
                <a:cubicBezTo>
                  <a:pt x="12819" y="2109"/>
                  <a:pt x="12823" y="2113"/>
                  <a:pt x="12828" y="2118"/>
                </a:cubicBezTo>
                <a:close/>
                <a:moveTo>
                  <a:pt x="8929" y="21600"/>
                </a:moveTo>
                <a:cubicBezTo>
                  <a:pt x="8746" y="21206"/>
                  <a:pt x="8537" y="20828"/>
                  <a:pt x="8309" y="20462"/>
                </a:cubicBezTo>
                <a:cubicBezTo>
                  <a:pt x="6320" y="18791"/>
                  <a:pt x="4453" y="16924"/>
                  <a:pt x="2690" y="14839"/>
                </a:cubicBezTo>
                <a:cubicBezTo>
                  <a:pt x="3810" y="16638"/>
                  <a:pt x="5456" y="17954"/>
                  <a:pt x="6493" y="19832"/>
                </a:cubicBezTo>
                <a:cubicBezTo>
                  <a:pt x="6697" y="20164"/>
                  <a:pt x="6370" y="20554"/>
                  <a:pt x="6086" y="20554"/>
                </a:cubicBezTo>
                <a:cubicBezTo>
                  <a:pt x="6042" y="20554"/>
                  <a:pt x="5997" y="20545"/>
                  <a:pt x="5958" y="20524"/>
                </a:cubicBezTo>
                <a:cubicBezTo>
                  <a:pt x="5851" y="20445"/>
                  <a:pt x="5744" y="20365"/>
                  <a:pt x="5639" y="20284"/>
                </a:cubicBezTo>
                <a:lnTo>
                  <a:pt x="5363" y="20600"/>
                </a:lnTo>
                <a:cubicBezTo>
                  <a:pt x="5134" y="20203"/>
                  <a:pt x="4881" y="19830"/>
                  <a:pt x="4615" y="19475"/>
                </a:cubicBezTo>
                <a:cubicBezTo>
                  <a:pt x="3137" y="18258"/>
                  <a:pt x="1726" y="16876"/>
                  <a:pt x="492" y="15219"/>
                </a:cubicBezTo>
                <a:cubicBezTo>
                  <a:pt x="-2" y="15161"/>
                  <a:pt x="80" y="14885"/>
                  <a:pt x="253" y="14885"/>
                </a:cubicBezTo>
                <a:cubicBezTo>
                  <a:pt x="308" y="14885"/>
                  <a:pt x="374" y="14915"/>
                  <a:pt x="431" y="14988"/>
                </a:cubicBezTo>
                <a:cubicBezTo>
                  <a:pt x="1377" y="16081"/>
                  <a:pt x="2380" y="17099"/>
                  <a:pt x="3431" y="18028"/>
                </a:cubicBezTo>
                <a:cubicBezTo>
                  <a:pt x="2132" y="16526"/>
                  <a:pt x="818" y="15069"/>
                  <a:pt x="314" y="12760"/>
                </a:cubicBezTo>
                <a:cubicBezTo>
                  <a:pt x="271" y="12433"/>
                  <a:pt x="497" y="12108"/>
                  <a:pt x="738" y="12108"/>
                </a:cubicBezTo>
                <a:cubicBezTo>
                  <a:pt x="837" y="12108"/>
                  <a:pt x="939" y="12163"/>
                  <a:pt x="1026" y="12299"/>
                </a:cubicBezTo>
                <a:cubicBezTo>
                  <a:pt x="1069" y="12354"/>
                  <a:pt x="1110" y="12410"/>
                  <a:pt x="1153" y="12465"/>
                </a:cubicBezTo>
                <a:cubicBezTo>
                  <a:pt x="1309" y="12382"/>
                  <a:pt x="1464" y="12297"/>
                  <a:pt x="1621" y="12145"/>
                </a:cubicBezTo>
                <a:cubicBezTo>
                  <a:pt x="1721" y="12677"/>
                  <a:pt x="1872" y="13166"/>
                  <a:pt x="2059" y="13620"/>
                </a:cubicBezTo>
                <a:cubicBezTo>
                  <a:pt x="3732" y="15684"/>
                  <a:pt x="5547" y="17583"/>
                  <a:pt x="7472" y="19270"/>
                </a:cubicBezTo>
                <a:cubicBezTo>
                  <a:pt x="6215" y="17641"/>
                  <a:pt x="4670" y="16196"/>
                  <a:pt x="3522" y="14604"/>
                </a:cubicBezTo>
                <a:cubicBezTo>
                  <a:pt x="2095" y="12684"/>
                  <a:pt x="729" y="10762"/>
                  <a:pt x="16" y="8225"/>
                </a:cubicBezTo>
                <a:cubicBezTo>
                  <a:pt x="-71" y="7833"/>
                  <a:pt x="219" y="7563"/>
                  <a:pt x="499" y="7563"/>
                </a:cubicBezTo>
                <a:cubicBezTo>
                  <a:pt x="604" y="7563"/>
                  <a:pt x="707" y="7603"/>
                  <a:pt x="789" y="7685"/>
                </a:cubicBezTo>
                <a:cubicBezTo>
                  <a:pt x="850" y="7762"/>
                  <a:pt x="912" y="7835"/>
                  <a:pt x="975" y="7911"/>
                </a:cubicBezTo>
                <a:cubicBezTo>
                  <a:pt x="1044" y="7858"/>
                  <a:pt x="1119" y="7808"/>
                  <a:pt x="1204" y="7764"/>
                </a:cubicBezTo>
                <a:cubicBezTo>
                  <a:pt x="1265" y="7990"/>
                  <a:pt x="1331" y="8211"/>
                  <a:pt x="1402" y="8428"/>
                </a:cubicBezTo>
                <a:cubicBezTo>
                  <a:pt x="3650" y="11140"/>
                  <a:pt x="5956" y="13850"/>
                  <a:pt x="8480" y="16231"/>
                </a:cubicBezTo>
                <a:cubicBezTo>
                  <a:pt x="5739" y="13154"/>
                  <a:pt x="2936" y="10170"/>
                  <a:pt x="729" y="6379"/>
                </a:cubicBezTo>
                <a:cubicBezTo>
                  <a:pt x="488" y="6006"/>
                  <a:pt x="834" y="5429"/>
                  <a:pt x="1162" y="5429"/>
                </a:cubicBezTo>
                <a:cubicBezTo>
                  <a:pt x="1240" y="5429"/>
                  <a:pt x="1315" y="5462"/>
                  <a:pt x="1382" y="5533"/>
                </a:cubicBezTo>
                <a:cubicBezTo>
                  <a:pt x="1495" y="5637"/>
                  <a:pt x="1607" y="5740"/>
                  <a:pt x="1717" y="5846"/>
                </a:cubicBezTo>
                <a:lnTo>
                  <a:pt x="1917" y="5611"/>
                </a:lnTo>
                <a:cubicBezTo>
                  <a:pt x="2155" y="6022"/>
                  <a:pt x="2401" y="6425"/>
                  <a:pt x="2652" y="6819"/>
                </a:cubicBezTo>
                <a:cubicBezTo>
                  <a:pt x="4302" y="8644"/>
                  <a:pt x="5766" y="10836"/>
                  <a:pt x="7383" y="12684"/>
                </a:cubicBezTo>
                <a:cubicBezTo>
                  <a:pt x="8701" y="14180"/>
                  <a:pt x="10089" y="15565"/>
                  <a:pt x="11574" y="16777"/>
                </a:cubicBezTo>
                <a:cubicBezTo>
                  <a:pt x="9927" y="15021"/>
                  <a:pt x="8288" y="13225"/>
                  <a:pt x="6729" y="11299"/>
                </a:cubicBezTo>
                <a:cubicBezTo>
                  <a:pt x="5483" y="9762"/>
                  <a:pt x="4116" y="8146"/>
                  <a:pt x="2987" y="6303"/>
                </a:cubicBezTo>
                <a:cubicBezTo>
                  <a:pt x="2570" y="5533"/>
                  <a:pt x="2095" y="4842"/>
                  <a:pt x="2631" y="3996"/>
                </a:cubicBezTo>
                <a:cubicBezTo>
                  <a:pt x="2700" y="3876"/>
                  <a:pt x="2788" y="3779"/>
                  <a:pt x="2880" y="3724"/>
                </a:cubicBezTo>
                <a:cubicBezTo>
                  <a:pt x="2797" y="3279"/>
                  <a:pt x="3050" y="2731"/>
                  <a:pt x="3411" y="2731"/>
                </a:cubicBezTo>
                <a:cubicBezTo>
                  <a:pt x="3502" y="2731"/>
                  <a:pt x="3600" y="2765"/>
                  <a:pt x="3700" y="2844"/>
                </a:cubicBezTo>
                <a:cubicBezTo>
                  <a:pt x="3782" y="2917"/>
                  <a:pt x="3864" y="2991"/>
                  <a:pt x="3945" y="3067"/>
                </a:cubicBezTo>
                <a:lnTo>
                  <a:pt x="4116" y="2765"/>
                </a:lnTo>
                <a:cubicBezTo>
                  <a:pt x="4405" y="3229"/>
                  <a:pt x="4708" y="3678"/>
                  <a:pt x="5020" y="4114"/>
                </a:cubicBezTo>
                <a:cubicBezTo>
                  <a:pt x="8411" y="7593"/>
                  <a:pt x="11273" y="12105"/>
                  <a:pt x="15035" y="14905"/>
                </a:cubicBezTo>
                <a:cubicBezTo>
                  <a:pt x="13370" y="13004"/>
                  <a:pt x="11743" y="11094"/>
                  <a:pt x="10117" y="9147"/>
                </a:cubicBezTo>
                <a:cubicBezTo>
                  <a:pt x="8454" y="7149"/>
                  <a:pt x="5780" y="5072"/>
                  <a:pt x="5007" y="2074"/>
                </a:cubicBezTo>
                <a:cubicBezTo>
                  <a:pt x="4920" y="1572"/>
                  <a:pt x="5244" y="1231"/>
                  <a:pt x="5563" y="1231"/>
                </a:cubicBezTo>
                <a:cubicBezTo>
                  <a:pt x="5682" y="1231"/>
                  <a:pt x="5801" y="1279"/>
                  <a:pt x="5898" y="1383"/>
                </a:cubicBezTo>
                <a:cubicBezTo>
                  <a:pt x="5964" y="1454"/>
                  <a:pt x="6029" y="1528"/>
                  <a:pt x="6095" y="1599"/>
                </a:cubicBezTo>
                <a:cubicBezTo>
                  <a:pt x="6188" y="1528"/>
                  <a:pt x="6281" y="1454"/>
                  <a:pt x="6373" y="1383"/>
                </a:cubicBezTo>
                <a:cubicBezTo>
                  <a:pt x="6439" y="1671"/>
                  <a:pt x="6530" y="1945"/>
                  <a:pt x="6640" y="2205"/>
                </a:cubicBezTo>
                <a:cubicBezTo>
                  <a:pt x="7517" y="3178"/>
                  <a:pt x="8384" y="4160"/>
                  <a:pt x="9255" y="5134"/>
                </a:cubicBezTo>
                <a:cubicBezTo>
                  <a:pt x="8238" y="3927"/>
                  <a:pt x="7337" y="2599"/>
                  <a:pt x="6790" y="1076"/>
                </a:cubicBezTo>
                <a:cubicBezTo>
                  <a:pt x="6690" y="694"/>
                  <a:pt x="6918" y="154"/>
                  <a:pt x="7235" y="154"/>
                </a:cubicBezTo>
                <a:cubicBezTo>
                  <a:pt x="7301" y="154"/>
                  <a:pt x="7371" y="177"/>
                  <a:pt x="7444" y="230"/>
                </a:cubicBezTo>
                <a:cubicBezTo>
                  <a:pt x="7479" y="258"/>
                  <a:pt x="7517" y="288"/>
                  <a:pt x="7552" y="318"/>
                </a:cubicBezTo>
                <a:lnTo>
                  <a:pt x="7739" y="76"/>
                </a:lnTo>
                <a:cubicBezTo>
                  <a:pt x="7839" y="309"/>
                  <a:pt x="7946" y="535"/>
                  <a:pt x="8060" y="758"/>
                </a:cubicBezTo>
                <a:cubicBezTo>
                  <a:pt x="8772" y="1406"/>
                  <a:pt x="9440" y="2129"/>
                  <a:pt x="10096" y="2864"/>
                </a:cubicBezTo>
                <a:cubicBezTo>
                  <a:pt x="9729" y="2367"/>
                  <a:pt x="9378" y="1848"/>
                  <a:pt x="9047" y="1307"/>
                </a:cubicBezTo>
                <a:cubicBezTo>
                  <a:pt x="8749" y="843"/>
                  <a:pt x="8869" y="152"/>
                  <a:pt x="9403" y="152"/>
                </a:cubicBezTo>
                <a:cubicBezTo>
                  <a:pt x="9433" y="152"/>
                  <a:pt x="9462" y="150"/>
                  <a:pt x="9490" y="150"/>
                </a:cubicBezTo>
                <a:cubicBezTo>
                  <a:pt x="9893" y="150"/>
                  <a:pt x="10272" y="316"/>
                  <a:pt x="10635" y="572"/>
                </a:cubicBezTo>
                <a:cubicBezTo>
                  <a:pt x="10659" y="203"/>
                  <a:pt x="10885" y="0"/>
                  <a:pt x="11147" y="0"/>
                </a:cubicBezTo>
                <a:cubicBezTo>
                  <a:pt x="11238" y="0"/>
                  <a:pt x="11332" y="25"/>
                  <a:pt x="11425" y="76"/>
                </a:cubicBezTo>
                <a:cubicBezTo>
                  <a:pt x="11952" y="362"/>
                  <a:pt x="12477" y="661"/>
                  <a:pt x="12996" y="975"/>
                </a:cubicBezTo>
                <a:cubicBezTo>
                  <a:pt x="13060" y="940"/>
                  <a:pt x="13131" y="922"/>
                  <a:pt x="13206" y="922"/>
                </a:cubicBezTo>
                <a:cubicBezTo>
                  <a:pt x="13503" y="922"/>
                  <a:pt x="13622" y="922"/>
                  <a:pt x="13859" y="1228"/>
                </a:cubicBezTo>
                <a:cubicBezTo>
                  <a:pt x="13966" y="1337"/>
                  <a:pt x="14030" y="1468"/>
                  <a:pt x="14061" y="1604"/>
                </a:cubicBezTo>
                <a:cubicBezTo>
                  <a:pt x="14084" y="1632"/>
                  <a:pt x="14109" y="1657"/>
                  <a:pt x="14132" y="1685"/>
                </a:cubicBezTo>
                <a:cubicBezTo>
                  <a:pt x="14901" y="2180"/>
                  <a:pt x="15658" y="2705"/>
                  <a:pt x="16405" y="3261"/>
                </a:cubicBezTo>
                <a:cubicBezTo>
                  <a:pt x="16524" y="3305"/>
                  <a:pt x="16645" y="3344"/>
                  <a:pt x="16772" y="3381"/>
                </a:cubicBezTo>
                <a:cubicBezTo>
                  <a:pt x="16754" y="3420"/>
                  <a:pt x="16736" y="3459"/>
                  <a:pt x="16720" y="3496"/>
                </a:cubicBezTo>
                <a:cubicBezTo>
                  <a:pt x="16738" y="3510"/>
                  <a:pt x="16754" y="3521"/>
                  <a:pt x="16772" y="3535"/>
                </a:cubicBezTo>
                <a:cubicBezTo>
                  <a:pt x="17210" y="3890"/>
                  <a:pt x="16939" y="4706"/>
                  <a:pt x="16472" y="4706"/>
                </a:cubicBezTo>
                <a:cubicBezTo>
                  <a:pt x="16435" y="4706"/>
                  <a:pt x="16396" y="4699"/>
                  <a:pt x="16355" y="4687"/>
                </a:cubicBezTo>
                <a:cubicBezTo>
                  <a:pt x="16009" y="4551"/>
                  <a:pt x="15680" y="4397"/>
                  <a:pt x="15361" y="4220"/>
                </a:cubicBezTo>
                <a:cubicBezTo>
                  <a:pt x="16088" y="4786"/>
                  <a:pt x="16800" y="5351"/>
                  <a:pt x="17543" y="5918"/>
                </a:cubicBezTo>
                <a:cubicBezTo>
                  <a:pt x="18050" y="6245"/>
                  <a:pt x="17780" y="7077"/>
                  <a:pt x="17320" y="7077"/>
                </a:cubicBezTo>
                <a:cubicBezTo>
                  <a:pt x="17240" y="7077"/>
                  <a:pt x="17156" y="7052"/>
                  <a:pt x="17067" y="6994"/>
                </a:cubicBezTo>
                <a:cubicBezTo>
                  <a:pt x="17065" y="6992"/>
                  <a:pt x="17064" y="6992"/>
                  <a:pt x="17062" y="6990"/>
                </a:cubicBezTo>
                <a:cubicBezTo>
                  <a:pt x="17026" y="7045"/>
                  <a:pt x="16989" y="7098"/>
                  <a:pt x="16950" y="7149"/>
                </a:cubicBezTo>
                <a:cubicBezTo>
                  <a:pt x="16009" y="6522"/>
                  <a:pt x="14659" y="5770"/>
                  <a:pt x="13443" y="4812"/>
                </a:cubicBezTo>
                <a:cubicBezTo>
                  <a:pt x="15471" y="6923"/>
                  <a:pt x="17643" y="8829"/>
                  <a:pt x="19445" y="11299"/>
                </a:cubicBezTo>
                <a:cubicBezTo>
                  <a:pt x="19734" y="11672"/>
                  <a:pt x="19475" y="12248"/>
                  <a:pt x="19146" y="12248"/>
                </a:cubicBezTo>
                <a:cubicBezTo>
                  <a:pt x="19069" y="12248"/>
                  <a:pt x="18989" y="12218"/>
                  <a:pt x="18911" y="12145"/>
                </a:cubicBezTo>
                <a:cubicBezTo>
                  <a:pt x="18902" y="12138"/>
                  <a:pt x="18893" y="12133"/>
                  <a:pt x="18886" y="12126"/>
                </a:cubicBezTo>
                <a:cubicBezTo>
                  <a:pt x="18832" y="12209"/>
                  <a:pt x="18779" y="12292"/>
                  <a:pt x="18731" y="12375"/>
                </a:cubicBezTo>
                <a:cubicBezTo>
                  <a:pt x="18455" y="12018"/>
                  <a:pt x="18172" y="11670"/>
                  <a:pt x="17883" y="11331"/>
                </a:cubicBezTo>
                <a:cubicBezTo>
                  <a:pt x="16773" y="10432"/>
                  <a:pt x="15683" y="9490"/>
                  <a:pt x="14623" y="8504"/>
                </a:cubicBezTo>
                <a:cubicBezTo>
                  <a:pt x="16738" y="10773"/>
                  <a:pt x="18900" y="12898"/>
                  <a:pt x="21109" y="15143"/>
                </a:cubicBezTo>
                <a:cubicBezTo>
                  <a:pt x="21529" y="15551"/>
                  <a:pt x="21299" y="16258"/>
                  <a:pt x="20870" y="16258"/>
                </a:cubicBezTo>
                <a:cubicBezTo>
                  <a:pt x="20815" y="16258"/>
                  <a:pt x="20754" y="16247"/>
                  <a:pt x="20692" y="16219"/>
                </a:cubicBezTo>
                <a:cubicBezTo>
                  <a:pt x="20674" y="16207"/>
                  <a:pt x="20658" y="16198"/>
                  <a:pt x="20640" y="16187"/>
                </a:cubicBezTo>
                <a:cubicBezTo>
                  <a:pt x="20583" y="16320"/>
                  <a:pt x="20523" y="16456"/>
                  <a:pt x="20455" y="16604"/>
                </a:cubicBezTo>
                <a:cubicBezTo>
                  <a:pt x="19801" y="15989"/>
                  <a:pt x="19155" y="15373"/>
                  <a:pt x="18515" y="14756"/>
                </a:cubicBezTo>
                <a:cubicBezTo>
                  <a:pt x="16406" y="13214"/>
                  <a:pt x="14408" y="11400"/>
                  <a:pt x="12474" y="9476"/>
                </a:cubicBezTo>
                <a:cubicBezTo>
                  <a:pt x="14456" y="11820"/>
                  <a:pt x="16385" y="14097"/>
                  <a:pt x="18316" y="16373"/>
                </a:cubicBezTo>
                <a:cubicBezTo>
                  <a:pt x="18644" y="16726"/>
                  <a:pt x="18369" y="17468"/>
                  <a:pt x="17954" y="17468"/>
                </a:cubicBezTo>
                <a:cubicBezTo>
                  <a:pt x="17917" y="17468"/>
                  <a:pt x="17879" y="17461"/>
                  <a:pt x="17840" y="17450"/>
                </a:cubicBezTo>
                <a:cubicBezTo>
                  <a:pt x="17712" y="17392"/>
                  <a:pt x="17586" y="17332"/>
                  <a:pt x="17461" y="17270"/>
                </a:cubicBezTo>
                <a:cubicBezTo>
                  <a:pt x="17425" y="17348"/>
                  <a:pt x="17393" y="17433"/>
                  <a:pt x="17365" y="17526"/>
                </a:cubicBezTo>
                <a:cubicBezTo>
                  <a:pt x="17192" y="17332"/>
                  <a:pt x="17019" y="17141"/>
                  <a:pt x="16846" y="16947"/>
                </a:cubicBezTo>
                <a:cubicBezTo>
                  <a:pt x="16513" y="16763"/>
                  <a:pt x="16187" y="16567"/>
                  <a:pt x="15869" y="16357"/>
                </a:cubicBezTo>
                <a:cubicBezTo>
                  <a:pt x="16324" y="16846"/>
                  <a:pt x="16782" y="17339"/>
                  <a:pt x="17247" y="17832"/>
                </a:cubicBezTo>
                <a:cubicBezTo>
                  <a:pt x="17646" y="18222"/>
                  <a:pt x="17290" y="18825"/>
                  <a:pt x="16884" y="18825"/>
                </a:cubicBezTo>
                <a:cubicBezTo>
                  <a:pt x="16807" y="18825"/>
                  <a:pt x="16727" y="18805"/>
                  <a:pt x="16652" y="18756"/>
                </a:cubicBezTo>
                <a:cubicBezTo>
                  <a:pt x="16585" y="18717"/>
                  <a:pt x="16517" y="18680"/>
                  <a:pt x="16451" y="18641"/>
                </a:cubicBezTo>
                <a:cubicBezTo>
                  <a:pt x="16403" y="18752"/>
                  <a:pt x="16351" y="18865"/>
                  <a:pt x="16296" y="18987"/>
                </a:cubicBezTo>
                <a:cubicBezTo>
                  <a:pt x="15915" y="18593"/>
                  <a:pt x="15535" y="18196"/>
                  <a:pt x="15156" y="17798"/>
                </a:cubicBezTo>
                <a:cubicBezTo>
                  <a:pt x="12173" y="15652"/>
                  <a:pt x="9773" y="12504"/>
                  <a:pt x="7323" y="9458"/>
                </a:cubicBezTo>
                <a:cubicBezTo>
                  <a:pt x="6268" y="8317"/>
                  <a:pt x="5221" y="7151"/>
                  <a:pt x="4261" y="5870"/>
                </a:cubicBezTo>
                <a:cubicBezTo>
                  <a:pt x="5634" y="8096"/>
                  <a:pt x="9198" y="11997"/>
                  <a:pt x="9700" y="12530"/>
                </a:cubicBezTo>
                <a:cubicBezTo>
                  <a:pt x="11781" y="14912"/>
                  <a:pt x="13920" y="17219"/>
                  <a:pt x="16057" y="19448"/>
                </a:cubicBezTo>
                <a:cubicBezTo>
                  <a:pt x="16440" y="19800"/>
                  <a:pt x="16120" y="20542"/>
                  <a:pt x="15744" y="20542"/>
                </a:cubicBezTo>
                <a:cubicBezTo>
                  <a:pt x="15710" y="20542"/>
                  <a:pt x="15676" y="20535"/>
                  <a:pt x="15642" y="20524"/>
                </a:cubicBezTo>
                <a:cubicBezTo>
                  <a:pt x="15498" y="20448"/>
                  <a:pt x="15354" y="20372"/>
                  <a:pt x="15211" y="20296"/>
                </a:cubicBezTo>
                <a:cubicBezTo>
                  <a:pt x="15177" y="20369"/>
                  <a:pt x="15144" y="20445"/>
                  <a:pt x="15108" y="20524"/>
                </a:cubicBezTo>
                <a:cubicBezTo>
                  <a:pt x="14916" y="20319"/>
                  <a:pt x="14725" y="20114"/>
                  <a:pt x="14533" y="19909"/>
                </a:cubicBezTo>
                <a:cubicBezTo>
                  <a:pt x="13646" y="19385"/>
                  <a:pt x="12792" y="18800"/>
                  <a:pt x="11971" y="18162"/>
                </a:cubicBezTo>
                <a:cubicBezTo>
                  <a:pt x="12413" y="18706"/>
                  <a:pt x="12846" y="19261"/>
                  <a:pt x="13266" y="19832"/>
                </a:cubicBezTo>
                <a:cubicBezTo>
                  <a:pt x="13578" y="20236"/>
                  <a:pt x="13298" y="20874"/>
                  <a:pt x="12865" y="20874"/>
                </a:cubicBezTo>
                <a:cubicBezTo>
                  <a:pt x="12803" y="20874"/>
                  <a:pt x="12739" y="20860"/>
                  <a:pt x="12671" y="20830"/>
                </a:cubicBezTo>
                <a:cubicBezTo>
                  <a:pt x="12586" y="20773"/>
                  <a:pt x="12500" y="20710"/>
                  <a:pt x="12415" y="20651"/>
                </a:cubicBezTo>
                <a:cubicBezTo>
                  <a:pt x="12381" y="20713"/>
                  <a:pt x="12349" y="20773"/>
                  <a:pt x="12315" y="20830"/>
                </a:cubicBezTo>
                <a:cubicBezTo>
                  <a:pt x="12171" y="20639"/>
                  <a:pt x="12027" y="20450"/>
                  <a:pt x="11882" y="20261"/>
                </a:cubicBezTo>
                <a:cubicBezTo>
                  <a:pt x="8395" y="17669"/>
                  <a:pt x="5342" y="14306"/>
                  <a:pt x="2456" y="10762"/>
                </a:cubicBezTo>
                <a:cubicBezTo>
                  <a:pt x="3463" y="12534"/>
                  <a:pt x="4788" y="14064"/>
                  <a:pt x="5958" y="15528"/>
                </a:cubicBezTo>
                <a:cubicBezTo>
                  <a:pt x="7324" y="17219"/>
                  <a:pt x="9107" y="18678"/>
                  <a:pt x="10057" y="20830"/>
                </a:cubicBezTo>
                <a:cubicBezTo>
                  <a:pt x="10242" y="21187"/>
                  <a:pt x="9998" y="21545"/>
                  <a:pt x="9740" y="21545"/>
                </a:cubicBezTo>
                <a:cubicBezTo>
                  <a:pt x="9665" y="21545"/>
                  <a:pt x="9590" y="21515"/>
                  <a:pt x="9522" y="21446"/>
                </a:cubicBezTo>
                <a:cubicBezTo>
                  <a:pt x="9424" y="21370"/>
                  <a:pt x="9325" y="21291"/>
                  <a:pt x="9227" y="21213"/>
                </a:cubicBezTo>
                <a:lnTo>
                  <a:pt x="8929" y="2160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" name="مستطيل"/>
          <p:cNvSpPr/>
          <p:nvPr/>
        </p:nvSpPr>
        <p:spPr>
          <a:xfrm>
            <a:off x="20852649" y="4523136"/>
            <a:ext cx="2503844" cy="1795814"/>
          </a:xfrm>
          <a:prstGeom prst="rect">
            <a:avLst/>
          </a:prstGeom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5" name="استعمل خصائص الابدال والتجميع والتوزيع والعنصر المحايد لأحل مسائل"/>
          <p:cNvSpPr txBox="1"/>
          <p:nvPr/>
        </p:nvSpPr>
        <p:spPr>
          <a:xfrm>
            <a:off x="20746316" y="4442524"/>
            <a:ext cx="2716511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3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استعمل خصائص الابدال والتجميع والتوزيع والعنصر المحايد لأحل مسائل   </a:t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7.jpeg"/><Relationship Id="rId6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19.png"/><Relationship Id="rId4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Relationship Id="rId3" Type="http://schemas.openxmlformats.org/officeDocument/2006/relationships/image" Target="../media/image34.png"/><Relationship Id="rId4" Type="http://schemas.openxmlformats.org/officeDocument/2006/relationships/image" Target="../media/image20.png"/><Relationship Id="rId5" Type="http://schemas.openxmlformats.org/officeDocument/2006/relationships/image" Target="../media/image1.gif"/><Relationship Id="rId6" Type="http://schemas.openxmlformats.org/officeDocument/2006/relationships/image" Target="../media/image3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Relationship Id="rId3" Type="http://schemas.openxmlformats.org/officeDocument/2006/relationships/image" Target="../media/image34.png"/><Relationship Id="rId4" Type="http://schemas.openxmlformats.org/officeDocument/2006/relationships/image" Target="../media/image20.png"/><Relationship Id="rId5" Type="http://schemas.openxmlformats.org/officeDocument/2006/relationships/image" Target="../media/image1.gif"/><Relationship Id="rId6" Type="http://schemas.openxmlformats.org/officeDocument/2006/relationships/image" Target="../media/image3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38.png"/><Relationship Id="rId4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4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Relationship Id="rId3" Type="http://schemas.openxmlformats.org/officeDocument/2006/relationships/image" Target="../media/image34.png"/><Relationship Id="rId4" Type="http://schemas.openxmlformats.org/officeDocument/2006/relationships/image" Target="../media/image20.png"/><Relationship Id="rId5" Type="http://schemas.openxmlformats.org/officeDocument/2006/relationships/image" Target="../media/image1.gif"/><Relationship Id="rId6" Type="http://schemas.openxmlformats.org/officeDocument/2006/relationships/image" Target="../media/image31.png"/><Relationship Id="rId7" Type="http://schemas.openxmlformats.org/officeDocument/2006/relationships/image" Target="../media/image4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Relationship Id="rId3" Type="http://schemas.openxmlformats.org/officeDocument/2006/relationships/image" Target="../media/image31.png"/><Relationship Id="rId4" Type="http://schemas.openxmlformats.org/officeDocument/2006/relationships/image" Target="../media/image4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4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4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Relationship Id="rId3" Type="http://schemas.openxmlformats.org/officeDocument/2006/relationships/image" Target="../media/image34.png"/><Relationship Id="rId4" Type="http://schemas.openxmlformats.org/officeDocument/2006/relationships/image" Target="../media/image20.png"/><Relationship Id="rId5" Type="http://schemas.openxmlformats.org/officeDocument/2006/relationships/image" Target="../media/image1.gif"/><Relationship Id="rId6" Type="http://schemas.openxmlformats.org/officeDocument/2006/relationships/image" Target="../media/image31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2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1.jpeg"/><Relationship Id="rId4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15.png"/><Relationship Id="rId11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١- ٧…"/>
          <p:cNvSpPr txBox="1"/>
          <p:nvPr/>
        </p:nvSpPr>
        <p:spPr>
          <a:xfrm>
            <a:off x="5989203" y="5110033"/>
            <a:ext cx="14105941" cy="218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٧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الخصائص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IMG_0470.png" descr="IMG_0470.png"/>
          <p:cNvPicPr>
            <a:picLocks noChangeAspect="1"/>
          </p:cNvPicPr>
          <p:nvPr/>
        </p:nvPicPr>
        <p:blipFill>
          <a:blip r:embed="rId2">
            <a:extLst/>
          </a:blip>
          <a:srcRect l="40665" t="33116" r="26100" b="57701"/>
          <a:stretch>
            <a:fillRect/>
          </a:stretch>
        </p:blipFill>
        <p:spPr>
          <a:xfrm>
            <a:off x="9810611" y="4457430"/>
            <a:ext cx="9300777" cy="1927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8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٣٦</a:t>
              </a:r>
            </a:p>
          </p:txBody>
        </p:sp>
      </p:grpSp>
      <p:sp>
        <p:nvSpPr>
          <p:cNvPr id="78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8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94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788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9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0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1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2" name="استعد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استعد </a:t>
              </a:r>
            </a:p>
          </p:txBody>
        </p:sp>
        <p:sp>
          <p:nvSpPr>
            <p:cNvPr id="793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95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758" t="55795" r="1722" b="41386"/>
          <a:stretch>
            <a:fillRect/>
          </a:stretch>
        </p:blipFill>
        <p:spPr>
          <a:xfrm>
            <a:off x="21326805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96" name="IMG_8030.jpeg" descr="IMG_8030.jpeg"/>
          <p:cNvPicPr>
            <a:picLocks noChangeAspect="1"/>
          </p:cNvPicPr>
          <p:nvPr/>
        </p:nvPicPr>
        <p:blipFill>
          <a:blip r:embed="rId5">
            <a:extLst/>
          </a:blip>
          <a:srcRect l="13400" t="20547" r="14483" b="26121"/>
          <a:stretch>
            <a:fillRect/>
          </a:stretch>
        </p:blipFill>
        <p:spPr>
          <a:xfrm>
            <a:off x="19378428" y="10105755"/>
            <a:ext cx="3204656" cy="236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9" fill="norm" stroke="1" extrusionOk="0">
                <a:moveTo>
                  <a:pt x="16934" y="0"/>
                </a:moveTo>
                <a:cubicBezTo>
                  <a:pt x="16598" y="0"/>
                  <a:pt x="15494" y="615"/>
                  <a:pt x="14479" y="1366"/>
                </a:cubicBezTo>
                <a:cubicBezTo>
                  <a:pt x="12681" y="2697"/>
                  <a:pt x="12588" y="2708"/>
                  <a:pt x="10727" y="1861"/>
                </a:cubicBezTo>
                <a:cubicBezTo>
                  <a:pt x="8961" y="1057"/>
                  <a:pt x="8663" y="1065"/>
                  <a:pt x="6725" y="1954"/>
                </a:cubicBezTo>
                <a:cubicBezTo>
                  <a:pt x="5446" y="2541"/>
                  <a:pt x="4113" y="3669"/>
                  <a:pt x="3305" y="4854"/>
                </a:cubicBezTo>
                <a:cubicBezTo>
                  <a:pt x="2164" y="6527"/>
                  <a:pt x="2011" y="7066"/>
                  <a:pt x="2207" y="8748"/>
                </a:cubicBezTo>
                <a:cubicBezTo>
                  <a:pt x="2401" y="10409"/>
                  <a:pt x="2254" y="10960"/>
                  <a:pt x="1221" y="12445"/>
                </a:cubicBezTo>
                <a:cubicBezTo>
                  <a:pt x="-770" y="15304"/>
                  <a:pt x="-257" y="19494"/>
                  <a:pt x="2259" y="20927"/>
                </a:cubicBezTo>
                <a:cubicBezTo>
                  <a:pt x="3207" y="21467"/>
                  <a:pt x="6252" y="21600"/>
                  <a:pt x="5883" y="21085"/>
                </a:cubicBezTo>
                <a:cubicBezTo>
                  <a:pt x="5740" y="20886"/>
                  <a:pt x="5821" y="20390"/>
                  <a:pt x="6063" y="19984"/>
                </a:cubicBezTo>
                <a:cubicBezTo>
                  <a:pt x="6354" y="19497"/>
                  <a:pt x="7433" y="19246"/>
                  <a:pt x="9244" y="19246"/>
                </a:cubicBezTo>
                <a:cubicBezTo>
                  <a:pt x="10751" y="19246"/>
                  <a:pt x="11890" y="19035"/>
                  <a:pt x="11775" y="18776"/>
                </a:cubicBezTo>
                <a:cubicBezTo>
                  <a:pt x="11660" y="18518"/>
                  <a:pt x="12022" y="17715"/>
                  <a:pt x="12579" y="16991"/>
                </a:cubicBezTo>
                <a:cubicBezTo>
                  <a:pt x="13136" y="16266"/>
                  <a:pt x="13831" y="15034"/>
                  <a:pt x="14124" y="14252"/>
                </a:cubicBezTo>
                <a:cubicBezTo>
                  <a:pt x="14623" y="12917"/>
                  <a:pt x="14797" y="12841"/>
                  <a:pt x="16949" y="13079"/>
                </a:cubicBezTo>
                <a:cubicBezTo>
                  <a:pt x="18211" y="13219"/>
                  <a:pt x="19110" y="13138"/>
                  <a:pt x="18945" y="12896"/>
                </a:cubicBezTo>
                <a:cubicBezTo>
                  <a:pt x="18780" y="12654"/>
                  <a:pt x="19028" y="11887"/>
                  <a:pt x="19496" y="11193"/>
                </a:cubicBezTo>
                <a:cubicBezTo>
                  <a:pt x="20287" y="10022"/>
                  <a:pt x="20830" y="7058"/>
                  <a:pt x="20794" y="4862"/>
                </a:cubicBezTo>
                <a:cubicBezTo>
                  <a:pt x="20782" y="4130"/>
                  <a:pt x="20705" y="3482"/>
                  <a:pt x="20552" y="3015"/>
                </a:cubicBezTo>
                <a:cubicBezTo>
                  <a:pt x="20122" y="1700"/>
                  <a:pt x="18081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7" name="IMG_0470.png" descr="IMG_0470.png"/>
          <p:cNvPicPr>
            <a:picLocks noChangeAspect="1"/>
          </p:cNvPicPr>
          <p:nvPr/>
        </p:nvPicPr>
        <p:blipFill>
          <a:blip r:embed="rId2">
            <a:extLst/>
          </a:blip>
          <a:srcRect l="15866" t="27220" r="63525" b="58456"/>
          <a:stretch>
            <a:fillRect/>
          </a:stretch>
        </p:blipFill>
        <p:spPr>
          <a:xfrm>
            <a:off x="4428986" y="3579542"/>
            <a:ext cx="5381704" cy="28052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98" name="Google Shape;4324;p45"/>
          <p:cNvSpPr/>
          <p:nvPr/>
        </p:nvSpPr>
        <p:spPr>
          <a:xfrm rot="20333877">
            <a:off x="8960092" y="2984730"/>
            <a:ext cx="1128938" cy="1640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63" y="0"/>
                </a:moveTo>
                <a:lnTo>
                  <a:pt x="21600" y="14813"/>
                </a:lnTo>
                <a:cubicBezTo>
                  <a:pt x="21600" y="14813"/>
                  <a:pt x="20667" y="14813"/>
                  <a:pt x="20313" y="15356"/>
                </a:cubicBezTo>
                <a:cubicBezTo>
                  <a:pt x="19991" y="15938"/>
                  <a:pt x="20280" y="16791"/>
                  <a:pt x="20280" y="16791"/>
                </a:cubicBezTo>
                <a:cubicBezTo>
                  <a:pt x="20280" y="16791"/>
                  <a:pt x="19347" y="16791"/>
                  <a:pt x="18993" y="17372"/>
                </a:cubicBezTo>
                <a:cubicBezTo>
                  <a:pt x="18639" y="17993"/>
                  <a:pt x="18928" y="19351"/>
                  <a:pt x="18928" y="19351"/>
                </a:cubicBezTo>
                <a:cubicBezTo>
                  <a:pt x="18928" y="19351"/>
                  <a:pt x="17898" y="19506"/>
                  <a:pt x="17673" y="19893"/>
                </a:cubicBezTo>
                <a:cubicBezTo>
                  <a:pt x="17448" y="20281"/>
                  <a:pt x="17576" y="21600"/>
                  <a:pt x="17576" y="21600"/>
                </a:cubicBezTo>
                <a:lnTo>
                  <a:pt x="0" y="6941"/>
                </a:lnTo>
                <a:cubicBezTo>
                  <a:pt x="1642" y="6747"/>
                  <a:pt x="1352" y="4692"/>
                  <a:pt x="1352" y="4692"/>
                </a:cubicBezTo>
                <a:cubicBezTo>
                  <a:pt x="1352" y="4692"/>
                  <a:pt x="2093" y="4343"/>
                  <a:pt x="2479" y="3916"/>
                </a:cubicBezTo>
                <a:cubicBezTo>
                  <a:pt x="2833" y="3489"/>
                  <a:pt x="2576" y="2210"/>
                  <a:pt x="2576" y="2210"/>
                </a:cubicBezTo>
                <a:cubicBezTo>
                  <a:pt x="2576" y="2210"/>
                  <a:pt x="3573" y="2171"/>
                  <a:pt x="3895" y="1667"/>
                </a:cubicBezTo>
                <a:cubicBezTo>
                  <a:pt x="4185" y="1163"/>
                  <a:pt x="3863" y="0"/>
                  <a:pt x="3863" y="0"/>
                </a:cubicBezTo>
                <a:close/>
              </a:path>
            </a:pathLst>
          </a:custGeom>
          <a:solidFill>
            <a:srgbClr val="CC0000">
              <a:alpha val="5479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99" name="IMG_0473.png" descr="IMG_0473.png"/>
          <p:cNvPicPr>
            <a:picLocks noChangeAspect="1"/>
          </p:cNvPicPr>
          <p:nvPr/>
        </p:nvPicPr>
        <p:blipFill>
          <a:blip r:embed="rId6">
            <a:extLst/>
          </a:blip>
          <a:srcRect l="5619" t="45154" r="10721" b="40126"/>
          <a:stretch>
            <a:fillRect/>
          </a:stretch>
        </p:blipFill>
        <p:spPr>
          <a:xfrm>
            <a:off x="5255354" y="6456468"/>
            <a:ext cx="14536239" cy="1918208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٨٠ ريالًا"/>
          <p:cNvSpPr txBox="1"/>
          <p:nvPr/>
        </p:nvSpPr>
        <p:spPr>
          <a:xfrm>
            <a:off x="8888696" y="7415516"/>
            <a:ext cx="6758495" cy="868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C74172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٨٠ ريالًا </a:t>
            </a:r>
          </a:p>
        </p:txBody>
      </p:sp>
      <p:pic>
        <p:nvPicPr>
          <p:cNvPr id="801" name="IMG_0473.png" descr="IMG_0473.png"/>
          <p:cNvPicPr>
            <a:picLocks noChangeAspect="1"/>
          </p:cNvPicPr>
          <p:nvPr/>
        </p:nvPicPr>
        <p:blipFill>
          <a:blip r:embed="rId6">
            <a:extLst/>
          </a:blip>
          <a:srcRect l="6455" t="60386" r="11209" b="31674"/>
          <a:stretch>
            <a:fillRect/>
          </a:stretch>
        </p:blipFill>
        <p:spPr>
          <a:xfrm>
            <a:off x="4394929" y="8283617"/>
            <a:ext cx="15396764" cy="1113490"/>
          </a:xfrm>
          <a:prstGeom prst="rect">
            <a:avLst/>
          </a:prstGeom>
          <a:ln w="12700">
            <a:miter lim="400000"/>
          </a:ln>
        </p:spPr>
      </p:pic>
      <p:sp>
        <p:nvSpPr>
          <p:cNvPr id="802" name="الطريقة (١) : تكلفة ٤ ألعاب ➕رسم دخول ٤ أفراد=…"/>
          <p:cNvSpPr txBox="1"/>
          <p:nvPr/>
        </p:nvSpPr>
        <p:spPr>
          <a:xfrm>
            <a:off x="4598875" y="9156094"/>
            <a:ext cx="14344688" cy="2673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9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00A1D7"/>
                </a:solidFill>
              </a:rPr>
              <a:t>الطريقة (١) </a:t>
            </a:r>
            <a:r>
              <a:rPr>
                <a:solidFill>
                  <a:srgbClr val="95AD31"/>
                </a:solidFill>
              </a:rPr>
              <a:t>: تكلفة ٤ ألعاب ➕رسم دخول ٤ أفراد=</a:t>
            </a:r>
            <a:endParaRPr>
              <a:solidFill>
                <a:srgbClr val="95AD31"/>
              </a:solidFill>
            </a:endParaRPr>
          </a:p>
          <a:p>
            <a:pPr rtl="0">
              <a:defRPr sz="49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E22400"/>
                </a:solidFill>
              </a:rPr>
              <a:t>٤</a:t>
            </a:r>
            <a:r>
              <a:t>(١٢) + </a:t>
            </a:r>
            <a:r>
              <a:rPr>
                <a:solidFill>
                  <a:srgbClr val="E22400"/>
                </a:solidFill>
              </a:rPr>
              <a:t>٤</a:t>
            </a:r>
            <a:r>
              <a:t>(٨)= </a:t>
            </a:r>
            <a:r>
              <a:rPr>
                <a:solidFill>
                  <a:srgbClr val="669D34"/>
                </a:solidFill>
              </a:rPr>
              <a:t>٤٨</a:t>
            </a:r>
            <a:r>
              <a:t>+</a:t>
            </a:r>
            <a:r>
              <a:rPr>
                <a:solidFill>
                  <a:srgbClr val="76BB40"/>
                </a:solidFill>
              </a:rPr>
              <a:t>٣٢</a:t>
            </a:r>
            <a:r>
              <a:t>=</a:t>
            </a:r>
            <a:r>
              <a:rPr>
                <a:solidFill>
                  <a:srgbClr val="016E8F"/>
                </a:solidFill>
              </a:rPr>
              <a:t>٨٠</a:t>
            </a:r>
          </a:p>
        </p:txBody>
      </p:sp>
      <p:sp>
        <p:nvSpPr>
          <p:cNvPr id="803" name="الطريقة (٢):عدد الافراد ✖️ رسوم الدخول وتذكرة لفرد واحد…"/>
          <p:cNvSpPr txBox="1"/>
          <p:nvPr/>
        </p:nvSpPr>
        <p:spPr>
          <a:xfrm>
            <a:off x="4163993" y="10894190"/>
            <a:ext cx="15214452" cy="1822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9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FF6A00"/>
                </a:solidFill>
              </a:rPr>
              <a:t>الطريقة (٢)</a:t>
            </a:r>
            <a:r>
              <a:rPr>
                <a:solidFill>
                  <a:srgbClr val="B9558F"/>
                </a:solidFill>
              </a:rPr>
              <a:t>:عدد الافراد ✖️ رسوم الدخول وتذكرة لفرد واحد</a:t>
            </a:r>
            <a:r>
              <a:t> </a:t>
            </a:r>
          </a:p>
          <a:p>
            <a:pPr rtl="0">
              <a:defRPr sz="49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E22400"/>
                </a:solidFill>
              </a:rPr>
              <a:t>٤</a:t>
            </a:r>
            <a:r>
              <a:t>(١٢+٨ )=٤(</a:t>
            </a:r>
            <a:r>
              <a:rPr>
                <a:solidFill>
                  <a:srgbClr val="669D34"/>
                </a:solidFill>
              </a:rPr>
              <a:t>٢٠</a:t>
            </a:r>
            <a:r>
              <a:t> )=</a:t>
            </a:r>
            <a:r>
              <a:rPr>
                <a:solidFill>
                  <a:srgbClr val="016E8F"/>
                </a:solidFill>
              </a:rPr>
              <a:t>٨٠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2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2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2" grpId="5"/>
      <p:bldP build="whole" bldLvl="1" animBg="1" rev="0" advAuto="0" spid="800" grpId="3"/>
      <p:bldP build="whole" bldLvl="1" animBg="1" rev="0" advAuto="0" spid="803" grpId="6"/>
      <p:bldP build="whole" bldLvl="1" animBg="1" rev="0" advAuto="0" spid="798" grpId="1"/>
      <p:bldP build="whole" bldLvl="1" animBg="1" rev="0" advAuto="0" spid="799" grpId="2"/>
      <p:bldP build="whole" bldLvl="1" animBg="1" rev="0" advAuto="0" spid="801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2917" y="5872950"/>
            <a:ext cx="18239801" cy="6055367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grpSp>
        <p:nvGrpSpPr>
          <p:cNvPr id="80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0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٣٦</a:t>
              </a:r>
            </a:p>
          </p:txBody>
        </p:sp>
      </p:grpSp>
      <p:sp>
        <p:nvSpPr>
          <p:cNvPr id="80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1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11" name="بيضاوي"/>
          <p:cNvSpPr/>
          <p:nvPr/>
        </p:nvSpPr>
        <p:spPr>
          <a:xfrm>
            <a:off x="18225510" y="3479011"/>
            <a:ext cx="1007545" cy="93603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2" name="مستطيل 92"/>
          <p:cNvSpPr txBox="1"/>
          <p:nvPr/>
        </p:nvSpPr>
        <p:spPr>
          <a:xfrm>
            <a:off x="5657345" y="3496972"/>
            <a:ext cx="11022398" cy="813580"/>
          </a:xfrm>
          <a:prstGeom prst="rect">
            <a:avLst/>
          </a:prstGeom>
          <a:solidFill>
            <a:srgbClr val="FFF994"/>
          </a:solidFill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5500">
                <a:solidFill>
                  <a:srgbClr val="99244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العبارات المتكافئة </a:t>
            </a:r>
            <a:r>
              <a:rPr>
                <a:solidFill>
                  <a:srgbClr val="0042A9"/>
                </a:solidFill>
              </a:rPr>
              <a:t>لها القيمة نفسها </a:t>
            </a:r>
          </a:p>
        </p:txBody>
      </p:sp>
      <p:grpSp>
        <p:nvGrpSpPr>
          <p:cNvPr id="815" name="IMG_0474.png"/>
          <p:cNvGrpSpPr/>
          <p:nvPr/>
        </p:nvGrpSpPr>
        <p:grpSpPr>
          <a:xfrm>
            <a:off x="4587560" y="4476523"/>
            <a:ext cx="12933659" cy="1378664"/>
            <a:chOff x="0" y="0"/>
            <a:chExt cx="12933657" cy="1378662"/>
          </a:xfrm>
        </p:grpSpPr>
        <p:pic>
          <p:nvPicPr>
            <p:cNvPr id="814" name="IMG_0474.png" descr="IMG_047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7766" t="40816" r="6359" b="54126"/>
            <a:stretch>
              <a:fillRect/>
            </a:stretch>
          </p:blipFill>
          <p:spPr>
            <a:xfrm>
              <a:off x="127000" y="88900"/>
              <a:ext cx="12679658" cy="10484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3" name="IMG_0474.png" descr="IMG_0474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933658" cy="1378663"/>
            </a:xfrm>
            <a:prstGeom prst="rect">
              <a:avLst/>
            </a:prstGeom>
            <a:effectLst/>
          </p:spPr>
        </p:pic>
      </p:grpSp>
      <p:pic>
        <p:nvPicPr>
          <p:cNvPr id="816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rcRect l="17747" t="48360" r="7170" b="40637"/>
          <a:stretch>
            <a:fillRect/>
          </a:stretch>
        </p:blipFill>
        <p:spPr>
          <a:xfrm>
            <a:off x="2730332" y="6382740"/>
            <a:ext cx="16648224" cy="1829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rcRect l="71404" t="66298" r="16726" b="26992"/>
          <a:stretch>
            <a:fillRect/>
          </a:stretch>
        </p:blipFill>
        <p:spPr>
          <a:xfrm>
            <a:off x="16417797" y="8537830"/>
            <a:ext cx="3329081" cy="1411208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Google Shape;3038;p56"/>
          <p:cNvSpPr/>
          <p:nvPr/>
        </p:nvSpPr>
        <p:spPr>
          <a:xfrm>
            <a:off x="19063853" y="8628806"/>
            <a:ext cx="1027463" cy="1116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9003"/>
                </a:moveTo>
                <a:cubicBezTo>
                  <a:pt x="604" y="12536"/>
                  <a:pt x="1217" y="16106"/>
                  <a:pt x="3483" y="18323"/>
                </a:cubicBezTo>
                <a:cubicBezTo>
                  <a:pt x="3629" y="18467"/>
                  <a:pt x="3776" y="18593"/>
                  <a:pt x="3922" y="18719"/>
                </a:cubicBezTo>
                <a:cubicBezTo>
                  <a:pt x="2710" y="17890"/>
                  <a:pt x="1737" y="16556"/>
                  <a:pt x="1151" y="14897"/>
                </a:cubicBezTo>
                <a:cubicBezTo>
                  <a:pt x="511" y="13059"/>
                  <a:pt x="351" y="10967"/>
                  <a:pt x="711" y="9003"/>
                </a:cubicBezTo>
                <a:close/>
                <a:moveTo>
                  <a:pt x="10581" y="611"/>
                </a:moveTo>
                <a:cubicBezTo>
                  <a:pt x="11351" y="611"/>
                  <a:pt x="12120" y="679"/>
                  <a:pt x="12877" y="800"/>
                </a:cubicBezTo>
                <a:cubicBezTo>
                  <a:pt x="15821" y="1250"/>
                  <a:pt x="19580" y="2422"/>
                  <a:pt x="20685" y="6694"/>
                </a:cubicBezTo>
                <a:cubicBezTo>
                  <a:pt x="20845" y="7343"/>
                  <a:pt x="20952" y="8011"/>
                  <a:pt x="21005" y="8695"/>
                </a:cubicBezTo>
                <a:cubicBezTo>
                  <a:pt x="20845" y="8083"/>
                  <a:pt x="20645" y="7506"/>
                  <a:pt x="20405" y="6965"/>
                </a:cubicBezTo>
                <a:cubicBezTo>
                  <a:pt x="18519" y="2695"/>
                  <a:pt x="14759" y="945"/>
                  <a:pt x="11208" y="945"/>
                </a:cubicBezTo>
                <a:cubicBezTo>
                  <a:pt x="10697" y="945"/>
                  <a:pt x="10189" y="981"/>
                  <a:pt x="9692" y="1052"/>
                </a:cubicBezTo>
                <a:cubicBezTo>
                  <a:pt x="9572" y="1088"/>
                  <a:pt x="9572" y="1322"/>
                  <a:pt x="9692" y="1376"/>
                </a:cubicBezTo>
                <a:cubicBezTo>
                  <a:pt x="13023" y="1538"/>
                  <a:pt x="16648" y="2043"/>
                  <a:pt x="18966" y="5685"/>
                </a:cubicBezTo>
                <a:cubicBezTo>
                  <a:pt x="20326" y="7831"/>
                  <a:pt x="20859" y="10481"/>
                  <a:pt x="20459" y="12968"/>
                </a:cubicBezTo>
                <a:cubicBezTo>
                  <a:pt x="19753" y="15168"/>
                  <a:pt x="18486" y="16971"/>
                  <a:pt x="16888" y="18035"/>
                </a:cubicBezTo>
                <a:cubicBezTo>
                  <a:pt x="15062" y="19224"/>
                  <a:pt x="12930" y="19531"/>
                  <a:pt x="10931" y="19765"/>
                </a:cubicBezTo>
                <a:cubicBezTo>
                  <a:pt x="10328" y="19840"/>
                  <a:pt x="9719" y="19887"/>
                  <a:pt x="9109" y="19887"/>
                </a:cubicBezTo>
                <a:cubicBezTo>
                  <a:pt x="7792" y="19887"/>
                  <a:pt x="6476" y="19667"/>
                  <a:pt x="5228" y="19026"/>
                </a:cubicBezTo>
                <a:cubicBezTo>
                  <a:pt x="1577" y="17187"/>
                  <a:pt x="751" y="12338"/>
                  <a:pt x="1044" y="7632"/>
                </a:cubicBezTo>
                <a:cubicBezTo>
                  <a:pt x="1497" y="6171"/>
                  <a:pt x="2190" y="4892"/>
                  <a:pt x="3069" y="3882"/>
                </a:cubicBezTo>
                <a:cubicBezTo>
                  <a:pt x="5185" y="1455"/>
                  <a:pt x="7882" y="611"/>
                  <a:pt x="10581" y="611"/>
                </a:cubicBezTo>
                <a:close/>
                <a:moveTo>
                  <a:pt x="19140" y="16502"/>
                </a:moveTo>
                <a:cubicBezTo>
                  <a:pt x="19033" y="16664"/>
                  <a:pt x="18940" y="16809"/>
                  <a:pt x="18833" y="16953"/>
                </a:cubicBezTo>
                <a:cubicBezTo>
                  <a:pt x="16766" y="19749"/>
                  <a:pt x="13873" y="20515"/>
                  <a:pt x="11045" y="20515"/>
                </a:cubicBezTo>
                <a:cubicBezTo>
                  <a:pt x="10847" y="20515"/>
                  <a:pt x="10649" y="20512"/>
                  <a:pt x="10452" y="20505"/>
                </a:cubicBezTo>
                <a:cubicBezTo>
                  <a:pt x="11904" y="20360"/>
                  <a:pt x="13343" y="20072"/>
                  <a:pt x="14769" y="19603"/>
                </a:cubicBezTo>
                <a:cubicBezTo>
                  <a:pt x="16408" y="19134"/>
                  <a:pt x="17913" y="18053"/>
                  <a:pt x="19140" y="16502"/>
                </a:cubicBezTo>
                <a:close/>
                <a:moveTo>
                  <a:pt x="10771" y="0"/>
                </a:moveTo>
                <a:cubicBezTo>
                  <a:pt x="8725" y="0"/>
                  <a:pt x="6686" y="491"/>
                  <a:pt x="4908" y="1664"/>
                </a:cubicBezTo>
                <a:cubicBezTo>
                  <a:pt x="3362" y="2656"/>
                  <a:pt x="2057" y="4207"/>
                  <a:pt x="1124" y="6136"/>
                </a:cubicBezTo>
                <a:cubicBezTo>
                  <a:pt x="1093" y="6103"/>
                  <a:pt x="1052" y="6081"/>
                  <a:pt x="1014" y="6081"/>
                </a:cubicBezTo>
                <a:cubicBezTo>
                  <a:pt x="970" y="6081"/>
                  <a:pt x="931" y="6111"/>
                  <a:pt x="924" y="6190"/>
                </a:cubicBezTo>
                <a:cubicBezTo>
                  <a:pt x="911" y="6334"/>
                  <a:pt x="884" y="6551"/>
                  <a:pt x="871" y="6731"/>
                </a:cubicBezTo>
                <a:cubicBezTo>
                  <a:pt x="191" y="8335"/>
                  <a:pt x="-102" y="10192"/>
                  <a:pt x="31" y="12031"/>
                </a:cubicBezTo>
                <a:cubicBezTo>
                  <a:pt x="205" y="14086"/>
                  <a:pt x="818" y="16034"/>
                  <a:pt x="1790" y="17620"/>
                </a:cubicBezTo>
                <a:cubicBezTo>
                  <a:pt x="2949" y="19531"/>
                  <a:pt x="4668" y="20487"/>
                  <a:pt x="6414" y="20955"/>
                </a:cubicBezTo>
                <a:cubicBezTo>
                  <a:pt x="7852" y="21342"/>
                  <a:pt x="9428" y="21600"/>
                  <a:pt x="11008" y="21600"/>
                </a:cubicBezTo>
                <a:cubicBezTo>
                  <a:pt x="13408" y="21600"/>
                  <a:pt x="15820" y="21003"/>
                  <a:pt x="17780" y="19350"/>
                </a:cubicBezTo>
                <a:cubicBezTo>
                  <a:pt x="20086" y="17404"/>
                  <a:pt x="21485" y="14159"/>
                  <a:pt x="21311" y="10787"/>
                </a:cubicBezTo>
                <a:cubicBezTo>
                  <a:pt x="21338" y="10589"/>
                  <a:pt x="21351" y="10409"/>
                  <a:pt x="21365" y="10210"/>
                </a:cubicBezTo>
                <a:cubicBezTo>
                  <a:pt x="21498" y="8011"/>
                  <a:pt x="21085" y="5793"/>
                  <a:pt x="20006" y="4099"/>
                </a:cubicBezTo>
                <a:cubicBezTo>
                  <a:pt x="18980" y="2476"/>
                  <a:pt x="17474" y="1557"/>
                  <a:pt x="15982" y="998"/>
                </a:cubicBezTo>
                <a:cubicBezTo>
                  <a:pt x="14353" y="375"/>
                  <a:pt x="12559" y="0"/>
                  <a:pt x="10771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19" name="Google Shape;14491;p117"/>
          <p:cNvSpPr/>
          <p:nvPr/>
        </p:nvSpPr>
        <p:spPr>
          <a:xfrm rot="705145">
            <a:off x="18351073" y="8467252"/>
            <a:ext cx="1186258" cy="631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600" fill="norm" stroke="1" extrusionOk="0">
                <a:moveTo>
                  <a:pt x="17995" y="518"/>
                </a:moveTo>
                <a:cubicBezTo>
                  <a:pt x="17031" y="591"/>
                  <a:pt x="16066" y="806"/>
                  <a:pt x="15126" y="1131"/>
                </a:cubicBezTo>
                <a:cubicBezTo>
                  <a:pt x="14500" y="1386"/>
                  <a:pt x="13850" y="1637"/>
                  <a:pt x="13222" y="1965"/>
                </a:cubicBezTo>
                <a:cubicBezTo>
                  <a:pt x="12523" y="2253"/>
                  <a:pt x="11848" y="2651"/>
                  <a:pt x="11197" y="3157"/>
                </a:cubicBezTo>
                <a:cubicBezTo>
                  <a:pt x="10860" y="3446"/>
                  <a:pt x="10498" y="3663"/>
                  <a:pt x="10136" y="3951"/>
                </a:cubicBezTo>
                <a:cubicBezTo>
                  <a:pt x="9750" y="4313"/>
                  <a:pt x="9365" y="4746"/>
                  <a:pt x="8954" y="5071"/>
                </a:cubicBezTo>
                <a:cubicBezTo>
                  <a:pt x="8474" y="5469"/>
                  <a:pt x="8038" y="5938"/>
                  <a:pt x="7629" y="6481"/>
                </a:cubicBezTo>
                <a:cubicBezTo>
                  <a:pt x="7316" y="6879"/>
                  <a:pt x="6883" y="7060"/>
                  <a:pt x="6689" y="7673"/>
                </a:cubicBezTo>
                <a:cubicBezTo>
                  <a:pt x="6592" y="7927"/>
                  <a:pt x="6447" y="8142"/>
                  <a:pt x="6280" y="8323"/>
                </a:cubicBezTo>
                <a:cubicBezTo>
                  <a:pt x="5918" y="8758"/>
                  <a:pt x="5605" y="9264"/>
                  <a:pt x="5315" y="9807"/>
                </a:cubicBezTo>
                <a:cubicBezTo>
                  <a:pt x="4881" y="10564"/>
                  <a:pt x="4496" y="11395"/>
                  <a:pt x="4157" y="12263"/>
                </a:cubicBezTo>
                <a:cubicBezTo>
                  <a:pt x="3820" y="13130"/>
                  <a:pt x="3580" y="14071"/>
                  <a:pt x="3314" y="14975"/>
                </a:cubicBezTo>
                <a:cubicBezTo>
                  <a:pt x="3194" y="15334"/>
                  <a:pt x="3194" y="15733"/>
                  <a:pt x="3073" y="16094"/>
                </a:cubicBezTo>
                <a:cubicBezTo>
                  <a:pt x="3001" y="16312"/>
                  <a:pt x="2953" y="16312"/>
                  <a:pt x="2807" y="16312"/>
                </a:cubicBezTo>
                <a:cubicBezTo>
                  <a:pt x="2423" y="16275"/>
                  <a:pt x="2108" y="15913"/>
                  <a:pt x="1748" y="15733"/>
                </a:cubicBezTo>
                <a:cubicBezTo>
                  <a:pt x="1458" y="15588"/>
                  <a:pt x="1192" y="15300"/>
                  <a:pt x="855" y="15263"/>
                </a:cubicBezTo>
                <a:cubicBezTo>
                  <a:pt x="807" y="15263"/>
                  <a:pt x="749" y="15183"/>
                  <a:pt x="693" y="15183"/>
                </a:cubicBezTo>
                <a:cubicBezTo>
                  <a:pt x="666" y="15183"/>
                  <a:pt x="638" y="15202"/>
                  <a:pt x="615" y="15263"/>
                </a:cubicBezTo>
                <a:cubicBezTo>
                  <a:pt x="591" y="15371"/>
                  <a:pt x="591" y="15515"/>
                  <a:pt x="638" y="15662"/>
                </a:cubicBezTo>
                <a:cubicBezTo>
                  <a:pt x="832" y="16673"/>
                  <a:pt x="1073" y="17685"/>
                  <a:pt x="1290" y="18697"/>
                </a:cubicBezTo>
                <a:cubicBezTo>
                  <a:pt x="1386" y="19420"/>
                  <a:pt x="1603" y="20141"/>
                  <a:pt x="1891" y="20794"/>
                </a:cubicBezTo>
                <a:cubicBezTo>
                  <a:pt x="1955" y="20906"/>
                  <a:pt x="2023" y="20970"/>
                  <a:pt x="2085" y="20970"/>
                </a:cubicBezTo>
                <a:cubicBezTo>
                  <a:pt x="2142" y="20970"/>
                  <a:pt x="2195" y="20913"/>
                  <a:pt x="2229" y="20794"/>
                </a:cubicBezTo>
                <a:cubicBezTo>
                  <a:pt x="2263" y="20693"/>
                  <a:pt x="2305" y="20669"/>
                  <a:pt x="2351" y="20669"/>
                </a:cubicBezTo>
                <a:cubicBezTo>
                  <a:pt x="2393" y="20669"/>
                  <a:pt x="2439" y="20691"/>
                  <a:pt x="2483" y="20691"/>
                </a:cubicBezTo>
                <a:cubicBezTo>
                  <a:pt x="2494" y="20691"/>
                  <a:pt x="2508" y="20688"/>
                  <a:pt x="2519" y="20684"/>
                </a:cubicBezTo>
                <a:cubicBezTo>
                  <a:pt x="3339" y="20359"/>
                  <a:pt x="4085" y="19709"/>
                  <a:pt x="4881" y="19274"/>
                </a:cubicBezTo>
                <a:cubicBezTo>
                  <a:pt x="5073" y="19166"/>
                  <a:pt x="5243" y="18985"/>
                  <a:pt x="5411" y="18878"/>
                </a:cubicBezTo>
                <a:cubicBezTo>
                  <a:pt x="5460" y="18841"/>
                  <a:pt x="5556" y="18914"/>
                  <a:pt x="5556" y="18768"/>
                </a:cubicBezTo>
                <a:cubicBezTo>
                  <a:pt x="5580" y="18624"/>
                  <a:pt x="5508" y="18587"/>
                  <a:pt x="5435" y="18516"/>
                </a:cubicBezTo>
                <a:cubicBezTo>
                  <a:pt x="5218" y="18335"/>
                  <a:pt x="4977" y="18154"/>
                  <a:pt x="4713" y="18081"/>
                </a:cubicBezTo>
                <a:cubicBezTo>
                  <a:pt x="4519" y="18010"/>
                  <a:pt x="4327" y="17866"/>
                  <a:pt x="4157" y="17685"/>
                </a:cubicBezTo>
                <a:cubicBezTo>
                  <a:pt x="4102" y="17629"/>
                  <a:pt x="4046" y="17553"/>
                  <a:pt x="3981" y="17553"/>
                </a:cubicBezTo>
                <a:cubicBezTo>
                  <a:pt x="3960" y="17553"/>
                  <a:pt x="3939" y="17558"/>
                  <a:pt x="3918" y="17575"/>
                </a:cubicBezTo>
                <a:cubicBezTo>
                  <a:pt x="3857" y="17605"/>
                  <a:pt x="3808" y="17617"/>
                  <a:pt x="3772" y="17617"/>
                </a:cubicBezTo>
                <a:cubicBezTo>
                  <a:pt x="3574" y="17617"/>
                  <a:pt x="3683" y="17258"/>
                  <a:pt x="3724" y="17106"/>
                </a:cubicBezTo>
                <a:cubicBezTo>
                  <a:pt x="3893" y="16275"/>
                  <a:pt x="4182" y="15444"/>
                  <a:pt x="4543" y="14721"/>
                </a:cubicBezTo>
                <a:cubicBezTo>
                  <a:pt x="4856" y="14108"/>
                  <a:pt x="5218" y="13492"/>
                  <a:pt x="5580" y="12915"/>
                </a:cubicBezTo>
                <a:cubicBezTo>
                  <a:pt x="6208" y="12011"/>
                  <a:pt x="6858" y="11143"/>
                  <a:pt x="7580" y="10383"/>
                </a:cubicBezTo>
                <a:cubicBezTo>
                  <a:pt x="8570" y="9264"/>
                  <a:pt x="9703" y="8614"/>
                  <a:pt x="10811" y="7891"/>
                </a:cubicBezTo>
                <a:cubicBezTo>
                  <a:pt x="11245" y="7602"/>
                  <a:pt x="11680" y="7348"/>
                  <a:pt x="12138" y="7167"/>
                </a:cubicBezTo>
                <a:cubicBezTo>
                  <a:pt x="12933" y="6769"/>
                  <a:pt x="13752" y="6481"/>
                  <a:pt x="14596" y="6263"/>
                </a:cubicBezTo>
                <a:cubicBezTo>
                  <a:pt x="15126" y="6082"/>
                  <a:pt x="15657" y="5794"/>
                  <a:pt x="16211" y="5794"/>
                </a:cubicBezTo>
                <a:cubicBezTo>
                  <a:pt x="16748" y="5794"/>
                  <a:pt x="17284" y="5623"/>
                  <a:pt x="17833" y="5623"/>
                </a:cubicBezTo>
                <a:cubicBezTo>
                  <a:pt x="17951" y="5623"/>
                  <a:pt x="18070" y="5630"/>
                  <a:pt x="18189" y="5650"/>
                </a:cubicBezTo>
                <a:cubicBezTo>
                  <a:pt x="18428" y="5667"/>
                  <a:pt x="18670" y="5667"/>
                  <a:pt x="18914" y="5667"/>
                </a:cubicBezTo>
                <a:cubicBezTo>
                  <a:pt x="19159" y="5667"/>
                  <a:pt x="19405" y="5667"/>
                  <a:pt x="19659" y="5687"/>
                </a:cubicBezTo>
                <a:cubicBezTo>
                  <a:pt x="19997" y="5723"/>
                  <a:pt x="20334" y="5794"/>
                  <a:pt x="20671" y="5904"/>
                </a:cubicBezTo>
                <a:cubicBezTo>
                  <a:pt x="20710" y="5914"/>
                  <a:pt x="20745" y="5921"/>
                  <a:pt x="20774" y="5921"/>
                </a:cubicBezTo>
                <a:cubicBezTo>
                  <a:pt x="20851" y="5921"/>
                  <a:pt x="20888" y="5870"/>
                  <a:pt x="20888" y="5687"/>
                </a:cubicBezTo>
                <a:cubicBezTo>
                  <a:pt x="20913" y="5432"/>
                  <a:pt x="20937" y="5181"/>
                  <a:pt x="20960" y="4927"/>
                </a:cubicBezTo>
                <a:lnTo>
                  <a:pt x="20960" y="4963"/>
                </a:lnTo>
                <a:cubicBezTo>
                  <a:pt x="21033" y="3988"/>
                  <a:pt x="20984" y="3047"/>
                  <a:pt x="20864" y="2109"/>
                </a:cubicBezTo>
                <a:cubicBezTo>
                  <a:pt x="20671" y="951"/>
                  <a:pt x="20598" y="806"/>
                  <a:pt x="19803" y="699"/>
                </a:cubicBezTo>
                <a:cubicBezTo>
                  <a:pt x="19201" y="555"/>
                  <a:pt x="18598" y="518"/>
                  <a:pt x="17995" y="518"/>
                </a:cubicBezTo>
                <a:close/>
                <a:moveTo>
                  <a:pt x="18124" y="0"/>
                </a:moveTo>
                <a:cubicBezTo>
                  <a:pt x="18696" y="0"/>
                  <a:pt x="19273" y="73"/>
                  <a:pt x="19851" y="230"/>
                </a:cubicBezTo>
                <a:cubicBezTo>
                  <a:pt x="20021" y="264"/>
                  <a:pt x="20189" y="301"/>
                  <a:pt x="20381" y="301"/>
                </a:cubicBezTo>
                <a:cubicBezTo>
                  <a:pt x="21250" y="301"/>
                  <a:pt x="21467" y="806"/>
                  <a:pt x="21514" y="1855"/>
                </a:cubicBezTo>
                <a:cubicBezTo>
                  <a:pt x="21491" y="2324"/>
                  <a:pt x="21467" y="2796"/>
                  <a:pt x="21467" y="3265"/>
                </a:cubicBezTo>
                <a:cubicBezTo>
                  <a:pt x="21563" y="3951"/>
                  <a:pt x="21563" y="4711"/>
                  <a:pt x="21467" y="5432"/>
                </a:cubicBezTo>
                <a:cubicBezTo>
                  <a:pt x="21442" y="5577"/>
                  <a:pt x="21297" y="5687"/>
                  <a:pt x="21418" y="5904"/>
                </a:cubicBezTo>
                <a:cubicBezTo>
                  <a:pt x="21346" y="6192"/>
                  <a:pt x="21346" y="6554"/>
                  <a:pt x="21154" y="6698"/>
                </a:cubicBezTo>
                <a:cubicBezTo>
                  <a:pt x="21080" y="6789"/>
                  <a:pt x="20996" y="6833"/>
                  <a:pt x="20913" y="6833"/>
                </a:cubicBezTo>
                <a:cubicBezTo>
                  <a:pt x="20828" y="6833"/>
                  <a:pt x="20743" y="6789"/>
                  <a:pt x="20671" y="6698"/>
                </a:cubicBezTo>
                <a:lnTo>
                  <a:pt x="20526" y="6698"/>
                </a:lnTo>
                <a:lnTo>
                  <a:pt x="19731" y="6591"/>
                </a:lnTo>
                <a:cubicBezTo>
                  <a:pt x="19315" y="6500"/>
                  <a:pt x="18882" y="6437"/>
                  <a:pt x="18446" y="6437"/>
                </a:cubicBezTo>
                <a:cubicBezTo>
                  <a:pt x="18352" y="6437"/>
                  <a:pt x="18257" y="6439"/>
                  <a:pt x="18164" y="6444"/>
                </a:cubicBezTo>
                <a:cubicBezTo>
                  <a:pt x="17586" y="6554"/>
                  <a:pt x="17007" y="6517"/>
                  <a:pt x="16428" y="6625"/>
                </a:cubicBezTo>
                <a:cubicBezTo>
                  <a:pt x="15946" y="6698"/>
                  <a:pt x="15416" y="6806"/>
                  <a:pt x="14934" y="6950"/>
                </a:cubicBezTo>
                <a:cubicBezTo>
                  <a:pt x="14428" y="7060"/>
                  <a:pt x="13897" y="7204"/>
                  <a:pt x="13391" y="7385"/>
                </a:cubicBezTo>
                <a:cubicBezTo>
                  <a:pt x="12692" y="7637"/>
                  <a:pt x="11993" y="7964"/>
                  <a:pt x="11318" y="8323"/>
                </a:cubicBezTo>
                <a:cubicBezTo>
                  <a:pt x="10739" y="8651"/>
                  <a:pt x="10185" y="9083"/>
                  <a:pt x="9606" y="9445"/>
                </a:cubicBezTo>
                <a:cubicBezTo>
                  <a:pt x="8787" y="9951"/>
                  <a:pt x="8016" y="10637"/>
                  <a:pt x="7316" y="11432"/>
                </a:cubicBezTo>
                <a:cubicBezTo>
                  <a:pt x="6568" y="12263"/>
                  <a:pt x="5893" y="13203"/>
                  <a:pt x="5292" y="14215"/>
                </a:cubicBezTo>
                <a:cubicBezTo>
                  <a:pt x="4930" y="14902"/>
                  <a:pt x="4592" y="15588"/>
                  <a:pt x="4302" y="16312"/>
                </a:cubicBezTo>
                <a:cubicBezTo>
                  <a:pt x="4231" y="16493"/>
                  <a:pt x="4134" y="16708"/>
                  <a:pt x="4398" y="16818"/>
                </a:cubicBezTo>
                <a:cubicBezTo>
                  <a:pt x="4640" y="16889"/>
                  <a:pt x="4881" y="16998"/>
                  <a:pt x="5098" y="17143"/>
                </a:cubicBezTo>
                <a:cubicBezTo>
                  <a:pt x="5484" y="17468"/>
                  <a:pt x="5918" y="17719"/>
                  <a:pt x="6183" y="18299"/>
                </a:cubicBezTo>
                <a:cubicBezTo>
                  <a:pt x="6304" y="18553"/>
                  <a:pt x="6280" y="18878"/>
                  <a:pt x="6110" y="19059"/>
                </a:cubicBezTo>
                <a:cubicBezTo>
                  <a:pt x="5580" y="19635"/>
                  <a:pt x="4977" y="20070"/>
                  <a:pt x="4351" y="20359"/>
                </a:cubicBezTo>
                <a:cubicBezTo>
                  <a:pt x="3652" y="20757"/>
                  <a:pt x="2977" y="21082"/>
                  <a:pt x="2302" y="21514"/>
                </a:cubicBezTo>
                <a:cubicBezTo>
                  <a:pt x="2208" y="21573"/>
                  <a:pt x="2110" y="21600"/>
                  <a:pt x="2014" y="21600"/>
                </a:cubicBezTo>
                <a:cubicBezTo>
                  <a:pt x="1741" y="21600"/>
                  <a:pt x="1481" y="21383"/>
                  <a:pt x="1337" y="21009"/>
                </a:cubicBezTo>
                <a:cubicBezTo>
                  <a:pt x="975" y="20214"/>
                  <a:pt x="832" y="19310"/>
                  <a:pt x="494" y="18516"/>
                </a:cubicBezTo>
                <a:cubicBezTo>
                  <a:pt x="445" y="18372"/>
                  <a:pt x="445" y="18228"/>
                  <a:pt x="470" y="18081"/>
                </a:cubicBezTo>
                <a:cubicBezTo>
                  <a:pt x="494" y="17974"/>
                  <a:pt x="470" y="17829"/>
                  <a:pt x="421" y="17719"/>
                </a:cubicBezTo>
                <a:cubicBezTo>
                  <a:pt x="229" y="17323"/>
                  <a:pt x="300" y="16818"/>
                  <a:pt x="204" y="16383"/>
                </a:cubicBezTo>
                <a:cubicBezTo>
                  <a:pt x="108" y="15913"/>
                  <a:pt x="349" y="15408"/>
                  <a:pt x="36" y="15009"/>
                </a:cubicBezTo>
                <a:cubicBezTo>
                  <a:pt x="-37" y="14938"/>
                  <a:pt x="12" y="14648"/>
                  <a:pt x="84" y="14503"/>
                </a:cubicBezTo>
                <a:cubicBezTo>
                  <a:pt x="123" y="14415"/>
                  <a:pt x="196" y="14349"/>
                  <a:pt x="261" y="14349"/>
                </a:cubicBezTo>
                <a:cubicBezTo>
                  <a:pt x="274" y="14349"/>
                  <a:pt x="287" y="14354"/>
                  <a:pt x="300" y="14359"/>
                </a:cubicBezTo>
                <a:cubicBezTo>
                  <a:pt x="904" y="14433"/>
                  <a:pt x="1507" y="14721"/>
                  <a:pt x="2036" y="15190"/>
                </a:cubicBezTo>
                <a:cubicBezTo>
                  <a:pt x="2188" y="15332"/>
                  <a:pt x="2294" y="15408"/>
                  <a:pt x="2379" y="15408"/>
                </a:cubicBezTo>
                <a:cubicBezTo>
                  <a:pt x="2509" y="15408"/>
                  <a:pt x="2584" y="15224"/>
                  <a:pt x="2687" y="14828"/>
                </a:cubicBezTo>
                <a:cubicBezTo>
                  <a:pt x="2687" y="14794"/>
                  <a:pt x="2711" y="14758"/>
                  <a:pt x="2736" y="14721"/>
                </a:cubicBezTo>
                <a:cubicBezTo>
                  <a:pt x="3098" y="13927"/>
                  <a:pt x="3218" y="12986"/>
                  <a:pt x="3556" y="12192"/>
                </a:cubicBezTo>
                <a:cubicBezTo>
                  <a:pt x="3844" y="11432"/>
                  <a:pt x="4157" y="10708"/>
                  <a:pt x="4496" y="9987"/>
                </a:cubicBezTo>
                <a:cubicBezTo>
                  <a:pt x="4856" y="9335"/>
                  <a:pt x="5267" y="8722"/>
                  <a:pt x="5652" y="8108"/>
                </a:cubicBezTo>
                <a:cubicBezTo>
                  <a:pt x="6280" y="7167"/>
                  <a:pt x="6954" y="6300"/>
                  <a:pt x="7678" y="5542"/>
                </a:cubicBezTo>
                <a:cubicBezTo>
                  <a:pt x="8232" y="4927"/>
                  <a:pt x="8835" y="4384"/>
                  <a:pt x="9437" y="3878"/>
                </a:cubicBezTo>
                <a:cubicBezTo>
                  <a:pt x="10232" y="3191"/>
                  <a:pt x="11077" y="2578"/>
                  <a:pt x="11944" y="2036"/>
                </a:cubicBezTo>
                <a:cubicBezTo>
                  <a:pt x="12547" y="1637"/>
                  <a:pt x="13175" y="1312"/>
                  <a:pt x="13801" y="1061"/>
                </a:cubicBezTo>
                <a:cubicBezTo>
                  <a:pt x="14862" y="591"/>
                  <a:pt x="15946" y="264"/>
                  <a:pt x="17056" y="86"/>
                </a:cubicBezTo>
                <a:cubicBezTo>
                  <a:pt x="17408" y="29"/>
                  <a:pt x="17765" y="0"/>
                  <a:pt x="18124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20" name="Google Shape;14491;p117"/>
          <p:cNvSpPr/>
          <p:nvPr/>
        </p:nvSpPr>
        <p:spPr>
          <a:xfrm rot="705145">
            <a:off x="17247398" y="8252173"/>
            <a:ext cx="2284143" cy="842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600" fill="norm" stroke="1" extrusionOk="0">
                <a:moveTo>
                  <a:pt x="17995" y="518"/>
                </a:moveTo>
                <a:cubicBezTo>
                  <a:pt x="17031" y="591"/>
                  <a:pt x="16066" y="806"/>
                  <a:pt x="15126" y="1131"/>
                </a:cubicBezTo>
                <a:cubicBezTo>
                  <a:pt x="14500" y="1386"/>
                  <a:pt x="13850" y="1637"/>
                  <a:pt x="13222" y="1965"/>
                </a:cubicBezTo>
                <a:cubicBezTo>
                  <a:pt x="12523" y="2253"/>
                  <a:pt x="11848" y="2651"/>
                  <a:pt x="11197" y="3157"/>
                </a:cubicBezTo>
                <a:cubicBezTo>
                  <a:pt x="10860" y="3446"/>
                  <a:pt x="10498" y="3663"/>
                  <a:pt x="10136" y="3951"/>
                </a:cubicBezTo>
                <a:cubicBezTo>
                  <a:pt x="9750" y="4313"/>
                  <a:pt x="9365" y="4746"/>
                  <a:pt x="8954" y="5071"/>
                </a:cubicBezTo>
                <a:cubicBezTo>
                  <a:pt x="8474" y="5469"/>
                  <a:pt x="8038" y="5938"/>
                  <a:pt x="7629" y="6481"/>
                </a:cubicBezTo>
                <a:cubicBezTo>
                  <a:pt x="7316" y="6879"/>
                  <a:pt x="6883" y="7060"/>
                  <a:pt x="6689" y="7673"/>
                </a:cubicBezTo>
                <a:cubicBezTo>
                  <a:pt x="6592" y="7927"/>
                  <a:pt x="6447" y="8142"/>
                  <a:pt x="6280" y="8323"/>
                </a:cubicBezTo>
                <a:cubicBezTo>
                  <a:pt x="5918" y="8758"/>
                  <a:pt x="5605" y="9264"/>
                  <a:pt x="5315" y="9807"/>
                </a:cubicBezTo>
                <a:cubicBezTo>
                  <a:pt x="4881" y="10564"/>
                  <a:pt x="4496" y="11395"/>
                  <a:pt x="4157" y="12263"/>
                </a:cubicBezTo>
                <a:cubicBezTo>
                  <a:pt x="3820" y="13130"/>
                  <a:pt x="3580" y="14071"/>
                  <a:pt x="3314" y="14975"/>
                </a:cubicBezTo>
                <a:cubicBezTo>
                  <a:pt x="3194" y="15334"/>
                  <a:pt x="3194" y="15733"/>
                  <a:pt x="3073" y="16094"/>
                </a:cubicBezTo>
                <a:cubicBezTo>
                  <a:pt x="3001" y="16312"/>
                  <a:pt x="2953" y="16312"/>
                  <a:pt x="2807" y="16312"/>
                </a:cubicBezTo>
                <a:cubicBezTo>
                  <a:pt x="2423" y="16275"/>
                  <a:pt x="2108" y="15913"/>
                  <a:pt x="1748" y="15733"/>
                </a:cubicBezTo>
                <a:cubicBezTo>
                  <a:pt x="1458" y="15588"/>
                  <a:pt x="1192" y="15300"/>
                  <a:pt x="855" y="15263"/>
                </a:cubicBezTo>
                <a:cubicBezTo>
                  <a:pt x="807" y="15263"/>
                  <a:pt x="749" y="15183"/>
                  <a:pt x="693" y="15183"/>
                </a:cubicBezTo>
                <a:cubicBezTo>
                  <a:pt x="666" y="15183"/>
                  <a:pt x="638" y="15202"/>
                  <a:pt x="615" y="15263"/>
                </a:cubicBezTo>
                <a:cubicBezTo>
                  <a:pt x="591" y="15371"/>
                  <a:pt x="591" y="15515"/>
                  <a:pt x="638" y="15662"/>
                </a:cubicBezTo>
                <a:cubicBezTo>
                  <a:pt x="832" y="16673"/>
                  <a:pt x="1073" y="17685"/>
                  <a:pt x="1290" y="18697"/>
                </a:cubicBezTo>
                <a:cubicBezTo>
                  <a:pt x="1386" y="19420"/>
                  <a:pt x="1603" y="20141"/>
                  <a:pt x="1891" y="20794"/>
                </a:cubicBezTo>
                <a:cubicBezTo>
                  <a:pt x="1955" y="20906"/>
                  <a:pt x="2023" y="20970"/>
                  <a:pt x="2085" y="20970"/>
                </a:cubicBezTo>
                <a:cubicBezTo>
                  <a:pt x="2142" y="20970"/>
                  <a:pt x="2195" y="20913"/>
                  <a:pt x="2229" y="20794"/>
                </a:cubicBezTo>
                <a:cubicBezTo>
                  <a:pt x="2263" y="20693"/>
                  <a:pt x="2305" y="20669"/>
                  <a:pt x="2351" y="20669"/>
                </a:cubicBezTo>
                <a:cubicBezTo>
                  <a:pt x="2393" y="20669"/>
                  <a:pt x="2439" y="20691"/>
                  <a:pt x="2483" y="20691"/>
                </a:cubicBezTo>
                <a:cubicBezTo>
                  <a:pt x="2494" y="20691"/>
                  <a:pt x="2508" y="20688"/>
                  <a:pt x="2519" y="20684"/>
                </a:cubicBezTo>
                <a:cubicBezTo>
                  <a:pt x="3339" y="20359"/>
                  <a:pt x="4085" y="19709"/>
                  <a:pt x="4881" y="19274"/>
                </a:cubicBezTo>
                <a:cubicBezTo>
                  <a:pt x="5073" y="19166"/>
                  <a:pt x="5243" y="18985"/>
                  <a:pt x="5411" y="18878"/>
                </a:cubicBezTo>
                <a:cubicBezTo>
                  <a:pt x="5460" y="18841"/>
                  <a:pt x="5556" y="18914"/>
                  <a:pt x="5556" y="18768"/>
                </a:cubicBezTo>
                <a:cubicBezTo>
                  <a:pt x="5580" y="18624"/>
                  <a:pt x="5508" y="18587"/>
                  <a:pt x="5435" y="18516"/>
                </a:cubicBezTo>
                <a:cubicBezTo>
                  <a:pt x="5218" y="18335"/>
                  <a:pt x="4977" y="18154"/>
                  <a:pt x="4713" y="18081"/>
                </a:cubicBezTo>
                <a:cubicBezTo>
                  <a:pt x="4519" y="18010"/>
                  <a:pt x="4327" y="17866"/>
                  <a:pt x="4157" y="17685"/>
                </a:cubicBezTo>
                <a:cubicBezTo>
                  <a:pt x="4102" y="17629"/>
                  <a:pt x="4046" y="17553"/>
                  <a:pt x="3981" y="17553"/>
                </a:cubicBezTo>
                <a:cubicBezTo>
                  <a:pt x="3960" y="17553"/>
                  <a:pt x="3939" y="17558"/>
                  <a:pt x="3918" y="17575"/>
                </a:cubicBezTo>
                <a:cubicBezTo>
                  <a:pt x="3857" y="17605"/>
                  <a:pt x="3808" y="17617"/>
                  <a:pt x="3772" y="17617"/>
                </a:cubicBezTo>
                <a:cubicBezTo>
                  <a:pt x="3574" y="17617"/>
                  <a:pt x="3683" y="17258"/>
                  <a:pt x="3724" y="17106"/>
                </a:cubicBezTo>
                <a:cubicBezTo>
                  <a:pt x="3893" y="16275"/>
                  <a:pt x="4182" y="15444"/>
                  <a:pt x="4543" y="14721"/>
                </a:cubicBezTo>
                <a:cubicBezTo>
                  <a:pt x="4856" y="14108"/>
                  <a:pt x="5218" y="13492"/>
                  <a:pt x="5580" y="12915"/>
                </a:cubicBezTo>
                <a:cubicBezTo>
                  <a:pt x="6208" y="12011"/>
                  <a:pt x="6858" y="11143"/>
                  <a:pt x="7580" y="10383"/>
                </a:cubicBezTo>
                <a:cubicBezTo>
                  <a:pt x="8570" y="9264"/>
                  <a:pt x="9703" y="8614"/>
                  <a:pt x="10811" y="7891"/>
                </a:cubicBezTo>
                <a:cubicBezTo>
                  <a:pt x="11245" y="7602"/>
                  <a:pt x="11680" y="7348"/>
                  <a:pt x="12138" y="7167"/>
                </a:cubicBezTo>
                <a:cubicBezTo>
                  <a:pt x="12933" y="6769"/>
                  <a:pt x="13752" y="6481"/>
                  <a:pt x="14596" y="6263"/>
                </a:cubicBezTo>
                <a:cubicBezTo>
                  <a:pt x="15126" y="6082"/>
                  <a:pt x="15657" y="5794"/>
                  <a:pt x="16211" y="5794"/>
                </a:cubicBezTo>
                <a:cubicBezTo>
                  <a:pt x="16748" y="5794"/>
                  <a:pt x="17284" y="5623"/>
                  <a:pt x="17833" y="5623"/>
                </a:cubicBezTo>
                <a:cubicBezTo>
                  <a:pt x="17951" y="5623"/>
                  <a:pt x="18070" y="5630"/>
                  <a:pt x="18189" y="5650"/>
                </a:cubicBezTo>
                <a:cubicBezTo>
                  <a:pt x="18428" y="5667"/>
                  <a:pt x="18670" y="5667"/>
                  <a:pt x="18914" y="5667"/>
                </a:cubicBezTo>
                <a:cubicBezTo>
                  <a:pt x="19159" y="5667"/>
                  <a:pt x="19405" y="5667"/>
                  <a:pt x="19659" y="5687"/>
                </a:cubicBezTo>
                <a:cubicBezTo>
                  <a:pt x="19997" y="5723"/>
                  <a:pt x="20334" y="5794"/>
                  <a:pt x="20671" y="5904"/>
                </a:cubicBezTo>
                <a:cubicBezTo>
                  <a:pt x="20710" y="5914"/>
                  <a:pt x="20745" y="5921"/>
                  <a:pt x="20774" y="5921"/>
                </a:cubicBezTo>
                <a:cubicBezTo>
                  <a:pt x="20851" y="5921"/>
                  <a:pt x="20888" y="5870"/>
                  <a:pt x="20888" y="5687"/>
                </a:cubicBezTo>
                <a:cubicBezTo>
                  <a:pt x="20913" y="5432"/>
                  <a:pt x="20937" y="5181"/>
                  <a:pt x="20960" y="4927"/>
                </a:cubicBezTo>
                <a:lnTo>
                  <a:pt x="20960" y="4963"/>
                </a:lnTo>
                <a:cubicBezTo>
                  <a:pt x="21033" y="3988"/>
                  <a:pt x="20984" y="3047"/>
                  <a:pt x="20864" y="2109"/>
                </a:cubicBezTo>
                <a:cubicBezTo>
                  <a:pt x="20671" y="951"/>
                  <a:pt x="20598" y="806"/>
                  <a:pt x="19803" y="699"/>
                </a:cubicBezTo>
                <a:cubicBezTo>
                  <a:pt x="19201" y="555"/>
                  <a:pt x="18598" y="518"/>
                  <a:pt x="17995" y="518"/>
                </a:cubicBezTo>
                <a:close/>
                <a:moveTo>
                  <a:pt x="18124" y="0"/>
                </a:moveTo>
                <a:cubicBezTo>
                  <a:pt x="18696" y="0"/>
                  <a:pt x="19273" y="73"/>
                  <a:pt x="19851" y="230"/>
                </a:cubicBezTo>
                <a:cubicBezTo>
                  <a:pt x="20021" y="264"/>
                  <a:pt x="20189" y="301"/>
                  <a:pt x="20381" y="301"/>
                </a:cubicBezTo>
                <a:cubicBezTo>
                  <a:pt x="21250" y="301"/>
                  <a:pt x="21467" y="806"/>
                  <a:pt x="21514" y="1855"/>
                </a:cubicBezTo>
                <a:cubicBezTo>
                  <a:pt x="21491" y="2324"/>
                  <a:pt x="21467" y="2796"/>
                  <a:pt x="21467" y="3265"/>
                </a:cubicBezTo>
                <a:cubicBezTo>
                  <a:pt x="21563" y="3951"/>
                  <a:pt x="21563" y="4711"/>
                  <a:pt x="21467" y="5432"/>
                </a:cubicBezTo>
                <a:cubicBezTo>
                  <a:pt x="21442" y="5577"/>
                  <a:pt x="21297" y="5687"/>
                  <a:pt x="21418" y="5904"/>
                </a:cubicBezTo>
                <a:cubicBezTo>
                  <a:pt x="21346" y="6192"/>
                  <a:pt x="21346" y="6554"/>
                  <a:pt x="21154" y="6698"/>
                </a:cubicBezTo>
                <a:cubicBezTo>
                  <a:pt x="21080" y="6789"/>
                  <a:pt x="20996" y="6833"/>
                  <a:pt x="20913" y="6833"/>
                </a:cubicBezTo>
                <a:cubicBezTo>
                  <a:pt x="20828" y="6833"/>
                  <a:pt x="20743" y="6789"/>
                  <a:pt x="20671" y="6698"/>
                </a:cubicBezTo>
                <a:lnTo>
                  <a:pt x="20526" y="6698"/>
                </a:lnTo>
                <a:lnTo>
                  <a:pt x="19731" y="6591"/>
                </a:lnTo>
                <a:cubicBezTo>
                  <a:pt x="19315" y="6500"/>
                  <a:pt x="18882" y="6437"/>
                  <a:pt x="18446" y="6437"/>
                </a:cubicBezTo>
                <a:cubicBezTo>
                  <a:pt x="18352" y="6437"/>
                  <a:pt x="18257" y="6439"/>
                  <a:pt x="18164" y="6444"/>
                </a:cubicBezTo>
                <a:cubicBezTo>
                  <a:pt x="17586" y="6554"/>
                  <a:pt x="17007" y="6517"/>
                  <a:pt x="16428" y="6625"/>
                </a:cubicBezTo>
                <a:cubicBezTo>
                  <a:pt x="15946" y="6698"/>
                  <a:pt x="15416" y="6806"/>
                  <a:pt x="14934" y="6950"/>
                </a:cubicBezTo>
                <a:cubicBezTo>
                  <a:pt x="14428" y="7060"/>
                  <a:pt x="13897" y="7204"/>
                  <a:pt x="13391" y="7385"/>
                </a:cubicBezTo>
                <a:cubicBezTo>
                  <a:pt x="12692" y="7637"/>
                  <a:pt x="11993" y="7964"/>
                  <a:pt x="11318" y="8323"/>
                </a:cubicBezTo>
                <a:cubicBezTo>
                  <a:pt x="10739" y="8651"/>
                  <a:pt x="10185" y="9083"/>
                  <a:pt x="9606" y="9445"/>
                </a:cubicBezTo>
                <a:cubicBezTo>
                  <a:pt x="8787" y="9951"/>
                  <a:pt x="8016" y="10637"/>
                  <a:pt x="7316" y="11432"/>
                </a:cubicBezTo>
                <a:cubicBezTo>
                  <a:pt x="6568" y="12263"/>
                  <a:pt x="5893" y="13203"/>
                  <a:pt x="5292" y="14215"/>
                </a:cubicBezTo>
                <a:cubicBezTo>
                  <a:pt x="4930" y="14902"/>
                  <a:pt x="4592" y="15588"/>
                  <a:pt x="4302" y="16312"/>
                </a:cubicBezTo>
                <a:cubicBezTo>
                  <a:pt x="4231" y="16493"/>
                  <a:pt x="4134" y="16708"/>
                  <a:pt x="4398" y="16818"/>
                </a:cubicBezTo>
                <a:cubicBezTo>
                  <a:pt x="4640" y="16889"/>
                  <a:pt x="4881" y="16998"/>
                  <a:pt x="5098" y="17143"/>
                </a:cubicBezTo>
                <a:cubicBezTo>
                  <a:pt x="5484" y="17468"/>
                  <a:pt x="5918" y="17719"/>
                  <a:pt x="6183" y="18299"/>
                </a:cubicBezTo>
                <a:cubicBezTo>
                  <a:pt x="6304" y="18553"/>
                  <a:pt x="6280" y="18878"/>
                  <a:pt x="6110" y="19059"/>
                </a:cubicBezTo>
                <a:cubicBezTo>
                  <a:pt x="5580" y="19635"/>
                  <a:pt x="4977" y="20070"/>
                  <a:pt x="4351" y="20359"/>
                </a:cubicBezTo>
                <a:cubicBezTo>
                  <a:pt x="3652" y="20757"/>
                  <a:pt x="2977" y="21082"/>
                  <a:pt x="2302" y="21514"/>
                </a:cubicBezTo>
                <a:cubicBezTo>
                  <a:pt x="2208" y="21573"/>
                  <a:pt x="2110" y="21600"/>
                  <a:pt x="2014" y="21600"/>
                </a:cubicBezTo>
                <a:cubicBezTo>
                  <a:pt x="1741" y="21600"/>
                  <a:pt x="1481" y="21383"/>
                  <a:pt x="1337" y="21009"/>
                </a:cubicBezTo>
                <a:cubicBezTo>
                  <a:pt x="975" y="20214"/>
                  <a:pt x="832" y="19310"/>
                  <a:pt x="494" y="18516"/>
                </a:cubicBezTo>
                <a:cubicBezTo>
                  <a:pt x="445" y="18372"/>
                  <a:pt x="445" y="18228"/>
                  <a:pt x="470" y="18081"/>
                </a:cubicBezTo>
                <a:cubicBezTo>
                  <a:pt x="494" y="17974"/>
                  <a:pt x="470" y="17829"/>
                  <a:pt x="421" y="17719"/>
                </a:cubicBezTo>
                <a:cubicBezTo>
                  <a:pt x="229" y="17323"/>
                  <a:pt x="300" y="16818"/>
                  <a:pt x="204" y="16383"/>
                </a:cubicBezTo>
                <a:cubicBezTo>
                  <a:pt x="108" y="15913"/>
                  <a:pt x="349" y="15408"/>
                  <a:pt x="36" y="15009"/>
                </a:cubicBezTo>
                <a:cubicBezTo>
                  <a:pt x="-37" y="14938"/>
                  <a:pt x="12" y="14648"/>
                  <a:pt x="84" y="14503"/>
                </a:cubicBezTo>
                <a:cubicBezTo>
                  <a:pt x="123" y="14415"/>
                  <a:pt x="196" y="14349"/>
                  <a:pt x="261" y="14349"/>
                </a:cubicBezTo>
                <a:cubicBezTo>
                  <a:pt x="274" y="14349"/>
                  <a:pt x="287" y="14354"/>
                  <a:pt x="300" y="14359"/>
                </a:cubicBezTo>
                <a:cubicBezTo>
                  <a:pt x="904" y="14433"/>
                  <a:pt x="1507" y="14721"/>
                  <a:pt x="2036" y="15190"/>
                </a:cubicBezTo>
                <a:cubicBezTo>
                  <a:pt x="2188" y="15332"/>
                  <a:pt x="2294" y="15408"/>
                  <a:pt x="2379" y="15408"/>
                </a:cubicBezTo>
                <a:cubicBezTo>
                  <a:pt x="2509" y="15408"/>
                  <a:pt x="2584" y="15224"/>
                  <a:pt x="2687" y="14828"/>
                </a:cubicBezTo>
                <a:cubicBezTo>
                  <a:pt x="2687" y="14794"/>
                  <a:pt x="2711" y="14758"/>
                  <a:pt x="2736" y="14721"/>
                </a:cubicBezTo>
                <a:cubicBezTo>
                  <a:pt x="3098" y="13927"/>
                  <a:pt x="3218" y="12986"/>
                  <a:pt x="3556" y="12192"/>
                </a:cubicBezTo>
                <a:cubicBezTo>
                  <a:pt x="3844" y="11432"/>
                  <a:pt x="4157" y="10708"/>
                  <a:pt x="4496" y="9987"/>
                </a:cubicBezTo>
                <a:cubicBezTo>
                  <a:pt x="4856" y="9335"/>
                  <a:pt x="5267" y="8722"/>
                  <a:pt x="5652" y="8108"/>
                </a:cubicBezTo>
                <a:cubicBezTo>
                  <a:pt x="6280" y="7167"/>
                  <a:pt x="6954" y="6300"/>
                  <a:pt x="7678" y="5542"/>
                </a:cubicBezTo>
                <a:cubicBezTo>
                  <a:pt x="8232" y="4927"/>
                  <a:pt x="8835" y="4384"/>
                  <a:pt x="9437" y="3878"/>
                </a:cubicBezTo>
                <a:cubicBezTo>
                  <a:pt x="10232" y="3191"/>
                  <a:pt x="11077" y="2578"/>
                  <a:pt x="11944" y="2036"/>
                </a:cubicBezTo>
                <a:cubicBezTo>
                  <a:pt x="12547" y="1637"/>
                  <a:pt x="13175" y="1312"/>
                  <a:pt x="13801" y="1061"/>
                </a:cubicBezTo>
                <a:cubicBezTo>
                  <a:pt x="14862" y="591"/>
                  <a:pt x="15946" y="264"/>
                  <a:pt x="17056" y="86"/>
                </a:cubicBezTo>
                <a:cubicBezTo>
                  <a:pt x="17408" y="29"/>
                  <a:pt x="17765" y="0"/>
                  <a:pt x="18124" y="0"/>
                </a:cubicBezTo>
                <a:close/>
              </a:path>
            </a:pathLst>
          </a:custGeom>
          <a:solidFill>
            <a:srgbClr val="E224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21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rcRect l="52956" t="66127" r="28740" b="27163"/>
          <a:stretch>
            <a:fillRect/>
          </a:stretch>
        </p:blipFill>
        <p:spPr>
          <a:xfrm>
            <a:off x="10969985" y="8537830"/>
            <a:ext cx="5133470" cy="14112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4" name="IMG_0474.png"/>
          <p:cNvGrpSpPr/>
          <p:nvPr/>
        </p:nvGrpSpPr>
        <p:grpSpPr>
          <a:xfrm>
            <a:off x="2538859" y="8671974"/>
            <a:ext cx="7622382" cy="1143001"/>
            <a:chOff x="0" y="0"/>
            <a:chExt cx="7622381" cy="1143000"/>
          </a:xfrm>
        </p:grpSpPr>
        <p:pic>
          <p:nvPicPr>
            <p:cNvPr id="823" name="IMG_0474.png" descr="IMG_047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2408" t="66127" r="52365" b="27163"/>
            <a:stretch>
              <a:fillRect/>
            </a:stretch>
          </p:blipFill>
          <p:spPr>
            <a:xfrm>
              <a:off x="31750" y="31750"/>
              <a:ext cx="7558888" cy="10796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22" name="IMG_0474.png" descr="IMG_0474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622382" cy="1143000"/>
            </a:xfrm>
            <a:prstGeom prst="rect">
              <a:avLst/>
            </a:prstGeom>
            <a:effectLst/>
          </p:spPr>
        </p:pic>
      </p:grpSp>
      <p:pic>
        <p:nvPicPr>
          <p:cNvPr id="825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rcRect l="12290" t="72865" r="17004" b="20546"/>
          <a:stretch>
            <a:fillRect/>
          </a:stretch>
        </p:blipFill>
        <p:spPr>
          <a:xfrm>
            <a:off x="2541545" y="10180027"/>
            <a:ext cx="16187640" cy="1131239"/>
          </a:xfrm>
          <a:prstGeom prst="rect">
            <a:avLst/>
          </a:prstGeom>
          <a:ln w="12700">
            <a:miter lim="400000"/>
          </a:ln>
        </p:spPr>
      </p:pic>
      <p:sp>
        <p:nvSpPr>
          <p:cNvPr id="826" name="Google Shape;2000;p30"/>
          <p:cNvSpPr/>
          <p:nvPr/>
        </p:nvSpPr>
        <p:spPr>
          <a:xfrm>
            <a:off x="19385157" y="11088223"/>
            <a:ext cx="1412318" cy="1147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9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Class="entr" nodeType="afterEffect" presetSubtype="2" presetID="22" grpId="13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2" grpId="1"/>
      <p:bldP build="whole" bldLvl="1" animBg="1" rev="0" advAuto="0" spid="805" grpId="3"/>
      <p:bldP build="whole" bldLvl="1" animBg="1" rev="0" advAuto="0" spid="817" grpId="5"/>
      <p:bldP build="whole" bldLvl="1" animBg="1" rev="0" advAuto="0" spid="816" grpId="4"/>
      <p:bldP build="whole" bldLvl="1" animBg="1" rev="0" advAuto="0" spid="818" grpId="6"/>
      <p:bldP build="whole" bldLvl="1" animBg="1" rev="0" advAuto="0" spid="818" grpId="7"/>
      <p:bldP build="whole" bldLvl="1" animBg="1" rev="0" advAuto="0" spid="818" grpId="8"/>
      <p:bldP build="whole" bldLvl="1" animBg="1" rev="0" advAuto="0" spid="821" grpId="11"/>
      <p:bldP build="whole" bldLvl="1" animBg="1" rev="0" advAuto="0" spid="824" grpId="12"/>
      <p:bldP build="whole" bldLvl="1" animBg="1" rev="0" advAuto="0" spid="819" grpId="9"/>
      <p:bldP build="whole" bldLvl="1" animBg="1" rev="0" advAuto="0" spid="825" grpId="13"/>
      <p:bldP build="whole" bldLvl="1" animBg="1" rev="0" advAuto="0" spid="820" grpId="10"/>
      <p:bldP build="whole" bldLvl="1" animBg="1" rev="0" advAuto="0" spid="81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3100;p57"/>
          <p:cNvSpPr/>
          <p:nvPr/>
        </p:nvSpPr>
        <p:spPr>
          <a:xfrm>
            <a:off x="8227965" y="7574594"/>
            <a:ext cx="9392179" cy="286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29" name="IMG_0475.jpeg" descr="IMG_0475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0879"/>
          <a:stretch>
            <a:fillRect/>
          </a:stretch>
        </p:blipFill>
        <p:spPr>
          <a:xfrm>
            <a:off x="8371380" y="5413202"/>
            <a:ext cx="9470550" cy="17131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IMG_0476.png" descr="IMG_0476.png"/>
          <p:cNvPicPr>
            <a:picLocks noChangeAspect="1"/>
          </p:cNvPicPr>
          <p:nvPr/>
        </p:nvPicPr>
        <p:blipFill>
          <a:blip r:embed="rId2">
            <a:extLst/>
          </a:blip>
          <a:srcRect l="10449" t="25105" r="8773" b="68086"/>
          <a:stretch>
            <a:fillRect/>
          </a:stretch>
        </p:blipFill>
        <p:spPr>
          <a:xfrm>
            <a:off x="3101814" y="4448477"/>
            <a:ext cx="15386346" cy="972685"/>
          </a:xfrm>
          <a:prstGeom prst="rect">
            <a:avLst/>
          </a:prstGeom>
          <a:ln w="12700">
            <a:miter lim="400000"/>
          </a:ln>
        </p:spPr>
      </p:pic>
      <p:sp>
        <p:nvSpPr>
          <p:cNvPr id="832" name="Google Shape;5144;p62"/>
          <p:cNvSpPr/>
          <p:nvPr/>
        </p:nvSpPr>
        <p:spPr>
          <a:xfrm flipH="1">
            <a:off x="1647479" y="6877050"/>
            <a:ext cx="16807660" cy="5278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3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3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٣٦</a:t>
              </a:r>
            </a:p>
          </p:txBody>
        </p:sp>
      </p:grpSp>
      <p:sp>
        <p:nvSpPr>
          <p:cNvPr id="83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45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42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38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9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0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1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43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44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46" name="Google Shape;2000;p30"/>
          <p:cNvSpPr/>
          <p:nvPr/>
        </p:nvSpPr>
        <p:spPr>
          <a:xfrm>
            <a:off x="19502559" y="7304249"/>
            <a:ext cx="854065" cy="854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47" name="IMG_0476.png" descr="IMG_0476.png"/>
          <p:cNvPicPr>
            <a:picLocks noChangeAspect="1"/>
          </p:cNvPicPr>
          <p:nvPr/>
        </p:nvPicPr>
        <p:blipFill>
          <a:blip r:embed="rId2">
            <a:extLst/>
          </a:blip>
          <a:srcRect l="77657" t="34497" r="9839" b="61661"/>
          <a:stretch>
            <a:fillRect/>
          </a:stretch>
        </p:blipFill>
        <p:spPr>
          <a:xfrm>
            <a:off x="12458560" y="5660538"/>
            <a:ext cx="4981884" cy="11477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0" name="تجميع"/>
          <p:cNvGrpSpPr/>
          <p:nvPr/>
        </p:nvGrpSpPr>
        <p:grpSpPr>
          <a:xfrm>
            <a:off x="17326143" y="5694163"/>
            <a:ext cx="1148046" cy="974946"/>
            <a:chOff x="0" y="-63499"/>
            <a:chExt cx="1148045" cy="974945"/>
          </a:xfrm>
        </p:grpSpPr>
        <p:pic>
          <p:nvPicPr>
            <p:cNvPr id="848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609" y="-63500"/>
              <a:ext cx="1022828" cy="94443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49" name="مستطيل 38"/>
            <p:cNvSpPr txBox="1"/>
            <p:nvPr/>
          </p:nvSpPr>
          <p:spPr>
            <a:xfrm>
              <a:off x="0" y="127408"/>
              <a:ext cx="1148046" cy="784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851" name="IMG_0476.png" descr="IMG_0476.png"/>
          <p:cNvPicPr>
            <a:picLocks noChangeAspect="1"/>
          </p:cNvPicPr>
          <p:nvPr/>
        </p:nvPicPr>
        <p:blipFill>
          <a:blip r:embed="rId2">
            <a:extLst/>
          </a:blip>
          <a:srcRect l="78393" t="39635" r="10021" b="54727"/>
          <a:stretch>
            <a:fillRect/>
          </a:stretch>
        </p:blipFill>
        <p:spPr>
          <a:xfrm>
            <a:off x="12976990" y="7457894"/>
            <a:ext cx="4615815" cy="168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IMG_0476.png" descr="IMG_0476.png"/>
          <p:cNvPicPr>
            <a:picLocks noChangeAspect="1"/>
          </p:cNvPicPr>
          <p:nvPr/>
        </p:nvPicPr>
        <p:blipFill>
          <a:blip r:embed="rId2">
            <a:extLst/>
          </a:blip>
          <a:srcRect l="59692" t="40600" r="21668" b="54995"/>
          <a:stretch>
            <a:fillRect/>
          </a:stretch>
        </p:blipFill>
        <p:spPr>
          <a:xfrm>
            <a:off x="3904019" y="7632419"/>
            <a:ext cx="8894665" cy="1576271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Google Shape;8389;p79"/>
          <p:cNvSpPr/>
          <p:nvPr/>
        </p:nvSpPr>
        <p:spPr>
          <a:xfrm rot="9120595">
            <a:off x="15630647" y="7240383"/>
            <a:ext cx="1357036" cy="957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600" fill="norm" stroke="1" extrusionOk="0">
                <a:moveTo>
                  <a:pt x="387" y="0"/>
                </a:moveTo>
                <a:cubicBezTo>
                  <a:pt x="314" y="39"/>
                  <a:pt x="266" y="79"/>
                  <a:pt x="218" y="116"/>
                </a:cubicBezTo>
                <a:cubicBezTo>
                  <a:pt x="49" y="274"/>
                  <a:pt x="242" y="700"/>
                  <a:pt x="0" y="818"/>
                </a:cubicBezTo>
                <a:lnTo>
                  <a:pt x="0" y="934"/>
                </a:lnTo>
                <a:cubicBezTo>
                  <a:pt x="97" y="1479"/>
                  <a:pt x="-24" y="2063"/>
                  <a:pt x="97" y="2647"/>
                </a:cubicBezTo>
                <a:cubicBezTo>
                  <a:pt x="97" y="2687"/>
                  <a:pt x="121" y="2763"/>
                  <a:pt x="121" y="2842"/>
                </a:cubicBezTo>
                <a:cubicBezTo>
                  <a:pt x="121" y="2958"/>
                  <a:pt x="169" y="3153"/>
                  <a:pt x="146" y="3232"/>
                </a:cubicBezTo>
                <a:cubicBezTo>
                  <a:pt x="25" y="3426"/>
                  <a:pt x="193" y="3542"/>
                  <a:pt x="193" y="3658"/>
                </a:cubicBezTo>
                <a:cubicBezTo>
                  <a:pt x="218" y="4203"/>
                  <a:pt x="289" y="4747"/>
                  <a:pt x="363" y="5292"/>
                </a:cubicBezTo>
                <a:cubicBezTo>
                  <a:pt x="387" y="5526"/>
                  <a:pt x="508" y="5721"/>
                  <a:pt x="508" y="5916"/>
                </a:cubicBezTo>
                <a:cubicBezTo>
                  <a:pt x="531" y="6189"/>
                  <a:pt x="555" y="6421"/>
                  <a:pt x="627" y="6616"/>
                </a:cubicBezTo>
                <a:cubicBezTo>
                  <a:pt x="676" y="6811"/>
                  <a:pt x="846" y="7005"/>
                  <a:pt x="821" y="7121"/>
                </a:cubicBezTo>
                <a:cubicBezTo>
                  <a:pt x="725" y="7550"/>
                  <a:pt x="1014" y="7705"/>
                  <a:pt x="1014" y="8095"/>
                </a:cubicBezTo>
                <a:lnTo>
                  <a:pt x="1206" y="7861"/>
                </a:lnTo>
                <a:cubicBezTo>
                  <a:pt x="1231" y="7979"/>
                  <a:pt x="1255" y="8055"/>
                  <a:pt x="1255" y="8174"/>
                </a:cubicBezTo>
                <a:cubicBezTo>
                  <a:pt x="1280" y="8250"/>
                  <a:pt x="1280" y="8368"/>
                  <a:pt x="1255" y="8445"/>
                </a:cubicBezTo>
                <a:lnTo>
                  <a:pt x="1618" y="9263"/>
                </a:lnTo>
                <a:cubicBezTo>
                  <a:pt x="1786" y="9613"/>
                  <a:pt x="1931" y="10042"/>
                  <a:pt x="2222" y="10158"/>
                </a:cubicBezTo>
                <a:lnTo>
                  <a:pt x="2222" y="10197"/>
                </a:lnTo>
                <a:cubicBezTo>
                  <a:pt x="2244" y="10432"/>
                  <a:pt x="2318" y="10508"/>
                  <a:pt x="2461" y="10547"/>
                </a:cubicBezTo>
                <a:cubicBezTo>
                  <a:pt x="2535" y="10547"/>
                  <a:pt x="2607" y="10782"/>
                  <a:pt x="2680" y="10937"/>
                </a:cubicBezTo>
                <a:cubicBezTo>
                  <a:pt x="2680" y="10976"/>
                  <a:pt x="2703" y="10976"/>
                  <a:pt x="2703" y="10976"/>
                </a:cubicBezTo>
                <a:cubicBezTo>
                  <a:pt x="2736" y="10961"/>
                  <a:pt x="2763" y="10955"/>
                  <a:pt x="2788" y="10955"/>
                </a:cubicBezTo>
                <a:cubicBezTo>
                  <a:pt x="2977" y="10955"/>
                  <a:pt x="3013" y="11300"/>
                  <a:pt x="3161" y="11403"/>
                </a:cubicBezTo>
                <a:cubicBezTo>
                  <a:pt x="3250" y="11511"/>
                  <a:pt x="3318" y="11682"/>
                  <a:pt x="3439" y="11682"/>
                </a:cubicBezTo>
                <a:cubicBezTo>
                  <a:pt x="3450" y="11682"/>
                  <a:pt x="3463" y="11679"/>
                  <a:pt x="3476" y="11676"/>
                </a:cubicBezTo>
                <a:cubicBezTo>
                  <a:pt x="3499" y="11676"/>
                  <a:pt x="3573" y="11792"/>
                  <a:pt x="3573" y="11832"/>
                </a:cubicBezTo>
                <a:cubicBezTo>
                  <a:pt x="3524" y="12103"/>
                  <a:pt x="3645" y="12142"/>
                  <a:pt x="3765" y="12142"/>
                </a:cubicBezTo>
                <a:cubicBezTo>
                  <a:pt x="4031" y="12221"/>
                  <a:pt x="4199" y="12611"/>
                  <a:pt x="4465" y="12647"/>
                </a:cubicBezTo>
                <a:cubicBezTo>
                  <a:pt x="4513" y="12687"/>
                  <a:pt x="4562" y="12842"/>
                  <a:pt x="4611" y="12921"/>
                </a:cubicBezTo>
                <a:cubicBezTo>
                  <a:pt x="4754" y="12921"/>
                  <a:pt x="4924" y="13000"/>
                  <a:pt x="5045" y="13195"/>
                </a:cubicBezTo>
                <a:cubicBezTo>
                  <a:pt x="5165" y="13387"/>
                  <a:pt x="5311" y="13505"/>
                  <a:pt x="5479" y="13545"/>
                </a:cubicBezTo>
                <a:cubicBezTo>
                  <a:pt x="5649" y="13545"/>
                  <a:pt x="5768" y="13545"/>
                  <a:pt x="5888" y="13776"/>
                </a:cubicBezTo>
                <a:cubicBezTo>
                  <a:pt x="5913" y="13816"/>
                  <a:pt x="5962" y="13895"/>
                  <a:pt x="5986" y="13895"/>
                </a:cubicBezTo>
                <a:cubicBezTo>
                  <a:pt x="6012" y="13884"/>
                  <a:pt x="6039" y="13879"/>
                  <a:pt x="6063" y="13879"/>
                </a:cubicBezTo>
                <a:cubicBezTo>
                  <a:pt x="6234" y="13879"/>
                  <a:pt x="6345" y="14089"/>
                  <a:pt x="6492" y="14089"/>
                </a:cubicBezTo>
                <a:lnTo>
                  <a:pt x="6685" y="14089"/>
                </a:lnTo>
                <a:cubicBezTo>
                  <a:pt x="6709" y="14284"/>
                  <a:pt x="6765" y="14332"/>
                  <a:pt x="6827" y="14332"/>
                </a:cubicBezTo>
                <a:cubicBezTo>
                  <a:pt x="6890" y="14332"/>
                  <a:pt x="6964" y="14284"/>
                  <a:pt x="7024" y="14284"/>
                </a:cubicBezTo>
                <a:lnTo>
                  <a:pt x="7192" y="14284"/>
                </a:lnTo>
                <a:lnTo>
                  <a:pt x="7192" y="14595"/>
                </a:lnTo>
                <a:cubicBezTo>
                  <a:pt x="7238" y="14592"/>
                  <a:pt x="7285" y="14589"/>
                  <a:pt x="7331" y="14589"/>
                </a:cubicBezTo>
                <a:cubicBezTo>
                  <a:pt x="7840" y="14589"/>
                  <a:pt x="8343" y="14787"/>
                  <a:pt x="8785" y="15179"/>
                </a:cubicBezTo>
                <a:lnTo>
                  <a:pt x="8978" y="15024"/>
                </a:lnTo>
                <a:cubicBezTo>
                  <a:pt x="9293" y="15255"/>
                  <a:pt x="9653" y="15374"/>
                  <a:pt x="10016" y="15411"/>
                </a:cubicBezTo>
                <a:cubicBezTo>
                  <a:pt x="10100" y="15374"/>
                  <a:pt x="10185" y="15353"/>
                  <a:pt x="10270" y="15353"/>
                </a:cubicBezTo>
                <a:cubicBezTo>
                  <a:pt x="10353" y="15353"/>
                  <a:pt x="10438" y="15374"/>
                  <a:pt x="10523" y="15411"/>
                </a:cubicBezTo>
                <a:cubicBezTo>
                  <a:pt x="10636" y="15479"/>
                  <a:pt x="10755" y="15521"/>
                  <a:pt x="10879" y="15521"/>
                </a:cubicBezTo>
                <a:cubicBezTo>
                  <a:pt x="10969" y="15521"/>
                  <a:pt x="11060" y="15500"/>
                  <a:pt x="11150" y="15450"/>
                </a:cubicBezTo>
                <a:cubicBezTo>
                  <a:pt x="11187" y="15432"/>
                  <a:pt x="11241" y="15421"/>
                  <a:pt x="11287" y="15421"/>
                </a:cubicBezTo>
                <a:cubicBezTo>
                  <a:pt x="11331" y="15421"/>
                  <a:pt x="11368" y="15432"/>
                  <a:pt x="11368" y="15450"/>
                </a:cubicBezTo>
                <a:cubicBezTo>
                  <a:pt x="11401" y="15579"/>
                  <a:pt x="11445" y="15611"/>
                  <a:pt x="11492" y="15611"/>
                </a:cubicBezTo>
                <a:cubicBezTo>
                  <a:pt x="11548" y="15611"/>
                  <a:pt x="11605" y="15568"/>
                  <a:pt x="11657" y="15568"/>
                </a:cubicBezTo>
                <a:lnTo>
                  <a:pt x="11946" y="15568"/>
                </a:lnTo>
                <a:cubicBezTo>
                  <a:pt x="12021" y="15616"/>
                  <a:pt x="12096" y="15650"/>
                  <a:pt x="12176" y="15650"/>
                </a:cubicBezTo>
                <a:cubicBezTo>
                  <a:pt x="12225" y="15650"/>
                  <a:pt x="12277" y="15637"/>
                  <a:pt x="12333" y="15605"/>
                </a:cubicBezTo>
                <a:cubicBezTo>
                  <a:pt x="12367" y="15579"/>
                  <a:pt x="12437" y="15553"/>
                  <a:pt x="12485" y="15553"/>
                </a:cubicBezTo>
                <a:cubicBezTo>
                  <a:pt x="12504" y="15553"/>
                  <a:pt x="12519" y="15555"/>
                  <a:pt x="12525" y="15568"/>
                </a:cubicBezTo>
                <a:cubicBezTo>
                  <a:pt x="12565" y="15618"/>
                  <a:pt x="12596" y="15637"/>
                  <a:pt x="12623" y="15637"/>
                </a:cubicBezTo>
                <a:cubicBezTo>
                  <a:pt x="12702" y="15637"/>
                  <a:pt x="12751" y="15489"/>
                  <a:pt x="12840" y="15489"/>
                </a:cubicBezTo>
                <a:cubicBezTo>
                  <a:pt x="12840" y="15568"/>
                  <a:pt x="12863" y="15684"/>
                  <a:pt x="12863" y="15839"/>
                </a:cubicBezTo>
                <a:lnTo>
                  <a:pt x="12984" y="15568"/>
                </a:lnTo>
                <a:cubicBezTo>
                  <a:pt x="13030" y="15558"/>
                  <a:pt x="13075" y="15555"/>
                  <a:pt x="13119" y="15555"/>
                </a:cubicBezTo>
                <a:cubicBezTo>
                  <a:pt x="13320" y="15555"/>
                  <a:pt x="13509" y="15632"/>
                  <a:pt x="13697" y="15632"/>
                </a:cubicBezTo>
                <a:cubicBezTo>
                  <a:pt x="13821" y="15632"/>
                  <a:pt x="13944" y="15597"/>
                  <a:pt x="14071" y="15489"/>
                </a:cubicBezTo>
                <a:cubicBezTo>
                  <a:pt x="14161" y="15508"/>
                  <a:pt x="14252" y="15518"/>
                  <a:pt x="14342" y="15518"/>
                </a:cubicBezTo>
                <a:cubicBezTo>
                  <a:pt x="14614" y="15518"/>
                  <a:pt x="14885" y="15432"/>
                  <a:pt x="15156" y="15255"/>
                </a:cubicBezTo>
                <a:lnTo>
                  <a:pt x="15301" y="15411"/>
                </a:lnTo>
                <a:cubicBezTo>
                  <a:pt x="15316" y="15297"/>
                  <a:pt x="15347" y="15263"/>
                  <a:pt x="15385" y="15263"/>
                </a:cubicBezTo>
                <a:cubicBezTo>
                  <a:pt x="15411" y="15263"/>
                  <a:pt x="15440" y="15279"/>
                  <a:pt x="15471" y="15295"/>
                </a:cubicBezTo>
                <a:cubicBezTo>
                  <a:pt x="15518" y="15334"/>
                  <a:pt x="15579" y="15353"/>
                  <a:pt x="15633" y="15353"/>
                </a:cubicBezTo>
                <a:cubicBezTo>
                  <a:pt x="15688" y="15353"/>
                  <a:pt x="15735" y="15334"/>
                  <a:pt x="15760" y="15295"/>
                </a:cubicBezTo>
                <a:cubicBezTo>
                  <a:pt x="15832" y="15179"/>
                  <a:pt x="15905" y="15150"/>
                  <a:pt x="15980" y="15150"/>
                </a:cubicBezTo>
                <a:cubicBezTo>
                  <a:pt x="16055" y="15150"/>
                  <a:pt x="16134" y="15179"/>
                  <a:pt x="16218" y="15179"/>
                </a:cubicBezTo>
                <a:cubicBezTo>
                  <a:pt x="16246" y="15189"/>
                  <a:pt x="16276" y="15195"/>
                  <a:pt x="16303" y="15195"/>
                </a:cubicBezTo>
                <a:cubicBezTo>
                  <a:pt x="16372" y="15195"/>
                  <a:pt x="16440" y="15166"/>
                  <a:pt x="16509" y="15139"/>
                </a:cubicBezTo>
                <a:cubicBezTo>
                  <a:pt x="16773" y="14905"/>
                  <a:pt x="17087" y="15024"/>
                  <a:pt x="17328" y="14789"/>
                </a:cubicBezTo>
                <a:lnTo>
                  <a:pt x="17377" y="14789"/>
                </a:lnTo>
                <a:cubicBezTo>
                  <a:pt x="17690" y="14750"/>
                  <a:pt x="18004" y="14671"/>
                  <a:pt x="18294" y="14555"/>
                </a:cubicBezTo>
                <a:cubicBezTo>
                  <a:pt x="18453" y="14500"/>
                  <a:pt x="18611" y="14297"/>
                  <a:pt x="18777" y="14297"/>
                </a:cubicBezTo>
                <a:cubicBezTo>
                  <a:pt x="18841" y="14297"/>
                  <a:pt x="18905" y="14326"/>
                  <a:pt x="18970" y="14400"/>
                </a:cubicBezTo>
                <a:cubicBezTo>
                  <a:pt x="19187" y="13971"/>
                  <a:pt x="19477" y="14126"/>
                  <a:pt x="19742" y="13971"/>
                </a:cubicBezTo>
                <a:cubicBezTo>
                  <a:pt x="19670" y="14166"/>
                  <a:pt x="19621" y="14479"/>
                  <a:pt x="19549" y="14516"/>
                </a:cubicBezTo>
                <a:cubicBezTo>
                  <a:pt x="19283" y="14595"/>
                  <a:pt x="19187" y="15139"/>
                  <a:pt x="18898" y="15139"/>
                </a:cubicBezTo>
                <a:cubicBezTo>
                  <a:pt x="18874" y="15139"/>
                  <a:pt x="18849" y="15255"/>
                  <a:pt x="18849" y="15255"/>
                </a:cubicBezTo>
                <a:cubicBezTo>
                  <a:pt x="18921" y="15605"/>
                  <a:pt x="18728" y="15645"/>
                  <a:pt x="18657" y="15724"/>
                </a:cubicBezTo>
                <a:cubicBezTo>
                  <a:pt x="18366" y="15958"/>
                  <a:pt x="18149" y="16268"/>
                  <a:pt x="17956" y="16697"/>
                </a:cubicBezTo>
                <a:cubicBezTo>
                  <a:pt x="17860" y="16929"/>
                  <a:pt x="17739" y="17124"/>
                  <a:pt x="17594" y="17279"/>
                </a:cubicBezTo>
                <a:cubicBezTo>
                  <a:pt x="17305" y="17592"/>
                  <a:pt x="17305" y="17553"/>
                  <a:pt x="17039" y="18292"/>
                </a:cubicBezTo>
                <a:cubicBezTo>
                  <a:pt x="17015" y="18332"/>
                  <a:pt x="16967" y="18368"/>
                  <a:pt x="16919" y="18408"/>
                </a:cubicBezTo>
                <a:cubicBezTo>
                  <a:pt x="16822" y="18487"/>
                  <a:pt x="16726" y="18563"/>
                  <a:pt x="16628" y="18682"/>
                </a:cubicBezTo>
                <a:cubicBezTo>
                  <a:pt x="16556" y="18758"/>
                  <a:pt x="16484" y="18876"/>
                  <a:pt x="16460" y="18992"/>
                </a:cubicBezTo>
                <a:cubicBezTo>
                  <a:pt x="16435" y="19226"/>
                  <a:pt x="16339" y="19382"/>
                  <a:pt x="16218" y="19461"/>
                </a:cubicBezTo>
                <a:cubicBezTo>
                  <a:pt x="16205" y="19461"/>
                  <a:pt x="16189" y="19455"/>
                  <a:pt x="16173" y="19455"/>
                </a:cubicBezTo>
                <a:cubicBezTo>
                  <a:pt x="16135" y="19455"/>
                  <a:pt x="16098" y="19476"/>
                  <a:pt x="16098" y="19616"/>
                </a:cubicBezTo>
                <a:cubicBezTo>
                  <a:pt x="16127" y="19782"/>
                  <a:pt x="16067" y="19803"/>
                  <a:pt x="16010" y="19803"/>
                </a:cubicBezTo>
                <a:cubicBezTo>
                  <a:pt x="15990" y="19803"/>
                  <a:pt x="15972" y="19800"/>
                  <a:pt x="15957" y="19800"/>
                </a:cubicBezTo>
                <a:cubicBezTo>
                  <a:pt x="15944" y="19800"/>
                  <a:pt x="15933" y="19803"/>
                  <a:pt x="15930" y="19811"/>
                </a:cubicBezTo>
                <a:cubicBezTo>
                  <a:pt x="15832" y="20121"/>
                  <a:pt x="15905" y="20471"/>
                  <a:pt x="15664" y="20550"/>
                </a:cubicBezTo>
                <a:cubicBezTo>
                  <a:pt x="15639" y="20550"/>
                  <a:pt x="15615" y="20705"/>
                  <a:pt x="15615" y="20745"/>
                </a:cubicBezTo>
                <a:cubicBezTo>
                  <a:pt x="15567" y="20976"/>
                  <a:pt x="15518" y="21171"/>
                  <a:pt x="15494" y="21289"/>
                </a:cubicBezTo>
                <a:lnTo>
                  <a:pt x="15688" y="21600"/>
                </a:lnTo>
                <a:cubicBezTo>
                  <a:pt x="15735" y="21561"/>
                  <a:pt x="15784" y="21484"/>
                  <a:pt x="15832" y="21445"/>
                </a:cubicBezTo>
                <a:cubicBezTo>
                  <a:pt x="16073" y="21326"/>
                  <a:pt x="16267" y="21055"/>
                  <a:pt x="16364" y="20705"/>
                </a:cubicBezTo>
                <a:cubicBezTo>
                  <a:pt x="16388" y="20626"/>
                  <a:pt x="16435" y="20587"/>
                  <a:pt x="16532" y="20587"/>
                </a:cubicBezTo>
                <a:cubicBezTo>
                  <a:pt x="16628" y="20587"/>
                  <a:pt x="16677" y="20471"/>
                  <a:pt x="16726" y="20200"/>
                </a:cubicBezTo>
                <a:cubicBezTo>
                  <a:pt x="16749" y="20042"/>
                  <a:pt x="16773" y="19966"/>
                  <a:pt x="16870" y="19966"/>
                </a:cubicBezTo>
                <a:cubicBezTo>
                  <a:pt x="16894" y="19984"/>
                  <a:pt x="16925" y="19995"/>
                  <a:pt x="16954" y="19995"/>
                </a:cubicBezTo>
                <a:cubicBezTo>
                  <a:pt x="16985" y="19995"/>
                  <a:pt x="17015" y="19984"/>
                  <a:pt x="17039" y="19966"/>
                </a:cubicBezTo>
                <a:cubicBezTo>
                  <a:pt x="17087" y="19926"/>
                  <a:pt x="17087" y="19811"/>
                  <a:pt x="17136" y="19771"/>
                </a:cubicBezTo>
                <a:cubicBezTo>
                  <a:pt x="17232" y="19692"/>
                  <a:pt x="17305" y="19497"/>
                  <a:pt x="17305" y="19342"/>
                </a:cubicBezTo>
                <a:cubicBezTo>
                  <a:pt x="17305" y="19108"/>
                  <a:pt x="17449" y="19108"/>
                  <a:pt x="17570" y="19108"/>
                </a:cubicBezTo>
                <a:cubicBezTo>
                  <a:pt x="17545" y="19071"/>
                  <a:pt x="17545" y="19071"/>
                  <a:pt x="17570" y="19032"/>
                </a:cubicBezTo>
                <a:cubicBezTo>
                  <a:pt x="17594" y="18797"/>
                  <a:pt x="17715" y="18603"/>
                  <a:pt x="17860" y="18563"/>
                </a:cubicBezTo>
                <a:cubicBezTo>
                  <a:pt x="17883" y="18526"/>
                  <a:pt x="17932" y="18487"/>
                  <a:pt x="17932" y="18447"/>
                </a:cubicBezTo>
                <a:cubicBezTo>
                  <a:pt x="17885" y="18268"/>
                  <a:pt x="17899" y="18189"/>
                  <a:pt x="17956" y="18189"/>
                </a:cubicBezTo>
                <a:cubicBezTo>
                  <a:pt x="17986" y="18189"/>
                  <a:pt x="18027" y="18213"/>
                  <a:pt x="18077" y="18253"/>
                </a:cubicBezTo>
                <a:cubicBezTo>
                  <a:pt x="18102" y="18253"/>
                  <a:pt x="18149" y="18174"/>
                  <a:pt x="18198" y="18137"/>
                </a:cubicBezTo>
                <a:lnTo>
                  <a:pt x="18125" y="17982"/>
                </a:lnTo>
                <a:cubicBezTo>
                  <a:pt x="18198" y="17863"/>
                  <a:pt x="18294" y="17747"/>
                  <a:pt x="18366" y="17629"/>
                </a:cubicBezTo>
                <a:cubicBezTo>
                  <a:pt x="18407" y="17500"/>
                  <a:pt x="18497" y="17426"/>
                  <a:pt x="18580" y="17426"/>
                </a:cubicBezTo>
                <a:cubicBezTo>
                  <a:pt x="18598" y="17426"/>
                  <a:pt x="18616" y="17429"/>
                  <a:pt x="18632" y="17437"/>
                </a:cubicBezTo>
                <a:cubicBezTo>
                  <a:pt x="18657" y="17437"/>
                  <a:pt x="18777" y="17163"/>
                  <a:pt x="18800" y="17047"/>
                </a:cubicBezTo>
                <a:cubicBezTo>
                  <a:pt x="18849" y="16813"/>
                  <a:pt x="19019" y="16618"/>
                  <a:pt x="19187" y="16618"/>
                </a:cubicBezTo>
                <a:cubicBezTo>
                  <a:pt x="19187" y="16539"/>
                  <a:pt x="19187" y="16463"/>
                  <a:pt x="19187" y="16424"/>
                </a:cubicBezTo>
                <a:cubicBezTo>
                  <a:pt x="19236" y="16229"/>
                  <a:pt x="19404" y="16308"/>
                  <a:pt x="19477" y="16113"/>
                </a:cubicBezTo>
                <a:cubicBezTo>
                  <a:pt x="19549" y="15958"/>
                  <a:pt x="19621" y="15763"/>
                  <a:pt x="19694" y="15605"/>
                </a:cubicBezTo>
                <a:cubicBezTo>
                  <a:pt x="19717" y="15529"/>
                  <a:pt x="19791" y="15529"/>
                  <a:pt x="19838" y="15529"/>
                </a:cubicBezTo>
                <a:lnTo>
                  <a:pt x="20032" y="15450"/>
                </a:lnTo>
                <a:cubicBezTo>
                  <a:pt x="19983" y="15295"/>
                  <a:pt x="19959" y="15139"/>
                  <a:pt x="20008" y="15100"/>
                </a:cubicBezTo>
                <a:cubicBezTo>
                  <a:pt x="20153" y="15024"/>
                  <a:pt x="20346" y="14945"/>
                  <a:pt x="20394" y="14634"/>
                </a:cubicBezTo>
                <a:cubicBezTo>
                  <a:pt x="20408" y="14637"/>
                  <a:pt x="20422" y="14637"/>
                  <a:pt x="20435" y="14637"/>
                </a:cubicBezTo>
                <a:cubicBezTo>
                  <a:pt x="20594" y="14637"/>
                  <a:pt x="20643" y="14424"/>
                  <a:pt x="20732" y="14245"/>
                </a:cubicBezTo>
                <a:cubicBezTo>
                  <a:pt x="20853" y="14011"/>
                  <a:pt x="21021" y="13816"/>
                  <a:pt x="21166" y="13582"/>
                </a:cubicBezTo>
                <a:cubicBezTo>
                  <a:pt x="21256" y="13655"/>
                  <a:pt x="21346" y="13742"/>
                  <a:pt x="21418" y="13742"/>
                </a:cubicBezTo>
                <a:cubicBezTo>
                  <a:pt x="21463" y="13742"/>
                  <a:pt x="21501" y="13711"/>
                  <a:pt x="21529" y="13621"/>
                </a:cubicBezTo>
                <a:cubicBezTo>
                  <a:pt x="21504" y="13426"/>
                  <a:pt x="21480" y="13232"/>
                  <a:pt x="21504" y="13116"/>
                </a:cubicBezTo>
                <a:cubicBezTo>
                  <a:pt x="21576" y="12842"/>
                  <a:pt x="21334" y="12882"/>
                  <a:pt x="21408" y="12611"/>
                </a:cubicBezTo>
                <a:cubicBezTo>
                  <a:pt x="21455" y="12337"/>
                  <a:pt x="21312" y="12416"/>
                  <a:pt x="21263" y="12297"/>
                </a:cubicBezTo>
                <a:lnTo>
                  <a:pt x="21166" y="12416"/>
                </a:lnTo>
                <a:cubicBezTo>
                  <a:pt x="21093" y="12297"/>
                  <a:pt x="21046" y="12142"/>
                  <a:pt x="20997" y="12142"/>
                </a:cubicBezTo>
                <a:cubicBezTo>
                  <a:pt x="20708" y="12026"/>
                  <a:pt x="20417" y="11832"/>
                  <a:pt x="20200" y="11521"/>
                </a:cubicBezTo>
                <a:cubicBezTo>
                  <a:pt x="20200" y="11482"/>
                  <a:pt x="20176" y="11442"/>
                  <a:pt x="20153" y="11442"/>
                </a:cubicBezTo>
                <a:cubicBezTo>
                  <a:pt x="19936" y="11326"/>
                  <a:pt x="19694" y="11363"/>
                  <a:pt x="19549" y="11053"/>
                </a:cubicBezTo>
                <a:cubicBezTo>
                  <a:pt x="19531" y="11026"/>
                  <a:pt x="19515" y="10997"/>
                  <a:pt x="19499" y="10997"/>
                </a:cubicBezTo>
                <a:cubicBezTo>
                  <a:pt x="19490" y="10997"/>
                  <a:pt x="19484" y="11003"/>
                  <a:pt x="19477" y="11013"/>
                </a:cubicBezTo>
                <a:cubicBezTo>
                  <a:pt x="19450" y="11026"/>
                  <a:pt x="19425" y="11032"/>
                  <a:pt x="19402" y="11032"/>
                </a:cubicBezTo>
                <a:cubicBezTo>
                  <a:pt x="19277" y="11032"/>
                  <a:pt x="19192" y="10874"/>
                  <a:pt x="19091" y="10742"/>
                </a:cubicBezTo>
                <a:cubicBezTo>
                  <a:pt x="18906" y="10576"/>
                  <a:pt x="18722" y="10326"/>
                  <a:pt x="18508" y="10326"/>
                </a:cubicBezTo>
                <a:cubicBezTo>
                  <a:pt x="18469" y="10326"/>
                  <a:pt x="18431" y="10334"/>
                  <a:pt x="18391" y="10353"/>
                </a:cubicBezTo>
                <a:cubicBezTo>
                  <a:pt x="18366" y="10274"/>
                  <a:pt x="18319" y="10197"/>
                  <a:pt x="18294" y="10118"/>
                </a:cubicBezTo>
                <a:cubicBezTo>
                  <a:pt x="18125" y="9808"/>
                  <a:pt x="17787" y="9884"/>
                  <a:pt x="17643" y="9497"/>
                </a:cubicBezTo>
                <a:cubicBezTo>
                  <a:pt x="17305" y="9458"/>
                  <a:pt x="17064" y="9029"/>
                  <a:pt x="16773" y="8913"/>
                </a:cubicBezTo>
                <a:cubicBezTo>
                  <a:pt x="16726" y="8913"/>
                  <a:pt x="16701" y="8758"/>
                  <a:pt x="16653" y="8639"/>
                </a:cubicBezTo>
                <a:lnTo>
                  <a:pt x="16484" y="8834"/>
                </a:lnTo>
                <a:lnTo>
                  <a:pt x="16388" y="8445"/>
                </a:lnTo>
                <a:lnTo>
                  <a:pt x="15422" y="8018"/>
                </a:lnTo>
                <a:lnTo>
                  <a:pt x="15109" y="8405"/>
                </a:lnTo>
                <a:cubicBezTo>
                  <a:pt x="15156" y="8563"/>
                  <a:pt x="15205" y="8679"/>
                  <a:pt x="15277" y="8795"/>
                </a:cubicBezTo>
                <a:cubicBezTo>
                  <a:pt x="15398" y="9029"/>
                  <a:pt x="15543" y="9224"/>
                  <a:pt x="15688" y="9418"/>
                </a:cubicBezTo>
                <a:cubicBezTo>
                  <a:pt x="15730" y="9395"/>
                  <a:pt x="15770" y="9382"/>
                  <a:pt x="15806" y="9382"/>
                </a:cubicBezTo>
                <a:cubicBezTo>
                  <a:pt x="15993" y="9382"/>
                  <a:pt x="16104" y="9684"/>
                  <a:pt x="16267" y="9847"/>
                </a:cubicBezTo>
                <a:cubicBezTo>
                  <a:pt x="16295" y="9726"/>
                  <a:pt x="16326" y="9687"/>
                  <a:pt x="16356" y="9687"/>
                </a:cubicBezTo>
                <a:cubicBezTo>
                  <a:pt x="16403" y="9687"/>
                  <a:pt x="16445" y="9784"/>
                  <a:pt x="16460" y="9808"/>
                </a:cubicBezTo>
                <a:cubicBezTo>
                  <a:pt x="16581" y="9924"/>
                  <a:pt x="16677" y="10118"/>
                  <a:pt x="16773" y="10274"/>
                </a:cubicBezTo>
                <a:cubicBezTo>
                  <a:pt x="16824" y="10226"/>
                  <a:pt x="16861" y="10205"/>
                  <a:pt x="16892" y="10205"/>
                </a:cubicBezTo>
                <a:cubicBezTo>
                  <a:pt x="17010" y="10205"/>
                  <a:pt x="17012" y="10503"/>
                  <a:pt x="17087" y="10624"/>
                </a:cubicBezTo>
                <a:cubicBezTo>
                  <a:pt x="17136" y="10703"/>
                  <a:pt x="17207" y="10663"/>
                  <a:pt x="17256" y="10703"/>
                </a:cubicBezTo>
                <a:cubicBezTo>
                  <a:pt x="17377" y="10782"/>
                  <a:pt x="17498" y="10782"/>
                  <a:pt x="17594" y="10976"/>
                </a:cubicBezTo>
                <a:cubicBezTo>
                  <a:pt x="17715" y="11247"/>
                  <a:pt x="17907" y="11363"/>
                  <a:pt x="18102" y="11403"/>
                </a:cubicBezTo>
                <a:cubicBezTo>
                  <a:pt x="18439" y="11403"/>
                  <a:pt x="18657" y="11753"/>
                  <a:pt x="18898" y="11947"/>
                </a:cubicBezTo>
                <a:cubicBezTo>
                  <a:pt x="19042" y="12103"/>
                  <a:pt x="19259" y="12103"/>
                  <a:pt x="19357" y="12455"/>
                </a:cubicBezTo>
                <a:cubicBezTo>
                  <a:pt x="19357" y="12455"/>
                  <a:pt x="19379" y="12492"/>
                  <a:pt x="19404" y="12492"/>
                </a:cubicBezTo>
                <a:cubicBezTo>
                  <a:pt x="19443" y="12466"/>
                  <a:pt x="19482" y="12453"/>
                  <a:pt x="19518" y="12453"/>
                </a:cubicBezTo>
                <a:cubicBezTo>
                  <a:pt x="19683" y="12453"/>
                  <a:pt x="19825" y="12687"/>
                  <a:pt x="19983" y="12687"/>
                </a:cubicBezTo>
                <a:cubicBezTo>
                  <a:pt x="20008" y="12687"/>
                  <a:pt x="20008" y="12766"/>
                  <a:pt x="20008" y="12766"/>
                </a:cubicBezTo>
                <a:lnTo>
                  <a:pt x="19887" y="12842"/>
                </a:lnTo>
                <a:cubicBezTo>
                  <a:pt x="19933" y="12934"/>
                  <a:pt x="19987" y="12966"/>
                  <a:pt x="20049" y="12966"/>
                </a:cubicBezTo>
                <a:cubicBezTo>
                  <a:pt x="20119" y="12966"/>
                  <a:pt x="20195" y="12924"/>
                  <a:pt x="20274" y="12882"/>
                </a:cubicBezTo>
                <a:lnTo>
                  <a:pt x="20200" y="13195"/>
                </a:lnTo>
                <a:cubicBezTo>
                  <a:pt x="20115" y="13174"/>
                  <a:pt x="20026" y="13163"/>
                  <a:pt x="19933" y="13163"/>
                </a:cubicBezTo>
                <a:cubicBezTo>
                  <a:pt x="19838" y="13163"/>
                  <a:pt x="19742" y="13174"/>
                  <a:pt x="19645" y="13195"/>
                </a:cubicBezTo>
                <a:cubicBezTo>
                  <a:pt x="19066" y="13311"/>
                  <a:pt x="18487" y="13426"/>
                  <a:pt x="17883" y="13545"/>
                </a:cubicBezTo>
                <a:cubicBezTo>
                  <a:pt x="17836" y="13545"/>
                  <a:pt x="17777" y="13526"/>
                  <a:pt x="17728" y="13526"/>
                </a:cubicBezTo>
                <a:cubicBezTo>
                  <a:pt x="17703" y="13526"/>
                  <a:pt x="17682" y="13532"/>
                  <a:pt x="17666" y="13545"/>
                </a:cubicBezTo>
                <a:cubicBezTo>
                  <a:pt x="17473" y="13661"/>
                  <a:pt x="17281" y="13739"/>
                  <a:pt x="17087" y="13776"/>
                </a:cubicBezTo>
                <a:cubicBezTo>
                  <a:pt x="17039" y="13776"/>
                  <a:pt x="17015" y="13934"/>
                  <a:pt x="16967" y="13971"/>
                </a:cubicBezTo>
                <a:cubicBezTo>
                  <a:pt x="16904" y="13939"/>
                  <a:pt x="16842" y="13847"/>
                  <a:pt x="16794" y="13847"/>
                </a:cubicBezTo>
                <a:cubicBezTo>
                  <a:pt x="16788" y="13847"/>
                  <a:pt x="16780" y="13850"/>
                  <a:pt x="16773" y="13855"/>
                </a:cubicBezTo>
                <a:cubicBezTo>
                  <a:pt x="16726" y="13911"/>
                  <a:pt x="16675" y="13924"/>
                  <a:pt x="16623" y="13924"/>
                </a:cubicBezTo>
                <a:cubicBezTo>
                  <a:pt x="16559" y="13924"/>
                  <a:pt x="16493" y="13903"/>
                  <a:pt x="16429" y="13903"/>
                </a:cubicBezTo>
                <a:cubicBezTo>
                  <a:pt x="16356" y="13903"/>
                  <a:pt x="16284" y="13932"/>
                  <a:pt x="16218" y="14050"/>
                </a:cubicBezTo>
                <a:cubicBezTo>
                  <a:pt x="16183" y="14108"/>
                  <a:pt x="16135" y="14142"/>
                  <a:pt x="16083" y="14142"/>
                </a:cubicBezTo>
                <a:cubicBezTo>
                  <a:pt x="16065" y="14142"/>
                  <a:pt x="16045" y="14137"/>
                  <a:pt x="16026" y="14126"/>
                </a:cubicBezTo>
                <a:cubicBezTo>
                  <a:pt x="15969" y="14050"/>
                  <a:pt x="15915" y="14024"/>
                  <a:pt x="15864" y="14024"/>
                </a:cubicBezTo>
                <a:cubicBezTo>
                  <a:pt x="15760" y="14024"/>
                  <a:pt x="15664" y="14126"/>
                  <a:pt x="15567" y="14126"/>
                </a:cubicBezTo>
                <a:cubicBezTo>
                  <a:pt x="15358" y="14126"/>
                  <a:pt x="15176" y="14308"/>
                  <a:pt x="14972" y="14308"/>
                </a:cubicBezTo>
                <a:cubicBezTo>
                  <a:pt x="14892" y="14308"/>
                  <a:pt x="14810" y="14282"/>
                  <a:pt x="14722" y="14205"/>
                </a:cubicBezTo>
                <a:cubicBezTo>
                  <a:pt x="14711" y="14187"/>
                  <a:pt x="14697" y="14176"/>
                  <a:pt x="14686" y="14176"/>
                </a:cubicBezTo>
                <a:cubicBezTo>
                  <a:pt x="14675" y="14176"/>
                  <a:pt x="14662" y="14187"/>
                  <a:pt x="14650" y="14205"/>
                </a:cubicBezTo>
                <a:cubicBezTo>
                  <a:pt x="14593" y="14274"/>
                  <a:pt x="14513" y="14316"/>
                  <a:pt x="14431" y="14316"/>
                </a:cubicBezTo>
                <a:cubicBezTo>
                  <a:pt x="14373" y="14316"/>
                  <a:pt x="14314" y="14292"/>
                  <a:pt x="14263" y="14245"/>
                </a:cubicBezTo>
                <a:cubicBezTo>
                  <a:pt x="14201" y="14326"/>
                  <a:pt x="14141" y="14353"/>
                  <a:pt x="14079" y="14353"/>
                </a:cubicBezTo>
                <a:cubicBezTo>
                  <a:pt x="13996" y="14353"/>
                  <a:pt x="13913" y="14305"/>
                  <a:pt x="13829" y="14284"/>
                </a:cubicBezTo>
                <a:cubicBezTo>
                  <a:pt x="13758" y="14284"/>
                  <a:pt x="13684" y="14284"/>
                  <a:pt x="13612" y="14321"/>
                </a:cubicBezTo>
                <a:cubicBezTo>
                  <a:pt x="13443" y="14347"/>
                  <a:pt x="13283" y="14434"/>
                  <a:pt x="13121" y="14434"/>
                </a:cubicBezTo>
                <a:cubicBezTo>
                  <a:pt x="13030" y="14434"/>
                  <a:pt x="12937" y="14408"/>
                  <a:pt x="12840" y="14321"/>
                </a:cubicBezTo>
                <a:cubicBezTo>
                  <a:pt x="12808" y="14297"/>
                  <a:pt x="12770" y="14287"/>
                  <a:pt x="12729" y="14287"/>
                </a:cubicBezTo>
                <a:cubicBezTo>
                  <a:pt x="12649" y="14287"/>
                  <a:pt x="12558" y="14321"/>
                  <a:pt x="12478" y="14321"/>
                </a:cubicBezTo>
                <a:lnTo>
                  <a:pt x="12503" y="14555"/>
                </a:lnTo>
                <a:cubicBezTo>
                  <a:pt x="12261" y="14479"/>
                  <a:pt x="11971" y="14400"/>
                  <a:pt x="11706" y="14400"/>
                </a:cubicBezTo>
                <a:cubicBezTo>
                  <a:pt x="11561" y="14337"/>
                  <a:pt x="11412" y="14332"/>
                  <a:pt x="11264" y="14332"/>
                </a:cubicBezTo>
                <a:cubicBezTo>
                  <a:pt x="11226" y="14332"/>
                  <a:pt x="11191" y="14332"/>
                  <a:pt x="11153" y="14332"/>
                </a:cubicBezTo>
                <a:cubicBezTo>
                  <a:pt x="10969" y="14332"/>
                  <a:pt x="10789" y="14321"/>
                  <a:pt x="10619" y="14205"/>
                </a:cubicBezTo>
                <a:cubicBezTo>
                  <a:pt x="10608" y="14187"/>
                  <a:pt x="10595" y="14176"/>
                  <a:pt x="10583" y="14176"/>
                </a:cubicBezTo>
                <a:cubicBezTo>
                  <a:pt x="10570" y="14176"/>
                  <a:pt x="10559" y="14187"/>
                  <a:pt x="10548" y="14205"/>
                </a:cubicBezTo>
                <a:cubicBezTo>
                  <a:pt x="10497" y="14234"/>
                  <a:pt x="10448" y="14245"/>
                  <a:pt x="10397" y="14245"/>
                </a:cubicBezTo>
                <a:cubicBezTo>
                  <a:pt x="10221" y="14245"/>
                  <a:pt x="10045" y="14103"/>
                  <a:pt x="9869" y="14103"/>
                </a:cubicBezTo>
                <a:cubicBezTo>
                  <a:pt x="9829" y="14103"/>
                  <a:pt x="9790" y="14111"/>
                  <a:pt x="9751" y="14126"/>
                </a:cubicBezTo>
                <a:cubicBezTo>
                  <a:pt x="9727" y="14126"/>
                  <a:pt x="9678" y="14126"/>
                  <a:pt x="9653" y="14089"/>
                </a:cubicBezTo>
                <a:cubicBezTo>
                  <a:pt x="9624" y="13942"/>
                  <a:pt x="9575" y="13903"/>
                  <a:pt x="9515" y="13903"/>
                </a:cubicBezTo>
                <a:cubicBezTo>
                  <a:pt x="9477" y="13903"/>
                  <a:pt x="9435" y="13918"/>
                  <a:pt x="9389" y="13934"/>
                </a:cubicBezTo>
                <a:cubicBezTo>
                  <a:pt x="9293" y="13934"/>
                  <a:pt x="9196" y="13934"/>
                  <a:pt x="9098" y="13895"/>
                </a:cubicBezTo>
                <a:cubicBezTo>
                  <a:pt x="8738" y="13739"/>
                  <a:pt x="8375" y="13621"/>
                  <a:pt x="7989" y="13582"/>
                </a:cubicBezTo>
                <a:cubicBezTo>
                  <a:pt x="7868" y="13582"/>
                  <a:pt x="7723" y="13426"/>
                  <a:pt x="7579" y="13426"/>
                </a:cubicBezTo>
                <a:cubicBezTo>
                  <a:pt x="7385" y="13116"/>
                  <a:pt x="7047" y="13271"/>
                  <a:pt x="6855" y="12961"/>
                </a:cubicBezTo>
                <a:cubicBezTo>
                  <a:pt x="6828" y="12932"/>
                  <a:pt x="6791" y="12924"/>
                  <a:pt x="6750" y="12924"/>
                </a:cubicBezTo>
                <a:cubicBezTo>
                  <a:pt x="6706" y="12924"/>
                  <a:pt x="6657" y="12932"/>
                  <a:pt x="6613" y="12932"/>
                </a:cubicBezTo>
                <a:cubicBezTo>
                  <a:pt x="6587" y="12932"/>
                  <a:pt x="6562" y="12929"/>
                  <a:pt x="6541" y="12921"/>
                </a:cubicBezTo>
                <a:cubicBezTo>
                  <a:pt x="6324" y="12766"/>
                  <a:pt x="6107" y="12571"/>
                  <a:pt x="5888" y="12416"/>
                </a:cubicBezTo>
                <a:cubicBezTo>
                  <a:pt x="5768" y="12297"/>
                  <a:pt x="5649" y="12182"/>
                  <a:pt x="5503" y="12103"/>
                </a:cubicBezTo>
                <a:cubicBezTo>
                  <a:pt x="5407" y="12103"/>
                  <a:pt x="5286" y="12066"/>
                  <a:pt x="5213" y="11947"/>
                </a:cubicBezTo>
                <a:cubicBezTo>
                  <a:pt x="5020" y="11792"/>
                  <a:pt x="4852" y="11597"/>
                  <a:pt x="4658" y="11403"/>
                </a:cubicBezTo>
                <a:cubicBezTo>
                  <a:pt x="4611" y="11363"/>
                  <a:pt x="4537" y="11287"/>
                  <a:pt x="4465" y="11287"/>
                </a:cubicBezTo>
                <a:cubicBezTo>
                  <a:pt x="4296" y="11247"/>
                  <a:pt x="4128" y="11132"/>
                  <a:pt x="4007" y="10937"/>
                </a:cubicBezTo>
                <a:cubicBezTo>
                  <a:pt x="3790" y="10624"/>
                  <a:pt x="3573" y="10392"/>
                  <a:pt x="3356" y="10118"/>
                </a:cubicBezTo>
                <a:cubicBezTo>
                  <a:pt x="3258" y="9963"/>
                  <a:pt x="3161" y="9847"/>
                  <a:pt x="3090" y="9768"/>
                </a:cubicBezTo>
                <a:cubicBezTo>
                  <a:pt x="2897" y="9574"/>
                  <a:pt x="2727" y="9303"/>
                  <a:pt x="2631" y="8989"/>
                </a:cubicBezTo>
                <a:cubicBezTo>
                  <a:pt x="2592" y="9084"/>
                  <a:pt x="2556" y="9124"/>
                  <a:pt x="2528" y="9124"/>
                </a:cubicBezTo>
                <a:cubicBezTo>
                  <a:pt x="2488" y="9124"/>
                  <a:pt x="2461" y="9045"/>
                  <a:pt x="2461" y="8953"/>
                </a:cubicBezTo>
                <a:cubicBezTo>
                  <a:pt x="2439" y="8639"/>
                  <a:pt x="2318" y="8368"/>
                  <a:pt x="2148" y="8213"/>
                </a:cubicBezTo>
                <a:cubicBezTo>
                  <a:pt x="2101" y="8174"/>
                  <a:pt x="2076" y="8095"/>
                  <a:pt x="2052" y="8018"/>
                </a:cubicBezTo>
                <a:cubicBezTo>
                  <a:pt x="1786" y="7474"/>
                  <a:pt x="1593" y="6850"/>
                  <a:pt x="1448" y="6226"/>
                </a:cubicBezTo>
                <a:cubicBezTo>
                  <a:pt x="1401" y="5995"/>
                  <a:pt x="1352" y="5800"/>
                  <a:pt x="1280" y="5605"/>
                </a:cubicBezTo>
                <a:cubicBezTo>
                  <a:pt x="1206" y="5487"/>
                  <a:pt x="1376" y="5411"/>
                  <a:pt x="1280" y="5292"/>
                </a:cubicBezTo>
                <a:cubicBezTo>
                  <a:pt x="1255" y="5216"/>
                  <a:pt x="1280" y="5061"/>
                  <a:pt x="1255" y="4942"/>
                </a:cubicBezTo>
                <a:cubicBezTo>
                  <a:pt x="1206" y="4826"/>
                  <a:pt x="1135" y="4747"/>
                  <a:pt x="1086" y="4671"/>
                </a:cubicBezTo>
                <a:cubicBezTo>
                  <a:pt x="1086" y="4592"/>
                  <a:pt x="1063" y="4553"/>
                  <a:pt x="1063" y="4516"/>
                </a:cubicBezTo>
                <a:cubicBezTo>
                  <a:pt x="1063" y="4087"/>
                  <a:pt x="1110" y="3618"/>
                  <a:pt x="918" y="3268"/>
                </a:cubicBezTo>
                <a:lnTo>
                  <a:pt x="918" y="3232"/>
                </a:lnTo>
                <a:cubicBezTo>
                  <a:pt x="1063" y="3113"/>
                  <a:pt x="918" y="2918"/>
                  <a:pt x="918" y="2763"/>
                </a:cubicBezTo>
                <a:cubicBezTo>
                  <a:pt x="918" y="2492"/>
                  <a:pt x="893" y="2103"/>
                  <a:pt x="701" y="2024"/>
                </a:cubicBezTo>
                <a:cubicBezTo>
                  <a:pt x="748" y="1868"/>
                  <a:pt x="821" y="1674"/>
                  <a:pt x="893" y="1479"/>
                </a:cubicBezTo>
                <a:lnTo>
                  <a:pt x="725" y="1479"/>
                </a:lnTo>
                <a:cubicBezTo>
                  <a:pt x="725" y="1403"/>
                  <a:pt x="725" y="1284"/>
                  <a:pt x="748" y="1284"/>
                </a:cubicBezTo>
                <a:cubicBezTo>
                  <a:pt x="869" y="1245"/>
                  <a:pt x="942" y="1089"/>
                  <a:pt x="869" y="974"/>
                </a:cubicBezTo>
                <a:cubicBezTo>
                  <a:pt x="725" y="779"/>
                  <a:pt x="821" y="584"/>
                  <a:pt x="821" y="505"/>
                </a:cubicBezTo>
                <a:cubicBezTo>
                  <a:pt x="676" y="116"/>
                  <a:pt x="410" y="389"/>
                  <a:pt x="387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54" name="Google Shape;8389;p79"/>
          <p:cNvSpPr/>
          <p:nvPr/>
        </p:nvSpPr>
        <p:spPr>
          <a:xfrm rot="9120595">
            <a:off x="14284935" y="6734433"/>
            <a:ext cx="2591641" cy="1828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600" fill="norm" stroke="1" extrusionOk="0">
                <a:moveTo>
                  <a:pt x="387" y="0"/>
                </a:moveTo>
                <a:cubicBezTo>
                  <a:pt x="314" y="39"/>
                  <a:pt x="266" y="79"/>
                  <a:pt x="218" y="116"/>
                </a:cubicBezTo>
                <a:cubicBezTo>
                  <a:pt x="49" y="274"/>
                  <a:pt x="242" y="700"/>
                  <a:pt x="0" y="818"/>
                </a:cubicBezTo>
                <a:lnTo>
                  <a:pt x="0" y="934"/>
                </a:lnTo>
                <a:cubicBezTo>
                  <a:pt x="97" y="1479"/>
                  <a:pt x="-24" y="2063"/>
                  <a:pt x="97" y="2647"/>
                </a:cubicBezTo>
                <a:cubicBezTo>
                  <a:pt x="97" y="2687"/>
                  <a:pt x="121" y="2763"/>
                  <a:pt x="121" y="2842"/>
                </a:cubicBezTo>
                <a:cubicBezTo>
                  <a:pt x="121" y="2958"/>
                  <a:pt x="169" y="3153"/>
                  <a:pt x="146" y="3232"/>
                </a:cubicBezTo>
                <a:cubicBezTo>
                  <a:pt x="25" y="3426"/>
                  <a:pt x="193" y="3542"/>
                  <a:pt x="193" y="3658"/>
                </a:cubicBezTo>
                <a:cubicBezTo>
                  <a:pt x="218" y="4203"/>
                  <a:pt x="289" y="4747"/>
                  <a:pt x="363" y="5292"/>
                </a:cubicBezTo>
                <a:cubicBezTo>
                  <a:pt x="387" y="5526"/>
                  <a:pt x="508" y="5721"/>
                  <a:pt x="508" y="5916"/>
                </a:cubicBezTo>
                <a:cubicBezTo>
                  <a:pt x="531" y="6189"/>
                  <a:pt x="555" y="6421"/>
                  <a:pt x="627" y="6616"/>
                </a:cubicBezTo>
                <a:cubicBezTo>
                  <a:pt x="676" y="6811"/>
                  <a:pt x="846" y="7005"/>
                  <a:pt x="821" y="7121"/>
                </a:cubicBezTo>
                <a:cubicBezTo>
                  <a:pt x="725" y="7550"/>
                  <a:pt x="1014" y="7705"/>
                  <a:pt x="1014" y="8095"/>
                </a:cubicBezTo>
                <a:lnTo>
                  <a:pt x="1206" y="7861"/>
                </a:lnTo>
                <a:cubicBezTo>
                  <a:pt x="1231" y="7979"/>
                  <a:pt x="1255" y="8055"/>
                  <a:pt x="1255" y="8174"/>
                </a:cubicBezTo>
                <a:cubicBezTo>
                  <a:pt x="1280" y="8250"/>
                  <a:pt x="1280" y="8368"/>
                  <a:pt x="1255" y="8445"/>
                </a:cubicBezTo>
                <a:lnTo>
                  <a:pt x="1618" y="9263"/>
                </a:lnTo>
                <a:cubicBezTo>
                  <a:pt x="1786" y="9613"/>
                  <a:pt x="1931" y="10042"/>
                  <a:pt x="2222" y="10158"/>
                </a:cubicBezTo>
                <a:lnTo>
                  <a:pt x="2222" y="10197"/>
                </a:lnTo>
                <a:cubicBezTo>
                  <a:pt x="2244" y="10432"/>
                  <a:pt x="2318" y="10508"/>
                  <a:pt x="2461" y="10547"/>
                </a:cubicBezTo>
                <a:cubicBezTo>
                  <a:pt x="2535" y="10547"/>
                  <a:pt x="2607" y="10782"/>
                  <a:pt x="2680" y="10937"/>
                </a:cubicBezTo>
                <a:cubicBezTo>
                  <a:pt x="2680" y="10976"/>
                  <a:pt x="2703" y="10976"/>
                  <a:pt x="2703" y="10976"/>
                </a:cubicBezTo>
                <a:cubicBezTo>
                  <a:pt x="2736" y="10961"/>
                  <a:pt x="2763" y="10955"/>
                  <a:pt x="2788" y="10955"/>
                </a:cubicBezTo>
                <a:cubicBezTo>
                  <a:pt x="2977" y="10955"/>
                  <a:pt x="3013" y="11300"/>
                  <a:pt x="3161" y="11403"/>
                </a:cubicBezTo>
                <a:cubicBezTo>
                  <a:pt x="3250" y="11511"/>
                  <a:pt x="3318" y="11682"/>
                  <a:pt x="3439" y="11682"/>
                </a:cubicBezTo>
                <a:cubicBezTo>
                  <a:pt x="3450" y="11682"/>
                  <a:pt x="3463" y="11679"/>
                  <a:pt x="3476" y="11676"/>
                </a:cubicBezTo>
                <a:cubicBezTo>
                  <a:pt x="3499" y="11676"/>
                  <a:pt x="3573" y="11792"/>
                  <a:pt x="3573" y="11832"/>
                </a:cubicBezTo>
                <a:cubicBezTo>
                  <a:pt x="3524" y="12103"/>
                  <a:pt x="3645" y="12142"/>
                  <a:pt x="3765" y="12142"/>
                </a:cubicBezTo>
                <a:cubicBezTo>
                  <a:pt x="4031" y="12221"/>
                  <a:pt x="4199" y="12611"/>
                  <a:pt x="4465" y="12647"/>
                </a:cubicBezTo>
                <a:cubicBezTo>
                  <a:pt x="4513" y="12687"/>
                  <a:pt x="4562" y="12842"/>
                  <a:pt x="4611" y="12921"/>
                </a:cubicBezTo>
                <a:cubicBezTo>
                  <a:pt x="4754" y="12921"/>
                  <a:pt x="4924" y="13000"/>
                  <a:pt x="5045" y="13195"/>
                </a:cubicBezTo>
                <a:cubicBezTo>
                  <a:pt x="5165" y="13387"/>
                  <a:pt x="5311" y="13505"/>
                  <a:pt x="5479" y="13545"/>
                </a:cubicBezTo>
                <a:cubicBezTo>
                  <a:pt x="5649" y="13545"/>
                  <a:pt x="5768" y="13545"/>
                  <a:pt x="5888" y="13776"/>
                </a:cubicBezTo>
                <a:cubicBezTo>
                  <a:pt x="5913" y="13816"/>
                  <a:pt x="5962" y="13895"/>
                  <a:pt x="5986" y="13895"/>
                </a:cubicBezTo>
                <a:cubicBezTo>
                  <a:pt x="6012" y="13884"/>
                  <a:pt x="6039" y="13879"/>
                  <a:pt x="6063" y="13879"/>
                </a:cubicBezTo>
                <a:cubicBezTo>
                  <a:pt x="6234" y="13879"/>
                  <a:pt x="6345" y="14089"/>
                  <a:pt x="6492" y="14089"/>
                </a:cubicBezTo>
                <a:lnTo>
                  <a:pt x="6685" y="14089"/>
                </a:lnTo>
                <a:cubicBezTo>
                  <a:pt x="6709" y="14284"/>
                  <a:pt x="6765" y="14332"/>
                  <a:pt x="6827" y="14332"/>
                </a:cubicBezTo>
                <a:cubicBezTo>
                  <a:pt x="6890" y="14332"/>
                  <a:pt x="6964" y="14284"/>
                  <a:pt x="7024" y="14284"/>
                </a:cubicBezTo>
                <a:lnTo>
                  <a:pt x="7192" y="14284"/>
                </a:lnTo>
                <a:lnTo>
                  <a:pt x="7192" y="14595"/>
                </a:lnTo>
                <a:cubicBezTo>
                  <a:pt x="7238" y="14592"/>
                  <a:pt x="7285" y="14589"/>
                  <a:pt x="7331" y="14589"/>
                </a:cubicBezTo>
                <a:cubicBezTo>
                  <a:pt x="7840" y="14589"/>
                  <a:pt x="8343" y="14787"/>
                  <a:pt x="8785" y="15179"/>
                </a:cubicBezTo>
                <a:lnTo>
                  <a:pt x="8978" y="15024"/>
                </a:lnTo>
                <a:cubicBezTo>
                  <a:pt x="9293" y="15255"/>
                  <a:pt x="9653" y="15374"/>
                  <a:pt x="10016" y="15411"/>
                </a:cubicBezTo>
                <a:cubicBezTo>
                  <a:pt x="10100" y="15374"/>
                  <a:pt x="10185" y="15353"/>
                  <a:pt x="10270" y="15353"/>
                </a:cubicBezTo>
                <a:cubicBezTo>
                  <a:pt x="10353" y="15353"/>
                  <a:pt x="10438" y="15374"/>
                  <a:pt x="10523" y="15411"/>
                </a:cubicBezTo>
                <a:cubicBezTo>
                  <a:pt x="10636" y="15479"/>
                  <a:pt x="10755" y="15521"/>
                  <a:pt x="10879" y="15521"/>
                </a:cubicBezTo>
                <a:cubicBezTo>
                  <a:pt x="10969" y="15521"/>
                  <a:pt x="11060" y="15500"/>
                  <a:pt x="11150" y="15450"/>
                </a:cubicBezTo>
                <a:cubicBezTo>
                  <a:pt x="11187" y="15432"/>
                  <a:pt x="11241" y="15421"/>
                  <a:pt x="11287" y="15421"/>
                </a:cubicBezTo>
                <a:cubicBezTo>
                  <a:pt x="11331" y="15421"/>
                  <a:pt x="11368" y="15432"/>
                  <a:pt x="11368" y="15450"/>
                </a:cubicBezTo>
                <a:cubicBezTo>
                  <a:pt x="11401" y="15579"/>
                  <a:pt x="11445" y="15611"/>
                  <a:pt x="11492" y="15611"/>
                </a:cubicBezTo>
                <a:cubicBezTo>
                  <a:pt x="11548" y="15611"/>
                  <a:pt x="11605" y="15568"/>
                  <a:pt x="11657" y="15568"/>
                </a:cubicBezTo>
                <a:lnTo>
                  <a:pt x="11946" y="15568"/>
                </a:lnTo>
                <a:cubicBezTo>
                  <a:pt x="12021" y="15616"/>
                  <a:pt x="12096" y="15650"/>
                  <a:pt x="12176" y="15650"/>
                </a:cubicBezTo>
                <a:cubicBezTo>
                  <a:pt x="12225" y="15650"/>
                  <a:pt x="12277" y="15637"/>
                  <a:pt x="12333" y="15605"/>
                </a:cubicBezTo>
                <a:cubicBezTo>
                  <a:pt x="12367" y="15579"/>
                  <a:pt x="12437" y="15553"/>
                  <a:pt x="12485" y="15553"/>
                </a:cubicBezTo>
                <a:cubicBezTo>
                  <a:pt x="12504" y="15553"/>
                  <a:pt x="12519" y="15555"/>
                  <a:pt x="12525" y="15568"/>
                </a:cubicBezTo>
                <a:cubicBezTo>
                  <a:pt x="12565" y="15618"/>
                  <a:pt x="12596" y="15637"/>
                  <a:pt x="12623" y="15637"/>
                </a:cubicBezTo>
                <a:cubicBezTo>
                  <a:pt x="12702" y="15637"/>
                  <a:pt x="12751" y="15489"/>
                  <a:pt x="12840" y="15489"/>
                </a:cubicBezTo>
                <a:cubicBezTo>
                  <a:pt x="12840" y="15568"/>
                  <a:pt x="12863" y="15684"/>
                  <a:pt x="12863" y="15839"/>
                </a:cubicBezTo>
                <a:lnTo>
                  <a:pt x="12984" y="15568"/>
                </a:lnTo>
                <a:cubicBezTo>
                  <a:pt x="13030" y="15558"/>
                  <a:pt x="13075" y="15555"/>
                  <a:pt x="13119" y="15555"/>
                </a:cubicBezTo>
                <a:cubicBezTo>
                  <a:pt x="13320" y="15555"/>
                  <a:pt x="13509" y="15632"/>
                  <a:pt x="13697" y="15632"/>
                </a:cubicBezTo>
                <a:cubicBezTo>
                  <a:pt x="13821" y="15632"/>
                  <a:pt x="13944" y="15597"/>
                  <a:pt x="14071" y="15489"/>
                </a:cubicBezTo>
                <a:cubicBezTo>
                  <a:pt x="14161" y="15508"/>
                  <a:pt x="14252" y="15518"/>
                  <a:pt x="14342" y="15518"/>
                </a:cubicBezTo>
                <a:cubicBezTo>
                  <a:pt x="14614" y="15518"/>
                  <a:pt x="14885" y="15432"/>
                  <a:pt x="15156" y="15255"/>
                </a:cubicBezTo>
                <a:lnTo>
                  <a:pt x="15301" y="15411"/>
                </a:lnTo>
                <a:cubicBezTo>
                  <a:pt x="15316" y="15297"/>
                  <a:pt x="15347" y="15263"/>
                  <a:pt x="15385" y="15263"/>
                </a:cubicBezTo>
                <a:cubicBezTo>
                  <a:pt x="15411" y="15263"/>
                  <a:pt x="15440" y="15279"/>
                  <a:pt x="15471" y="15295"/>
                </a:cubicBezTo>
                <a:cubicBezTo>
                  <a:pt x="15518" y="15334"/>
                  <a:pt x="15579" y="15353"/>
                  <a:pt x="15633" y="15353"/>
                </a:cubicBezTo>
                <a:cubicBezTo>
                  <a:pt x="15688" y="15353"/>
                  <a:pt x="15735" y="15334"/>
                  <a:pt x="15760" y="15295"/>
                </a:cubicBezTo>
                <a:cubicBezTo>
                  <a:pt x="15832" y="15179"/>
                  <a:pt x="15905" y="15150"/>
                  <a:pt x="15980" y="15150"/>
                </a:cubicBezTo>
                <a:cubicBezTo>
                  <a:pt x="16055" y="15150"/>
                  <a:pt x="16134" y="15179"/>
                  <a:pt x="16218" y="15179"/>
                </a:cubicBezTo>
                <a:cubicBezTo>
                  <a:pt x="16246" y="15189"/>
                  <a:pt x="16276" y="15195"/>
                  <a:pt x="16303" y="15195"/>
                </a:cubicBezTo>
                <a:cubicBezTo>
                  <a:pt x="16372" y="15195"/>
                  <a:pt x="16440" y="15166"/>
                  <a:pt x="16509" y="15139"/>
                </a:cubicBezTo>
                <a:cubicBezTo>
                  <a:pt x="16773" y="14905"/>
                  <a:pt x="17087" y="15024"/>
                  <a:pt x="17328" y="14789"/>
                </a:cubicBezTo>
                <a:lnTo>
                  <a:pt x="17377" y="14789"/>
                </a:lnTo>
                <a:cubicBezTo>
                  <a:pt x="17690" y="14750"/>
                  <a:pt x="18004" y="14671"/>
                  <a:pt x="18294" y="14555"/>
                </a:cubicBezTo>
                <a:cubicBezTo>
                  <a:pt x="18453" y="14500"/>
                  <a:pt x="18611" y="14297"/>
                  <a:pt x="18777" y="14297"/>
                </a:cubicBezTo>
                <a:cubicBezTo>
                  <a:pt x="18841" y="14297"/>
                  <a:pt x="18905" y="14326"/>
                  <a:pt x="18970" y="14400"/>
                </a:cubicBezTo>
                <a:cubicBezTo>
                  <a:pt x="19187" y="13971"/>
                  <a:pt x="19477" y="14126"/>
                  <a:pt x="19742" y="13971"/>
                </a:cubicBezTo>
                <a:cubicBezTo>
                  <a:pt x="19670" y="14166"/>
                  <a:pt x="19621" y="14479"/>
                  <a:pt x="19549" y="14516"/>
                </a:cubicBezTo>
                <a:cubicBezTo>
                  <a:pt x="19283" y="14595"/>
                  <a:pt x="19187" y="15139"/>
                  <a:pt x="18898" y="15139"/>
                </a:cubicBezTo>
                <a:cubicBezTo>
                  <a:pt x="18874" y="15139"/>
                  <a:pt x="18849" y="15255"/>
                  <a:pt x="18849" y="15255"/>
                </a:cubicBezTo>
                <a:cubicBezTo>
                  <a:pt x="18921" y="15605"/>
                  <a:pt x="18728" y="15645"/>
                  <a:pt x="18657" y="15724"/>
                </a:cubicBezTo>
                <a:cubicBezTo>
                  <a:pt x="18366" y="15958"/>
                  <a:pt x="18149" y="16268"/>
                  <a:pt x="17956" y="16697"/>
                </a:cubicBezTo>
                <a:cubicBezTo>
                  <a:pt x="17860" y="16929"/>
                  <a:pt x="17739" y="17124"/>
                  <a:pt x="17594" y="17279"/>
                </a:cubicBezTo>
                <a:cubicBezTo>
                  <a:pt x="17305" y="17592"/>
                  <a:pt x="17305" y="17553"/>
                  <a:pt x="17039" y="18292"/>
                </a:cubicBezTo>
                <a:cubicBezTo>
                  <a:pt x="17015" y="18332"/>
                  <a:pt x="16967" y="18368"/>
                  <a:pt x="16919" y="18408"/>
                </a:cubicBezTo>
                <a:cubicBezTo>
                  <a:pt x="16822" y="18487"/>
                  <a:pt x="16726" y="18563"/>
                  <a:pt x="16628" y="18682"/>
                </a:cubicBezTo>
                <a:cubicBezTo>
                  <a:pt x="16556" y="18758"/>
                  <a:pt x="16484" y="18876"/>
                  <a:pt x="16460" y="18992"/>
                </a:cubicBezTo>
                <a:cubicBezTo>
                  <a:pt x="16435" y="19226"/>
                  <a:pt x="16339" y="19382"/>
                  <a:pt x="16218" y="19461"/>
                </a:cubicBezTo>
                <a:cubicBezTo>
                  <a:pt x="16205" y="19461"/>
                  <a:pt x="16189" y="19455"/>
                  <a:pt x="16173" y="19455"/>
                </a:cubicBezTo>
                <a:cubicBezTo>
                  <a:pt x="16135" y="19455"/>
                  <a:pt x="16098" y="19476"/>
                  <a:pt x="16098" y="19616"/>
                </a:cubicBezTo>
                <a:cubicBezTo>
                  <a:pt x="16127" y="19782"/>
                  <a:pt x="16067" y="19803"/>
                  <a:pt x="16010" y="19803"/>
                </a:cubicBezTo>
                <a:cubicBezTo>
                  <a:pt x="15990" y="19803"/>
                  <a:pt x="15972" y="19800"/>
                  <a:pt x="15957" y="19800"/>
                </a:cubicBezTo>
                <a:cubicBezTo>
                  <a:pt x="15944" y="19800"/>
                  <a:pt x="15933" y="19803"/>
                  <a:pt x="15930" y="19811"/>
                </a:cubicBezTo>
                <a:cubicBezTo>
                  <a:pt x="15832" y="20121"/>
                  <a:pt x="15905" y="20471"/>
                  <a:pt x="15664" y="20550"/>
                </a:cubicBezTo>
                <a:cubicBezTo>
                  <a:pt x="15639" y="20550"/>
                  <a:pt x="15615" y="20705"/>
                  <a:pt x="15615" y="20745"/>
                </a:cubicBezTo>
                <a:cubicBezTo>
                  <a:pt x="15567" y="20976"/>
                  <a:pt x="15518" y="21171"/>
                  <a:pt x="15494" y="21289"/>
                </a:cubicBezTo>
                <a:lnTo>
                  <a:pt x="15688" y="21600"/>
                </a:lnTo>
                <a:cubicBezTo>
                  <a:pt x="15735" y="21561"/>
                  <a:pt x="15784" y="21484"/>
                  <a:pt x="15832" y="21445"/>
                </a:cubicBezTo>
                <a:cubicBezTo>
                  <a:pt x="16073" y="21326"/>
                  <a:pt x="16267" y="21055"/>
                  <a:pt x="16364" y="20705"/>
                </a:cubicBezTo>
                <a:cubicBezTo>
                  <a:pt x="16388" y="20626"/>
                  <a:pt x="16435" y="20587"/>
                  <a:pt x="16532" y="20587"/>
                </a:cubicBezTo>
                <a:cubicBezTo>
                  <a:pt x="16628" y="20587"/>
                  <a:pt x="16677" y="20471"/>
                  <a:pt x="16726" y="20200"/>
                </a:cubicBezTo>
                <a:cubicBezTo>
                  <a:pt x="16749" y="20042"/>
                  <a:pt x="16773" y="19966"/>
                  <a:pt x="16870" y="19966"/>
                </a:cubicBezTo>
                <a:cubicBezTo>
                  <a:pt x="16894" y="19984"/>
                  <a:pt x="16925" y="19995"/>
                  <a:pt x="16954" y="19995"/>
                </a:cubicBezTo>
                <a:cubicBezTo>
                  <a:pt x="16985" y="19995"/>
                  <a:pt x="17015" y="19984"/>
                  <a:pt x="17039" y="19966"/>
                </a:cubicBezTo>
                <a:cubicBezTo>
                  <a:pt x="17087" y="19926"/>
                  <a:pt x="17087" y="19811"/>
                  <a:pt x="17136" y="19771"/>
                </a:cubicBezTo>
                <a:cubicBezTo>
                  <a:pt x="17232" y="19692"/>
                  <a:pt x="17305" y="19497"/>
                  <a:pt x="17305" y="19342"/>
                </a:cubicBezTo>
                <a:cubicBezTo>
                  <a:pt x="17305" y="19108"/>
                  <a:pt x="17449" y="19108"/>
                  <a:pt x="17570" y="19108"/>
                </a:cubicBezTo>
                <a:cubicBezTo>
                  <a:pt x="17545" y="19071"/>
                  <a:pt x="17545" y="19071"/>
                  <a:pt x="17570" y="19032"/>
                </a:cubicBezTo>
                <a:cubicBezTo>
                  <a:pt x="17594" y="18797"/>
                  <a:pt x="17715" y="18603"/>
                  <a:pt x="17860" y="18563"/>
                </a:cubicBezTo>
                <a:cubicBezTo>
                  <a:pt x="17883" y="18526"/>
                  <a:pt x="17932" y="18487"/>
                  <a:pt x="17932" y="18447"/>
                </a:cubicBezTo>
                <a:cubicBezTo>
                  <a:pt x="17885" y="18268"/>
                  <a:pt x="17899" y="18189"/>
                  <a:pt x="17956" y="18189"/>
                </a:cubicBezTo>
                <a:cubicBezTo>
                  <a:pt x="17986" y="18189"/>
                  <a:pt x="18027" y="18213"/>
                  <a:pt x="18077" y="18253"/>
                </a:cubicBezTo>
                <a:cubicBezTo>
                  <a:pt x="18102" y="18253"/>
                  <a:pt x="18149" y="18174"/>
                  <a:pt x="18198" y="18137"/>
                </a:cubicBezTo>
                <a:lnTo>
                  <a:pt x="18125" y="17982"/>
                </a:lnTo>
                <a:cubicBezTo>
                  <a:pt x="18198" y="17863"/>
                  <a:pt x="18294" y="17747"/>
                  <a:pt x="18366" y="17629"/>
                </a:cubicBezTo>
                <a:cubicBezTo>
                  <a:pt x="18407" y="17500"/>
                  <a:pt x="18497" y="17426"/>
                  <a:pt x="18580" y="17426"/>
                </a:cubicBezTo>
                <a:cubicBezTo>
                  <a:pt x="18598" y="17426"/>
                  <a:pt x="18616" y="17429"/>
                  <a:pt x="18632" y="17437"/>
                </a:cubicBezTo>
                <a:cubicBezTo>
                  <a:pt x="18657" y="17437"/>
                  <a:pt x="18777" y="17163"/>
                  <a:pt x="18800" y="17047"/>
                </a:cubicBezTo>
                <a:cubicBezTo>
                  <a:pt x="18849" y="16813"/>
                  <a:pt x="19019" y="16618"/>
                  <a:pt x="19187" y="16618"/>
                </a:cubicBezTo>
                <a:cubicBezTo>
                  <a:pt x="19187" y="16539"/>
                  <a:pt x="19187" y="16463"/>
                  <a:pt x="19187" y="16424"/>
                </a:cubicBezTo>
                <a:cubicBezTo>
                  <a:pt x="19236" y="16229"/>
                  <a:pt x="19404" y="16308"/>
                  <a:pt x="19477" y="16113"/>
                </a:cubicBezTo>
                <a:cubicBezTo>
                  <a:pt x="19549" y="15958"/>
                  <a:pt x="19621" y="15763"/>
                  <a:pt x="19694" y="15605"/>
                </a:cubicBezTo>
                <a:cubicBezTo>
                  <a:pt x="19717" y="15529"/>
                  <a:pt x="19791" y="15529"/>
                  <a:pt x="19838" y="15529"/>
                </a:cubicBezTo>
                <a:lnTo>
                  <a:pt x="20032" y="15450"/>
                </a:lnTo>
                <a:cubicBezTo>
                  <a:pt x="19983" y="15295"/>
                  <a:pt x="19959" y="15139"/>
                  <a:pt x="20008" y="15100"/>
                </a:cubicBezTo>
                <a:cubicBezTo>
                  <a:pt x="20153" y="15024"/>
                  <a:pt x="20346" y="14945"/>
                  <a:pt x="20394" y="14634"/>
                </a:cubicBezTo>
                <a:cubicBezTo>
                  <a:pt x="20408" y="14637"/>
                  <a:pt x="20422" y="14637"/>
                  <a:pt x="20435" y="14637"/>
                </a:cubicBezTo>
                <a:cubicBezTo>
                  <a:pt x="20594" y="14637"/>
                  <a:pt x="20643" y="14424"/>
                  <a:pt x="20732" y="14245"/>
                </a:cubicBezTo>
                <a:cubicBezTo>
                  <a:pt x="20853" y="14011"/>
                  <a:pt x="21021" y="13816"/>
                  <a:pt x="21166" y="13582"/>
                </a:cubicBezTo>
                <a:cubicBezTo>
                  <a:pt x="21256" y="13655"/>
                  <a:pt x="21346" y="13742"/>
                  <a:pt x="21418" y="13742"/>
                </a:cubicBezTo>
                <a:cubicBezTo>
                  <a:pt x="21463" y="13742"/>
                  <a:pt x="21501" y="13711"/>
                  <a:pt x="21529" y="13621"/>
                </a:cubicBezTo>
                <a:cubicBezTo>
                  <a:pt x="21504" y="13426"/>
                  <a:pt x="21480" y="13232"/>
                  <a:pt x="21504" y="13116"/>
                </a:cubicBezTo>
                <a:cubicBezTo>
                  <a:pt x="21576" y="12842"/>
                  <a:pt x="21334" y="12882"/>
                  <a:pt x="21408" y="12611"/>
                </a:cubicBezTo>
                <a:cubicBezTo>
                  <a:pt x="21455" y="12337"/>
                  <a:pt x="21312" y="12416"/>
                  <a:pt x="21263" y="12297"/>
                </a:cubicBezTo>
                <a:lnTo>
                  <a:pt x="21166" y="12416"/>
                </a:lnTo>
                <a:cubicBezTo>
                  <a:pt x="21093" y="12297"/>
                  <a:pt x="21046" y="12142"/>
                  <a:pt x="20997" y="12142"/>
                </a:cubicBezTo>
                <a:cubicBezTo>
                  <a:pt x="20708" y="12026"/>
                  <a:pt x="20417" y="11832"/>
                  <a:pt x="20200" y="11521"/>
                </a:cubicBezTo>
                <a:cubicBezTo>
                  <a:pt x="20200" y="11482"/>
                  <a:pt x="20176" y="11442"/>
                  <a:pt x="20153" y="11442"/>
                </a:cubicBezTo>
                <a:cubicBezTo>
                  <a:pt x="19936" y="11326"/>
                  <a:pt x="19694" y="11363"/>
                  <a:pt x="19549" y="11053"/>
                </a:cubicBezTo>
                <a:cubicBezTo>
                  <a:pt x="19531" y="11026"/>
                  <a:pt x="19515" y="10997"/>
                  <a:pt x="19499" y="10997"/>
                </a:cubicBezTo>
                <a:cubicBezTo>
                  <a:pt x="19490" y="10997"/>
                  <a:pt x="19484" y="11003"/>
                  <a:pt x="19477" y="11013"/>
                </a:cubicBezTo>
                <a:cubicBezTo>
                  <a:pt x="19450" y="11026"/>
                  <a:pt x="19425" y="11032"/>
                  <a:pt x="19402" y="11032"/>
                </a:cubicBezTo>
                <a:cubicBezTo>
                  <a:pt x="19277" y="11032"/>
                  <a:pt x="19192" y="10874"/>
                  <a:pt x="19091" y="10742"/>
                </a:cubicBezTo>
                <a:cubicBezTo>
                  <a:pt x="18906" y="10576"/>
                  <a:pt x="18722" y="10326"/>
                  <a:pt x="18508" y="10326"/>
                </a:cubicBezTo>
                <a:cubicBezTo>
                  <a:pt x="18469" y="10326"/>
                  <a:pt x="18431" y="10334"/>
                  <a:pt x="18391" y="10353"/>
                </a:cubicBezTo>
                <a:cubicBezTo>
                  <a:pt x="18366" y="10274"/>
                  <a:pt x="18319" y="10197"/>
                  <a:pt x="18294" y="10118"/>
                </a:cubicBezTo>
                <a:cubicBezTo>
                  <a:pt x="18125" y="9808"/>
                  <a:pt x="17787" y="9884"/>
                  <a:pt x="17643" y="9497"/>
                </a:cubicBezTo>
                <a:cubicBezTo>
                  <a:pt x="17305" y="9458"/>
                  <a:pt x="17064" y="9029"/>
                  <a:pt x="16773" y="8913"/>
                </a:cubicBezTo>
                <a:cubicBezTo>
                  <a:pt x="16726" y="8913"/>
                  <a:pt x="16701" y="8758"/>
                  <a:pt x="16653" y="8639"/>
                </a:cubicBezTo>
                <a:lnTo>
                  <a:pt x="16484" y="8834"/>
                </a:lnTo>
                <a:lnTo>
                  <a:pt x="16388" y="8445"/>
                </a:lnTo>
                <a:lnTo>
                  <a:pt x="15422" y="8018"/>
                </a:lnTo>
                <a:lnTo>
                  <a:pt x="15109" y="8405"/>
                </a:lnTo>
                <a:cubicBezTo>
                  <a:pt x="15156" y="8563"/>
                  <a:pt x="15205" y="8679"/>
                  <a:pt x="15277" y="8795"/>
                </a:cubicBezTo>
                <a:cubicBezTo>
                  <a:pt x="15398" y="9029"/>
                  <a:pt x="15543" y="9224"/>
                  <a:pt x="15688" y="9418"/>
                </a:cubicBezTo>
                <a:cubicBezTo>
                  <a:pt x="15730" y="9395"/>
                  <a:pt x="15770" y="9382"/>
                  <a:pt x="15806" y="9382"/>
                </a:cubicBezTo>
                <a:cubicBezTo>
                  <a:pt x="15993" y="9382"/>
                  <a:pt x="16104" y="9684"/>
                  <a:pt x="16267" y="9847"/>
                </a:cubicBezTo>
                <a:cubicBezTo>
                  <a:pt x="16295" y="9726"/>
                  <a:pt x="16326" y="9687"/>
                  <a:pt x="16356" y="9687"/>
                </a:cubicBezTo>
                <a:cubicBezTo>
                  <a:pt x="16403" y="9687"/>
                  <a:pt x="16445" y="9784"/>
                  <a:pt x="16460" y="9808"/>
                </a:cubicBezTo>
                <a:cubicBezTo>
                  <a:pt x="16581" y="9924"/>
                  <a:pt x="16677" y="10118"/>
                  <a:pt x="16773" y="10274"/>
                </a:cubicBezTo>
                <a:cubicBezTo>
                  <a:pt x="16824" y="10226"/>
                  <a:pt x="16861" y="10205"/>
                  <a:pt x="16892" y="10205"/>
                </a:cubicBezTo>
                <a:cubicBezTo>
                  <a:pt x="17010" y="10205"/>
                  <a:pt x="17012" y="10503"/>
                  <a:pt x="17087" y="10624"/>
                </a:cubicBezTo>
                <a:cubicBezTo>
                  <a:pt x="17136" y="10703"/>
                  <a:pt x="17207" y="10663"/>
                  <a:pt x="17256" y="10703"/>
                </a:cubicBezTo>
                <a:cubicBezTo>
                  <a:pt x="17377" y="10782"/>
                  <a:pt x="17498" y="10782"/>
                  <a:pt x="17594" y="10976"/>
                </a:cubicBezTo>
                <a:cubicBezTo>
                  <a:pt x="17715" y="11247"/>
                  <a:pt x="17907" y="11363"/>
                  <a:pt x="18102" y="11403"/>
                </a:cubicBezTo>
                <a:cubicBezTo>
                  <a:pt x="18439" y="11403"/>
                  <a:pt x="18657" y="11753"/>
                  <a:pt x="18898" y="11947"/>
                </a:cubicBezTo>
                <a:cubicBezTo>
                  <a:pt x="19042" y="12103"/>
                  <a:pt x="19259" y="12103"/>
                  <a:pt x="19357" y="12455"/>
                </a:cubicBezTo>
                <a:cubicBezTo>
                  <a:pt x="19357" y="12455"/>
                  <a:pt x="19379" y="12492"/>
                  <a:pt x="19404" y="12492"/>
                </a:cubicBezTo>
                <a:cubicBezTo>
                  <a:pt x="19443" y="12466"/>
                  <a:pt x="19482" y="12453"/>
                  <a:pt x="19518" y="12453"/>
                </a:cubicBezTo>
                <a:cubicBezTo>
                  <a:pt x="19683" y="12453"/>
                  <a:pt x="19825" y="12687"/>
                  <a:pt x="19983" y="12687"/>
                </a:cubicBezTo>
                <a:cubicBezTo>
                  <a:pt x="20008" y="12687"/>
                  <a:pt x="20008" y="12766"/>
                  <a:pt x="20008" y="12766"/>
                </a:cubicBezTo>
                <a:lnTo>
                  <a:pt x="19887" y="12842"/>
                </a:lnTo>
                <a:cubicBezTo>
                  <a:pt x="19933" y="12934"/>
                  <a:pt x="19987" y="12966"/>
                  <a:pt x="20049" y="12966"/>
                </a:cubicBezTo>
                <a:cubicBezTo>
                  <a:pt x="20119" y="12966"/>
                  <a:pt x="20195" y="12924"/>
                  <a:pt x="20274" y="12882"/>
                </a:cubicBezTo>
                <a:lnTo>
                  <a:pt x="20200" y="13195"/>
                </a:lnTo>
                <a:cubicBezTo>
                  <a:pt x="20115" y="13174"/>
                  <a:pt x="20026" y="13163"/>
                  <a:pt x="19933" y="13163"/>
                </a:cubicBezTo>
                <a:cubicBezTo>
                  <a:pt x="19838" y="13163"/>
                  <a:pt x="19742" y="13174"/>
                  <a:pt x="19645" y="13195"/>
                </a:cubicBezTo>
                <a:cubicBezTo>
                  <a:pt x="19066" y="13311"/>
                  <a:pt x="18487" y="13426"/>
                  <a:pt x="17883" y="13545"/>
                </a:cubicBezTo>
                <a:cubicBezTo>
                  <a:pt x="17836" y="13545"/>
                  <a:pt x="17777" y="13526"/>
                  <a:pt x="17728" y="13526"/>
                </a:cubicBezTo>
                <a:cubicBezTo>
                  <a:pt x="17703" y="13526"/>
                  <a:pt x="17682" y="13532"/>
                  <a:pt x="17666" y="13545"/>
                </a:cubicBezTo>
                <a:cubicBezTo>
                  <a:pt x="17473" y="13661"/>
                  <a:pt x="17281" y="13739"/>
                  <a:pt x="17087" y="13776"/>
                </a:cubicBezTo>
                <a:cubicBezTo>
                  <a:pt x="17039" y="13776"/>
                  <a:pt x="17015" y="13934"/>
                  <a:pt x="16967" y="13971"/>
                </a:cubicBezTo>
                <a:cubicBezTo>
                  <a:pt x="16904" y="13939"/>
                  <a:pt x="16842" y="13847"/>
                  <a:pt x="16794" y="13847"/>
                </a:cubicBezTo>
                <a:cubicBezTo>
                  <a:pt x="16788" y="13847"/>
                  <a:pt x="16780" y="13850"/>
                  <a:pt x="16773" y="13855"/>
                </a:cubicBezTo>
                <a:cubicBezTo>
                  <a:pt x="16726" y="13911"/>
                  <a:pt x="16675" y="13924"/>
                  <a:pt x="16623" y="13924"/>
                </a:cubicBezTo>
                <a:cubicBezTo>
                  <a:pt x="16559" y="13924"/>
                  <a:pt x="16493" y="13903"/>
                  <a:pt x="16429" y="13903"/>
                </a:cubicBezTo>
                <a:cubicBezTo>
                  <a:pt x="16356" y="13903"/>
                  <a:pt x="16284" y="13932"/>
                  <a:pt x="16218" y="14050"/>
                </a:cubicBezTo>
                <a:cubicBezTo>
                  <a:pt x="16183" y="14108"/>
                  <a:pt x="16135" y="14142"/>
                  <a:pt x="16083" y="14142"/>
                </a:cubicBezTo>
                <a:cubicBezTo>
                  <a:pt x="16065" y="14142"/>
                  <a:pt x="16045" y="14137"/>
                  <a:pt x="16026" y="14126"/>
                </a:cubicBezTo>
                <a:cubicBezTo>
                  <a:pt x="15969" y="14050"/>
                  <a:pt x="15915" y="14024"/>
                  <a:pt x="15864" y="14024"/>
                </a:cubicBezTo>
                <a:cubicBezTo>
                  <a:pt x="15760" y="14024"/>
                  <a:pt x="15664" y="14126"/>
                  <a:pt x="15567" y="14126"/>
                </a:cubicBezTo>
                <a:cubicBezTo>
                  <a:pt x="15358" y="14126"/>
                  <a:pt x="15176" y="14308"/>
                  <a:pt x="14972" y="14308"/>
                </a:cubicBezTo>
                <a:cubicBezTo>
                  <a:pt x="14892" y="14308"/>
                  <a:pt x="14810" y="14282"/>
                  <a:pt x="14722" y="14205"/>
                </a:cubicBezTo>
                <a:cubicBezTo>
                  <a:pt x="14711" y="14187"/>
                  <a:pt x="14697" y="14176"/>
                  <a:pt x="14686" y="14176"/>
                </a:cubicBezTo>
                <a:cubicBezTo>
                  <a:pt x="14675" y="14176"/>
                  <a:pt x="14662" y="14187"/>
                  <a:pt x="14650" y="14205"/>
                </a:cubicBezTo>
                <a:cubicBezTo>
                  <a:pt x="14593" y="14274"/>
                  <a:pt x="14513" y="14316"/>
                  <a:pt x="14431" y="14316"/>
                </a:cubicBezTo>
                <a:cubicBezTo>
                  <a:pt x="14373" y="14316"/>
                  <a:pt x="14314" y="14292"/>
                  <a:pt x="14263" y="14245"/>
                </a:cubicBezTo>
                <a:cubicBezTo>
                  <a:pt x="14201" y="14326"/>
                  <a:pt x="14141" y="14353"/>
                  <a:pt x="14079" y="14353"/>
                </a:cubicBezTo>
                <a:cubicBezTo>
                  <a:pt x="13996" y="14353"/>
                  <a:pt x="13913" y="14305"/>
                  <a:pt x="13829" y="14284"/>
                </a:cubicBezTo>
                <a:cubicBezTo>
                  <a:pt x="13758" y="14284"/>
                  <a:pt x="13684" y="14284"/>
                  <a:pt x="13612" y="14321"/>
                </a:cubicBezTo>
                <a:cubicBezTo>
                  <a:pt x="13443" y="14347"/>
                  <a:pt x="13283" y="14434"/>
                  <a:pt x="13121" y="14434"/>
                </a:cubicBezTo>
                <a:cubicBezTo>
                  <a:pt x="13030" y="14434"/>
                  <a:pt x="12937" y="14408"/>
                  <a:pt x="12840" y="14321"/>
                </a:cubicBezTo>
                <a:cubicBezTo>
                  <a:pt x="12808" y="14297"/>
                  <a:pt x="12770" y="14287"/>
                  <a:pt x="12729" y="14287"/>
                </a:cubicBezTo>
                <a:cubicBezTo>
                  <a:pt x="12649" y="14287"/>
                  <a:pt x="12558" y="14321"/>
                  <a:pt x="12478" y="14321"/>
                </a:cubicBezTo>
                <a:lnTo>
                  <a:pt x="12503" y="14555"/>
                </a:lnTo>
                <a:cubicBezTo>
                  <a:pt x="12261" y="14479"/>
                  <a:pt x="11971" y="14400"/>
                  <a:pt x="11706" y="14400"/>
                </a:cubicBezTo>
                <a:cubicBezTo>
                  <a:pt x="11561" y="14337"/>
                  <a:pt x="11412" y="14332"/>
                  <a:pt x="11264" y="14332"/>
                </a:cubicBezTo>
                <a:cubicBezTo>
                  <a:pt x="11226" y="14332"/>
                  <a:pt x="11191" y="14332"/>
                  <a:pt x="11153" y="14332"/>
                </a:cubicBezTo>
                <a:cubicBezTo>
                  <a:pt x="10969" y="14332"/>
                  <a:pt x="10789" y="14321"/>
                  <a:pt x="10619" y="14205"/>
                </a:cubicBezTo>
                <a:cubicBezTo>
                  <a:pt x="10608" y="14187"/>
                  <a:pt x="10595" y="14176"/>
                  <a:pt x="10583" y="14176"/>
                </a:cubicBezTo>
                <a:cubicBezTo>
                  <a:pt x="10570" y="14176"/>
                  <a:pt x="10559" y="14187"/>
                  <a:pt x="10548" y="14205"/>
                </a:cubicBezTo>
                <a:cubicBezTo>
                  <a:pt x="10497" y="14234"/>
                  <a:pt x="10448" y="14245"/>
                  <a:pt x="10397" y="14245"/>
                </a:cubicBezTo>
                <a:cubicBezTo>
                  <a:pt x="10221" y="14245"/>
                  <a:pt x="10045" y="14103"/>
                  <a:pt x="9869" y="14103"/>
                </a:cubicBezTo>
                <a:cubicBezTo>
                  <a:pt x="9829" y="14103"/>
                  <a:pt x="9790" y="14111"/>
                  <a:pt x="9751" y="14126"/>
                </a:cubicBezTo>
                <a:cubicBezTo>
                  <a:pt x="9727" y="14126"/>
                  <a:pt x="9678" y="14126"/>
                  <a:pt x="9653" y="14089"/>
                </a:cubicBezTo>
                <a:cubicBezTo>
                  <a:pt x="9624" y="13942"/>
                  <a:pt x="9575" y="13903"/>
                  <a:pt x="9515" y="13903"/>
                </a:cubicBezTo>
                <a:cubicBezTo>
                  <a:pt x="9477" y="13903"/>
                  <a:pt x="9435" y="13918"/>
                  <a:pt x="9389" y="13934"/>
                </a:cubicBezTo>
                <a:cubicBezTo>
                  <a:pt x="9293" y="13934"/>
                  <a:pt x="9196" y="13934"/>
                  <a:pt x="9098" y="13895"/>
                </a:cubicBezTo>
                <a:cubicBezTo>
                  <a:pt x="8738" y="13739"/>
                  <a:pt x="8375" y="13621"/>
                  <a:pt x="7989" y="13582"/>
                </a:cubicBezTo>
                <a:cubicBezTo>
                  <a:pt x="7868" y="13582"/>
                  <a:pt x="7723" y="13426"/>
                  <a:pt x="7579" y="13426"/>
                </a:cubicBezTo>
                <a:cubicBezTo>
                  <a:pt x="7385" y="13116"/>
                  <a:pt x="7047" y="13271"/>
                  <a:pt x="6855" y="12961"/>
                </a:cubicBezTo>
                <a:cubicBezTo>
                  <a:pt x="6828" y="12932"/>
                  <a:pt x="6791" y="12924"/>
                  <a:pt x="6750" y="12924"/>
                </a:cubicBezTo>
                <a:cubicBezTo>
                  <a:pt x="6706" y="12924"/>
                  <a:pt x="6657" y="12932"/>
                  <a:pt x="6613" y="12932"/>
                </a:cubicBezTo>
                <a:cubicBezTo>
                  <a:pt x="6587" y="12932"/>
                  <a:pt x="6562" y="12929"/>
                  <a:pt x="6541" y="12921"/>
                </a:cubicBezTo>
                <a:cubicBezTo>
                  <a:pt x="6324" y="12766"/>
                  <a:pt x="6107" y="12571"/>
                  <a:pt x="5888" y="12416"/>
                </a:cubicBezTo>
                <a:cubicBezTo>
                  <a:pt x="5768" y="12297"/>
                  <a:pt x="5649" y="12182"/>
                  <a:pt x="5503" y="12103"/>
                </a:cubicBezTo>
                <a:cubicBezTo>
                  <a:pt x="5407" y="12103"/>
                  <a:pt x="5286" y="12066"/>
                  <a:pt x="5213" y="11947"/>
                </a:cubicBezTo>
                <a:cubicBezTo>
                  <a:pt x="5020" y="11792"/>
                  <a:pt x="4852" y="11597"/>
                  <a:pt x="4658" y="11403"/>
                </a:cubicBezTo>
                <a:cubicBezTo>
                  <a:pt x="4611" y="11363"/>
                  <a:pt x="4537" y="11287"/>
                  <a:pt x="4465" y="11287"/>
                </a:cubicBezTo>
                <a:cubicBezTo>
                  <a:pt x="4296" y="11247"/>
                  <a:pt x="4128" y="11132"/>
                  <a:pt x="4007" y="10937"/>
                </a:cubicBezTo>
                <a:cubicBezTo>
                  <a:pt x="3790" y="10624"/>
                  <a:pt x="3573" y="10392"/>
                  <a:pt x="3356" y="10118"/>
                </a:cubicBezTo>
                <a:cubicBezTo>
                  <a:pt x="3258" y="9963"/>
                  <a:pt x="3161" y="9847"/>
                  <a:pt x="3090" y="9768"/>
                </a:cubicBezTo>
                <a:cubicBezTo>
                  <a:pt x="2897" y="9574"/>
                  <a:pt x="2727" y="9303"/>
                  <a:pt x="2631" y="8989"/>
                </a:cubicBezTo>
                <a:cubicBezTo>
                  <a:pt x="2592" y="9084"/>
                  <a:pt x="2556" y="9124"/>
                  <a:pt x="2528" y="9124"/>
                </a:cubicBezTo>
                <a:cubicBezTo>
                  <a:pt x="2488" y="9124"/>
                  <a:pt x="2461" y="9045"/>
                  <a:pt x="2461" y="8953"/>
                </a:cubicBezTo>
                <a:cubicBezTo>
                  <a:pt x="2439" y="8639"/>
                  <a:pt x="2318" y="8368"/>
                  <a:pt x="2148" y="8213"/>
                </a:cubicBezTo>
                <a:cubicBezTo>
                  <a:pt x="2101" y="8174"/>
                  <a:pt x="2076" y="8095"/>
                  <a:pt x="2052" y="8018"/>
                </a:cubicBezTo>
                <a:cubicBezTo>
                  <a:pt x="1786" y="7474"/>
                  <a:pt x="1593" y="6850"/>
                  <a:pt x="1448" y="6226"/>
                </a:cubicBezTo>
                <a:cubicBezTo>
                  <a:pt x="1401" y="5995"/>
                  <a:pt x="1352" y="5800"/>
                  <a:pt x="1280" y="5605"/>
                </a:cubicBezTo>
                <a:cubicBezTo>
                  <a:pt x="1206" y="5487"/>
                  <a:pt x="1376" y="5411"/>
                  <a:pt x="1280" y="5292"/>
                </a:cubicBezTo>
                <a:cubicBezTo>
                  <a:pt x="1255" y="5216"/>
                  <a:pt x="1280" y="5061"/>
                  <a:pt x="1255" y="4942"/>
                </a:cubicBezTo>
                <a:cubicBezTo>
                  <a:pt x="1206" y="4826"/>
                  <a:pt x="1135" y="4747"/>
                  <a:pt x="1086" y="4671"/>
                </a:cubicBezTo>
                <a:cubicBezTo>
                  <a:pt x="1086" y="4592"/>
                  <a:pt x="1063" y="4553"/>
                  <a:pt x="1063" y="4516"/>
                </a:cubicBezTo>
                <a:cubicBezTo>
                  <a:pt x="1063" y="4087"/>
                  <a:pt x="1110" y="3618"/>
                  <a:pt x="918" y="3268"/>
                </a:cubicBezTo>
                <a:lnTo>
                  <a:pt x="918" y="3232"/>
                </a:lnTo>
                <a:cubicBezTo>
                  <a:pt x="1063" y="3113"/>
                  <a:pt x="918" y="2918"/>
                  <a:pt x="918" y="2763"/>
                </a:cubicBezTo>
                <a:cubicBezTo>
                  <a:pt x="918" y="2492"/>
                  <a:pt x="893" y="2103"/>
                  <a:pt x="701" y="2024"/>
                </a:cubicBezTo>
                <a:cubicBezTo>
                  <a:pt x="748" y="1868"/>
                  <a:pt x="821" y="1674"/>
                  <a:pt x="893" y="1479"/>
                </a:cubicBezTo>
                <a:lnTo>
                  <a:pt x="725" y="1479"/>
                </a:lnTo>
                <a:cubicBezTo>
                  <a:pt x="725" y="1403"/>
                  <a:pt x="725" y="1284"/>
                  <a:pt x="748" y="1284"/>
                </a:cubicBezTo>
                <a:cubicBezTo>
                  <a:pt x="869" y="1245"/>
                  <a:pt x="942" y="1089"/>
                  <a:pt x="869" y="974"/>
                </a:cubicBezTo>
                <a:cubicBezTo>
                  <a:pt x="725" y="779"/>
                  <a:pt x="821" y="584"/>
                  <a:pt x="821" y="505"/>
                </a:cubicBezTo>
                <a:cubicBezTo>
                  <a:pt x="676" y="116"/>
                  <a:pt x="410" y="389"/>
                  <a:pt x="387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855" name="IMG_0476.png" descr="IMG_0476.png"/>
          <p:cNvPicPr>
            <a:picLocks noChangeAspect="1"/>
          </p:cNvPicPr>
          <p:nvPr/>
        </p:nvPicPr>
        <p:blipFill>
          <a:blip r:embed="rId2">
            <a:extLst/>
          </a:blip>
          <a:srcRect l="65161" t="47250" r="21137" b="48971"/>
          <a:stretch>
            <a:fillRect/>
          </a:stretch>
        </p:blipFill>
        <p:spPr>
          <a:xfrm>
            <a:off x="7173169" y="9161825"/>
            <a:ext cx="5756105" cy="1190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IMG_0476.png" descr="IMG_0476.png"/>
          <p:cNvPicPr>
            <a:picLocks noChangeAspect="1"/>
          </p:cNvPicPr>
          <p:nvPr/>
        </p:nvPicPr>
        <p:blipFill>
          <a:blip r:embed="rId2">
            <a:extLst/>
          </a:blip>
          <a:srcRect l="66641" t="53086" r="19657" b="43135"/>
          <a:stretch>
            <a:fillRect/>
          </a:stretch>
        </p:blipFill>
        <p:spPr>
          <a:xfrm>
            <a:off x="6702283" y="10575300"/>
            <a:ext cx="5756105" cy="1190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IMG_0476.png" descr="IMG_0476.png"/>
          <p:cNvPicPr>
            <a:picLocks noChangeAspect="1"/>
          </p:cNvPicPr>
          <p:nvPr/>
        </p:nvPicPr>
        <p:blipFill>
          <a:blip r:embed="rId2">
            <a:extLst/>
          </a:blip>
          <a:srcRect l="53155" t="48110" r="40482" b="48110"/>
          <a:stretch>
            <a:fillRect/>
          </a:stretch>
        </p:blipFill>
        <p:spPr>
          <a:xfrm>
            <a:off x="1818120" y="7977842"/>
            <a:ext cx="2245877" cy="1000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8" name="IMG_0476.png" descr="IMG_0476.png"/>
          <p:cNvPicPr>
            <a:picLocks noChangeAspect="1"/>
          </p:cNvPicPr>
          <p:nvPr/>
        </p:nvPicPr>
        <p:blipFill>
          <a:blip r:embed="rId2">
            <a:extLst/>
          </a:blip>
          <a:srcRect l="53348" t="54462" r="40289" b="41759"/>
          <a:stretch>
            <a:fillRect/>
          </a:stretch>
        </p:blipFill>
        <p:spPr>
          <a:xfrm>
            <a:off x="2002268" y="9516233"/>
            <a:ext cx="1877576" cy="836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8" grpId="7"/>
      <p:bldP build="whole" bldLvl="1" animBg="1" rev="0" advAuto="0" spid="852" grpId="4"/>
      <p:bldP build="whole" bldLvl="1" animBg="1" rev="0" advAuto="0" spid="857" grpId="5"/>
      <p:bldP build="whole" bldLvl="1" animBg="1" rev="0" advAuto="0" spid="851" grpId="1"/>
      <p:bldP build="whole" bldLvl="1" animBg="1" rev="0" advAuto="0" spid="855" grpId="6"/>
      <p:bldP build="whole" bldLvl="1" animBg="1" rev="0" advAuto="0" spid="856" grpId="8"/>
      <p:bldP build="whole" bldLvl="1" animBg="1" rev="0" advAuto="0" spid="853" grpId="2"/>
      <p:bldP build="whole" bldLvl="1" animBg="1" rev="0" advAuto="0" spid="854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6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٣٦</a:t>
              </a:r>
            </a:p>
          </p:txBody>
        </p:sp>
      </p:grpSp>
      <p:sp>
        <p:nvSpPr>
          <p:cNvPr id="86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6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72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86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6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7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7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73" name="مستطيل 92"/>
          <p:cNvSpPr txBox="1"/>
          <p:nvPr/>
        </p:nvSpPr>
        <p:spPr>
          <a:xfrm>
            <a:off x="1857275" y="4502046"/>
            <a:ext cx="18785110" cy="66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استعمل خاصية التوزيع لإعادة كتابة كل من العبارات التالية  ، ثم احسب قيمتهما :</a:t>
            </a:r>
          </a:p>
        </p:txBody>
      </p:sp>
      <p:pic>
        <p:nvPicPr>
          <p:cNvPr id="87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76249" y="8028134"/>
            <a:ext cx="2852298" cy="4313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6" name="تجميع"/>
          <p:cNvGrpSpPr/>
          <p:nvPr/>
        </p:nvGrpSpPr>
        <p:grpSpPr>
          <a:xfrm>
            <a:off x="19058335" y="8371615"/>
            <a:ext cx="1687983" cy="1522182"/>
            <a:chOff x="0" y="0"/>
            <a:chExt cx="1687981" cy="1522181"/>
          </a:xfrm>
        </p:grpSpPr>
        <p:pic>
          <p:nvPicPr>
            <p:cNvPr id="875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885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876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7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878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84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879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80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81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82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83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889" name="تجميع"/>
          <p:cNvGrpSpPr/>
          <p:nvPr/>
        </p:nvGrpSpPr>
        <p:grpSpPr>
          <a:xfrm>
            <a:off x="16829535" y="5318824"/>
            <a:ext cx="1590041" cy="1325851"/>
            <a:chOff x="0" y="-63500"/>
            <a:chExt cx="1590039" cy="1325850"/>
          </a:xfrm>
        </p:grpSpPr>
        <p:pic>
          <p:nvPicPr>
            <p:cNvPr id="887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8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892" name="تجميع"/>
          <p:cNvGrpSpPr/>
          <p:nvPr/>
        </p:nvGrpSpPr>
        <p:grpSpPr>
          <a:xfrm>
            <a:off x="17002121" y="8350492"/>
            <a:ext cx="1590041" cy="1325851"/>
            <a:chOff x="0" y="-63500"/>
            <a:chExt cx="1590039" cy="1325850"/>
          </a:xfrm>
        </p:grpSpPr>
        <p:pic>
          <p:nvPicPr>
            <p:cNvPr id="890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9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897" name="تجميع"/>
          <p:cNvGrpSpPr/>
          <p:nvPr/>
        </p:nvGrpSpPr>
        <p:grpSpPr>
          <a:xfrm rot="16200000">
            <a:off x="10219028" y="-121530"/>
            <a:ext cx="177801" cy="16625542"/>
            <a:chOff x="-44450" y="-44449"/>
            <a:chExt cx="177800" cy="16625541"/>
          </a:xfrm>
        </p:grpSpPr>
        <p:pic>
          <p:nvPicPr>
            <p:cNvPr id="893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895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sp>
        <p:nvSpPr>
          <p:cNvPr id="898" name="مستطيل 92"/>
          <p:cNvSpPr txBox="1"/>
          <p:nvPr/>
        </p:nvSpPr>
        <p:spPr>
          <a:xfrm>
            <a:off x="11762995" y="5421042"/>
            <a:ext cx="4621876" cy="9478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6600">
                <a:solidFill>
                  <a:srgbClr val="2C09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٦ ( ١ + ٤ ) =</a:t>
            </a:r>
          </a:p>
        </p:txBody>
      </p:sp>
      <p:sp>
        <p:nvSpPr>
          <p:cNvPr id="899" name="٦ ( ٩ ) + ٦ ( ٣ ) ="/>
          <p:cNvSpPr txBox="1"/>
          <p:nvPr/>
        </p:nvSpPr>
        <p:spPr>
          <a:xfrm>
            <a:off x="11238017" y="8721127"/>
            <a:ext cx="6072004" cy="9478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b="1" sz="6600">
                <a:solidFill>
                  <a:srgbClr val="2C09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٦ ( ٩ ) + ٦ ( ٣ ) =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0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٣٨</a:t>
              </a:r>
            </a:p>
          </p:txBody>
        </p:sp>
      </p:grpSp>
      <p:sp>
        <p:nvSpPr>
          <p:cNvPr id="90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0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5664" y="7962913"/>
            <a:ext cx="2626839" cy="39725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4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911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07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8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9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0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12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13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15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9014750" y="8692932"/>
            <a:ext cx="1725237" cy="56844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16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917" name="مستطيل 92"/>
          <p:cNvSpPr txBox="1"/>
          <p:nvPr/>
        </p:nvSpPr>
        <p:spPr>
          <a:xfrm>
            <a:off x="4290787" y="4630971"/>
            <a:ext cx="15087659" cy="1639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استعمل خاصية التوزيع لإعادة كتابة كل من العبارات التالية  ، ثم احسب قيمتهما :</a:t>
            </a:r>
          </a:p>
        </p:txBody>
      </p:sp>
      <p:grpSp>
        <p:nvGrpSpPr>
          <p:cNvPr id="920" name="تجميع"/>
          <p:cNvGrpSpPr/>
          <p:nvPr/>
        </p:nvGrpSpPr>
        <p:grpSpPr>
          <a:xfrm>
            <a:off x="16524291" y="6720841"/>
            <a:ext cx="1590041" cy="1325851"/>
            <a:chOff x="0" y="-63500"/>
            <a:chExt cx="1590039" cy="1325850"/>
          </a:xfrm>
        </p:grpSpPr>
        <p:pic>
          <p:nvPicPr>
            <p:cNvPr id="91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1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921" name="تجميع"/>
          <p:cNvSpPr txBox="1"/>
          <p:nvPr/>
        </p:nvSpPr>
        <p:spPr>
          <a:xfrm>
            <a:off x="11612706" y="6591203"/>
            <a:ext cx="5706606" cy="218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pc="-164" sz="82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   ٧ ( ٣+٤ ) =</a:t>
            </a:r>
            <a:endParaRPr spc="-204" sz="10200">
              <a:solidFill>
                <a:srgbClr val="2C0977"/>
              </a:solidFill>
              <a:latin typeface="Muna Bold"/>
              <a:ea typeface="Muna Bold"/>
              <a:cs typeface="Muna Bold"/>
              <a:sym typeface="Mun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IMG_0477.jpeg" descr="IMG_04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1698" y="4933736"/>
            <a:ext cx="18883248" cy="23899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2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٣٩</a:t>
              </a:r>
            </a:p>
          </p:txBody>
        </p:sp>
      </p:grpSp>
      <p:sp>
        <p:nvSpPr>
          <p:cNvPr id="92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2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36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933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929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0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1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2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34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93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3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86662" y="7770375"/>
            <a:ext cx="3015238" cy="4559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3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4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٣٨</a:t>
              </a:r>
            </a:p>
          </p:txBody>
        </p:sp>
      </p:grpSp>
      <p:sp>
        <p:nvSpPr>
          <p:cNvPr id="94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4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4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5664" y="7952688"/>
            <a:ext cx="2640362" cy="39929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2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949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45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6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7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8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50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51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53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9094479" y="8636022"/>
            <a:ext cx="2048758" cy="67504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54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955" name="مستطيل 92"/>
          <p:cNvSpPr txBox="1"/>
          <p:nvPr/>
        </p:nvSpPr>
        <p:spPr>
          <a:xfrm>
            <a:off x="4290787" y="4630971"/>
            <a:ext cx="15087659" cy="1639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استعمل خاصية التوزيع لإعادة كتابة كل من العبارات التالية  ، ثم احسب قيمتهما :</a:t>
            </a:r>
          </a:p>
        </p:txBody>
      </p:sp>
      <p:grpSp>
        <p:nvGrpSpPr>
          <p:cNvPr id="958" name="تجميع"/>
          <p:cNvGrpSpPr/>
          <p:nvPr/>
        </p:nvGrpSpPr>
        <p:grpSpPr>
          <a:xfrm>
            <a:off x="16808277" y="6899155"/>
            <a:ext cx="1590041" cy="1325851"/>
            <a:chOff x="0" y="-63500"/>
            <a:chExt cx="1590039" cy="1325850"/>
          </a:xfrm>
        </p:grpSpPr>
        <p:pic>
          <p:nvPicPr>
            <p:cNvPr id="956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5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959" name="تجميع"/>
          <p:cNvSpPr txBox="1"/>
          <p:nvPr/>
        </p:nvSpPr>
        <p:spPr>
          <a:xfrm>
            <a:off x="12191999" y="6301477"/>
            <a:ext cx="5963537" cy="2328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b="1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0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   ٥ ( ٦+٢) =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IMG_0478.png" descr="IMG_0478.png"/>
          <p:cNvPicPr>
            <a:picLocks noChangeAspect="1"/>
          </p:cNvPicPr>
          <p:nvPr/>
        </p:nvPicPr>
        <p:blipFill>
          <a:blip r:embed="rId2">
            <a:extLst/>
          </a:blip>
          <a:srcRect l="56437" t="50000" r="4211" b="12591"/>
          <a:stretch>
            <a:fillRect/>
          </a:stretch>
        </p:blipFill>
        <p:spPr>
          <a:xfrm>
            <a:off x="7845684" y="4547410"/>
            <a:ext cx="9503789" cy="6776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96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6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6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٣٩</a:t>
              </a:r>
            </a:p>
          </p:txBody>
        </p:sp>
      </p:grpSp>
      <p:sp>
        <p:nvSpPr>
          <p:cNvPr id="96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6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73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971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67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8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9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0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72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97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33784" y="8100145"/>
            <a:ext cx="5596639" cy="1101710"/>
          </a:xfrm>
          <a:prstGeom prst="rect">
            <a:avLst/>
          </a:prstGeom>
        </p:spPr>
      </p:pic>
      <p:sp>
        <p:nvSpPr>
          <p:cNvPr id="977" name="Google Shape;2000;p30"/>
          <p:cNvSpPr/>
          <p:nvPr/>
        </p:nvSpPr>
        <p:spPr>
          <a:xfrm>
            <a:off x="7092031" y="10632534"/>
            <a:ext cx="1785071" cy="1381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2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7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8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٣٨</a:t>
              </a:r>
            </a:p>
          </p:txBody>
        </p:sp>
      </p:grpSp>
      <p:sp>
        <p:nvSpPr>
          <p:cNvPr id="98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8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8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6638" y="2726294"/>
            <a:ext cx="1846824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991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989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85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6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7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8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90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992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13072" y="5356393"/>
            <a:ext cx="77002" cy="83374"/>
          </a:xfrm>
          <a:prstGeom prst="rect">
            <a:avLst/>
          </a:prstGeom>
        </p:spPr>
      </p:pic>
      <p:sp>
        <p:nvSpPr>
          <p:cNvPr id="994" name="مستطيل 92"/>
          <p:cNvSpPr txBox="1"/>
          <p:nvPr/>
        </p:nvSpPr>
        <p:spPr>
          <a:xfrm>
            <a:off x="4043470" y="4683045"/>
            <a:ext cx="15087658" cy="1639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استعمل خاصية التوزيع لإعادة كتابة كل من العبارات التالية  ، ثم احسب قيمتهما :</a:t>
            </a:r>
          </a:p>
        </p:txBody>
      </p:sp>
      <p:pic>
        <p:nvPicPr>
          <p:cNvPr id="995" name="IMG_0479.jpeg" descr="IMG_0479.jpeg"/>
          <p:cNvPicPr>
            <a:picLocks noChangeAspect="1"/>
          </p:cNvPicPr>
          <p:nvPr/>
        </p:nvPicPr>
        <p:blipFill>
          <a:blip r:embed="rId4">
            <a:extLst/>
          </a:blip>
          <a:srcRect l="77476" t="57383" r="3488" b="8849"/>
          <a:stretch>
            <a:fillRect/>
          </a:stretch>
        </p:blipFill>
        <p:spPr>
          <a:xfrm>
            <a:off x="13985166" y="6352089"/>
            <a:ext cx="5145873" cy="1851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Google Shape;1736;p24"/>
          <p:cNvSpPr txBox="1"/>
          <p:nvPr/>
        </p:nvSpPr>
        <p:spPr>
          <a:xfrm>
            <a:off x="4886409" y="4278359"/>
            <a:ext cx="6955281" cy="377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0313" rtl="0">
              <a:defRPr sz="9672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0313" rtl="0">
              <a:defRPr sz="9672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0"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9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٣٧</a:t>
              </a:r>
            </a:p>
          </p:txBody>
        </p:sp>
      </p:grpSp>
      <p:sp>
        <p:nvSpPr>
          <p:cNvPr id="100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0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09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1006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1002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3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4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5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07" name="مثال من واقع الحياة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1008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12" name="تجميع"/>
          <p:cNvGrpSpPr/>
          <p:nvPr/>
        </p:nvGrpSpPr>
        <p:grpSpPr>
          <a:xfrm>
            <a:off x="17980917" y="4651505"/>
            <a:ext cx="1135769" cy="965200"/>
            <a:chOff x="0" y="-63500"/>
            <a:chExt cx="1135768" cy="965198"/>
          </a:xfrm>
        </p:grpSpPr>
        <p:pic>
          <p:nvPicPr>
            <p:cNvPr id="1010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11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013" name="Google Shape;2000;p30"/>
          <p:cNvSpPr/>
          <p:nvPr/>
        </p:nvSpPr>
        <p:spPr>
          <a:xfrm>
            <a:off x="19385157" y="9890879"/>
            <a:ext cx="1009998" cy="820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14" name="IMG_0480.png" descr="IMG_0480.png"/>
          <p:cNvPicPr>
            <a:picLocks noChangeAspect="1"/>
          </p:cNvPicPr>
          <p:nvPr/>
        </p:nvPicPr>
        <p:blipFill>
          <a:blip r:embed="rId4">
            <a:extLst/>
          </a:blip>
          <a:srcRect l="7389" t="17032" r="35355" b="73897"/>
          <a:stretch>
            <a:fillRect/>
          </a:stretch>
        </p:blipFill>
        <p:spPr>
          <a:xfrm>
            <a:off x="3284087" y="4541464"/>
            <a:ext cx="14591250" cy="1733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IMG_0480.png" descr="IMG_0480.png"/>
          <p:cNvPicPr>
            <a:picLocks noChangeAspect="1"/>
          </p:cNvPicPr>
          <p:nvPr/>
        </p:nvPicPr>
        <p:blipFill>
          <a:blip r:embed="rId4">
            <a:extLst/>
          </a:blip>
          <a:srcRect l="19881" t="27427" r="34734" b="42239"/>
          <a:stretch>
            <a:fillRect/>
          </a:stretch>
        </p:blipFill>
        <p:spPr>
          <a:xfrm>
            <a:off x="6454263" y="6530246"/>
            <a:ext cx="9358808" cy="46912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8" name="IMG_0480.png"/>
          <p:cNvGrpSpPr/>
          <p:nvPr/>
        </p:nvGrpSpPr>
        <p:grpSpPr>
          <a:xfrm>
            <a:off x="16763527" y="6093675"/>
            <a:ext cx="3878857" cy="6067503"/>
            <a:chOff x="0" y="0"/>
            <a:chExt cx="3878855" cy="6067502"/>
          </a:xfrm>
        </p:grpSpPr>
        <p:pic>
          <p:nvPicPr>
            <p:cNvPr id="1017" name="IMG_0480.png" descr="IMG_048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9889" t="21387" r="0" b="15069"/>
            <a:stretch>
              <a:fillRect/>
            </a:stretch>
          </p:blipFill>
          <p:spPr>
            <a:xfrm>
              <a:off x="127000" y="88900"/>
              <a:ext cx="3624856" cy="57373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6" name="IMG_0480.png" descr="IMG_0480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3878857" cy="60675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2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2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٣٧</a:t>
              </a:r>
            </a:p>
          </p:txBody>
        </p:sp>
      </p:grpSp>
      <p:sp>
        <p:nvSpPr>
          <p:cNvPr id="102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32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02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02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3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03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3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770375"/>
            <a:ext cx="2944729" cy="4453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5" name="تجميع"/>
          <p:cNvGrpSpPr/>
          <p:nvPr/>
        </p:nvGrpSpPr>
        <p:grpSpPr>
          <a:xfrm>
            <a:off x="19642059" y="8212474"/>
            <a:ext cx="1687983" cy="1522182"/>
            <a:chOff x="0" y="0"/>
            <a:chExt cx="1687981" cy="1522181"/>
          </a:xfrm>
        </p:grpSpPr>
        <p:pic>
          <p:nvPicPr>
            <p:cNvPr id="1034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044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1035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6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037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043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1038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39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40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41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42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048" name="تجميع"/>
          <p:cNvGrpSpPr/>
          <p:nvPr/>
        </p:nvGrpSpPr>
        <p:grpSpPr>
          <a:xfrm>
            <a:off x="17788405" y="4950894"/>
            <a:ext cx="1590041" cy="1325851"/>
            <a:chOff x="0" y="-63500"/>
            <a:chExt cx="1590039" cy="1325850"/>
          </a:xfrm>
        </p:grpSpPr>
        <p:pic>
          <p:nvPicPr>
            <p:cNvPr id="1046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4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pic>
        <p:nvPicPr>
          <p:cNvPr id="1049" name="IMG_0480.png" descr="IMG_0480.png"/>
          <p:cNvPicPr>
            <a:picLocks noChangeAspect="1"/>
          </p:cNvPicPr>
          <p:nvPr/>
        </p:nvPicPr>
        <p:blipFill>
          <a:blip r:embed="rId7">
            <a:extLst/>
          </a:blip>
          <a:srcRect l="11904" t="65661" r="39189" b="24504"/>
          <a:stretch>
            <a:fillRect/>
          </a:stretch>
        </p:blipFill>
        <p:spPr>
          <a:xfrm>
            <a:off x="2609966" y="4772183"/>
            <a:ext cx="15294686" cy="2306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5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5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٣٧</a:t>
              </a:r>
            </a:p>
          </p:txBody>
        </p:sp>
      </p:grpSp>
      <p:sp>
        <p:nvSpPr>
          <p:cNvPr id="105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5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5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40520" y="7415516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4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061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057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8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9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0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62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063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65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8844683" y="8377965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66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69" name="تجميع"/>
          <p:cNvGrpSpPr/>
          <p:nvPr/>
        </p:nvGrpSpPr>
        <p:grpSpPr>
          <a:xfrm>
            <a:off x="17788405" y="4471180"/>
            <a:ext cx="1590041" cy="1325851"/>
            <a:chOff x="0" y="-63500"/>
            <a:chExt cx="1590039" cy="1325850"/>
          </a:xfrm>
        </p:grpSpPr>
        <p:pic>
          <p:nvPicPr>
            <p:cNvPr id="1067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6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1070" name="IMG_0481.png" descr="IMG_0481.png"/>
          <p:cNvPicPr>
            <a:picLocks noChangeAspect="1"/>
          </p:cNvPicPr>
          <p:nvPr/>
        </p:nvPicPr>
        <p:blipFill>
          <a:blip r:embed="rId7">
            <a:extLst/>
          </a:blip>
          <a:srcRect l="8325" t="34557" r="31763" b="54817"/>
          <a:stretch>
            <a:fillRect/>
          </a:stretch>
        </p:blipFill>
        <p:spPr>
          <a:xfrm>
            <a:off x="2782252" y="4798998"/>
            <a:ext cx="15006318" cy="1996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مستطيل"/>
          <p:cNvSpPr/>
          <p:nvPr/>
        </p:nvSpPr>
        <p:spPr>
          <a:xfrm>
            <a:off x="5337695" y="5380198"/>
            <a:ext cx="4353902" cy="2610510"/>
          </a:xfrm>
          <a:prstGeom prst="rect">
            <a:avLst/>
          </a:prstGeom>
          <a:solidFill>
            <a:srgbClr val="FFFCE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73" name="مستطيل"/>
          <p:cNvSpPr/>
          <p:nvPr/>
        </p:nvSpPr>
        <p:spPr>
          <a:xfrm>
            <a:off x="9840348" y="6933488"/>
            <a:ext cx="6710845" cy="2922226"/>
          </a:xfrm>
          <a:prstGeom prst="rect">
            <a:avLst/>
          </a:prstGeom>
          <a:solidFill>
            <a:srgbClr val="FFFCE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1076" name="IMG_0482.png"/>
          <p:cNvGrpSpPr/>
          <p:nvPr/>
        </p:nvGrpSpPr>
        <p:grpSpPr>
          <a:xfrm>
            <a:off x="6973740" y="1558864"/>
            <a:ext cx="12444061" cy="1488247"/>
            <a:chOff x="0" y="0"/>
            <a:chExt cx="12444059" cy="1488245"/>
          </a:xfrm>
        </p:grpSpPr>
        <p:pic>
          <p:nvPicPr>
            <p:cNvPr id="1075" name="IMG_0482.png" descr="IMG_048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8417" t="36349" r="50392" b="60966"/>
            <a:stretch>
              <a:fillRect/>
            </a:stretch>
          </p:blipFill>
          <p:spPr>
            <a:xfrm>
              <a:off x="127000" y="88900"/>
              <a:ext cx="12190060" cy="11580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74" name="IMG_0482.png" descr="IMG_048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2444061" cy="1488247"/>
            </a:xfrm>
            <a:prstGeom prst="rect">
              <a:avLst/>
            </a:prstGeom>
            <a:effectLst/>
          </p:spPr>
        </p:pic>
      </p:grpSp>
      <p:sp>
        <p:nvSpPr>
          <p:cNvPr id="1077" name="مستطيل"/>
          <p:cNvSpPr/>
          <p:nvPr/>
        </p:nvSpPr>
        <p:spPr>
          <a:xfrm>
            <a:off x="17463293" y="5359919"/>
            <a:ext cx="5435713" cy="2922226"/>
          </a:xfrm>
          <a:prstGeom prst="rect">
            <a:avLst/>
          </a:prstGeom>
          <a:solidFill>
            <a:srgbClr val="FFFCE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1080" name="تجميع"/>
          <p:cNvGrpSpPr/>
          <p:nvPr/>
        </p:nvGrpSpPr>
        <p:grpSpPr>
          <a:xfrm>
            <a:off x="12048312" y="4345547"/>
            <a:ext cx="2294917" cy="2252423"/>
            <a:chOff x="-158361" y="0"/>
            <a:chExt cx="2294916" cy="2252422"/>
          </a:xfrm>
        </p:grpSpPr>
        <p:sp>
          <p:nvSpPr>
            <p:cNvPr id="1078" name="بيضاوي"/>
            <p:cNvSpPr/>
            <p:nvPr/>
          </p:nvSpPr>
          <p:spPr>
            <a:xfrm>
              <a:off x="-158362" y="0"/>
              <a:ext cx="2294917" cy="2252423"/>
            </a:xfrm>
            <a:prstGeom prst="ellipse">
              <a:avLst/>
            </a:prstGeom>
            <a:solidFill>
              <a:srgbClr val="FFFCE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079" name="IMG_0482.png" descr="IMG_048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3377" t="55043" r="41246" b="37787"/>
            <a:stretch>
              <a:fillRect/>
            </a:stretch>
          </p:blipFill>
          <p:spPr>
            <a:xfrm>
              <a:off x="189393" y="326507"/>
              <a:ext cx="1599575" cy="1599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3" name="تجميع"/>
          <p:cNvGrpSpPr/>
          <p:nvPr/>
        </p:nvGrpSpPr>
        <p:grpSpPr>
          <a:xfrm>
            <a:off x="6206096" y="3047110"/>
            <a:ext cx="2397745" cy="2266068"/>
            <a:chOff x="-81295" y="0"/>
            <a:chExt cx="2397743" cy="2266066"/>
          </a:xfrm>
        </p:grpSpPr>
        <p:sp>
          <p:nvSpPr>
            <p:cNvPr id="1081" name="بيضاوي"/>
            <p:cNvSpPr/>
            <p:nvPr/>
          </p:nvSpPr>
          <p:spPr>
            <a:xfrm>
              <a:off x="-81296" y="0"/>
              <a:ext cx="2397745" cy="2266067"/>
            </a:xfrm>
            <a:prstGeom prst="ellipse">
              <a:avLst/>
            </a:prstGeom>
            <a:solidFill>
              <a:srgbClr val="FFFCE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082" name="IMG_0482.png" descr="IMG_048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0624" t="68557" r="41027" b="24941"/>
            <a:stretch>
              <a:fillRect/>
            </a:stretch>
          </p:blipFill>
          <p:spPr>
            <a:xfrm>
              <a:off x="108032" y="559548"/>
              <a:ext cx="1963928" cy="1147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84" name="IMG_0482.png" descr="IMG_0482.png"/>
          <p:cNvPicPr>
            <a:picLocks noChangeAspect="1"/>
          </p:cNvPicPr>
          <p:nvPr/>
        </p:nvPicPr>
        <p:blipFill>
          <a:blip r:embed="rId2">
            <a:extLst/>
          </a:blip>
          <a:srcRect l="37027" t="45534" r="52401" b="51379"/>
          <a:stretch>
            <a:fillRect/>
          </a:stretch>
        </p:blipFill>
        <p:spPr>
          <a:xfrm>
            <a:off x="18382444" y="5471758"/>
            <a:ext cx="4083140" cy="894059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085" name="IMG_0482.png" descr="IMG_0482.png"/>
          <p:cNvPicPr>
            <a:picLocks noChangeAspect="1"/>
          </p:cNvPicPr>
          <p:nvPr/>
        </p:nvPicPr>
        <p:blipFill>
          <a:blip r:embed="rId2">
            <a:extLst/>
          </a:blip>
          <a:srcRect l="22016" t="45766" r="68810" b="51337"/>
          <a:stretch>
            <a:fillRect/>
          </a:stretch>
        </p:blipFill>
        <p:spPr>
          <a:xfrm>
            <a:off x="18056769" y="6858000"/>
            <a:ext cx="4111135" cy="973385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086" name="IMG_0482.png" descr="IMG_0482.png"/>
          <p:cNvPicPr>
            <a:picLocks noChangeAspect="1"/>
          </p:cNvPicPr>
          <p:nvPr/>
        </p:nvPicPr>
        <p:blipFill>
          <a:blip r:embed="rId2">
            <a:extLst/>
          </a:blip>
          <a:srcRect l="35170" t="57210" r="50000" b="39497"/>
          <a:stretch>
            <a:fillRect/>
          </a:stretch>
        </p:blipFill>
        <p:spPr>
          <a:xfrm>
            <a:off x="9996652" y="7195768"/>
            <a:ext cx="5609423" cy="933992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087" name="IMG_0482.png" descr="IMG_0482.png"/>
          <p:cNvPicPr>
            <a:picLocks noChangeAspect="1"/>
          </p:cNvPicPr>
          <p:nvPr/>
        </p:nvPicPr>
        <p:blipFill>
          <a:blip r:embed="rId2">
            <a:extLst/>
          </a:blip>
          <a:srcRect l="19218" t="57323" r="65952" b="39384"/>
          <a:stretch>
            <a:fillRect/>
          </a:stretch>
        </p:blipFill>
        <p:spPr>
          <a:xfrm>
            <a:off x="9996652" y="8727413"/>
            <a:ext cx="5609248" cy="933963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088" name="IMG_0482.png" descr="IMG_0482.png"/>
          <p:cNvPicPr>
            <a:picLocks noChangeAspect="1"/>
          </p:cNvPicPr>
          <p:nvPr/>
        </p:nvPicPr>
        <p:blipFill>
          <a:blip r:embed="rId2">
            <a:extLst/>
          </a:blip>
          <a:srcRect l="37725" t="69824" r="52714" b="26963"/>
          <a:stretch>
            <a:fillRect/>
          </a:stretch>
        </p:blipFill>
        <p:spPr>
          <a:xfrm>
            <a:off x="5596805" y="5686744"/>
            <a:ext cx="3616290" cy="911343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089" name="IMG_0482.png" descr="IMG_0482.png"/>
          <p:cNvPicPr>
            <a:picLocks noChangeAspect="1"/>
          </p:cNvPicPr>
          <p:nvPr/>
        </p:nvPicPr>
        <p:blipFill>
          <a:blip r:embed="rId2">
            <a:extLst/>
          </a:blip>
          <a:srcRect l="21639" t="69771" r="68800" b="27016"/>
          <a:stretch>
            <a:fillRect/>
          </a:stretch>
        </p:blipFill>
        <p:spPr>
          <a:xfrm>
            <a:off x="5672659" y="6827381"/>
            <a:ext cx="3464788" cy="873163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1090" name="علامة زائد"/>
          <p:cNvSpPr/>
          <p:nvPr/>
        </p:nvSpPr>
        <p:spPr>
          <a:xfrm>
            <a:off x="22207999" y="5663402"/>
            <a:ext cx="478956" cy="478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8909" y="0"/>
                </a:moveTo>
                <a:cubicBezTo>
                  <a:pt x="8827" y="0"/>
                  <a:pt x="8758" y="68"/>
                  <a:pt x="8758" y="151"/>
                </a:cubicBezTo>
                <a:lnTo>
                  <a:pt x="8758" y="8694"/>
                </a:lnTo>
                <a:cubicBezTo>
                  <a:pt x="8758" y="8730"/>
                  <a:pt x="8730" y="8759"/>
                  <a:pt x="8693" y="8759"/>
                </a:cubicBezTo>
                <a:lnTo>
                  <a:pt x="151" y="8759"/>
                </a:lnTo>
                <a:cubicBezTo>
                  <a:pt x="68" y="8759"/>
                  <a:pt x="0" y="8826"/>
                  <a:pt x="0" y="8910"/>
                </a:cubicBezTo>
                <a:lnTo>
                  <a:pt x="0" y="12690"/>
                </a:lnTo>
                <a:cubicBezTo>
                  <a:pt x="0" y="12773"/>
                  <a:pt x="68" y="12841"/>
                  <a:pt x="151" y="12841"/>
                </a:cubicBezTo>
                <a:lnTo>
                  <a:pt x="8693" y="12841"/>
                </a:lnTo>
                <a:cubicBezTo>
                  <a:pt x="8730" y="12841"/>
                  <a:pt x="8758" y="12870"/>
                  <a:pt x="8758" y="12906"/>
                </a:cubicBezTo>
                <a:lnTo>
                  <a:pt x="8758" y="21449"/>
                </a:lnTo>
                <a:cubicBezTo>
                  <a:pt x="8758" y="21532"/>
                  <a:pt x="8826" y="21600"/>
                  <a:pt x="8909" y="21600"/>
                </a:cubicBezTo>
                <a:lnTo>
                  <a:pt x="12690" y="21600"/>
                </a:lnTo>
                <a:cubicBezTo>
                  <a:pt x="12773" y="21600"/>
                  <a:pt x="12841" y="21532"/>
                  <a:pt x="12841" y="21449"/>
                </a:cubicBezTo>
                <a:lnTo>
                  <a:pt x="12841" y="12906"/>
                </a:lnTo>
                <a:cubicBezTo>
                  <a:pt x="12841" y="12870"/>
                  <a:pt x="12870" y="12841"/>
                  <a:pt x="12906" y="12841"/>
                </a:cubicBezTo>
                <a:lnTo>
                  <a:pt x="21449" y="12841"/>
                </a:lnTo>
                <a:cubicBezTo>
                  <a:pt x="21531" y="12841"/>
                  <a:pt x="21600" y="12773"/>
                  <a:pt x="21599" y="12690"/>
                </a:cubicBezTo>
                <a:lnTo>
                  <a:pt x="21599" y="8910"/>
                </a:lnTo>
                <a:cubicBezTo>
                  <a:pt x="21599" y="8827"/>
                  <a:pt x="21532" y="8759"/>
                  <a:pt x="21449" y="8759"/>
                </a:cubicBezTo>
                <a:lnTo>
                  <a:pt x="12906" y="8759"/>
                </a:lnTo>
                <a:cubicBezTo>
                  <a:pt x="12870" y="8759"/>
                  <a:pt x="12841" y="8730"/>
                  <a:pt x="12841" y="8694"/>
                </a:cubicBezTo>
                <a:lnTo>
                  <a:pt x="12841" y="151"/>
                </a:lnTo>
                <a:cubicBezTo>
                  <a:pt x="12841" y="68"/>
                  <a:pt x="12773" y="0"/>
                  <a:pt x="12690" y="0"/>
                </a:cubicBezTo>
                <a:lnTo>
                  <a:pt x="8909" y="0"/>
                </a:ln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91" name="علامة ضرب"/>
          <p:cNvSpPr/>
          <p:nvPr/>
        </p:nvSpPr>
        <p:spPr>
          <a:xfrm>
            <a:off x="21945719" y="6933488"/>
            <a:ext cx="524561" cy="524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92" name="علامة زائد"/>
          <p:cNvSpPr/>
          <p:nvPr/>
        </p:nvSpPr>
        <p:spPr>
          <a:xfrm>
            <a:off x="15366606" y="7352579"/>
            <a:ext cx="478955" cy="478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8909" y="0"/>
                </a:moveTo>
                <a:cubicBezTo>
                  <a:pt x="8827" y="0"/>
                  <a:pt x="8758" y="68"/>
                  <a:pt x="8758" y="151"/>
                </a:cubicBezTo>
                <a:lnTo>
                  <a:pt x="8758" y="8694"/>
                </a:lnTo>
                <a:cubicBezTo>
                  <a:pt x="8758" y="8730"/>
                  <a:pt x="8730" y="8759"/>
                  <a:pt x="8693" y="8759"/>
                </a:cubicBezTo>
                <a:lnTo>
                  <a:pt x="151" y="8759"/>
                </a:lnTo>
                <a:cubicBezTo>
                  <a:pt x="68" y="8759"/>
                  <a:pt x="0" y="8826"/>
                  <a:pt x="0" y="8910"/>
                </a:cubicBezTo>
                <a:lnTo>
                  <a:pt x="0" y="12690"/>
                </a:lnTo>
                <a:cubicBezTo>
                  <a:pt x="0" y="12773"/>
                  <a:pt x="68" y="12841"/>
                  <a:pt x="151" y="12841"/>
                </a:cubicBezTo>
                <a:lnTo>
                  <a:pt x="8693" y="12841"/>
                </a:lnTo>
                <a:cubicBezTo>
                  <a:pt x="8730" y="12841"/>
                  <a:pt x="8758" y="12870"/>
                  <a:pt x="8758" y="12906"/>
                </a:cubicBezTo>
                <a:lnTo>
                  <a:pt x="8758" y="21449"/>
                </a:lnTo>
                <a:cubicBezTo>
                  <a:pt x="8758" y="21532"/>
                  <a:pt x="8826" y="21600"/>
                  <a:pt x="8909" y="21600"/>
                </a:cubicBezTo>
                <a:lnTo>
                  <a:pt x="12690" y="21600"/>
                </a:lnTo>
                <a:cubicBezTo>
                  <a:pt x="12773" y="21600"/>
                  <a:pt x="12841" y="21532"/>
                  <a:pt x="12841" y="21449"/>
                </a:cubicBezTo>
                <a:lnTo>
                  <a:pt x="12841" y="12906"/>
                </a:lnTo>
                <a:cubicBezTo>
                  <a:pt x="12841" y="12870"/>
                  <a:pt x="12870" y="12841"/>
                  <a:pt x="12906" y="12841"/>
                </a:cubicBezTo>
                <a:lnTo>
                  <a:pt x="21449" y="12841"/>
                </a:lnTo>
                <a:cubicBezTo>
                  <a:pt x="21531" y="12841"/>
                  <a:pt x="21600" y="12773"/>
                  <a:pt x="21599" y="12690"/>
                </a:cubicBezTo>
                <a:lnTo>
                  <a:pt x="21599" y="8910"/>
                </a:lnTo>
                <a:cubicBezTo>
                  <a:pt x="21599" y="8827"/>
                  <a:pt x="21532" y="8759"/>
                  <a:pt x="21449" y="8759"/>
                </a:cubicBezTo>
                <a:lnTo>
                  <a:pt x="12906" y="8759"/>
                </a:lnTo>
                <a:cubicBezTo>
                  <a:pt x="12870" y="8759"/>
                  <a:pt x="12841" y="8730"/>
                  <a:pt x="12841" y="8694"/>
                </a:cubicBezTo>
                <a:lnTo>
                  <a:pt x="12841" y="151"/>
                </a:lnTo>
                <a:cubicBezTo>
                  <a:pt x="12841" y="68"/>
                  <a:pt x="12773" y="0"/>
                  <a:pt x="12690" y="0"/>
                </a:cubicBezTo>
                <a:lnTo>
                  <a:pt x="8909" y="0"/>
                </a:ln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93" name="علامة ضرب"/>
          <p:cNvSpPr/>
          <p:nvPr/>
        </p:nvSpPr>
        <p:spPr>
          <a:xfrm>
            <a:off x="15366606" y="8932057"/>
            <a:ext cx="524561" cy="524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94" name="علامة زائد"/>
          <p:cNvSpPr/>
          <p:nvPr/>
        </p:nvSpPr>
        <p:spPr>
          <a:xfrm>
            <a:off x="8836378" y="5841357"/>
            <a:ext cx="601999" cy="60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8909" y="0"/>
                </a:moveTo>
                <a:cubicBezTo>
                  <a:pt x="8827" y="0"/>
                  <a:pt x="8758" y="68"/>
                  <a:pt x="8758" y="151"/>
                </a:cubicBezTo>
                <a:lnTo>
                  <a:pt x="8758" y="8694"/>
                </a:lnTo>
                <a:cubicBezTo>
                  <a:pt x="8758" y="8730"/>
                  <a:pt x="8730" y="8759"/>
                  <a:pt x="8693" y="8759"/>
                </a:cubicBezTo>
                <a:lnTo>
                  <a:pt x="151" y="8759"/>
                </a:lnTo>
                <a:cubicBezTo>
                  <a:pt x="68" y="8759"/>
                  <a:pt x="0" y="8826"/>
                  <a:pt x="0" y="8910"/>
                </a:cubicBezTo>
                <a:lnTo>
                  <a:pt x="0" y="12690"/>
                </a:lnTo>
                <a:cubicBezTo>
                  <a:pt x="0" y="12773"/>
                  <a:pt x="68" y="12841"/>
                  <a:pt x="151" y="12841"/>
                </a:cubicBezTo>
                <a:lnTo>
                  <a:pt x="8693" y="12841"/>
                </a:lnTo>
                <a:cubicBezTo>
                  <a:pt x="8730" y="12841"/>
                  <a:pt x="8758" y="12870"/>
                  <a:pt x="8758" y="12906"/>
                </a:cubicBezTo>
                <a:lnTo>
                  <a:pt x="8758" y="21449"/>
                </a:lnTo>
                <a:cubicBezTo>
                  <a:pt x="8758" y="21532"/>
                  <a:pt x="8826" y="21600"/>
                  <a:pt x="8909" y="21600"/>
                </a:cubicBezTo>
                <a:lnTo>
                  <a:pt x="12690" y="21600"/>
                </a:lnTo>
                <a:cubicBezTo>
                  <a:pt x="12773" y="21600"/>
                  <a:pt x="12841" y="21532"/>
                  <a:pt x="12841" y="21449"/>
                </a:cubicBezTo>
                <a:lnTo>
                  <a:pt x="12841" y="12906"/>
                </a:lnTo>
                <a:cubicBezTo>
                  <a:pt x="12841" y="12870"/>
                  <a:pt x="12870" y="12841"/>
                  <a:pt x="12906" y="12841"/>
                </a:cubicBezTo>
                <a:lnTo>
                  <a:pt x="21449" y="12841"/>
                </a:lnTo>
                <a:cubicBezTo>
                  <a:pt x="21531" y="12841"/>
                  <a:pt x="21600" y="12773"/>
                  <a:pt x="21599" y="12690"/>
                </a:cubicBezTo>
                <a:lnTo>
                  <a:pt x="21599" y="8910"/>
                </a:lnTo>
                <a:cubicBezTo>
                  <a:pt x="21599" y="8827"/>
                  <a:pt x="21532" y="8759"/>
                  <a:pt x="21449" y="8759"/>
                </a:cubicBezTo>
                <a:lnTo>
                  <a:pt x="12906" y="8759"/>
                </a:lnTo>
                <a:cubicBezTo>
                  <a:pt x="12870" y="8759"/>
                  <a:pt x="12841" y="8730"/>
                  <a:pt x="12841" y="8694"/>
                </a:cubicBezTo>
                <a:lnTo>
                  <a:pt x="12841" y="151"/>
                </a:lnTo>
                <a:cubicBezTo>
                  <a:pt x="12841" y="68"/>
                  <a:pt x="12773" y="0"/>
                  <a:pt x="12690" y="0"/>
                </a:cubicBezTo>
                <a:lnTo>
                  <a:pt x="8909" y="0"/>
                </a:ln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95" name="علامة ضرب"/>
          <p:cNvSpPr/>
          <p:nvPr/>
        </p:nvSpPr>
        <p:spPr>
          <a:xfrm>
            <a:off x="8836378" y="6933488"/>
            <a:ext cx="524561" cy="524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1101" name="Google Shape;14501;p117"/>
          <p:cNvGrpSpPr/>
          <p:nvPr/>
        </p:nvGrpSpPr>
        <p:grpSpPr>
          <a:xfrm>
            <a:off x="13221140" y="3609436"/>
            <a:ext cx="6033180" cy="6463750"/>
            <a:chOff x="3007099" y="-5111627"/>
            <a:chExt cx="6033179" cy="6463749"/>
          </a:xfrm>
        </p:grpSpPr>
        <p:sp>
          <p:nvSpPr>
            <p:cNvPr id="1096" name="Google Shape;14502;p117"/>
            <p:cNvSpPr/>
            <p:nvPr/>
          </p:nvSpPr>
          <p:spPr>
            <a:xfrm rot="20507329">
              <a:off x="7262949" y="-3145125"/>
              <a:ext cx="1452497" cy="978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13754" y="11684"/>
                  </a:moveTo>
                  <a:cubicBezTo>
                    <a:pt x="13471" y="11990"/>
                    <a:pt x="13190" y="12297"/>
                    <a:pt x="12908" y="12608"/>
                  </a:cubicBezTo>
                  <a:cubicBezTo>
                    <a:pt x="12171" y="13398"/>
                    <a:pt x="11337" y="14207"/>
                    <a:pt x="10514" y="15071"/>
                  </a:cubicBezTo>
                  <a:cubicBezTo>
                    <a:pt x="11576" y="13908"/>
                    <a:pt x="12650" y="12769"/>
                    <a:pt x="13754" y="11684"/>
                  </a:cubicBezTo>
                  <a:close/>
                  <a:moveTo>
                    <a:pt x="12828" y="19482"/>
                  </a:moveTo>
                  <a:cubicBezTo>
                    <a:pt x="12825" y="19487"/>
                    <a:pt x="12821" y="19491"/>
                    <a:pt x="12817" y="19496"/>
                  </a:cubicBezTo>
                  <a:cubicBezTo>
                    <a:pt x="12816" y="19496"/>
                    <a:pt x="12816" y="19496"/>
                    <a:pt x="12816" y="19496"/>
                  </a:cubicBezTo>
                  <a:cubicBezTo>
                    <a:pt x="12819" y="19491"/>
                    <a:pt x="12823" y="19487"/>
                    <a:pt x="12828" y="19482"/>
                  </a:cubicBezTo>
                  <a:close/>
                  <a:moveTo>
                    <a:pt x="8929" y="0"/>
                  </a:moveTo>
                  <a:cubicBezTo>
                    <a:pt x="8746" y="394"/>
                    <a:pt x="8537" y="772"/>
                    <a:pt x="8309" y="1138"/>
                  </a:cubicBezTo>
                  <a:cubicBezTo>
                    <a:pt x="6320" y="2809"/>
                    <a:pt x="4453" y="4676"/>
                    <a:pt x="2690" y="6761"/>
                  </a:cubicBezTo>
                  <a:cubicBezTo>
                    <a:pt x="3810" y="4962"/>
                    <a:pt x="5456" y="3646"/>
                    <a:pt x="6493" y="1768"/>
                  </a:cubicBezTo>
                  <a:cubicBezTo>
                    <a:pt x="6697" y="1436"/>
                    <a:pt x="6370" y="1046"/>
                    <a:pt x="6086" y="1046"/>
                  </a:cubicBezTo>
                  <a:cubicBezTo>
                    <a:pt x="6042" y="1046"/>
                    <a:pt x="5997" y="1055"/>
                    <a:pt x="5958" y="1076"/>
                  </a:cubicBezTo>
                  <a:cubicBezTo>
                    <a:pt x="5851" y="1155"/>
                    <a:pt x="5744" y="1235"/>
                    <a:pt x="5639" y="1316"/>
                  </a:cubicBezTo>
                  <a:lnTo>
                    <a:pt x="5363" y="1000"/>
                  </a:lnTo>
                  <a:cubicBezTo>
                    <a:pt x="5134" y="1397"/>
                    <a:pt x="4881" y="1770"/>
                    <a:pt x="4615" y="2125"/>
                  </a:cubicBezTo>
                  <a:cubicBezTo>
                    <a:pt x="3137" y="3342"/>
                    <a:pt x="1726" y="4724"/>
                    <a:pt x="492" y="6381"/>
                  </a:cubicBezTo>
                  <a:cubicBezTo>
                    <a:pt x="-2" y="6439"/>
                    <a:pt x="80" y="6715"/>
                    <a:pt x="253" y="6715"/>
                  </a:cubicBezTo>
                  <a:cubicBezTo>
                    <a:pt x="308" y="6715"/>
                    <a:pt x="374" y="6685"/>
                    <a:pt x="431" y="6612"/>
                  </a:cubicBezTo>
                  <a:cubicBezTo>
                    <a:pt x="1377" y="5519"/>
                    <a:pt x="2380" y="4501"/>
                    <a:pt x="3431" y="3572"/>
                  </a:cubicBezTo>
                  <a:cubicBezTo>
                    <a:pt x="2132" y="5074"/>
                    <a:pt x="818" y="6531"/>
                    <a:pt x="314" y="8840"/>
                  </a:cubicBezTo>
                  <a:cubicBezTo>
                    <a:pt x="271" y="9167"/>
                    <a:pt x="497" y="9492"/>
                    <a:pt x="738" y="9492"/>
                  </a:cubicBezTo>
                  <a:cubicBezTo>
                    <a:pt x="837" y="9492"/>
                    <a:pt x="939" y="9437"/>
                    <a:pt x="1026" y="9301"/>
                  </a:cubicBezTo>
                  <a:cubicBezTo>
                    <a:pt x="1069" y="9246"/>
                    <a:pt x="1110" y="9190"/>
                    <a:pt x="1153" y="9135"/>
                  </a:cubicBezTo>
                  <a:cubicBezTo>
                    <a:pt x="1309" y="9218"/>
                    <a:pt x="1464" y="9303"/>
                    <a:pt x="1621" y="9455"/>
                  </a:cubicBezTo>
                  <a:cubicBezTo>
                    <a:pt x="1721" y="8923"/>
                    <a:pt x="1872" y="8434"/>
                    <a:pt x="2059" y="7980"/>
                  </a:cubicBezTo>
                  <a:cubicBezTo>
                    <a:pt x="3732" y="5916"/>
                    <a:pt x="5547" y="4017"/>
                    <a:pt x="7472" y="2330"/>
                  </a:cubicBezTo>
                  <a:cubicBezTo>
                    <a:pt x="6215" y="3959"/>
                    <a:pt x="4670" y="5404"/>
                    <a:pt x="3522" y="6996"/>
                  </a:cubicBezTo>
                  <a:cubicBezTo>
                    <a:pt x="2095" y="8916"/>
                    <a:pt x="729" y="10838"/>
                    <a:pt x="16" y="13375"/>
                  </a:cubicBezTo>
                  <a:cubicBezTo>
                    <a:pt x="-71" y="13767"/>
                    <a:pt x="219" y="14037"/>
                    <a:pt x="499" y="14037"/>
                  </a:cubicBezTo>
                  <a:cubicBezTo>
                    <a:pt x="604" y="14037"/>
                    <a:pt x="707" y="13997"/>
                    <a:pt x="789" y="13915"/>
                  </a:cubicBezTo>
                  <a:cubicBezTo>
                    <a:pt x="850" y="13838"/>
                    <a:pt x="912" y="13765"/>
                    <a:pt x="975" y="13689"/>
                  </a:cubicBezTo>
                  <a:cubicBezTo>
                    <a:pt x="1044" y="13742"/>
                    <a:pt x="1119" y="13792"/>
                    <a:pt x="1204" y="13836"/>
                  </a:cubicBezTo>
                  <a:cubicBezTo>
                    <a:pt x="1265" y="13610"/>
                    <a:pt x="1331" y="13389"/>
                    <a:pt x="1402" y="13172"/>
                  </a:cubicBezTo>
                  <a:cubicBezTo>
                    <a:pt x="3650" y="10460"/>
                    <a:pt x="5956" y="7750"/>
                    <a:pt x="8480" y="5369"/>
                  </a:cubicBezTo>
                  <a:cubicBezTo>
                    <a:pt x="5739" y="8446"/>
                    <a:pt x="2936" y="11430"/>
                    <a:pt x="729" y="15221"/>
                  </a:cubicBezTo>
                  <a:cubicBezTo>
                    <a:pt x="488" y="15594"/>
                    <a:pt x="834" y="16171"/>
                    <a:pt x="1162" y="16171"/>
                  </a:cubicBezTo>
                  <a:cubicBezTo>
                    <a:pt x="1240" y="16171"/>
                    <a:pt x="1315" y="16138"/>
                    <a:pt x="1382" y="16067"/>
                  </a:cubicBezTo>
                  <a:cubicBezTo>
                    <a:pt x="1495" y="15963"/>
                    <a:pt x="1607" y="15860"/>
                    <a:pt x="1717" y="15754"/>
                  </a:cubicBezTo>
                  <a:lnTo>
                    <a:pt x="1917" y="15989"/>
                  </a:lnTo>
                  <a:cubicBezTo>
                    <a:pt x="2155" y="15578"/>
                    <a:pt x="2401" y="15175"/>
                    <a:pt x="2652" y="14781"/>
                  </a:cubicBezTo>
                  <a:cubicBezTo>
                    <a:pt x="4302" y="12956"/>
                    <a:pt x="5766" y="10764"/>
                    <a:pt x="7383" y="8916"/>
                  </a:cubicBezTo>
                  <a:cubicBezTo>
                    <a:pt x="8701" y="7420"/>
                    <a:pt x="10089" y="6035"/>
                    <a:pt x="11574" y="4823"/>
                  </a:cubicBezTo>
                  <a:cubicBezTo>
                    <a:pt x="9927" y="6579"/>
                    <a:pt x="8288" y="8375"/>
                    <a:pt x="6729" y="10301"/>
                  </a:cubicBezTo>
                  <a:cubicBezTo>
                    <a:pt x="5483" y="11838"/>
                    <a:pt x="4116" y="13454"/>
                    <a:pt x="2987" y="15297"/>
                  </a:cubicBezTo>
                  <a:cubicBezTo>
                    <a:pt x="2570" y="16067"/>
                    <a:pt x="2095" y="16758"/>
                    <a:pt x="2631" y="17604"/>
                  </a:cubicBezTo>
                  <a:cubicBezTo>
                    <a:pt x="2700" y="17724"/>
                    <a:pt x="2788" y="17821"/>
                    <a:pt x="2880" y="17876"/>
                  </a:cubicBezTo>
                  <a:cubicBezTo>
                    <a:pt x="2797" y="18321"/>
                    <a:pt x="3050" y="18869"/>
                    <a:pt x="3411" y="18869"/>
                  </a:cubicBezTo>
                  <a:cubicBezTo>
                    <a:pt x="3502" y="18869"/>
                    <a:pt x="3600" y="18835"/>
                    <a:pt x="3700" y="18756"/>
                  </a:cubicBezTo>
                  <a:cubicBezTo>
                    <a:pt x="3782" y="18683"/>
                    <a:pt x="3864" y="18609"/>
                    <a:pt x="3945" y="18533"/>
                  </a:cubicBezTo>
                  <a:lnTo>
                    <a:pt x="4116" y="18835"/>
                  </a:lnTo>
                  <a:cubicBezTo>
                    <a:pt x="4405" y="18371"/>
                    <a:pt x="4708" y="17922"/>
                    <a:pt x="5020" y="17486"/>
                  </a:cubicBezTo>
                  <a:cubicBezTo>
                    <a:pt x="8411" y="14007"/>
                    <a:pt x="11273" y="9495"/>
                    <a:pt x="15035" y="6695"/>
                  </a:cubicBezTo>
                  <a:cubicBezTo>
                    <a:pt x="13370" y="8596"/>
                    <a:pt x="11743" y="10506"/>
                    <a:pt x="10117" y="12453"/>
                  </a:cubicBezTo>
                  <a:cubicBezTo>
                    <a:pt x="8454" y="14451"/>
                    <a:pt x="5780" y="16528"/>
                    <a:pt x="5007" y="19526"/>
                  </a:cubicBezTo>
                  <a:cubicBezTo>
                    <a:pt x="4920" y="20028"/>
                    <a:pt x="5244" y="20369"/>
                    <a:pt x="5563" y="20369"/>
                  </a:cubicBezTo>
                  <a:cubicBezTo>
                    <a:pt x="5682" y="20369"/>
                    <a:pt x="5801" y="20321"/>
                    <a:pt x="5898" y="20217"/>
                  </a:cubicBezTo>
                  <a:cubicBezTo>
                    <a:pt x="5964" y="20146"/>
                    <a:pt x="6029" y="20072"/>
                    <a:pt x="6095" y="20001"/>
                  </a:cubicBezTo>
                  <a:cubicBezTo>
                    <a:pt x="6188" y="20072"/>
                    <a:pt x="6281" y="20146"/>
                    <a:pt x="6373" y="20217"/>
                  </a:cubicBezTo>
                  <a:cubicBezTo>
                    <a:pt x="6439" y="19929"/>
                    <a:pt x="6530" y="19655"/>
                    <a:pt x="6640" y="19395"/>
                  </a:cubicBezTo>
                  <a:cubicBezTo>
                    <a:pt x="7517" y="18422"/>
                    <a:pt x="8384" y="17440"/>
                    <a:pt x="9255" y="16466"/>
                  </a:cubicBezTo>
                  <a:cubicBezTo>
                    <a:pt x="8238" y="17673"/>
                    <a:pt x="7337" y="19001"/>
                    <a:pt x="6790" y="20524"/>
                  </a:cubicBezTo>
                  <a:cubicBezTo>
                    <a:pt x="6690" y="20906"/>
                    <a:pt x="6918" y="21446"/>
                    <a:pt x="7235" y="21446"/>
                  </a:cubicBezTo>
                  <a:cubicBezTo>
                    <a:pt x="7301" y="21446"/>
                    <a:pt x="7371" y="21423"/>
                    <a:pt x="7444" y="21370"/>
                  </a:cubicBezTo>
                  <a:cubicBezTo>
                    <a:pt x="7479" y="21342"/>
                    <a:pt x="7517" y="21312"/>
                    <a:pt x="7552" y="21282"/>
                  </a:cubicBezTo>
                  <a:lnTo>
                    <a:pt x="7739" y="21524"/>
                  </a:lnTo>
                  <a:cubicBezTo>
                    <a:pt x="7839" y="21291"/>
                    <a:pt x="7946" y="21065"/>
                    <a:pt x="8060" y="20842"/>
                  </a:cubicBezTo>
                  <a:cubicBezTo>
                    <a:pt x="8772" y="20194"/>
                    <a:pt x="9440" y="19471"/>
                    <a:pt x="10096" y="18736"/>
                  </a:cubicBezTo>
                  <a:cubicBezTo>
                    <a:pt x="9729" y="19233"/>
                    <a:pt x="9378" y="19752"/>
                    <a:pt x="9047" y="20293"/>
                  </a:cubicBezTo>
                  <a:cubicBezTo>
                    <a:pt x="8749" y="20757"/>
                    <a:pt x="8869" y="21448"/>
                    <a:pt x="9403" y="21448"/>
                  </a:cubicBezTo>
                  <a:cubicBezTo>
                    <a:pt x="9433" y="21448"/>
                    <a:pt x="9462" y="21450"/>
                    <a:pt x="9490" y="21450"/>
                  </a:cubicBezTo>
                  <a:cubicBezTo>
                    <a:pt x="9893" y="21450"/>
                    <a:pt x="10272" y="21284"/>
                    <a:pt x="10635" y="21028"/>
                  </a:cubicBezTo>
                  <a:cubicBezTo>
                    <a:pt x="10659" y="21397"/>
                    <a:pt x="10885" y="21600"/>
                    <a:pt x="11147" y="21600"/>
                  </a:cubicBezTo>
                  <a:cubicBezTo>
                    <a:pt x="11238" y="21600"/>
                    <a:pt x="11332" y="21575"/>
                    <a:pt x="11425" y="21524"/>
                  </a:cubicBezTo>
                  <a:cubicBezTo>
                    <a:pt x="11952" y="21238"/>
                    <a:pt x="12477" y="20939"/>
                    <a:pt x="12996" y="20625"/>
                  </a:cubicBezTo>
                  <a:cubicBezTo>
                    <a:pt x="13060" y="20660"/>
                    <a:pt x="13131" y="20678"/>
                    <a:pt x="13206" y="20678"/>
                  </a:cubicBezTo>
                  <a:cubicBezTo>
                    <a:pt x="13503" y="20678"/>
                    <a:pt x="13622" y="20678"/>
                    <a:pt x="13859" y="20372"/>
                  </a:cubicBezTo>
                  <a:cubicBezTo>
                    <a:pt x="13966" y="20263"/>
                    <a:pt x="14030" y="20132"/>
                    <a:pt x="14061" y="19996"/>
                  </a:cubicBezTo>
                  <a:cubicBezTo>
                    <a:pt x="14084" y="19968"/>
                    <a:pt x="14109" y="19943"/>
                    <a:pt x="14132" y="19915"/>
                  </a:cubicBezTo>
                  <a:cubicBezTo>
                    <a:pt x="14901" y="19420"/>
                    <a:pt x="15658" y="18895"/>
                    <a:pt x="16405" y="18339"/>
                  </a:cubicBezTo>
                  <a:cubicBezTo>
                    <a:pt x="16524" y="18295"/>
                    <a:pt x="16645" y="18256"/>
                    <a:pt x="16772" y="18219"/>
                  </a:cubicBezTo>
                  <a:cubicBezTo>
                    <a:pt x="16754" y="18180"/>
                    <a:pt x="16736" y="18141"/>
                    <a:pt x="16720" y="18104"/>
                  </a:cubicBezTo>
                  <a:cubicBezTo>
                    <a:pt x="16738" y="18090"/>
                    <a:pt x="16754" y="18079"/>
                    <a:pt x="16772" y="18065"/>
                  </a:cubicBezTo>
                  <a:cubicBezTo>
                    <a:pt x="17210" y="17710"/>
                    <a:pt x="16939" y="16894"/>
                    <a:pt x="16472" y="16894"/>
                  </a:cubicBezTo>
                  <a:cubicBezTo>
                    <a:pt x="16435" y="16894"/>
                    <a:pt x="16396" y="16901"/>
                    <a:pt x="16355" y="16913"/>
                  </a:cubicBezTo>
                  <a:cubicBezTo>
                    <a:pt x="16009" y="17049"/>
                    <a:pt x="15680" y="17203"/>
                    <a:pt x="15361" y="17380"/>
                  </a:cubicBezTo>
                  <a:cubicBezTo>
                    <a:pt x="16088" y="16814"/>
                    <a:pt x="16800" y="16249"/>
                    <a:pt x="17543" y="15682"/>
                  </a:cubicBezTo>
                  <a:cubicBezTo>
                    <a:pt x="18050" y="15355"/>
                    <a:pt x="17780" y="14523"/>
                    <a:pt x="17320" y="14523"/>
                  </a:cubicBezTo>
                  <a:cubicBezTo>
                    <a:pt x="17240" y="14523"/>
                    <a:pt x="17156" y="14548"/>
                    <a:pt x="17067" y="14606"/>
                  </a:cubicBezTo>
                  <a:cubicBezTo>
                    <a:pt x="17065" y="14608"/>
                    <a:pt x="17064" y="14608"/>
                    <a:pt x="17062" y="14610"/>
                  </a:cubicBezTo>
                  <a:cubicBezTo>
                    <a:pt x="17026" y="14555"/>
                    <a:pt x="16989" y="14502"/>
                    <a:pt x="16950" y="14451"/>
                  </a:cubicBezTo>
                  <a:cubicBezTo>
                    <a:pt x="16009" y="15078"/>
                    <a:pt x="14659" y="15830"/>
                    <a:pt x="13443" y="16788"/>
                  </a:cubicBezTo>
                  <a:cubicBezTo>
                    <a:pt x="15471" y="14677"/>
                    <a:pt x="17643" y="12771"/>
                    <a:pt x="19445" y="10301"/>
                  </a:cubicBezTo>
                  <a:cubicBezTo>
                    <a:pt x="19734" y="9928"/>
                    <a:pt x="19475" y="9352"/>
                    <a:pt x="19146" y="9352"/>
                  </a:cubicBezTo>
                  <a:cubicBezTo>
                    <a:pt x="19069" y="9352"/>
                    <a:pt x="18989" y="9382"/>
                    <a:pt x="18911" y="9455"/>
                  </a:cubicBezTo>
                  <a:cubicBezTo>
                    <a:pt x="18902" y="9462"/>
                    <a:pt x="18893" y="9467"/>
                    <a:pt x="18886" y="9474"/>
                  </a:cubicBezTo>
                  <a:cubicBezTo>
                    <a:pt x="18832" y="9391"/>
                    <a:pt x="18779" y="9308"/>
                    <a:pt x="18731" y="9225"/>
                  </a:cubicBezTo>
                  <a:cubicBezTo>
                    <a:pt x="18455" y="9582"/>
                    <a:pt x="18172" y="9930"/>
                    <a:pt x="17883" y="10269"/>
                  </a:cubicBezTo>
                  <a:cubicBezTo>
                    <a:pt x="16773" y="11168"/>
                    <a:pt x="15683" y="12110"/>
                    <a:pt x="14623" y="13096"/>
                  </a:cubicBezTo>
                  <a:cubicBezTo>
                    <a:pt x="16738" y="10827"/>
                    <a:pt x="18900" y="8702"/>
                    <a:pt x="21109" y="6457"/>
                  </a:cubicBezTo>
                  <a:cubicBezTo>
                    <a:pt x="21529" y="6049"/>
                    <a:pt x="21299" y="5342"/>
                    <a:pt x="20870" y="5342"/>
                  </a:cubicBezTo>
                  <a:cubicBezTo>
                    <a:pt x="20815" y="5342"/>
                    <a:pt x="20754" y="5353"/>
                    <a:pt x="20692" y="5381"/>
                  </a:cubicBezTo>
                  <a:cubicBezTo>
                    <a:pt x="20674" y="5393"/>
                    <a:pt x="20658" y="5402"/>
                    <a:pt x="20640" y="5413"/>
                  </a:cubicBezTo>
                  <a:cubicBezTo>
                    <a:pt x="20583" y="5280"/>
                    <a:pt x="20523" y="5144"/>
                    <a:pt x="20455" y="4996"/>
                  </a:cubicBezTo>
                  <a:cubicBezTo>
                    <a:pt x="19801" y="5611"/>
                    <a:pt x="19155" y="6227"/>
                    <a:pt x="18515" y="6844"/>
                  </a:cubicBezTo>
                  <a:cubicBezTo>
                    <a:pt x="16406" y="8386"/>
                    <a:pt x="14408" y="10200"/>
                    <a:pt x="12474" y="12124"/>
                  </a:cubicBezTo>
                  <a:cubicBezTo>
                    <a:pt x="14456" y="9780"/>
                    <a:pt x="16385" y="7503"/>
                    <a:pt x="18316" y="5227"/>
                  </a:cubicBezTo>
                  <a:cubicBezTo>
                    <a:pt x="18644" y="4874"/>
                    <a:pt x="18369" y="4132"/>
                    <a:pt x="17954" y="4132"/>
                  </a:cubicBezTo>
                  <a:cubicBezTo>
                    <a:pt x="17917" y="4132"/>
                    <a:pt x="17879" y="4139"/>
                    <a:pt x="17840" y="4150"/>
                  </a:cubicBezTo>
                  <a:cubicBezTo>
                    <a:pt x="17712" y="4208"/>
                    <a:pt x="17586" y="4268"/>
                    <a:pt x="17461" y="4330"/>
                  </a:cubicBezTo>
                  <a:cubicBezTo>
                    <a:pt x="17425" y="4252"/>
                    <a:pt x="17393" y="4167"/>
                    <a:pt x="17365" y="4074"/>
                  </a:cubicBezTo>
                  <a:cubicBezTo>
                    <a:pt x="17192" y="4268"/>
                    <a:pt x="17019" y="4459"/>
                    <a:pt x="16846" y="4653"/>
                  </a:cubicBezTo>
                  <a:cubicBezTo>
                    <a:pt x="16513" y="4837"/>
                    <a:pt x="16187" y="5033"/>
                    <a:pt x="15869" y="5243"/>
                  </a:cubicBezTo>
                  <a:cubicBezTo>
                    <a:pt x="16324" y="4754"/>
                    <a:pt x="16782" y="4261"/>
                    <a:pt x="17247" y="3768"/>
                  </a:cubicBezTo>
                  <a:cubicBezTo>
                    <a:pt x="17646" y="3378"/>
                    <a:pt x="17290" y="2775"/>
                    <a:pt x="16884" y="2775"/>
                  </a:cubicBezTo>
                  <a:cubicBezTo>
                    <a:pt x="16807" y="2775"/>
                    <a:pt x="16727" y="2795"/>
                    <a:pt x="16652" y="2844"/>
                  </a:cubicBezTo>
                  <a:cubicBezTo>
                    <a:pt x="16585" y="2883"/>
                    <a:pt x="16517" y="2920"/>
                    <a:pt x="16451" y="2959"/>
                  </a:cubicBezTo>
                  <a:cubicBezTo>
                    <a:pt x="16403" y="2848"/>
                    <a:pt x="16351" y="2735"/>
                    <a:pt x="16296" y="2613"/>
                  </a:cubicBezTo>
                  <a:cubicBezTo>
                    <a:pt x="15915" y="3007"/>
                    <a:pt x="15535" y="3404"/>
                    <a:pt x="15156" y="3802"/>
                  </a:cubicBezTo>
                  <a:cubicBezTo>
                    <a:pt x="12173" y="5948"/>
                    <a:pt x="9773" y="9096"/>
                    <a:pt x="7323" y="12142"/>
                  </a:cubicBezTo>
                  <a:cubicBezTo>
                    <a:pt x="6268" y="13283"/>
                    <a:pt x="5221" y="14449"/>
                    <a:pt x="4261" y="15730"/>
                  </a:cubicBezTo>
                  <a:cubicBezTo>
                    <a:pt x="5634" y="13504"/>
                    <a:pt x="9198" y="9603"/>
                    <a:pt x="9700" y="9070"/>
                  </a:cubicBezTo>
                  <a:cubicBezTo>
                    <a:pt x="11781" y="6688"/>
                    <a:pt x="13920" y="4381"/>
                    <a:pt x="16057" y="2152"/>
                  </a:cubicBezTo>
                  <a:cubicBezTo>
                    <a:pt x="16440" y="1800"/>
                    <a:pt x="16120" y="1058"/>
                    <a:pt x="15744" y="1058"/>
                  </a:cubicBezTo>
                  <a:cubicBezTo>
                    <a:pt x="15710" y="1058"/>
                    <a:pt x="15676" y="1065"/>
                    <a:pt x="15642" y="1076"/>
                  </a:cubicBezTo>
                  <a:cubicBezTo>
                    <a:pt x="15498" y="1152"/>
                    <a:pt x="15354" y="1228"/>
                    <a:pt x="15211" y="1304"/>
                  </a:cubicBezTo>
                  <a:cubicBezTo>
                    <a:pt x="15177" y="1231"/>
                    <a:pt x="15144" y="1155"/>
                    <a:pt x="15108" y="1076"/>
                  </a:cubicBezTo>
                  <a:cubicBezTo>
                    <a:pt x="14916" y="1281"/>
                    <a:pt x="14725" y="1486"/>
                    <a:pt x="14533" y="1691"/>
                  </a:cubicBezTo>
                  <a:cubicBezTo>
                    <a:pt x="13646" y="2215"/>
                    <a:pt x="12792" y="2800"/>
                    <a:pt x="11971" y="3438"/>
                  </a:cubicBezTo>
                  <a:cubicBezTo>
                    <a:pt x="12413" y="2894"/>
                    <a:pt x="12846" y="2339"/>
                    <a:pt x="13266" y="1768"/>
                  </a:cubicBezTo>
                  <a:cubicBezTo>
                    <a:pt x="13578" y="1364"/>
                    <a:pt x="13298" y="726"/>
                    <a:pt x="12865" y="726"/>
                  </a:cubicBezTo>
                  <a:cubicBezTo>
                    <a:pt x="12803" y="726"/>
                    <a:pt x="12739" y="740"/>
                    <a:pt x="12671" y="770"/>
                  </a:cubicBezTo>
                  <a:cubicBezTo>
                    <a:pt x="12586" y="827"/>
                    <a:pt x="12500" y="890"/>
                    <a:pt x="12415" y="949"/>
                  </a:cubicBezTo>
                  <a:cubicBezTo>
                    <a:pt x="12381" y="887"/>
                    <a:pt x="12349" y="827"/>
                    <a:pt x="12315" y="770"/>
                  </a:cubicBezTo>
                  <a:cubicBezTo>
                    <a:pt x="12171" y="961"/>
                    <a:pt x="12027" y="1150"/>
                    <a:pt x="11882" y="1339"/>
                  </a:cubicBezTo>
                  <a:cubicBezTo>
                    <a:pt x="8395" y="3931"/>
                    <a:pt x="5342" y="7294"/>
                    <a:pt x="2456" y="10838"/>
                  </a:cubicBezTo>
                  <a:cubicBezTo>
                    <a:pt x="3463" y="9066"/>
                    <a:pt x="4788" y="7536"/>
                    <a:pt x="5958" y="6072"/>
                  </a:cubicBezTo>
                  <a:cubicBezTo>
                    <a:pt x="7324" y="4381"/>
                    <a:pt x="9107" y="2922"/>
                    <a:pt x="10057" y="770"/>
                  </a:cubicBezTo>
                  <a:cubicBezTo>
                    <a:pt x="10242" y="413"/>
                    <a:pt x="9998" y="55"/>
                    <a:pt x="9740" y="55"/>
                  </a:cubicBezTo>
                  <a:cubicBezTo>
                    <a:pt x="9665" y="55"/>
                    <a:pt x="9590" y="85"/>
                    <a:pt x="9522" y="154"/>
                  </a:cubicBezTo>
                  <a:cubicBezTo>
                    <a:pt x="9424" y="230"/>
                    <a:pt x="9325" y="309"/>
                    <a:pt x="9227" y="387"/>
                  </a:cubicBezTo>
                  <a:lnTo>
                    <a:pt x="8929" y="0"/>
                  </a:lnTo>
                  <a:close/>
                </a:path>
              </a:pathLst>
            </a:custGeom>
            <a:solidFill>
              <a:srgbClr val="FC6460">
                <a:alpha val="2671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100" name="Google Shape;14504;p117"/>
            <p:cNvGrpSpPr/>
            <p:nvPr/>
          </p:nvGrpSpPr>
          <p:grpSpPr>
            <a:xfrm>
              <a:off x="3007099" y="-5111628"/>
              <a:ext cx="6033181" cy="6463750"/>
              <a:chOff x="3040408" y="-5559642"/>
              <a:chExt cx="6033179" cy="6463749"/>
            </a:xfrm>
          </p:grpSpPr>
          <p:sp>
            <p:nvSpPr>
              <p:cNvPr id="1097" name="Google Shape;14508;p117"/>
              <p:cNvSpPr/>
              <p:nvPr/>
            </p:nvSpPr>
            <p:spPr>
              <a:xfrm>
                <a:off x="4160208" y="-5559643"/>
                <a:ext cx="4913381" cy="2160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7" h="21600" fill="norm" stroke="1" extrusionOk="0">
                    <a:moveTo>
                      <a:pt x="105" y="21600"/>
                    </a:moveTo>
                    <a:cubicBezTo>
                      <a:pt x="123" y="21600"/>
                      <a:pt x="141" y="21548"/>
                      <a:pt x="160" y="21431"/>
                    </a:cubicBezTo>
                    <a:lnTo>
                      <a:pt x="160" y="21335"/>
                    </a:lnTo>
                    <a:cubicBezTo>
                      <a:pt x="1312" y="14644"/>
                      <a:pt x="2551" y="9866"/>
                      <a:pt x="3825" y="6998"/>
                    </a:cubicBezTo>
                    <a:cubicBezTo>
                      <a:pt x="5074" y="4319"/>
                      <a:pt x="6339" y="2979"/>
                      <a:pt x="7613" y="2979"/>
                    </a:cubicBezTo>
                    <a:cubicBezTo>
                      <a:pt x="7657" y="2979"/>
                      <a:pt x="7701" y="2982"/>
                      <a:pt x="7745" y="2984"/>
                    </a:cubicBezTo>
                    <a:cubicBezTo>
                      <a:pt x="9107" y="2984"/>
                      <a:pt x="10469" y="3845"/>
                      <a:pt x="11823" y="5564"/>
                    </a:cubicBezTo>
                    <a:cubicBezTo>
                      <a:pt x="13317" y="7189"/>
                      <a:pt x="14819" y="9387"/>
                      <a:pt x="16314" y="11109"/>
                    </a:cubicBezTo>
                    <a:cubicBezTo>
                      <a:pt x="17596" y="12677"/>
                      <a:pt x="18885" y="13461"/>
                      <a:pt x="20175" y="13461"/>
                    </a:cubicBezTo>
                    <a:cubicBezTo>
                      <a:pt x="20379" y="13461"/>
                      <a:pt x="20583" y="13441"/>
                      <a:pt x="20787" y="13401"/>
                    </a:cubicBezTo>
                    <a:cubicBezTo>
                      <a:pt x="20980" y="13307"/>
                      <a:pt x="21165" y="13210"/>
                      <a:pt x="21349" y="13116"/>
                    </a:cubicBezTo>
                    <a:cubicBezTo>
                      <a:pt x="21540" y="12927"/>
                      <a:pt x="21551" y="9864"/>
                      <a:pt x="21358" y="9864"/>
                    </a:cubicBezTo>
                    <a:cubicBezTo>
                      <a:pt x="21355" y="9864"/>
                      <a:pt x="21352" y="9864"/>
                      <a:pt x="21349" y="9866"/>
                    </a:cubicBezTo>
                    <a:cubicBezTo>
                      <a:pt x="20911" y="10062"/>
                      <a:pt x="20472" y="10159"/>
                      <a:pt x="20032" y="10159"/>
                    </a:cubicBezTo>
                    <a:cubicBezTo>
                      <a:pt x="18965" y="10159"/>
                      <a:pt x="17896" y="9583"/>
                      <a:pt x="16832" y="8432"/>
                    </a:cubicBezTo>
                    <a:cubicBezTo>
                      <a:pt x="15329" y="6998"/>
                      <a:pt x="13826" y="4895"/>
                      <a:pt x="12324" y="3079"/>
                    </a:cubicBezTo>
                    <a:cubicBezTo>
                      <a:pt x="10935" y="1263"/>
                      <a:pt x="9546" y="213"/>
                      <a:pt x="8149" y="22"/>
                    </a:cubicBezTo>
                    <a:cubicBezTo>
                      <a:pt x="8054" y="7"/>
                      <a:pt x="7959" y="0"/>
                      <a:pt x="7865" y="0"/>
                    </a:cubicBezTo>
                    <a:cubicBezTo>
                      <a:pt x="6632" y="0"/>
                      <a:pt x="5402" y="1154"/>
                      <a:pt x="4185" y="3463"/>
                    </a:cubicBezTo>
                    <a:cubicBezTo>
                      <a:pt x="2902" y="5946"/>
                      <a:pt x="1655" y="10439"/>
                      <a:pt x="486" y="16842"/>
                    </a:cubicBezTo>
                    <a:cubicBezTo>
                      <a:pt x="336" y="17703"/>
                      <a:pt x="196" y="18564"/>
                      <a:pt x="55" y="19422"/>
                    </a:cubicBezTo>
                    <a:cubicBezTo>
                      <a:pt x="-49" y="20069"/>
                      <a:pt x="10" y="21600"/>
                      <a:pt x="105" y="21600"/>
                    </a:cubicBezTo>
                    <a:close/>
                  </a:path>
                </a:pathLst>
              </a:custGeom>
              <a:solidFill>
                <a:srgbClr val="1744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8" name="Google Shape;14509;p117"/>
              <p:cNvSpPr/>
              <p:nvPr/>
            </p:nvSpPr>
            <p:spPr>
              <a:xfrm>
                <a:off x="3780625" y="0"/>
                <a:ext cx="16261" cy="4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19" y="426"/>
                    </a:lnTo>
                    <a:lnTo>
                      <a:pt x="1819" y="0"/>
                    </a:lnTo>
                    <a:close/>
                    <a:moveTo>
                      <a:pt x="21600" y="20736"/>
                    </a:moveTo>
                    <a:lnTo>
                      <a:pt x="14369" y="21600"/>
                    </a:lnTo>
                    <a:lnTo>
                      <a:pt x="21600" y="21163"/>
                    </a:lnTo>
                    <a:lnTo>
                      <a:pt x="21600" y="20736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9" name="Google Shape;14510;p117"/>
              <p:cNvSpPr/>
              <p:nvPr/>
            </p:nvSpPr>
            <p:spPr>
              <a:xfrm>
                <a:off x="3040408" y="887846"/>
                <a:ext cx="16262" cy="1626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102" name="Google Shape;14506;p117"/>
          <p:cNvSpPr/>
          <p:nvPr/>
        </p:nvSpPr>
        <p:spPr>
          <a:xfrm>
            <a:off x="8603839" y="4345547"/>
            <a:ext cx="5023283" cy="2339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4" h="21600" fill="norm" stroke="1" extrusionOk="0">
                <a:moveTo>
                  <a:pt x="138" y="0"/>
                </a:moveTo>
                <a:cubicBezTo>
                  <a:pt x="-48" y="0"/>
                  <a:pt x="-45" y="1044"/>
                  <a:pt x="146" y="1044"/>
                </a:cubicBezTo>
                <a:cubicBezTo>
                  <a:pt x="1602" y="1188"/>
                  <a:pt x="3051" y="2289"/>
                  <a:pt x="4450" y="3767"/>
                </a:cubicBezTo>
                <a:cubicBezTo>
                  <a:pt x="5810" y="5274"/>
                  <a:pt x="7145" y="7041"/>
                  <a:pt x="8447" y="9040"/>
                </a:cubicBezTo>
                <a:cubicBezTo>
                  <a:pt x="9774" y="11011"/>
                  <a:pt x="11093" y="13097"/>
                  <a:pt x="12428" y="15008"/>
                </a:cubicBezTo>
                <a:cubicBezTo>
                  <a:pt x="13771" y="16979"/>
                  <a:pt x="15147" y="18602"/>
                  <a:pt x="16563" y="19847"/>
                </a:cubicBezTo>
                <a:cubicBezTo>
                  <a:pt x="17838" y="21016"/>
                  <a:pt x="19155" y="21600"/>
                  <a:pt x="20481" y="21600"/>
                </a:cubicBezTo>
                <a:cubicBezTo>
                  <a:pt x="20601" y="21600"/>
                  <a:pt x="20722" y="21595"/>
                  <a:pt x="20843" y="21586"/>
                </a:cubicBezTo>
                <a:cubicBezTo>
                  <a:pt x="21021" y="21556"/>
                  <a:pt x="21199" y="21528"/>
                  <a:pt x="21377" y="21470"/>
                </a:cubicBezTo>
                <a:cubicBezTo>
                  <a:pt x="21552" y="21413"/>
                  <a:pt x="21539" y="20542"/>
                  <a:pt x="21384" y="20542"/>
                </a:cubicBezTo>
                <a:cubicBezTo>
                  <a:pt x="21382" y="20542"/>
                  <a:pt x="21379" y="20542"/>
                  <a:pt x="21377" y="20543"/>
                </a:cubicBezTo>
                <a:lnTo>
                  <a:pt x="21369" y="20543"/>
                </a:lnTo>
                <a:cubicBezTo>
                  <a:pt x="21053" y="20613"/>
                  <a:pt x="20737" y="20647"/>
                  <a:pt x="20421" y="20647"/>
                </a:cubicBezTo>
                <a:cubicBezTo>
                  <a:pt x="19293" y="20647"/>
                  <a:pt x="18164" y="20202"/>
                  <a:pt x="17064" y="19297"/>
                </a:cubicBezTo>
                <a:cubicBezTo>
                  <a:pt x="15657" y="18138"/>
                  <a:pt x="14265" y="16602"/>
                  <a:pt x="12922" y="14661"/>
                </a:cubicBezTo>
                <a:cubicBezTo>
                  <a:pt x="11579" y="12806"/>
                  <a:pt x="10260" y="10692"/>
                  <a:pt x="8933" y="8693"/>
                </a:cubicBezTo>
                <a:cubicBezTo>
                  <a:pt x="7622" y="6693"/>
                  <a:pt x="6303" y="4781"/>
                  <a:pt x="4952" y="3246"/>
                </a:cubicBezTo>
                <a:cubicBezTo>
                  <a:pt x="3577" y="1681"/>
                  <a:pt x="2145" y="464"/>
                  <a:pt x="704" y="87"/>
                </a:cubicBezTo>
                <a:cubicBezTo>
                  <a:pt x="518" y="29"/>
                  <a:pt x="332" y="1"/>
                  <a:pt x="146" y="1"/>
                </a:cubicBezTo>
                <a:cubicBezTo>
                  <a:pt x="144" y="0"/>
                  <a:pt x="141" y="0"/>
                  <a:pt x="138" y="0"/>
                </a:cubicBezTo>
                <a:close/>
              </a:path>
            </a:pathLst>
          </a:custGeom>
          <a:solidFill>
            <a:srgbClr val="17448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05" name="تجميع"/>
          <p:cNvGrpSpPr/>
          <p:nvPr/>
        </p:nvGrpSpPr>
        <p:grpSpPr>
          <a:xfrm>
            <a:off x="18637345" y="2938802"/>
            <a:ext cx="2328555" cy="2231473"/>
            <a:chOff x="-240432" y="0"/>
            <a:chExt cx="2328553" cy="2231471"/>
          </a:xfrm>
        </p:grpSpPr>
        <p:sp>
          <p:nvSpPr>
            <p:cNvPr id="1103" name="بيضاوي"/>
            <p:cNvSpPr/>
            <p:nvPr/>
          </p:nvSpPr>
          <p:spPr>
            <a:xfrm>
              <a:off x="-240433" y="0"/>
              <a:ext cx="2328555" cy="2231472"/>
            </a:xfrm>
            <a:prstGeom prst="ellipse">
              <a:avLst/>
            </a:prstGeom>
            <a:solidFill>
              <a:srgbClr val="FFFCE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104" name="IMG_0482.png" descr="IMG_048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3627" t="42281" r="40996" b="50550"/>
            <a:stretch>
              <a:fillRect/>
            </a:stretch>
          </p:blipFill>
          <p:spPr>
            <a:xfrm>
              <a:off x="141377" y="236628"/>
              <a:ext cx="1582095" cy="1582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3100;p57"/>
          <p:cNvSpPr/>
          <p:nvPr/>
        </p:nvSpPr>
        <p:spPr>
          <a:xfrm>
            <a:off x="8227965" y="7574594"/>
            <a:ext cx="9392179" cy="286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08" name="IMG_0483.jpeg" descr="IMG_04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1675" y="5641534"/>
            <a:ext cx="11564757" cy="12164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1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1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٣٧</a:t>
              </a:r>
            </a:p>
          </p:txBody>
        </p:sp>
      </p:grpSp>
      <p:sp>
        <p:nvSpPr>
          <p:cNvPr id="111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1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22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1119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1115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6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7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8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20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121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25" name="تجميع"/>
          <p:cNvGrpSpPr/>
          <p:nvPr/>
        </p:nvGrpSpPr>
        <p:grpSpPr>
          <a:xfrm>
            <a:off x="17660896" y="4967402"/>
            <a:ext cx="1590041" cy="1325851"/>
            <a:chOff x="0" y="-63500"/>
            <a:chExt cx="1590039" cy="1325850"/>
          </a:xfrm>
        </p:grpSpPr>
        <p:pic>
          <p:nvPicPr>
            <p:cNvPr id="1123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2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1126" name="Google Shape;2000;p30"/>
          <p:cNvSpPr/>
          <p:nvPr/>
        </p:nvSpPr>
        <p:spPr>
          <a:xfrm>
            <a:off x="19385157" y="9890879"/>
            <a:ext cx="1009998" cy="820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27" name="IMG_0484.png" descr="IMG_0484.png"/>
          <p:cNvPicPr>
            <a:picLocks noChangeAspect="1"/>
          </p:cNvPicPr>
          <p:nvPr/>
        </p:nvPicPr>
        <p:blipFill>
          <a:blip r:embed="rId4">
            <a:extLst/>
          </a:blip>
          <a:srcRect l="27432" t="45154" r="6285" b="46633"/>
          <a:stretch>
            <a:fillRect/>
          </a:stretch>
        </p:blipFill>
        <p:spPr>
          <a:xfrm>
            <a:off x="2954467" y="5030902"/>
            <a:ext cx="14578739" cy="1354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8" name="IMG_0484.png" descr="IMG_0484.png"/>
          <p:cNvPicPr>
            <a:picLocks noChangeAspect="1"/>
          </p:cNvPicPr>
          <p:nvPr/>
        </p:nvPicPr>
        <p:blipFill>
          <a:blip r:embed="rId4">
            <a:extLst/>
          </a:blip>
          <a:srcRect l="48227" t="52204" r="7131" b="19909"/>
          <a:stretch>
            <a:fillRect/>
          </a:stretch>
        </p:blipFill>
        <p:spPr>
          <a:xfrm>
            <a:off x="4715533" y="6423611"/>
            <a:ext cx="11006022" cy="5156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3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3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٣٨</a:t>
              </a:r>
            </a:p>
          </p:txBody>
        </p:sp>
      </p:grpSp>
      <p:sp>
        <p:nvSpPr>
          <p:cNvPr id="113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42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13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3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4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4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14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770375"/>
            <a:ext cx="2944729" cy="4453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5" name="تجميع"/>
          <p:cNvGrpSpPr/>
          <p:nvPr/>
        </p:nvGrpSpPr>
        <p:grpSpPr>
          <a:xfrm>
            <a:off x="19642059" y="8212474"/>
            <a:ext cx="1687983" cy="1522182"/>
            <a:chOff x="0" y="0"/>
            <a:chExt cx="1687981" cy="1522181"/>
          </a:xfrm>
        </p:grpSpPr>
        <p:pic>
          <p:nvPicPr>
            <p:cNvPr id="1144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54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1145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6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47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53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1148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49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50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51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52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158" name="تجميع"/>
          <p:cNvGrpSpPr/>
          <p:nvPr/>
        </p:nvGrpSpPr>
        <p:grpSpPr>
          <a:xfrm>
            <a:off x="15850405" y="6089666"/>
            <a:ext cx="1590041" cy="1325851"/>
            <a:chOff x="0" y="-63500"/>
            <a:chExt cx="1590039" cy="1325850"/>
          </a:xfrm>
        </p:grpSpPr>
        <p:pic>
          <p:nvPicPr>
            <p:cNvPr id="1156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5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pic>
        <p:nvPicPr>
          <p:cNvPr id="1159" name="IMG_0485.png" descr="IMG_0485.png"/>
          <p:cNvPicPr>
            <a:picLocks noChangeAspect="1"/>
          </p:cNvPicPr>
          <p:nvPr/>
        </p:nvPicPr>
        <p:blipFill>
          <a:blip r:embed="rId7">
            <a:extLst/>
          </a:blip>
          <a:srcRect l="34383" t="19619" r="39855" b="76998"/>
          <a:stretch>
            <a:fillRect/>
          </a:stretch>
        </p:blipFill>
        <p:spPr>
          <a:xfrm>
            <a:off x="3559336" y="4442524"/>
            <a:ext cx="14944727" cy="1471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0" name="IMG_0485.png" descr="IMG_0485.png"/>
          <p:cNvPicPr>
            <a:picLocks noChangeAspect="1"/>
          </p:cNvPicPr>
          <p:nvPr/>
        </p:nvPicPr>
        <p:blipFill>
          <a:blip r:embed="rId7">
            <a:extLst/>
          </a:blip>
          <a:srcRect l="51283" t="23069" r="41859" b="74388"/>
          <a:stretch>
            <a:fillRect/>
          </a:stretch>
        </p:blipFill>
        <p:spPr>
          <a:xfrm>
            <a:off x="9566798" y="5960797"/>
            <a:ext cx="6010914" cy="1671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6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٣٨</a:t>
              </a:r>
            </a:p>
          </p:txBody>
        </p:sp>
      </p:grpSp>
      <p:sp>
        <p:nvSpPr>
          <p:cNvPr id="116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6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74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17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6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7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7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7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17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770375"/>
            <a:ext cx="2944729" cy="4453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7" name="تجميع"/>
          <p:cNvGrpSpPr/>
          <p:nvPr/>
        </p:nvGrpSpPr>
        <p:grpSpPr>
          <a:xfrm>
            <a:off x="19642059" y="8212474"/>
            <a:ext cx="1687983" cy="1522182"/>
            <a:chOff x="0" y="0"/>
            <a:chExt cx="1687981" cy="1522181"/>
          </a:xfrm>
        </p:grpSpPr>
        <p:pic>
          <p:nvPicPr>
            <p:cNvPr id="1176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86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1177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78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79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85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1180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81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82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83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84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190" name="تجميع"/>
          <p:cNvGrpSpPr/>
          <p:nvPr/>
        </p:nvGrpSpPr>
        <p:grpSpPr>
          <a:xfrm>
            <a:off x="15850405" y="6089666"/>
            <a:ext cx="1590041" cy="1325851"/>
            <a:chOff x="0" y="-63500"/>
            <a:chExt cx="1590039" cy="1325850"/>
          </a:xfrm>
        </p:grpSpPr>
        <p:pic>
          <p:nvPicPr>
            <p:cNvPr id="118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8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هـ</a:t>
              </a:r>
            </a:p>
          </p:txBody>
        </p:sp>
      </p:grpSp>
      <p:pic>
        <p:nvPicPr>
          <p:cNvPr id="1191" name="IMG_0485.png" descr="IMG_0485.png"/>
          <p:cNvPicPr>
            <a:picLocks noChangeAspect="1"/>
          </p:cNvPicPr>
          <p:nvPr/>
        </p:nvPicPr>
        <p:blipFill>
          <a:blip r:embed="rId7">
            <a:extLst/>
          </a:blip>
          <a:srcRect l="34383" t="19619" r="39855" b="76998"/>
          <a:stretch>
            <a:fillRect/>
          </a:stretch>
        </p:blipFill>
        <p:spPr>
          <a:xfrm>
            <a:off x="3559336" y="4442524"/>
            <a:ext cx="14944727" cy="1471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2" name="IMG_0485.png" descr="IMG_0485.png"/>
          <p:cNvPicPr>
            <a:picLocks noChangeAspect="1"/>
          </p:cNvPicPr>
          <p:nvPr/>
        </p:nvPicPr>
        <p:blipFill>
          <a:blip r:embed="rId7">
            <a:extLst/>
          </a:blip>
          <a:srcRect l="33543" t="22904" r="59599" b="74552"/>
          <a:stretch>
            <a:fillRect/>
          </a:stretch>
        </p:blipFill>
        <p:spPr>
          <a:xfrm>
            <a:off x="9377483" y="5960781"/>
            <a:ext cx="6010913" cy="1671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6" name="تجميع"/>
          <p:cNvGrpSpPr/>
          <p:nvPr/>
        </p:nvGrpSpPr>
        <p:grpSpPr>
          <a:xfrm>
            <a:off x="19378445" y="3381358"/>
            <a:ext cx="826501" cy="1785360"/>
            <a:chOff x="0" y="0"/>
            <a:chExt cx="826500" cy="1785358"/>
          </a:xfrm>
        </p:grpSpPr>
        <p:sp>
          <p:nvSpPr>
            <p:cNvPr id="1194" name="Google Shape;14361;p115"/>
            <p:cNvSpPr/>
            <p:nvPr/>
          </p:nvSpPr>
          <p:spPr>
            <a:xfrm>
              <a:off x="0" y="0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٣٨</a:t>
              </a:r>
            </a:p>
          </p:txBody>
        </p:sp>
      </p:grpSp>
      <p:sp>
        <p:nvSpPr>
          <p:cNvPr id="119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9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9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40520" y="7665504"/>
            <a:ext cx="3092089" cy="46761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7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204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200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1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2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3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05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206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08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8844683" y="8377965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09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12" name="تجميع"/>
          <p:cNvGrpSpPr/>
          <p:nvPr/>
        </p:nvGrpSpPr>
        <p:grpSpPr>
          <a:xfrm>
            <a:off x="16364965" y="6163324"/>
            <a:ext cx="1590041" cy="1325851"/>
            <a:chOff x="0" y="-63500"/>
            <a:chExt cx="1590039" cy="1325850"/>
          </a:xfrm>
        </p:grpSpPr>
        <p:pic>
          <p:nvPicPr>
            <p:cNvPr id="1210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1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1213" name="IMG_0485.png" descr="IMG_0485.png"/>
          <p:cNvPicPr>
            <a:picLocks noChangeAspect="1"/>
          </p:cNvPicPr>
          <p:nvPr/>
        </p:nvPicPr>
        <p:blipFill>
          <a:blip r:embed="rId7">
            <a:extLst/>
          </a:blip>
          <a:srcRect l="41333" t="47307" r="33348" b="50000"/>
          <a:stretch>
            <a:fillRect/>
          </a:stretch>
        </p:blipFill>
        <p:spPr>
          <a:xfrm>
            <a:off x="3331875" y="4595742"/>
            <a:ext cx="16252339" cy="1296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IMG_0485.png" descr="IMG_0485.png"/>
          <p:cNvPicPr>
            <a:picLocks noChangeAspect="1"/>
          </p:cNvPicPr>
          <p:nvPr/>
        </p:nvPicPr>
        <p:blipFill>
          <a:blip r:embed="rId7">
            <a:extLst/>
          </a:blip>
          <a:srcRect l="55468" t="50337" r="36802" b="47307"/>
          <a:stretch>
            <a:fillRect/>
          </a:stretch>
        </p:blipFill>
        <p:spPr>
          <a:xfrm>
            <a:off x="10960478" y="6226826"/>
            <a:ext cx="5404494" cy="12355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7" name="تجميع"/>
          <p:cNvGrpSpPr/>
          <p:nvPr/>
        </p:nvGrpSpPr>
        <p:grpSpPr>
          <a:xfrm>
            <a:off x="8527365" y="6136446"/>
            <a:ext cx="1590041" cy="1325851"/>
            <a:chOff x="0" y="-63500"/>
            <a:chExt cx="1590039" cy="1325850"/>
          </a:xfrm>
        </p:grpSpPr>
        <p:pic>
          <p:nvPicPr>
            <p:cNvPr id="1215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1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1218" name="IMG_0485.png" descr="IMG_0485.png"/>
          <p:cNvPicPr>
            <a:picLocks noChangeAspect="1"/>
          </p:cNvPicPr>
          <p:nvPr/>
        </p:nvPicPr>
        <p:blipFill>
          <a:blip r:embed="rId7">
            <a:extLst/>
          </a:blip>
          <a:srcRect l="44524" t="50388" r="47747" b="47255"/>
          <a:stretch>
            <a:fillRect/>
          </a:stretch>
        </p:blipFill>
        <p:spPr>
          <a:xfrm>
            <a:off x="2946756" y="6240265"/>
            <a:ext cx="5404494" cy="12355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3" name="تجميع"/>
          <p:cNvGrpSpPr/>
          <p:nvPr/>
        </p:nvGrpSpPr>
        <p:grpSpPr>
          <a:xfrm rot="10800000">
            <a:off x="10248922" y="6392638"/>
            <a:ext cx="378635" cy="5969713"/>
            <a:chOff x="-44450" y="-44450"/>
            <a:chExt cx="378633" cy="5969711"/>
          </a:xfrm>
        </p:grpSpPr>
        <p:pic>
          <p:nvPicPr>
            <p:cNvPr id="1219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-2097690" y="3493388"/>
              <a:ext cx="4774847" cy="88901"/>
            </a:xfrm>
            <a:prstGeom prst="rect">
              <a:avLst/>
            </a:prstGeom>
            <a:effectLst/>
          </p:spPr>
        </p:pic>
        <p:pic>
          <p:nvPicPr>
            <p:cNvPr id="1221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6200000">
              <a:off x="-2471626" y="2382725"/>
              <a:ext cx="4943252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2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2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٣٨</a:t>
              </a:r>
            </a:p>
          </p:txBody>
        </p:sp>
      </p:grpSp>
      <p:sp>
        <p:nvSpPr>
          <p:cNvPr id="122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2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3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6638" y="2726294"/>
            <a:ext cx="1846824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37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235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231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32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33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34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36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238" name="IMG_0485.png" descr="IMG_0485.png"/>
          <p:cNvPicPr>
            <a:picLocks noChangeAspect="1"/>
          </p:cNvPicPr>
          <p:nvPr/>
        </p:nvPicPr>
        <p:blipFill>
          <a:blip r:embed="rId3">
            <a:extLst/>
          </a:blip>
          <a:srcRect l="27994" t="78129" r="34240" b="15832"/>
          <a:stretch>
            <a:fillRect/>
          </a:stretch>
        </p:blipFill>
        <p:spPr>
          <a:xfrm>
            <a:off x="2180334" y="5135858"/>
            <a:ext cx="17516880" cy="21004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3" name="تجميع"/>
          <p:cNvGrpSpPr/>
          <p:nvPr/>
        </p:nvGrpSpPr>
        <p:grpSpPr>
          <a:xfrm rot="10800000">
            <a:off x="14319233" y="6392638"/>
            <a:ext cx="243408" cy="5969713"/>
            <a:chOff x="-44450" y="-44450"/>
            <a:chExt cx="243407" cy="5969711"/>
          </a:xfrm>
        </p:grpSpPr>
        <p:pic>
          <p:nvPicPr>
            <p:cNvPr id="1239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2232917" y="3493388"/>
              <a:ext cx="4774848" cy="88901"/>
            </a:xfrm>
            <a:prstGeom prst="rect">
              <a:avLst/>
            </a:prstGeom>
            <a:effectLst/>
          </p:spPr>
        </p:pic>
        <p:pic>
          <p:nvPicPr>
            <p:cNvPr id="1241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471626" y="2382725"/>
              <a:ext cx="4943252" cy="88901"/>
            </a:xfrm>
            <a:prstGeom prst="rect">
              <a:avLst/>
            </a:prstGeom>
            <a:effectLst/>
          </p:spPr>
        </p:pic>
      </p:grpSp>
      <p:grpSp>
        <p:nvGrpSpPr>
          <p:cNvPr id="1248" name="تجميع"/>
          <p:cNvGrpSpPr/>
          <p:nvPr/>
        </p:nvGrpSpPr>
        <p:grpSpPr>
          <a:xfrm rot="10800000">
            <a:off x="8469694" y="6392638"/>
            <a:ext cx="340072" cy="5969713"/>
            <a:chOff x="-44450" y="-44450"/>
            <a:chExt cx="340071" cy="5969711"/>
          </a:xfrm>
        </p:grpSpPr>
        <p:pic>
          <p:nvPicPr>
            <p:cNvPr id="1244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136252" y="3493388"/>
              <a:ext cx="4774848" cy="88901"/>
            </a:xfrm>
            <a:prstGeom prst="rect">
              <a:avLst/>
            </a:prstGeom>
            <a:effectLst/>
          </p:spPr>
        </p:pic>
        <p:pic>
          <p:nvPicPr>
            <p:cNvPr id="1246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2471626" y="2382725"/>
              <a:ext cx="4943252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223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67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224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5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6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7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8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9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0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1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2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4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5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7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2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0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2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8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5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7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0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82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369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81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370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1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3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4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5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6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26" name="Google Shape;3049;p57"/>
          <p:cNvGrpSpPr/>
          <p:nvPr/>
        </p:nvGrpSpPr>
        <p:grpSpPr>
          <a:xfrm>
            <a:off x="3900644" y="2422792"/>
            <a:ext cx="15526720" cy="9186382"/>
            <a:chOff x="107" y="106"/>
            <a:chExt cx="15526719" cy="9186381"/>
          </a:xfrm>
        </p:grpSpPr>
        <p:sp>
          <p:nvSpPr>
            <p:cNvPr id="383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25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384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5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7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8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9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0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6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7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4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29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427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30" name="Google Shape;3098;p57"/>
          <p:cNvSpPr txBox="1"/>
          <p:nvPr/>
        </p:nvSpPr>
        <p:spPr>
          <a:xfrm>
            <a:off x="15449675" y="3755307"/>
            <a:ext cx="5443975" cy="523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grpSp>
        <p:nvGrpSpPr>
          <p:cNvPr id="433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431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2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45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434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5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6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7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1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446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47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450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448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449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52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3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4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5" grpId="2"/>
      <p:bldP build="whole" bldLvl="1" animBg="1" rev="0" advAuto="0" spid="429" grpId="3"/>
      <p:bldP build="whole" bldLvl="1" animBg="1" rev="0" advAuto="0" spid="430" grpId="1"/>
      <p:bldP build="whole" bldLvl="1" animBg="1" rev="0" advAuto="0" spid="452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5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5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٣٨</a:t>
              </a:r>
            </a:p>
          </p:txBody>
        </p:sp>
      </p:grpSp>
      <p:sp>
        <p:nvSpPr>
          <p:cNvPr id="125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5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5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58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1257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256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1259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26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61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6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97265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63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64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65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66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267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2712573" y="10944531"/>
            <a:ext cx="17486023" cy="784154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268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9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270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271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72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273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274" name="انه يوجد علاقة بين عملية الجمع والضرب…"/>
          <p:cNvSpPr txBox="1"/>
          <p:nvPr/>
        </p:nvSpPr>
        <p:spPr>
          <a:xfrm>
            <a:off x="16055990" y="7122666"/>
            <a:ext cx="3346703" cy="305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38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انه يوجد علاقة بين عملية الجمع والضرب </a:t>
            </a:r>
          </a:p>
          <a:p>
            <a:pPr defTabSz="914400" rtl="0">
              <a:defRPr b="1" sz="3800">
                <a:solidFill>
                  <a:srgbClr val="99244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٣✖️٤=٣+٣+٣+٣</a:t>
            </a:r>
          </a:p>
        </p:txBody>
      </p:sp>
      <p:sp>
        <p:nvSpPr>
          <p:cNvPr id="1275" name="🎯 استعمل خصائص الابدال والتجميع والتوزيع والعنصر المحايد لأحل مسائل"/>
          <p:cNvSpPr txBox="1"/>
          <p:nvPr/>
        </p:nvSpPr>
        <p:spPr>
          <a:xfrm>
            <a:off x="12579925" y="6770658"/>
            <a:ext cx="3227858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استعمل خصائص الابدال والتجميع والتوزيع والعنصر المحايد لأحل مسائل   </a:t>
            </a:r>
          </a:p>
        </p:txBody>
      </p:sp>
      <p:sp>
        <p:nvSpPr>
          <p:cNvPr id="1276" name="🎯 استعمل خصائص الابدال والتجميع والتوزيع والعنصر المحايد لأحل مسائل"/>
          <p:cNvSpPr txBox="1"/>
          <p:nvPr/>
        </p:nvSpPr>
        <p:spPr>
          <a:xfrm>
            <a:off x="6192592" y="7406415"/>
            <a:ext cx="5426704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استعمل خصائص الابدال والتجميع والتوزيع والعنصر المحايد لأحل مسائل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9" grpId="4"/>
      <p:bldP build="whole" bldLvl="1" animBg="1" rev="0" advAuto="0" spid="1271" grpId="7"/>
      <p:bldP build="whole" bldLvl="1" animBg="1" rev="0" advAuto="0" spid="1268" grpId="5"/>
      <p:bldP build="whole" bldLvl="1" animBg="1" rev="0" advAuto="0" spid="1260" grpId="2"/>
      <p:bldP build="whole" bldLvl="1" animBg="1" rev="0" advAuto="0" spid="1259" grpId="1"/>
      <p:bldP build="whole" bldLvl="1" animBg="1" rev="0" advAuto="0" spid="1272" grpId="8"/>
      <p:bldP build="whole" bldLvl="1" animBg="1" rev="0" advAuto="0" spid="1270" grpId="6"/>
      <p:bldP build="whole" bldLvl="1" animBg="1" rev="0" advAuto="0" spid="1276" grpId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456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00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457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8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9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0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1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2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3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4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5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6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7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8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9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3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4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5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6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1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2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0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3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4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5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3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4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8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9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4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5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2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3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4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5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15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602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14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603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7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8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9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0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27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616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7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8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9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0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1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2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3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4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5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6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3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628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29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32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630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631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34" name="Google Shape;3100;p57"/>
          <p:cNvSpPr/>
          <p:nvPr/>
        </p:nvSpPr>
        <p:spPr>
          <a:xfrm>
            <a:off x="12192000" y="2655338"/>
            <a:ext cx="6402613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5" name="Google Shape;3269;p59"/>
          <p:cNvSpPr/>
          <p:nvPr/>
        </p:nvSpPr>
        <p:spPr>
          <a:xfrm>
            <a:off x="1400636" y="348122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6" name="Google Shape;3270;p59"/>
          <p:cNvSpPr/>
          <p:nvPr/>
        </p:nvSpPr>
        <p:spPr>
          <a:xfrm>
            <a:off x="1810219" y="4099431"/>
            <a:ext cx="21162601" cy="633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39" name="تجميع"/>
          <p:cNvGrpSpPr/>
          <p:nvPr/>
        </p:nvGrpSpPr>
        <p:grpSpPr>
          <a:xfrm>
            <a:off x="3399006" y="1278168"/>
            <a:ext cx="2203058" cy="2203057"/>
            <a:chOff x="0" y="0"/>
            <a:chExt cx="2203056" cy="2203056"/>
          </a:xfrm>
        </p:grpSpPr>
        <p:sp>
          <p:nvSpPr>
            <p:cNvPr id="637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38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0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4" t="15552" r="2072" b="7939"/>
          <a:stretch>
            <a:fillRect/>
          </a:stretch>
        </p:blipFill>
        <p:spPr>
          <a:xfrm>
            <a:off x="19728079" y="2874934"/>
            <a:ext cx="4169525" cy="3294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69" y="0"/>
                </a:moveTo>
                <a:cubicBezTo>
                  <a:pt x="14207" y="0"/>
                  <a:pt x="14215" y="56"/>
                  <a:pt x="14308" y="207"/>
                </a:cubicBezTo>
                <a:cubicBezTo>
                  <a:pt x="14368" y="305"/>
                  <a:pt x="14376" y="293"/>
                  <a:pt x="14352" y="137"/>
                </a:cubicBezTo>
                <a:cubicBezTo>
                  <a:pt x="14340" y="61"/>
                  <a:pt x="14304" y="0"/>
                  <a:pt x="14269" y="0"/>
                </a:cubicBezTo>
                <a:close/>
                <a:moveTo>
                  <a:pt x="13090" y="168"/>
                </a:moveTo>
                <a:cubicBezTo>
                  <a:pt x="13066" y="168"/>
                  <a:pt x="13013" y="193"/>
                  <a:pt x="12977" y="222"/>
                </a:cubicBezTo>
                <a:cubicBezTo>
                  <a:pt x="12941" y="252"/>
                  <a:pt x="12933" y="277"/>
                  <a:pt x="12957" y="277"/>
                </a:cubicBezTo>
                <a:cubicBezTo>
                  <a:pt x="12982" y="277"/>
                  <a:pt x="13032" y="252"/>
                  <a:pt x="13068" y="222"/>
                </a:cubicBezTo>
                <a:cubicBezTo>
                  <a:pt x="13105" y="193"/>
                  <a:pt x="13114" y="168"/>
                  <a:pt x="13090" y="168"/>
                </a:cubicBezTo>
                <a:close/>
                <a:moveTo>
                  <a:pt x="13438" y="189"/>
                </a:moveTo>
                <a:cubicBezTo>
                  <a:pt x="13423" y="198"/>
                  <a:pt x="13400" y="229"/>
                  <a:pt x="13362" y="287"/>
                </a:cubicBezTo>
                <a:cubicBezTo>
                  <a:pt x="13308" y="371"/>
                  <a:pt x="13218" y="445"/>
                  <a:pt x="13166" y="445"/>
                </a:cubicBezTo>
                <a:cubicBezTo>
                  <a:pt x="13114" y="445"/>
                  <a:pt x="13062" y="468"/>
                  <a:pt x="13047" y="499"/>
                </a:cubicBezTo>
                <a:cubicBezTo>
                  <a:pt x="13031" y="531"/>
                  <a:pt x="13073" y="554"/>
                  <a:pt x="13146" y="554"/>
                </a:cubicBezTo>
                <a:cubicBezTo>
                  <a:pt x="13289" y="554"/>
                  <a:pt x="13462" y="375"/>
                  <a:pt x="13460" y="233"/>
                </a:cubicBezTo>
                <a:cubicBezTo>
                  <a:pt x="13459" y="197"/>
                  <a:pt x="13454" y="180"/>
                  <a:pt x="13438" y="189"/>
                </a:cubicBezTo>
                <a:close/>
                <a:moveTo>
                  <a:pt x="14029" y="222"/>
                </a:moveTo>
                <a:cubicBezTo>
                  <a:pt x="13953" y="222"/>
                  <a:pt x="13990" y="339"/>
                  <a:pt x="14117" y="499"/>
                </a:cubicBezTo>
                <a:cubicBezTo>
                  <a:pt x="14237" y="648"/>
                  <a:pt x="14425" y="733"/>
                  <a:pt x="14364" y="608"/>
                </a:cubicBezTo>
                <a:cubicBezTo>
                  <a:pt x="14349" y="578"/>
                  <a:pt x="14297" y="554"/>
                  <a:pt x="14249" y="554"/>
                </a:cubicBezTo>
                <a:cubicBezTo>
                  <a:pt x="14191" y="554"/>
                  <a:pt x="14143" y="494"/>
                  <a:pt x="14113" y="385"/>
                </a:cubicBezTo>
                <a:cubicBezTo>
                  <a:pt x="14088" y="294"/>
                  <a:pt x="14051" y="222"/>
                  <a:pt x="14029" y="222"/>
                </a:cubicBezTo>
                <a:close/>
                <a:moveTo>
                  <a:pt x="14514" y="282"/>
                </a:moveTo>
                <a:cubicBezTo>
                  <a:pt x="14499" y="281"/>
                  <a:pt x="14483" y="284"/>
                  <a:pt x="14467" y="292"/>
                </a:cubicBezTo>
                <a:cubicBezTo>
                  <a:pt x="14432" y="309"/>
                  <a:pt x="14442" y="324"/>
                  <a:pt x="14493" y="326"/>
                </a:cubicBezTo>
                <a:cubicBezTo>
                  <a:pt x="14539" y="329"/>
                  <a:pt x="14563" y="315"/>
                  <a:pt x="14549" y="297"/>
                </a:cubicBezTo>
                <a:cubicBezTo>
                  <a:pt x="14542" y="288"/>
                  <a:pt x="14530" y="283"/>
                  <a:pt x="14514" y="282"/>
                </a:cubicBezTo>
                <a:close/>
                <a:moveTo>
                  <a:pt x="14941" y="460"/>
                </a:moveTo>
                <a:cubicBezTo>
                  <a:pt x="14783" y="481"/>
                  <a:pt x="14560" y="631"/>
                  <a:pt x="14536" y="727"/>
                </a:cubicBezTo>
                <a:cubicBezTo>
                  <a:pt x="14524" y="777"/>
                  <a:pt x="14476" y="856"/>
                  <a:pt x="14428" y="911"/>
                </a:cubicBezTo>
                <a:cubicBezTo>
                  <a:pt x="14381" y="965"/>
                  <a:pt x="14341" y="1060"/>
                  <a:pt x="14341" y="1118"/>
                </a:cubicBezTo>
                <a:cubicBezTo>
                  <a:pt x="14341" y="1176"/>
                  <a:pt x="14292" y="1304"/>
                  <a:pt x="14230" y="1405"/>
                </a:cubicBezTo>
                <a:cubicBezTo>
                  <a:pt x="14169" y="1506"/>
                  <a:pt x="14114" y="1675"/>
                  <a:pt x="14107" y="1777"/>
                </a:cubicBezTo>
                <a:cubicBezTo>
                  <a:pt x="14099" y="1879"/>
                  <a:pt x="14058" y="2054"/>
                  <a:pt x="14019" y="2168"/>
                </a:cubicBezTo>
                <a:cubicBezTo>
                  <a:pt x="13953" y="2365"/>
                  <a:pt x="13943" y="2372"/>
                  <a:pt x="13826" y="2313"/>
                </a:cubicBezTo>
                <a:cubicBezTo>
                  <a:pt x="13520" y="2161"/>
                  <a:pt x="13211" y="2257"/>
                  <a:pt x="13259" y="2489"/>
                </a:cubicBezTo>
                <a:cubicBezTo>
                  <a:pt x="13287" y="2624"/>
                  <a:pt x="13167" y="2758"/>
                  <a:pt x="13134" y="2628"/>
                </a:cubicBezTo>
                <a:cubicBezTo>
                  <a:pt x="13121" y="2579"/>
                  <a:pt x="13101" y="2501"/>
                  <a:pt x="13090" y="2455"/>
                </a:cubicBezTo>
                <a:cubicBezTo>
                  <a:pt x="13050" y="2297"/>
                  <a:pt x="12973" y="2371"/>
                  <a:pt x="12988" y="2553"/>
                </a:cubicBezTo>
                <a:cubicBezTo>
                  <a:pt x="13001" y="2722"/>
                  <a:pt x="12992" y="2737"/>
                  <a:pt x="12862" y="2737"/>
                </a:cubicBezTo>
                <a:cubicBezTo>
                  <a:pt x="12785" y="2737"/>
                  <a:pt x="12710" y="2750"/>
                  <a:pt x="12694" y="2771"/>
                </a:cubicBezTo>
                <a:cubicBezTo>
                  <a:pt x="12660" y="2813"/>
                  <a:pt x="12234" y="2291"/>
                  <a:pt x="12234" y="2207"/>
                </a:cubicBezTo>
                <a:cubicBezTo>
                  <a:pt x="12234" y="2119"/>
                  <a:pt x="12056" y="1925"/>
                  <a:pt x="12010" y="1961"/>
                </a:cubicBezTo>
                <a:cubicBezTo>
                  <a:pt x="11986" y="1979"/>
                  <a:pt x="11956" y="1956"/>
                  <a:pt x="11942" y="1909"/>
                </a:cubicBezTo>
                <a:cubicBezTo>
                  <a:pt x="11909" y="1801"/>
                  <a:pt x="11837" y="1797"/>
                  <a:pt x="11837" y="1904"/>
                </a:cubicBezTo>
                <a:cubicBezTo>
                  <a:pt x="11837" y="2053"/>
                  <a:pt x="11763" y="2037"/>
                  <a:pt x="11665" y="1870"/>
                </a:cubicBezTo>
                <a:lnTo>
                  <a:pt x="11566" y="1707"/>
                </a:lnTo>
                <a:lnTo>
                  <a:pt x="11687" y="1565"/>
                </a:lnTo>
                <a:cubicBezTo>
                  <a:pt x="11788" y="1448"/>
                  <a:pt x="11799" y="1419"/>
                  <a:pt x="11747" y="1356"/>
                </a:cubicBezTo>
                <a:cubicBezTo>
                  <a:pt x="11618" y="1200"/>
                  <a:pt x="11304" y="1249"/>
                  <a:pt x="11223" y="1441"/>
                </a:cubicBezTo>
                <a:cubicBezTo>
                  <a:pt x="11182" y="1536"/>
                  <a:pt x="11193" y="1578"/>
                  <a:pt x="11291" y="1692"/>
                </a:cubicBezTo>
                <a:cubicBezTo>
                  <a:pt x="11386" y="1803"/>
                  <a:pt x="11399" y="1843"/>
                  <a:pt x="11355" y="1909"/>
                </a:cubicBezTo>
                <a:cubicBezTo>
                  <a:pt x="11326" y="1953"/>
                  <a:pt x="11274" y="1989"/>
                  <a:pt x="11240" y="1989"/>
                </a:cubicBezTo>
                <a:cubicBezTo>
                  <a:pt x="11206" y="1989"/>
                  <a:pt x="11112" y="2096"/>
                  <a:pt x="11036" y="2232"/>
                </a:cubicBezTo>
                <a:cubicBezTo>
                  <a:pt x="10928" y="2424"/>
                  <a:pt x="10888" y="2471"/>
                  <a:pt x="10843" y="2424"/>
                </a:cubicBezTo>
                <a:cubicBezTo>
                  <a:pt x="10772" y="2350"/>
                  <a:pt x="10764" y="2437"/>
                  <a:pt x="10835" y="2525"/>
                </a:cubicBezTo>
                <a:cubicBezTo>
                  <a:pt x="10908" y="2617"/>
                  <a:pt x="10884" y="3521"/>
                  <a:pt x="10804" y="3663"/>
                </a:cubicBezTo>
                <a:cubicBezTo>
                  <a:pt x="10752" y="3758"/>
                  <a:pt x="10689" y="3782"/>
                  <a:pt x="10391" y="3790"/>
                </a:cubicBezTo>
                <a:cubicBezTo>
                  <a:pt x="10101" y="3797"/>
                  <a:pt x="9997" y="3826"/>
                  <a:pt x="9789" y="3958"/>
                </a:cubicBezTo>
                <a:cubicBezTo>
                  <a:pt x="9478" y="4155"/>
                  <a:pt x="9420" y="4256"/>
                  <a:pt x="9531" y="4411"/>
                </a:cubicBezTo>
                <a:cubicBezTo>
                  <a:pt x="9596" y="4501"/>
                  <a:pt x="9597" y="4531"/>
                  <a:pt x="9549" y="4553"/>
                </a:cubicBezTo>
                <a:cubicBezTo>
                  <a:pt x="9515" y="4568"/>
                  <a:pt x="8825" y="4589"/>
                  <a:pt x="8011" y="4597"/>
                </a:cubicBezTo>
                <a:cubicBezTo>
                  <a:pt x="6595" y="4612"/>
                  <a:pt x="6526" y="4617"/>
                  <a:pt x="6410" y="4726"/>
                </a:cubicBezTo>
                <a:cubicBezTo>
                  <a:pt x="6128" y="4990"/>
                  <a:pt x="6108" y="5066"/>
                  <a:pt x="6084" y="6038"/>
                </a:cubicBezTo>
                <a:lnTo>
                  <a:pt x="6061" y="6933"/>
                </a:lnTo>
                <a:lnTo>
                  <a:pt x="5860" y="7166"/>
                </a:lnTo>
                <a:cubicBezTo>
                  <a:pt x="5749" y="7294"/>
                  <a:pt x="5648" y="7385"/>
                  <a:pt x="5632" y="7365"/>
                </a:cubicBezTo>
                <a:cubicBezTo>
                  <a:pt x="5616" y="7345"/>
                  <a:pt x="5601" y="7192"/>
                  <a:pt x="5601" y="7028"/>
                </a:cubicBezTo>
                <a:lnTo>
                  <a:pt x="5601" y="6731"/>
                </a:lnTo>
                <a:lnTo>
                  <a:pt x="5283" y="6754"/>
                </a:lnTo>
                <a:lnTo>
                  <a:pt x="4964" y="6765"/>
                </a:lnTo>
                <a:lnTo>
                  <a:pt x="4952" y="7003"/>
                </a:lnTo>
                <a:cubicBezTo>
                  <a:pt x="4937" y="7266"/>
                  <a:pt x="4871" y="7334"/>
                  <a:pt x="4724" y="7235"/>
                </a:cubicBezTo>
                <a:cubicBezTo>
                  <a:pt x="4656" y="7189"/>
                  <a:pt x="4632" y="7133"/>
                  <a:pt x="4646" y="7041"/>
                </a:cubicBezTo>
                <a:cubicBezTo>
                  <a:pt x="4681" y="6814"/>
                  <a:pt x="4620" y="6778"/>
                  <a:pt x="4210" y="6754"/>
                </a:cubicBezTo>
                <a:cubicBezTo>
                  <a:pt x="3694" y="6723"/>
                  <a:pt x="3520" y="6779"/>
                  <a:pt x="3491" y="6992"/>
                </a:cubicBezTo>
                <a:cubicBezTo>
                  <a:pt x="3470" y="7142"/>
                  <a:pt x="3456" y="7153"/>
                  <a:pt x="3239" y="7186"/>
                </a:cubicBezTo>
                <a:cubicBezTo>
                  <a:pt x="3110" y="7206"/>
                  <a:pt x="2978" y="7256"/>
                  <a:pt x="2951" y="7290"/>
                </a:cubicBezTo>
                <a:cubicBezTo>
                  <a:pt x="2919" y="7330"/>
                  <a:pt x="2891" y="7680"/>
                  <a:pt x="2877" y="8224"/>
                </a:cubicBezTo>
                <a:cubicBezTo>
                  <a:pt x="2857" y="9034"/>
                  <a:pt x="2852" y="9090"/>
                  <a:pt x="2773" y="9090"/>
                </a:cubicBezTo>
                <a:cubicBezTo>
                  <a:pt x="2694" y="9090"/>
                  <a:pt x="2690" y="9045"/>
                  <a:pt x="2697" y="8358"/>
                </a:cubicBezTo>
                <a:cubicBezTo>
                  <a:pt x="2703" y="7702"/>
                  <a:pt x="2694" y="7621"/>
                  <a:pt x="2623" y="7572"/>
                </a:cubicBezTo>
                <a:cubicBezTo>
                  <a:pt x="2399" y="7422"/>
                  <a:pt x="1205" y="7456"/>
                  <a:pt x="786" y="7626"/>
                </a:cubicBezTo>
                <a:lnTo>
                  <a:pt x="647" y="7686"/>
                </a:lnTo>
                <a:lnTo>
                  <a:pt x="622" y="8190"/>
                </a:lnTo>
                <a:cubicBezTo>
                  <a:pt x="609" y="8470"/>
                  <a:pt x="602" y="8775"/>
                  <a:pt x="607" y="8863"/>
                </a:cubicBezTo>
                <a:cubicBezTo>
                  <a:pt x="616" y="9018"/>
                  <a:pt x="607" y="9026"/>
                  <a:pt x="340" y="9101"/>
                </a:cubicBezTo>
                <a:cubicBezTo>
                  <a:pt x="128" y="9161"/>
                  <a:pt x="55" y="9210"/>
                  <a:pt x="20" y="9307"/>
                </a:cubicBezTo>
                <a:cubicBezTo>
                  <a:pt x="-13" y="9397"/>
                  <a:pt x="-5" y="9867"/>
                  <a:pt x="45" y="10942"/>
                </a:cubicBezTo>
                <a:cubicBezTo>
                  <a:pt x="85" y="11773"/>
                  <a:pt x="133" y="12881"/>
                  <a:pt x="156" y="13397"/>
                </a:cubicBezTo>
                <a:cubicBezTo>
                  <a:pt x="180" y="13914"/>
                  <a:pt x="209" y="14509"/>
                  <a:pt x="221" y="14722"/>
                </a:cubicBezTo>
                <a:cubicBezTo>
                  <a:pt x="233" y="14934"/>
                  <a:pt x="266" y="15580"/>
                  <a:pt x="291" y="16157"/>
                </a:cubicBezTo>
                <a:cubicBezTo>
                  <a:pt x="353" y="17595"/>
                  <a:pt x="358" y="17657"/>
                  <a:pt x="476" y="17691"/>
                </a:cubicBezTo>
                <a:cubicBezTo>
                  <a:pt x="1362" y="17944"/>
                  <a:pt x="1491" y="17964"/>
                  <a:pt x="2331" y="17945"/>
                </a:cubicBezTo>
                <a:lnTo>
                  <a:pt x="3169" y="17924"/>
                </a:lnTo>
                <a:lnTo>
                  <a:pt x="3342" y="18098"/>
                </a:lnTo>
                <a:cubicBezTo>
                  <a:pt x="3672" y="18422"/>
                  <a:pt x="4484" y="19083"/>
                  <a:pt x="5161" y="19577"/>
                </a:cubicBezTo>
                <a:cubicBezTo>
                  <a:pt x="6285" y="20399"/>
                  <a:pt x="7085" y="20641"/>
                  <a:pt x="7885" y="20397"/>
                </a:cubicBezTo>
                <a:cubicBezTo>
                  <a:pt x="8934" y="20077"/>
                  <a:pt x="10694" y="19986"/>
                  <a:pt x="11924" y="20190"/>
                </a:cubicBezTo>
                <a:cubicBezTo>
                  <a:pt x="12657" y="20311"/>
                  <a:pt x="13602" y="20551"/>
                  <a:pt x="14526" y="20855"/>
                </a:cubicBezTo>
                <a:cubicBezTo>
                  <a:pt x="15523" y="21184"/>
                  <a:pt x="16192" y="21370"/>
                  <a:pt x="16636" y="21432"/>
                </a:cubicBezTo>
                <a:cubicBezTo>
                  <a:pt x="17832" y="21600"/>
                  <a:pt x="18896" y="21222"/>
                  <a:pt x="19481" y="20423"/>
                </a:cubicBezTo>
                <a:cubicBezTo>
                  <a:pt x="19614" y="20241"/>
                  <a:pt x="20097" y="19627"/>
                  <a:pt x="20557" y="19057"/>
                </a:cubicBezTo>
                <a:cubicBezTo>
                  <a:pt x="21339" y="18088"/>
                  <a:pt x="21396" y="17999"/>
                  <a:pt x="21473" y="17697"/>
                </a:cubicBezTo>
                <a:cubicBezTo>
                  <a:pt x="21531" y="17469"/>
                  <a:pt x="21570" y="17187"/>
                  <a:pt x="21578" y="16905"/>
                </a:cubicBezTo>
                <a:cubicBezTo>
                  <a:pt x="21587" y="16623"/>
                  <a:pt x="21571" y="16344"/>
                  <a:pt x="21527" y="16108"/>
                </a:cubicBezTo>
                <a:cubicBezTo>
                  <a:pt x="21391" y="15379"/>
                  <a:pt x="20950" y="14389"/>
                  <a:pt x="20321" y="13397"/>
                </a:cubicBezTo>
                <a:cubicBezTo>
                  <a:pt x="20185" y="13184"/>
                  <a:pt x="19775" y="12601"/>
                  <a:pt x="19409" y="12099"/>
                </a:cubicBezTo>
                <a:cubicBezTo>
                  <a:pt x="19043" y="11598"/>
                  <a:pt x="18692" y="11107"/>
                  <a:pt x="18628" y="11010"/>
                </a:cubicBezTo>
                <a:cubicBezTo>
                  <a:pt x="18564" y="10913"/>
                  <a:pt x="18390" y="10759"/>
                  <a:pt x="18242" y="10666"/>
                </a:cubicBezTo>
                <a:cubicBezTo>
                  <a:pt x="17943" y="10479"/>
                  <a:pt x="17683" y="10450"/>
                  <a:pt x="17445" y="10575"/>
                </a:cubicBezTo>
                <a:cubicBezTo>
                  <a:pt x="17303" y="10650"/>
                  <a:pt x="17296" y="10643"/>
                  <a:pt x="17071" y="10378"/>
                </a:cubicBezTo>
                <a:cubicBezTo>
                  <a:pt x="16946" y="10230"/>
                  <a:pt x="16843" y="10065"/>
                  <a:pt x="16843" y="10006"/>
                </a:cubicBezTo>
                <a:cubicBezTo>
                  <a:pt x="16843" y="9946"/>
                  <a:pt x="16805" y="9857"/>
                  <a:pt x="16757" y="9814"/>
                </a:cubicBezTo>
                <a:cubicBezTo>
                  <a:pt x="16656" y="9725"/>
                  <a:pt x="16444" y="9229"/>
                  <a:pt x="16478" y="9160"/>
                </a:cubicBezTo>
                <a:cubicBezTo>
                  <a:pt x="16513" y="9090"/>
                  <a:pt x="16611" y="9109"/>
                  <a:pt x="16667" y="9194"/>
                </a:cubicBezTo>
                <a:cubicBezTo>
                  <a:pt x="16734" y="9295"/>
                  <a:pt x="16891" y="9346"/>
                  <a:pt x="16878" y="9263"/>
                </a:cubicBezTo>
                <a:cubicBezTo>
                  <a:pt x="16873" y="9228"/>
                  <a:pt x="16898" y="9200"/>
                  <a:pt x="16934" y="9199"/>
                </a:cubicBezTo>
                <a:cubicBezTo>
                  <a:pt x="16971" y="9199"/>
                  <a:pt x="17027" y="9175"/>
                  <a:pt x="17059" y="9150"/>
                </a:cubicBezTo>
                <a:cubicBezTo>
                  <a:pt x="17105" y="9113"/>
                  <a:pt x="17097" y="9082"/>
                  <a:pt x="17036" y="8997"/>
                </a:cubicBezTo>
                <a:cubicBezTo>
                  <a:pt x="16993" y="8938"/>
                  <a:pt x="16941" y="8901"/>
                  <a:pt x="16915" y="8912"/>
                </a:cubicBezTo>
                <a:cubicBezTo>
                  <a:pt x="16889" y="8923"/>
                  <a:pt x="16810" y="8875"/>
                  <a:pt x="16741" y="8803"/>
                </a:cubicBezTo>
                <a:cubicBezTo>
                  <a:pt x="16594" y="8649"/>
                  <a:pt x="16523" y="8689"/>
                  <a:pt x="16424" y="8987"/>
                </a:cubicBezTo>
                <a:cubicBezTo>
                  <a:pt x="16359" y="9183"/>
                  <a:pt x="16205" y="9243"/>
                  <a:pt x="16159" y="9090"/>
                </a:cubicBezTo>
                <a:cubicBezTo>
                  <a:pt x="16131" y="9000"/>
                  <a:pt x="15883" y="8894"/>
                  <a:pt x="15695" y="8894"/>
                </a:cubicBezTo>
                <a:cubicBezTo>
                  <a:pt x="15606" y="8894"/>
                  <a:pt x="15555" y="8847"/>
                  <a:pt x="15504" y="8725"/>
                </a:cubicBezTo>
                <a:cubicBezTo>
                  <a:pt x="15442" y="8574"/>
                  <a:pt x="15444" y="8548"/>
                  <a:pt x="15512" y="8418"/>
                </a:cubicBezTo>
                <a:cubicBezTo>
                  <a:pt x="15575" y="8296"/>
                  <a:pt x="15580" y="8272"/>
                  <a:pt x="15527" y="8229"/>
                </a:cubicBezTo>
                <a:cubicBezTo>
                  <a:pt x="15493" y="8202"/>
                  <a:pt x="15433" y="8188"/>
                  <a:pt x="15397" y="8205"/>
                </a:cubicBezTo>
                <a:cubicBezTo>
                  <a:pt x="15254" y="8273"/>
                  <a:pt x="15241" y="8256"/>
                  <a:pt x="15255" y="7952"/>
                </a:cubicBezTo>
                <a:cubicBezTo>
                  <a:pt x="15271" y="7600"/>
                  <a:pt x="15233" y="7529"/>
                  <a:pt x="15001" y="7502"/>
                </a:cubicBezTo>
                <a:cubicBezTo>
                  <a:pt x="14900" y="7490"/>
                  <a:pt x="14851" y="7458"/>
                  <a:pt x="14859" y="7409"/>
                </a:cubicBezTo>
                <a:cubicBezTo>
                  <a:pt x="14880" y="7283"/>
                  <a:pt x="14774" y="7170"/>
                  <a:pt x="14666" y="7204"/>
                </a:cubicBezTo>
                <a:cubicBezTo>
                  <a:pt x="14611" y="7221"/>
                  <a:pt x="14553" y="7210"/>
                  <a:pt x="14536" y="7176"/>
                </a:cubicBezTo>
                <a:cubicBezTo>
                  <a:pt x="14515" y="7133"/>
                  <a:pt x="14483" y="7153"/>
                  <a:pt x="14434" y="7235"/>
                </a:cubicBezTo>
                <a:lnTo>
                  <a:pt x="14356" y="7354"/>
                </a:lnTo>
                <a:lnTo>
                  <a:pt x="14278" y="7210"/>
                </a:lnTo>
                <a:cubicBezTo>
                  <a:pt x="14167" y="6998"/>
                  <a:pt x="14220" y="6883"/>
                  <a:pt x="14399" y="6933"/>
                </a:cubicBezTo>
                <a:cubicBezTo>
                  <a:pt x="14686" y="7012"/>
                  <a:pt x="15116" y="7052"/>
                  <a:pt x="15255" y="7013"/>
                </a:cubicBezTo>
                <a:cubicBezTo>
                  <a:pt x="15385" y="6976"/>
                  <a:pt x="15406" y="6991"/>
                  <a:pt x="15527" y="7197"/>
                </a:cubicBezTo>
                <a:cubicBezTo>
                  <a:pt x="15601" y="7324"/>
                  <a:pt x="15703" y="7427"/>
                  <a:pt x="15759" y="7437"/>
                </a:cubicBezTo>
                <a:cubicBezTo>
                  <a:pt x="15814" y="7446"/>
                  <a:pt x="15931" y="7472"/>
                  <a:pt x="16022" y="7492"/>
                </a:cubicBezTo>
                <a:cubicBezTo>
                  <a:pt x="16155" y="7520"/>
                  <a:pt x="16183" y="7507"/>
                  <a:pt x="16163" y="7442"/>
                </a:cubicBezTo>
                <a:cubicBezTo>
                  <a:pt x="16149" y="7398"/>
                  <a:pt x="16169" y="7334"/>
                  <a:pt x="16206" y="7295"/>
                </a:cubicBezTo>
                <a:cubicBezTo>
                  <a:pt x="16243" y="7256"/>
                  <a:pt x="16274" y="7179"/>
                  <a:pt x="16274" y="7122"/>
                </a:cubicBezTo>
                <a:cubicBezTo>
                  <a:pt x="16274" y="7044"/>
                  <a:pt x="16244" y="7013"/>
                  <a:pt x="16147" y="7013"/>
                </a:cubicBezTo>
                <a:cubicBezTo>
                  <a:pt x="15997" y="7013"/>
                  <a:pt x="15971" y="6982"/>
                  <a:pt x="15956" y="6746"/>
                </a:cubicBezTo>
                <a:cubicBezTo>
                  <a:pt x="15944" y="6546"/>
                  <a:pt x="15864" y="6522"/>
                  <a:pt x="15652" y="6661"/>
                </a:cubicBezTo>
                <a:cubicBezTo>
                  <a:pt x="15471" y="6778"/>
                  <a:pt x="15383" y="6678"/>
                  <a:pt x="15547" y="6542"/>
                </a:cubicBezTo>
                <a:cubicBezTo>
                  <a:pt x="15611" y="6490"/>
                  <a:pt x="15650" y="6434"/>
                  <a:pt x="15637" y="6418"/>
                </a:cubicBezTo>
                <a:cubicBezTo>
                  <a:pt x="15604" y="6376"/>
                  <a:pt x="15750" y="6190"/>
                  <a:pt x="15814" y="6190"/>
                </a:cubicBezTo>
                <a:cubicBezTo>
                  <a:pt x="15843" y="6190"/>
                  <a:pt x="15922" y="6135"/>
                  <a:pt x="15987" y="6071"/>
                </a:cubicBezTo>
                <a:cubicBezTo>
                  <a:pt x="16070" y="5989"/>
                  <a:pt x="16093" y="5939"/>
                  <a:pt x="16061" y="5898"/>
                </a:cubicBezTo>
                <a:cubicBezTo>
                  <a:pt x="16029" y="5858"/>
                  <a:pt x="16032" y="5809"/>
                  <a:pt x="16069" y="5751"/>
                </a:cubicBezTo>
                <a:cubicBezTo>
                  <a:pt x="16114" y="5682"/>
                  <a:pt x="16109" y="5674"/>
                  <a:pt x="16054" y="5712"/>
                </a:cubicBezTo>
                <a:cubicBezTo>
                  <a:pt x="16018" y="5738"/>
                  <a:pt x="15925" y="5822"/>
                  <a:pt x="15849" y="5893"/>
                </a:cubicBezTo>
                <a:cubicBezTo>
                  <a:pt x="15727" y="6006"/>
                  <a:pt x="15705" y="6008"/>
                  <a:pt x="15656" y="5934"/>
                </a:cubicBezTo>
                <a:cubicBezTo>
                  <a:pt x="15614" y="5871"/>
                  <a:pt x="15613" y="5837"/>
                  <a:pt x="15652" y="5789"/>
                </a:cubicBezTo>
                <a:cubicBezTo>
                  <a:pt x="15680" y="5754"/>
                  <a:pt x="15701" y="5743"/>
                  <a:pt x="15701" y="5766"/>
                </a:cubicBezTo>
                <a:cubicBezTo>
                  <a:pt x="15701" y="5790"/>
                  <a:pt x="15764" y="5756"/>
                  <a:pt x="15837" y="5691"/>
                </a:cubicBezTo>
                <a:cubicBezTo>
                  <a:pt x="15953" y="5587"/>
                  <a:pt x="16034" y="5411"/>
                  <a:pt x="15927" y="5494"/>
                </a:cubicBezTo>
                <a:cubicBezTo>
                  <a:pt x="15870" y="5539"/>
                  <a:pt x="15794" y="5341"/>
                  <a:pt x="15794" y="5148"/>
                </a:cubicBezTo>
                <a:cubicBezTo>
                  <a:pt x="15794" y="5050"/>
                  <a:pt x="15833" y="4941"/>
                  <a:pt x="15900" y="4861"/>
                </a:cubicBezTo>
                <a:cubicBezTo>
                  <a:pt x="15998" y="4745"/>
                  <a:pt x="16016" y="4740"/>
                  <a:pt x="16085" y="4812"/>
                </a:cubicBezTo>
                <a:cubicBezTo>
                  <a:pt x="16128" y="4857"/>
                  <a:pt x="16221" y="4923"/>
                  <a:pt x="16289" y="4959"/>
                </a:cubicBezTo>
                <a:cubicBezTo>
                  <a:pt x="16404" y="5021"/>
                  <a:pt x="16406" y="5017"/>
                  <a:pt x="16361" y="4910"/>
                </a:cubicBezTo>
                <a:cubicBezTo>
                  <a:pt x="16334" y="4848"/>
                  <a:pt x="16280" y="4784"/>
                  <a:pt x="16239" y="4765"/>
                </a:cubicBezTo>
                <a:cubicBezTo>
                  <a:pt x="16069" y="4689"/>
                  <a:pt x="16048" y="4630"/>
                  <a:pt x="16147" y="4499"/>
                </a:cubicBezTo>
                <a:lnTo>
                  <a:pt x="16239" y="4374"/>
                </a:lnTo>
                <a:lnTo>
                  <a:pt x="16447" y="4563"/>
                </a:lnTo>
                <a:cubicBezTo>
                  <a:pt x="16621" y="4720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2"/>
                  <a:pt x="16521" y="4010"/>
                </a:cubicBezTo>
                <a:cubicBezTo>
                  <a:pt x="16506" y="3908"/>
                  <a:pt x="16460" y="3807"/>
                  <a:pt x="16424" y="3790"/>
                </a:cubicBezTo>
                <a:cubicBezTo>
                  <a:pt x="16344" y="3751"/>
                  <a:pt x="16346" y="3772"/>
                  <a:pt x="16424" y="4007"/>
                </a:cubicBezTo>
                <a:cubicBezTo>
                  <a:pt x="16478" y="4168"/>
                  <a:pt x="16478" y="4200"/>
                  <a:pt x="16424" y="4255"/>
                </a:cubicBezTo>
                <a:cubicBezTo>
                  <a:pt x="16361" y="4322"/>
                  <a:pt x="16316" y="4227"/>
                  <a:pt x="16250" y="3896"/>
                </a:cubicBezTo>
                <a:cubicBezTo>
                  <a:pt x="16236" y="3824"/>
                  <a:pt x="16181" y="3757"/>
                  <a:pt x="16133" y="3741"/>
                </a:cubicBezTo>
                <a:cubicBezTo>
                  <a:pt x="16084" y="3725"/>
                  <a:pt x="16058" y="3679"/>
                  <a:pt x="16073" y="3647"/>
                </a:cubicBezTo>
                <a:cubicBezTo>
                  <a:pt x="16091" y="3610"/>
                  <a:pt x="16057" y="3588"/>
                  <a:pt x="15978" y="3588"/>
                </a:cubicBezTo>
                <a:cubicBezTo>
                  <a:pt x="15908" y="3588"/>
                  <a:pt x="15833" y="3577"/>
                  <a:pt x="15818" y="3557"/>
                </a:cubicBezTo>
                <a:cubicBezTo>
                  <a:pt x="15769" y="3496"/>
                  <a:pt x="15885" y="3371"/>
                  <a:pt x="15987" y="3371"/>
                </a:cubicBezTo>
                <a:cubicBezTo>
                  <a:pt x="16131" y="3371"/>
                  <a:pt x="16202" y="3260"/>
                  <a:pt x="16112" y="3177"/>
                </a:cubicBezTo>
                <a:cubicBezTo>
                  <a:pt x="16047" y="3117"/>
                  <a:pt x="16049" y="3101"/>
                  <a:pt x="16137" y="3042"/>
                </a:cubicBezTo>
                <a:cubicBezTo>
                  <a:pt x="16190" y="3006"/>
                  <a:pt x="16224" y="2957"/>
                  <a:pt x="16211" y="2931"/>
                </a:cubicBezTo>
                <a:cubicBezTo>
                  <a:pt x="16199" y="2906"/>
                  <a:pt x="16217" y="2851"/>
                  <a:pt x="16254" y="2812"/>
                </a:cubicBezTo>
                <a:cubicBezTo>
                  <a:pt x="16310" y="2754"/>
                  <a:pt x="16335" y="2763"/>
                  <a:pt x="16408" y="2861"/>
                </a:cubicBezTo>
                <a:cubicBezTo>
                  <a:pt x="16525" y="3019"/>
                  <a:pt x="16543" y="3017"/>
                  <a:pt x="16490" y="2825"/>
                </a:cubicBezTo>
                <a:cubicBezTo>
                  <a:pt x="16434" y="2621"/>
                  <a:pt x="16334" y="2567"/>
                  <a:pt x="16202" y="2677"/>
                </a:cubicBezTo>
                <a:cubicBezTo>
                  <a:pt x="16145" y="2724"/>
                  <a:pt x="16094" y="2745"/>
                  <a:pt x="16093" y="2721"/>
                </a:cubicBezTo>
                <a:cubicBezTo>
                  <a:pt x="16092" y="2698"/>
                  <a:pt x="16065" y="2760"/>
                  <a:pt x="16030" y="2861"/>
                </a:cubicBezTo>
                <a:cubicBezTo>
                  <a:pt x="15956" y="3075"/>
                  <a:pt x="15894" y="3056"/>
                  <a:pt x="15865" y="2807"/>
                </a:cubicBezTo>
                <a:cubicBezTo>
                  <a:pt x="15849" y="2668"/>
                  <a:pt x="15872" y="2599"/>
                  <a:pt x="15962" y="2489"/>
                </a:cubicBezTo>
                <a:cubicBezTo>
                  <a:pt x="16100" y="2318"/>
                  <a:pt x="16180" y="2131"/>
                  <a:pt x="16176" y="2000"/>
                </a:cubicBezTo>
                <a:cubicBezTo>
                  <a:pt x="16174" y="1947"/>
                  <a:pt x="16191" y="1854"/>
                  <a:pt x="16211" y="1793"/>
                </a:cubicBezTo>
                <a:cubicBezTo>
                  <a:pt x="16247" y="1684"/>
                  <a:pt x="16248" y="1688"/>
                  <a:pt x="16124" y="1790"/>
                </a:cubicBezTo>
                <a:cubicBezTo>
                  <a:pt x="16021" y="1875"/>
                  <a:pt x="15939" y="1885"/>
                  <a:pt x="15656" y="1865"/>
                </a:cubicBezTo>
                <a:cubicBezTo>
                  <a:pt x="15467" y="1851"/>
                  <a:pt x="15321" y="1860"/>
                  <a:pt x="15331" y="1881"/>
                </a:cubicBezTo>
                <a:cubicBezTo>
                  <a:pt x="15342" y="1902"/>
                  <a:pt x="15312" y="1959"/>
                  <a:pt x="15268" y="2010"/>
                </a:cubicBezTo>
                <a:cubicBezTo>
                  <a:pt x="15205" y="2081"/>
                  <a:pt x="15163" y="2091"/>
                  <a:pt x="15075" y="2049"/>
                </a:cubicBezTo>
                <a:lnTo>
                  <a:pt x="14962" y="1994"/>
                </a:lnTo>
                <a:lnTo>
                  <a:pt x="15032" y="1741"/>
                </a:lnTo>
                <a:cubicBezTo>
                  <a:pt x="15079" y="1569"/>
                  <a:pt x="15083" y="1466"/>
                  <a:pt x="15052" y="1420"/>
                </a:cubicBezTo>
                <a:cubicBezTo>
                  <a:pt x="14983" y="1314"/>
                  <a:pt x="14942" y="760"/>
                  <a:pt x="14992" y="595"/>
                </a:cubicBezTo>
                <a:cubicBezTo>
                  <a:pt x="15023" y="495"/>
                  <a:pt x="15029" y="465"/>
                  <a:pt x="14992" y="460"/>
                </a:cubicBezTo>
                <a:cubicBezTo>
                  <a:pt x="14980" y="458"/>
                  <a:pt x="14962" y="457"/>
                  <a:pt x="14941" y="460"/>
                </a:cubicBezTo>
                <a:close/>
                <a:moveTo>
                  <a:pt x="16211" y="608"/>
                </a:moveTo>
                <a:cubicBezTo>
                  <a:pt x="16097" y="608"/>
                  <a:pt x="16091" y="717"/>
                  <a:pt x="16202" y="856"/>
                </a:cubicBezTo>
                <a:cubicBezTo>
                  <a:pt x="16294" y="972"/>
                  <a:pt x="16494" y="1049"/>
                  <a:pt x="16494" y="970"/>
                </a:cubicBezTo>
                <a:cubicBezTo>
                  <a:pt x="16494" y="958"/>
                  <a:pt x="16505" y="908"/>
                  <a:pt x="16521" y="856"/>
                </a:cubicBezTo>
                <a:cubicBezTo>
                  <a:pt x="16544" y="781"/>
                  <a:pt x="16533" y="767"/>
                  <a:pt x="16459" y="797"/>
                </a:cubicBezTo>
                <a:cubicBezTo>
                  <a:pt x="16392" y="823"/>
                  <a:pt x="16352" y="804"/>
                  <a:pt x="16317" y="722"/>
                </a:cubicBezTo>
                <a:cubicBezTo>
                  <a:pt x="16290" y="660"/>
                  <a:pt x="16245" y="608"/>
                  <a:pt x="16211" y="608"/>
                </a:cubicBezTo>
                <a:close/>
                <a:moveTo>
                  <a:pt x="13657" y="683"/>
                </a:moveTo>
                <a:cubicBezTo>
                  <a:pt x="13650" y="686"/>
                  <a:pt x="13641" y="693"/>
                  <a:pt x="13629" y="706"/>
                </a:cubicBezTo>
                <a:cubicBezTo>
                  <a:pt x="13596" y="740"/>
                  <a:pt x="13543" y="747"/>
                  <a:pt x="13511" y="722"/>
                </a:cubicBezTo>
                <a:cubicBezTo>
                  <a:pt x="13474" y="693"/>
                  <a:pt x="13418" y="725"/>
                  <a:pt x="13349" y="812"/>
                </a:cubicBezTo>
                <a:cubicBezTo>
                  <a:pt x="13269" y="913"/>
                  <a:pt x="13203" y="944"/>
                  <a:pt x="13107" y="926"/>
                </a:cubicBezTo>
                <a:cubicBezTo>
                  <a:pt x="12993" y="905"/>
                  <a:pt x="12984" y="918"/>
                  <a:pt x="13008" y="1019"/>
                </a:cubicBezTo>
                <a:cubicBezTo>
                  <a:pt x="13023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4"/>
                  <a:pt x="13078" y="1687"/>
                </a:cubicBezTo>
                <a:cubicBezTo>
                  <a:pt x="13180" y="1698"/>
                  <a:pt x="13220" y="1727"/>
                  <a:pt x="13216" y="1790"/>
                </a:cubicBezTo>
                <a:cubicBezTo>
                  <a:pt x="13208" y="1904"/>
                  <a:pt x="13237" y="1901"/>
                  <a:pt x="13405" y="1772"/>
                </a:cubicBezTo>
                <a:cubicBezTo>
                  <a:pt x="13511" y="1692"/>
                  <a:pt x="13553" y="1679"/>
                  <a:pt x="13594" y="1728"/>
                </a:cubicBezTo>
                <a:cubicBezTo>
                  <a:pt x="13637" y="1779"/>
                  <a:pt x="13648" y="1762"/>
                  <a:pt x="13629" y="1632"/>
                </a:cubicBezTo>
                <a:cubicBezTo>
                  <a:pt x="13615" y="1535"/>
                  <a:pt x="13624" y="1429"/>
                  <a:pt x="13657" y="1381"/>
                </a:cubicBezTo>
                <a:cubicBezTo>
                  <a:pt x="13688" y="1336"/>
                  <a:pt x="13737" y="1223"/>
                  <a:pt x="13762" y="1128"/>
                </a:cubicBezTo>
                <a:cubicBezTo>
                  <a:pt x="13802" y="981"/>
                  <a:pt x="13798" y="955"/>
                  <a:pt x="13735" y="960"/>
                </a:cubicBezTo>
                <a:cubicBezTo>
                  <a:pt x="13680" y="966"/>
                  <a:pt x="13666" y="925"/>
                  <a:pt x="13676" y="802"/>
                </a:cubicBezTo>
                <a:cubicBezTo>
                  <a:pt x="13685" y="704"/>
                  <a:pt x="13679" y="673"/>
                  <a:pt x="13657" y="683"/>
                </a:cubicBezTo>
                <a:close/>
                <a:moveTo>
                  <a:pt x="15978" y="890"/>
                </a:moveTo>
                <a:cubicBezTo>
                  <a:pt x="15975" y="893"/>
                  <a:pt x="15989" y="916"/>
                  <a:pt x="16017" y="975"/>
                </a:cubicBezTo>
                <a:cubicBezTo>
                  <a:pt x="16049" y="1042"/>
                  <a:pt x="16081" y="1089"/>
                  <a:pt x="16093" y="1074"/>
                </a:cubicBezTo>
                <a:cubicBezTo>
                  <a:pt x="16105" y="1060"/>
                  <a:pt x="16082" y="1007"/>
                  <a:pt x="16038" y="955"/>
                </a:cubicBezTo>
                <a:cubicBezTo>
                  <a:pt x="16000" y="909"/>
                  <a:pt x="15981" y="886"/>
                  <a:pt x="15978" y="890"/>
                </a:cubicBezTo>
                <a:close/>
                <a:moveTo>
                  <a:pt x="16650" y="1291"/>
                </a:moveTo>
                <a:cubicBezTo>
                  <a:pt x="16632" y="1284"/>
                  <a:pt x="16623" y="1313"/>
                  <a:pt x="16623" y="1389"/>
                </a:cubicBezTo>
                <a:cubicBezTo>
                  <a:pt x="16623" y="1466"/>
                  <a:pt x="16640" y="1550"/>
                  <a:pt x="16658" y="1573"/>
                </a:cubicBezTo>
                <a:cubicBezTo>
                  <a:pt x="16676" y="1596"/>
                  <a:pt x="16698" y="1557"/>
                  <a:pt x="16706" y="1490"/>
                </a:cubicBezTo>
                <a:cubicBezTo>
                  <a:pt x="16714" y="1422"/>
                  <a:pt x="16697" y="1339"/>
                  <a:pt x="16671" y="1306"/>
                </a:cubicBezTo>
                <a:cubicBezTo>
                  <a:pt x="16662" y="1296"/>
                  <a:pt x="16656" y="1293"/>
                  <a:pt x="16650" y="1291"/>
                </a:cubicBezTo>
                <a:close/>
                <a:moveTo>
                  <a:pt x="17628" y="1293"/>
                </a:moveTo>
                <a:cubicBezTo>
                  <a:pt x="17603" y="1301"/>
                  <a:pt x="17577" y="1319"/>
                  <a:pt x="17554" y="1345"/>
                </a:cubicBezTo>
                <a:cubicBezTo>
                  <a:pt x="17511" y="1395"/>
                  <a:pt x="17462" y="1418"/>
                  <a:pt x="17445" y="1397"/>
                </a:cubicBezTo>
                <a:cubicBezTo>
                  <a:pt x="17429" y="1377"/>
                  <a:pt x="17414" y="1400"/>
                  <a:pt x="17414" y="1446"/>
                </a:cubicBezTo>
                <a:cubicBezTo>
                  <a:pt x="17414" y="1571"/>
                  <a:pt x="17739" y="1547"/>
                  <a:pt x="17759" y="1420"/>
                </a:cubicBezTo>
                <a:cubicBezTo>
                  <a:pt x="17769" y="1354"/>
                  <a:pt x="17743" y="1311"/>
                  <a:pt x="17700" y="1296"/>
                </a:cubicBezTo>
                <a:cubicBezTo>
                  <a:pt x="17679" y="1289"/>
                  <a:pt x="17653" y="1286"/>
                  <a:pt x="17628" y="1293"/>
                </a:cubicBezTo>
                <a:close/>
                <a:moveTo>
                  <a:pt x="16946" y="1622"/>
                </a:moveTo>
                <a:cubicBezTo>
                  <a:pt x="16948" y="1634"/>
                  <a:pt x="16961" y="1663"/>
                  <a:pt x="16993" y="1723"/>
                </a:cubicBezTo>
                <a:cubicBezTo>
                  <a:pt x="17036" y="1806"/>
                  <a:pt x="17090" y="1875"/>
                  <a:pt x="17110" y="1875"/>
                </a:cubicBezTo>
                <a:cubicBezTo>
                  <a:pt x="17174" y="1875"/>
                  <a:pt x="17204" y="1767"/>
                  <a:pt x="17162" y="1674"/>
                </a:cubicBezTo>
                <a:cubicBezTo>
                  <a:pt x="17134" y="1609"/>
                  <a:pt x="17111" y="1607"/>
                  <a:pt x="17088" y="1653"/>
                </a:cubicBezTo>
                <a:cubicBezTo>
                  <a:pt x="17064" y="1702"/>
                  <a:pt x="17038" y="1702"/>
                  <a:pt x="16985" y="1648"/>
                </a:cubicBezTo>
                <a:cubicBezTo>
                  <a:pt x="16957" y="1619"/>
                  <a:pt x="16945" y="1610"/>
                  <a:pt x="16946" y="1622"/>
                </a:cubicBezTo>
                <a:close/>
                <a:moveTo>
                  <a:pt x="18556" y="2059"/>
                </a:moveTo>
                <a:cubicBezTo>
                  <a:pt x="18538" y="2065"/>
                  <a:pt x="18520" y="2084"/>
                  <a:pt x="18497" y="2124"/>
                </a:cubicBezTo>
                <a:cubicBezTo>
                  <a:pt x="18446" y="2211"/>
                  <a:pt x="18422" y="2221"/>
                  <a:pt x="18365" y="2163"/>
                </a:cubicBezTo>
                <a:cubicBezTo>
                  <a:pt x="18309" y="2104"/>
                  <a:pt x="18291" y="2111"/>
                  <a:pt x="18250" y="2207"/>
                </a:cubicBezTo>
                <a:cubicBezTo>
                  <a:pt x="18212" y="2296"/>
                  <a:pt x="18215" y="2321"/>
                  <a:pt x="18259" y="2310"/>
                </a:cubicBezTo>
                <a:cubicBezTo>
                  <a:pt x="18294" y="2301"/>
                  <a:pt x="18317" y="2353"/>
                  <a:pt x="18318" y="2450"/>
                </a:cubicBezTo>
                <a:cubicBezTo>
                  <a:pt x="18319" y="2535"/>
                  <a:pt x="18349" y="2629"/>
                  <a:pt x="18384" y="2657"/>
                </a:cubicBezTo>
                <a:cubicBezTo>
                  <a:pt x="18467" y="2723"/>
                  <a:pt x="18501" y="2720"/>
                  <a:pt x="18534" y="2652"/>
                </a:cubicBezTo>
                <a:cubicBezTo>
                  <a:pt x="18550" y="2621"/>
                  <a:pt x="18582" y="2610"/>
                  <a:pt x="18604" y="2628"/>
                </a:cubicBezTo>
                <a:cubicBezTo>
                  <a:pt x="18675" y="2683"/>
                  <a:pt x="18648" y="2583"/>
                  <a:pt x="18573" y="2514"/>
                </a:cubicBezTo>
                <a:cubicBezTo>
                  <a:pt x="18507" y="2453"/>
                  <a:pt x="18511" y="2436"/>
                  <a:pt x="18583" y="2297"/>
                </a:cubicBezTo>
                <a:cubicBezTo>
                  <a:pt x="18641" y="2184"/>
                  <a:pt x="18645" y="2135"/>
                  <a:pt x="18608" y="2088"/>
                </a:cubicBezTo>
                <a:cubicBezTo>
                  <a:pt x="18589" y="2064"/>
                  <a:pt x="18573" y="2052"/>
                  <a:pt x="18556" y="2059"/>
                </a:cubicBezTo>
                <a:close/>
                <a:moveTo>
                  <a:pt x="17501" y="2168"/>
                </a:moveTo>
                <a:cubicBezTo>
                  <a:pt x="17455" y="2170"/>
                  <a:pt x="17414" y="2218"/>
                  <a:pt x="17414" y="2292"/>
                </a:cubicBezTo>
                <a:cubicBezTo>
                  <a:pt x="17414" y="2393"/>
                  <a:pt x="17478" y="2398"/>
                  <a:pt x="17544" y="2297"/>
                </a:cubicBezTo>
                <a:cubicBezTo>
                  <a:pt x="17580" y="2244"/>
                  <a:pt x="17581" y="2208"/>
                  <a:pt x="17550" y="2183"/>
                </a:cubicBezTo>
                <a:cubicBezTo>
                  <a:pt x="17534" y="2171"/>
                  <a:pt x="17517" y="2168"/>
                  <a:pt x="17501" y="2168"/>
                </a:cubicBezTo>
                <a:close/>
                <a:moveTo>
                  <a:pt x="16734" y="2212"/>
                </a:moveTo>
                <a:cubicBezTo>
                  <a:pt x="16710" y="2211"/>
                  <a:pt x="16730" y="2247"/>
                  <a:pt x="16792" y="2357"/>
                </a:cubicBezTo>
                <a:cubicBezTo>
                  <a:pt x="16874" y="2502"/>
                  <a:pt x="16880" y="2540"/>
                  <a:pt x="16827" y="2595"/>
                </a:cubicBezTo>
                <a:cubicBezTo>
                  <a:pt x="16776" y="2648"/>
                  <a:pt x="16748" y="2625"/>
                  <a:pt x="16685" y="2476"/>
                </a:cubicBezTo>
                <a:cubicBezTo>
                  <a:pt x="16624" y="2332"/>
                  <a:pt x="16602" y="2312"/>
                  <a:pt x="16589" y="2390"/>
                </a:cubicBezTo>
                <a:cubicBezTo>
                  <a:pt x="16561" y="2553"/>
                  <a:pt x="16606" y="2631"/>
                  <a:pt x="16804" y="2755"/>
                </a:cubicBezTo>
                <a:cubicBezTo>
                  <a:pt x="16944" y="2842"/>
                  <a:pt x="17006" y="2852"/>
                  <a:pt x="17049" y="2807"/>
                </a:cubicBezTo>
                <a:cubicBezTo>
                  <a:pt x="17111" y="2743"/>
                  <a:pt x="17065" y="2624"/>
                  <a:pt x="16942" y="2525"/>
                </a:cubicBezTo>
                <a:cubicBezTo>
                  <a:pt x="16912" y="2501"/>
                  <a:pt x="16890" y="2434"/>
                  <a:pt x="16890" y="2375"/>
                </a:cubicBezTo>
                <a:cubicBezTo>
                  <a:pt x="16890" y="2316"/>
                  <a:pt x="16880" y="2266"/>
                  <a:pt x="16870" y="2266"/>
                </a:cubicBezTo>
                <a:cubicBezTo>
                  <a:pt x="16860" y="2266"/>
                  <a:pt x="16816" y="2248"/>
                  <a:pt x="16773" y="2227"/>
                </a:cubicBezTo>
                <a:cubicBezTo>
                  <a:pt x="16756" y="2219"/>
                  <a:pt x="16742" y="2213"/>
                  <a:pt x="16734" y="2212"/>
                </a:cubicBezTo>
                <a:close/>
                <a:moveTo>
                  <a:pt x="12797" y="2310"/>
                </a:moveTo>
                <a:lnTo>
                  <a:pt x="12733" y="2429"/>
                </a:lnTo>
                <a:cubicBezTo>
                  <a:pt x="12697" y="2493"/>
                  <a:pt x="12679" y="2565"/>
                  <a:pt x="12694" y="2595"/>
                </a:cubicBezTo>
                <a:cubicBezTo>
                  <a:pt x="12764" y="2738"/>
                  <a:pt x="12872" y="2601"/>
                  <a:pt x="12827" y="2424"/>
                </a:cubicBezTo>
                <a:lnTo>
                  <a:pt x="12797" y="2310"/>
                </a:lnTo>
                <a:close/>
                <a:moveTo>
                  <a:pt x="18807" y="2677"/>
                </a:moveTo>
                <a:cubicBezTo>
                  <a:pt x="18792" y="2676"/>
                  <a:pt x="18772" y="2686"/>
                  <a:pt x="18749" y="2711"/>
                </a:cubicBezTo>
                <a:cubicBezTo>
                  <a:pt x="18714" y="2747"/>
                  <a:pt x="18690" y="2787"/>
                  <a:pt x="18690" y="2802"/>
                </a:cubicBezTo>
                <a:cubicBezTo>
                  <a:pt x="18690" y="2818"/>
                  <a:pt x="18716" y="2805"/>
                  <a:pt x="18749" y="2771"/>
                </a:cubicBezTo>
                <a:cubicBezTo>
                  <a:pt x="18781" y="2737"/>
                  <a:pt x="18824" y="2725"/>
                  <a:pt x="18844" y="2747"/>
                </a:cubicBezTo>
                <a:cubicBezTo>
                  <a:pt x="18864" y="2770"/>
                  <a:pt x="18862" y="2755"/>
                  <a:pt x="18844" y="2716"/>
                </a:cubicBezTo>
                <a:cubicBezTo>
                  <a:pt x="18832" y="2688"/>
                  <a:pt x="18821" y="2678"/>
                  <a:pt x="18807" y="2677"/>
                </a:cubicBezTo>
                <a:close/>
                <a:moveTo>
                  <a:pt x="17975" y="2786"/>
                </a:moveTo>
                <a:cubicBezTo>
                  <a:pt x="17969" y="2775"/>
                  <a:pt x="17955" y="2809"/>
                  <a:pt x="17932" y="2874"/>
                </a:cubicBezTo>
                <a:cubicBezTo>
                  <a:pt x="17860" y="3074"/>
                  <a:pt x="17867" y="3107"/>
                  <a:pt x="17963" y="3275"/>
                </a:cubicBezTo>
                <a:cubicBezTo>
                  <a:pt x="18068" y="3459"/>
                  <a:pt x="18095" y="3471"/>
                  <a:pt x="18022" y="3301"/>
                </a:cubicBezTo>
                <a:cubicBezTo>
                  <a:pt x="17993" y="3233"/>
                  <a:pt x="17976" y="3076"/>
                  <a:pt x="17979" y="2954"/>
                </a:cubicBezTo>
                <a:cubicBezTo>
                  <a:pt x="17982" y="2851"/>
                  <a:pt x="17981" y="2797"/>
                  <a:pt x="17975" y="2786"/>
                </a:cubicBezTo>
                <a:close/>
                <a:moveTo>
                  <a:pt x="18129" y="2835"/>
                </a:moveTo>
                <a:cubicBezTo>
                  <a:pt x="18122" y="2843"/>
                  <a:pt x="18122" y="2883"/>
                  <a:pt x="18121" y="2954"/>
                </a:cubicBezTo>
                <a:cubicBezTo>
                  <a:pt x="18120" y="3073"/>
                  <a:pt x="18132" y="3103"/>
                  <a:pt x="18168" y="3058"/>
                </a:cubicBezTo>
                <a:cubicBezTo>
                  <a:pt x="18202" y="3014"/>
                  <a:pt x="18201" y="2963"/>
                  <a:pt x="18168" y="2890"/>
                </a:cubicBezTo>
                <a:cubicBezTo>
                  <a:pt x="18147" y="2845"/>
                  <a:pt x="18136" y="2826"/>
                  <a:pt x="18129" y="2835"/>
                </a:cubicBezTo>
                <a:close/>
                <a:moveTo>
                  <a:pt x="17642" y="2905"/>
                </a:moveTo>
                <a:cubicBezTo>
                  <a:pt x="17632" y="2909"/>
                  <a:pt x="17621" y="2918"/>
                  <a:pt x="17609" y="2931"/>
                </a:cubicBezTo>
                <a:cubicBezTo>
                  <a:pt x="17575" y="2967"/>
                  <a:pt x="17550" y="2974"/>
                  <a:pt x="17550" y="2949"/>
                </a:cubicBezTo>
                <a:cubicBezTo>
                  <a:pt x="17550" y="2924"/>
                  <a:pt x="17524" y="2935"/>
                  <a:pt x="17496" y="2970"/>
                </a:cubicBezTo>
                <a:cubicBezTo>
                  <a:pt x="17458" y="3018"/>
                  <a:pt x="17463" y="3064"/>
                  <a:pt x="17515" y="3164"/>
                </a:cubicBezTo>
                <a:cubicBezTo>
                  <a:pt x="17563" y="3256"/>
                  <a:pt x="17571" y="3316"/>
                  <a:pt x="17540" y="3355"/>
                </a:cubicBezTo>
                <a:cubicBezTo>
                  <a:pt x="17509" y="3394"/>
                  <a:pt x="17511" y="3448"/>
                  <a:pt x="17544" y="3528"/>
                </a:cubicBezTo>
                <a:cubicBezTo>
                  <a:pt x="17592" y="3639"/>
                  <a:pt x="17616" y="3656"/>
                  <a:pt x="17768" y="3671"/>
                </a:cubicBezTo>
                <a:cubicBezTo>
                  <a:pt x="17815" y="3675"/>
                  <a:pt x="17830" y="3726"/>
                  <a:pt x="17821" y="3847"/>
                </a:cubicBezTo>
                <a:cubicBezTo>
                  <a:pt x="17809" y="3999"/>
                  <a:pt x="17820" y="4015"/>
                  <a:pt x="17920" y="4015"/>
                </a:cubicBezTo>
                <a:cubicBezTo>
                  <a:pt x="17982" y="4015"/>
                  <a:pt x="18043" y="3995"/>
                  <a:pt x="18057" y="3968"/>
                </a:cubicBezTo>
                <a:cubicBezTo>
                  <a:pt x="18070" y="3940"/>
                  <a:pt x="18054" y="3927"/>
                  <a:pt x="18022" y="3935"/>
                </a:cubicBezTo>
                <a:cubicBezTo>
                  <a:pt x="17991" y="3944"/>
                  <a:pt x="17961" y="3892"/>
                  <a:pt x="17952" y="3821"/>
                </a:cubicBezTo>
                <a:cubicBezTo>
                  <a:pt x="17944" y="3751"/>
                  <a:pt x="17887" y="3605"/>
                  <a:pt x="17827" y="3495"/>
                </a:cubicBezTo>
                <a:cubicBezTo>
                  <a:pt x="17763" y="3376"/>
                  <a:pt x="17735" y="3276"/>
                  <a:pt x="17759" y="3246"/>
                </a:cubicBezTo>
                <a:cubicBezTo>
                  <a:pt x="17782" y="3216"/>
                  <a:pt x="17774" y="3127"/>
                  <a:pt x="17735" y="3029"/>
                </a:cubicBezTo>
                <a:cubicBezTo>
                  <a:pt x="17696" y="2930"/>
                  <a:pt x="17673" y="2895"/>
                  <a:pt x="17642" y="2905"/>
                </a:cubicBezTo>
                <a:close/>
                <a:moveTo>
                  <a:pt x="16667" y="2993"/>
                </a:moveTo>
                <a:cubicBezTo>
                  <a:pt x="16652" y="2992"/>
                  <a:pt x="16631" y="2995"/>
                  <a:pt x="16615" y="3003"/>
                </a:cubicBezTo>
                <a:cubicBezTo>
                  <a:pt x="16580" y="3021"/>
                  <a:pt x="16595" y="3032"/>
                  <a:pt x="16646" y="3034"/>
                </a:cubicBezTo>
                <a:cubicBezTo>
                  <a:pt x="16692" y="3037"/>
                  <a:pt x="16716" y="3021"/>
                  <a:pt x="16702" y="3003"/>
                </a:cubicBezTo>
                <a:cubicBezTo>
                  <a:pt x="16695" y="2994"/>
                  <a:pt x="16683" y="2994"/>
                  <a:pt x="16667" y="2993"/>
                </a:cubicBezTo>
                <a:close/>
                <a:moveTo>
                  <a:pt x="18758" y="3122"/>
                </a:moveTo>
                <a:cubicBezTo>
                  <a:pt x="18713" y="3134"/>
                  <a:pt x="18647" y="3211"/>
                  <a:pt x="18647" y="3267"/>
                </a:cubicBezTo>
                <a:cubicBezTo>
                  <a:pt x="18647" y="3294"/>
                  <a:pt x="18687" y="3283"/>
                  <a:pt x="18733" y="3246"/>
                </a:cubicBezTo>
                <a:cubicBezTo>
                  <a:pt x="18780" y="3209"/>
                  <a:pt x="18805" y="3159"/>
                  <a:pt x="18793" y="3133"/>
                </a:cubicBezTo>
                <a:cubicBezTo>
                  <a:pt x="18786" y="3120"/>
                  <a:pt x="18773" y="3118"/>
                  <a:pt x="18758" y="3122"/>
                </a:cubicBezTo>
                <a:close/>
                <a:moveTo>
                  <a:pt x="18376" y="3267"/>
                </a:moveTo>
                <a:cubicBezTo>
                  <a:pt x="18369" y="3262"/>
                  <a:pt x="18354" y="3274"/>
                  <a:pt x="18328" y="3301"/>
                </a:cubicBezTo>
                <a:cubicBezTo>
                  <a:pt x="18293" y="3338"/>
                  <a:pt x="18254" y="3354"/>
                  <a:pt x="18238" y="3334"/>
                </a:cubicBezTo>
                <a:cubicBezTo>
                  <a:pt x="18222" y="3314"/>
                  <a:pt x="18207" y="3319"/>
                  <a:pt x="18207" y="3350"/>
                </a:cubicBezTo>
                <a:cubicBezTo>
                  <a:pt x="18207" y="3380"/>
                  <a:pt x="18222" y="3422"/>
                  <a:pt x="18238" y="3443"/>
                </a:cubicBezTo>
                <a:cubicBezTo>
                  <a:pt x="18288" y="3505"/>
                  <a:pt x="18359" y="3452"/>
                  <a:pt x="18376" y="3340"/>
                </a:cubicBezTo>
                <a:cubicBezTo>
                  <a:pt x="18383" y="3297"/>
                  <a:pt x="18383" y="3273"/>
                  <a:pt x="18376" y="3267"/>
                </a:cubicBezTo>
                <a:close/>
                <a:moveTo>
                  <a:pt x="10607" y="3425"/>
                </a:moveTo>
                <a:cubicBezTo>
                  <a:pt x="10582" y="3425"/>
                  <a:pt x="10569" y="3448"/>
                  <a:pt x="10584" y="3479"/>
                </a:cubicBezTo>
                <a:cubicBezTo>
                  <a:pt x="10599" y="3509"/>
                  <a:pt x="10622" y="3534"/>
                  <a:pt x="10632" y="3534"/>
                </a:cubicBezTo>
                <a:cubicBezTo>
                  <a:pt x="10643" y="3534"/>
                  <a:pt x="10654" y="3509"/>
                  <a:pt x="10654" y="3479"/>
                </a:cubicBezTo>
                <a:cubicBezTo>
                  <a:pt x="10654" y="3448"/>
                  <a:pt x="10633" y="3425"/>
                  <a:pt x="10607" y="3425"/>
                </a:cubicBezTo>
                <a:close/>
                <a:moveTo>
                  <a:pt x="17256" y="3777"/>
                </a:moveTo>
                <a:cubicBezTo>
                  <a:pt x="17145" y="3746"/>
                  <a:pt x="17055" y="3994"/>
                  <a:pt x="17162" y="4129"/>
                </a:cubicBezTo>
                <a:cubicBezTo>
                  <a:pt x="17226" y="4209"/>
                  <a:pt x="17253" y="4220"/>
                  <a:pt x="17217" y="4147"/>
                </a:cubicBezTo>
                <a:cubicBezTo>
                  <a:pt x="17203" y="4117"/>
                  <a:pt x="17231" y="4044"/>
                  <a:pt x="17279" y="3984"/>
                </a:cubicBezTo>
                <a:cubicBezTo>
                  <a:pt x="17353" y="3891"/>
                  <a:pt x="17357" y="3866"/>
                  <a:pt x="17303" y="3810"/>
                </a:cubicBezTo>
                <a:cubicBezTo>
                  <a:pt x="17287" y="3792"/>
                  <a:pt x="17272" y="3781"/>
                  <a:pt x="17256" y="3777"/>
                </a:cubicBezTo>
                <a:close/>
                <a:moveTo>
                  <a:pt x="16856" y="4330"/>
                </a:moveTo>
                <a:cubicBezTo>
                  <a:pt x="16851" y="4336"/>
                  <a:pt x="16848" y="4353"/>
                  <a:pt x="16847" y="4385"/>
                </a:cubicBezTo>
                <a:cubicBezTo>
                  <a:pt x="16845" y="4443"/>
                  <a:pt x="16859" y="4478"/>
                  <a:pt x="16874" y="4460"/>
                </a:cubicBezTo>
                <a:cubicBezTo>
                  <a:pt x="16889" y="4442"/>
                  <a:pt x="16887" y="4393"/>
                  <a:pt x="16874" y="4354"/>
                </a:cubicBezTo>
                <a:cubicBezTo>
                  <a:pt x="16867" y="4331"/>
                  <a:pt x="16860" y="4324"/>
                  <a:pt x="16856" y="4330"/>
                </a:cubicBezTo>
                <a:close/>
                <a:moveTo>
                  <a:pt x="16498" y="5251"/>
                </a:moveTo>
                <a:cubicBezTo>
                  <a:pt x="16493" y="5254"/>
                  <a:pt x="16495" y="5268"/>
                  <a:pt x="16506" y="5300"/>
                </a:cubicBezTo>
                <a:cubicBezTo>
                  <a:pt x="16522" y="5346"/>
                  <a:pt x="16549" y="5431"/>
                  <a:pt x="16564" y="5484"/>
                </a:cubicBezTo>
                <a:cubicBezTo>
                  <a:pt x="16597" y="5600"/>
                  <a:pt x="16619" y="5604"/>
                  <a:pt x="16726" y="5502"/>
                </a:cubicBezTo>
                <a:cubicBezTo>
                  <a:pt x="16819" y="5412"/>
                  <a:pt x="16792" y="5306"/>
                  <a:pt x="16679" y="5329"/>
                </a:cubicBezTo>
                <a:cubicBezTo>
                  <a:pt x="16637" y="5338"/>
                  <a:pt x="16575" y="5319"/>
                  <a:pt x="16541" y="5285"/>
                </a:cubicBezTo>
                <a:cubicBezTo>
                  <a:pt x="16516" y="5260"/>
                  <a:pt x="16503" y="5248"/>
                  <a:pt x="16498" y="5251"/>
                </a:cubicBezTo>
                <a:close/>
                <a:moveTo>
                  <a:pt x="18690" y="5443"/>
                </a:moveTo>
                <a:cubicBezTo>
                  <a:pt x="18674" y="5431"/>
                  <a:pt x="18611" y="5453"/>
                  <a:pt x="18552" y="5492"/>
                </a:cubicBezTo>
                <a:cubicBezTo>
                  <a:pt x="18492" y="5531"/>
                  <a:pt x="18421" y="5552"/>
                  <a:pt x="18392" y="5541"/>
                </a:cubicBezTo>
                <a:cubicBezTo>
                  <a:pt x="18364" y="5529"/>
                  <a:pt x="18305" y="5541"/>
                  <a:pt x="18259" y="5572"/>
                </a:cubicBezTo>
                <a:cubicBezTo>
                  <a:pt x="18200" y="5612"/>
                  <a:pt x="18159" y="5609"/>
                  <a:pt x="18121" y="5562"/>
                </a:cubicBezTo>
                <a:cubicBezTo>
                  <a:pt x="18079" y="5510"/>
                  <a:pt x="18071" y="5513"/>
                  <a:pt x="18082" y="5572"/>
                </a:cubicBezTo>
                <a:cubicBezTo>
                  <a:pt x="18100" y="5665"/>
                  <a:pt x="17859" y="5847"/>
                  <a:pt x="17768" y="5810"/>
                </a:cubicBezTo>
                <a:cubicBezTo>
                  <a:pt x="17728" y="5793"/>
                  <a:pt x="17735" y="5820"/>
                  <a:pt x="17786" y="5870"/>
                </a:cubicBezTo>
                <a:cubicBezTo>
                  <a:pt x="17867" y="5949"/>
                  <a:pt x="17862" y="5952"/>
                  <a:pt x="17724" y="6038"/>
                </a:cubicBezTo>
                <a:cubicBezTo>
                  <a:pt x="17645" y="6088"/>
                  <a:pt x="17561" y="6113"/>
                  <a:pt x="17540" y="6097"/>
                </a:cubicBezTo>
                <a:cubicBezTo>
                  <a:pt x="17519" y="6080"/>
                  <a:pt x="17501" y="6104"/>
                  <a:pt x="17501" y="6146"/>
                </a:cubicBezTo>
                <a:cubicBezTo>
                  <a:pt x="17501" y="6248"/>
                  <a:pt x="17263" y="6530"/>
                  <a:pt x="17221" y="6477"/>
                </a:cubicBezTo>
                <a:cubicBezTo>
                  <a:pt x="17202" y="6454"/>
                  <a:pt x="17202" y="6503"/>
                  <a:pt x="17217" y="6581"/>
                </a:cubicBezTo>
                <a:cubicBezTo>
                  <a:pt x="17248" y="6734"/>
                  <a:pt x="17151" y="6890"/>
                  <a:pt x="17067" y="6824"/>
                </a:cubicBezTo>
                <a:cubicBezTo>
                  <a:pt x="17041" y="6804"/>
                  <a:pt x="17006" y="6822"/>
                  <a:pt x="16993" y="6868"/>
                </a:cubicBezTo>
                <a:cubicBezTo>
                  <a:pt x="16961" y="6971"/>
                  <a:pt x="17113" y="7169"/>
                  <a:pt x="17260" y="7215"/>
                </a:cubicBezTo>
                <a:cubicBezTo>
                  <a:pt x="17426" y="7268"/>
                  <a:pt x="17432" y="7326"/>
                  <a:pt x="17283" y="7437"/>
                </a:cubicBezTo>
                <a:cubicBezTo>
                  <a:pt x="17157" y="7530"/>
                  <a:pt x="17158" y="7536"/>
                  <a:pt x="17244" y="7577"/>
                </a:cubicBezTo>
                <a:cubicBezTo>
                  <a:pt x="17350" y="7626"/>
                  <a:pt x="17318" y="7735"/>
                  <a:pt x="17197" y="7735"/>
                </a:cubicBezTo>
                <a:cubicBezTo>
                  <a:pt x="17087" y="7735"/>
                  <a:pt x="17042" y="7837"/>
                  <a:pt x="17131" y="7880"/>
                </a:cubicBezTo>
                <a:cubicBezTo>
                  <a:pt x="17174" y="7901"/>
                  <a:pt x="17224" y="7872"/>
                  <a:pt x="17260" y="7810"/>
                </a:cubicBezTo>
                <a:cubicBezTo>
                  <a:pt x="17318" y="7712"/>
                  <a:pt x="17325" y="7712"/>
                  <a:pt x="17377" y="7869"/>
                </a:cubicBezTo>
                <a:cubicBezTo>
                  <a:pt x="17406" y="7960"/>
                  <a:pt x="17426" y="8076"/>
                  <a:pt x="17420" y="8120"/>
                </a:cubicBezTo>
                <a:cubicBezTo>
                  <a:pt x="17411" y="8185"/>
                  <a:pt x="17422" y="8185"/>
                  <a:pt x="17476" y="8130"/>
                </a:cubicBezTo>
                <a:cubicBezTo>
                  <a:pt x="17520" y="8083"/>
                  <a:pt x="17551" y="8080"/>
                  <a:pt x="17570" y="8120"/>
                </a:cubicBezTo>
                <a:cubicBezTo>
                  <a:pt x="17586" y="8152"/>
                  <a:pt x="17636" y="8174"/>
                  <a:pt x="17685" y="8174"/>
                </a:cubicBezTo>
                <a:cubicBezTo>
                  <a:pt x="17738" y="8174"/>
                  <a:pt x="17785" y="8222"/>
                  <a:pt x="17798" y="8288"/>
                </a:cubicBezTo>
                <a:cubicBezTo>
                  <a:pt x="17816" y="8373"/>
                  <a:pt x="17837" y="8381"/>
                  <a:pt x="17881" y="8335"/>
                </a:cubicBezTo>
                <a:cubicBezTo>
                  <a:pt x="17946" y="8268"/>
                  <a:pt x="18117" y="8356"/>
                  <a:pt x="18117" y="8456"/>
                </a:cubicBezTo>
                <a:cubicBezTo>
                  <a:pt x="18117" y="8487"/>
                  <a:pt x="18141" y="8496"/>
                  <a:pt x="18172" y="8472"/>
                </a:cubicBezTo>
                <a:cubicBezTo>
                  <a:pt x="18202" y="8448"/>
                  <a:pt x="18272" y="8434"/>
                  <a:pt x="18328" y="8443"/>
                </a:cubicBezTo>
                <a:cubicBezTo>
                  <a:pt x="18383" y="8452"/>
                  <a:pt x="18459" y="8431"/>
                  <a:pt x="18491" y="8397"/>
                </a:cubicBezTo>
                <a:cubicBezTo>
                  <a:pt x="18563" y="8322"/>
                  <a:pt x="18623" y="8413"/>
                  <a:pt x="18585" y="8537"/>
                </a:cubicBezTo>
                <a:cubicBezTo>
                  <a:pt x="18566" y="8600"/>
                  <a:pt x="18579" y="8605"/>
                  <a:pt x="18647" y="8562"/>
                </a:cubicBezTo>
                <a:cubicBezTo>
                  <a:pt x="18695" y="8532"/>
                  <a:pt x="18770" y="8485"/>
                  <a:pt x="18817" y="8456"/>
                </a:cubicBezTo>
                <a:cubicBezTo>
                  <a:pt x="18874" y="8420"/>
                  <a:pt x="18915" y="8418"/>
                  <a:pt x="18934" y="8456"/>
                </a:cubicBezTo>
                <a:cubicBezTo>
                  <a:pt x="18953" y="8495"/>
                  <a:pt x="18980" y="8495"/>
                  <a:pt x="19017" y="8456"/>
                </a:cubicBezTo>
                <a:cubicBezTo>
                  <a:pt x="19048" y="8424"/>
                  <a:pt x="19083" y="8413"/>
                  <a:pt x="19099" y="8433"/>
                </a:cubicBezTo>
                <a:cubicBezTo>
                  <a:pt x="19170" y="8522"/>
                  <a:pt x="19120" y="8287"/>
                  <a:pt x="19041" y="8161"/>
                </a:cubicBezTo>
                <a:cubicBezTo>
                  <a:pt x="18993" y="8084"/>
                  <a:pt x="18953" y="8003"/>
                  <a:pt x="18953" y="7983"/>
                </a:cubicBezTo>
                <a:cubicBezTo>
                  <a:pt x="18953" y="7963"/>
                  <a:pt x="18899" y="7854"/>
                  <a:pt x="18832" y="7745"/>
                </a:cubicBezTo>
                <a:cubicBezTo>
                  <a:pt x="18751" y="7610"/>
                  <a:pt x="18604" y="7488"/>
                  <a:pt x="18384" y="7360"/>
                </a:cubicBezTo>
                <a:cubicBezTo>
                  <a:pt x="18083" y="7185"/>
                  <a:pt x="18061" y="7161"/>
                  <a:pt x="18137" y="7091"/>
                </a:cubicBezTo>
                <a:cubicBezTo>
                  <a:pt x="18183" y="7049"/>
                  <a:pt x="18206" y="7013"/>
                  <a:pt x="18187" y="7013"/>
                </a:cubicBezTo>
                <a:cubicBezTo>
                  <a:pt x="18167" y="7013"/>
                  <a:pt x="18225" y="6909"/>
                  <a:pt x="18318" y="6780"/>
                </a:cubicBezTo>
                <a:cubicBezTo>
                  <a:pt x="18411" y="6651"/>
                  <a:pt x="18505" y="6555"/>
                  <a:pt x="18526" y="6563"/>
                </a:cubicBezTo>
                <a:cubicBezTo>
                  <a:pt x="18546" y="6571"/>
                  <a:pt x="18554" y="6556"/>
                  <a:pt x="18540" y="6527"/>
                </a:cubicBezTo>
                <a:cubicBezTo>
                  <a:pt x="18526" y="6499"/>
                  <a:pt x="18531" y="6406"/>
                  <a:pt x="18556" y="6325"/>
                </a:cubicBezTo>
                <a:cubicBezTo>
                  <a:pt x="18627" y="6090"/>
                  <a:pt x="18722" y="5468"/>
                  <a:pt x="18690" y="5443"/>
                </a:cubicBezTo>
                <a:close/>
                <a:moveTo>
                  <a:pt x="16022" y="8011"/>
                </a:moveTo>
                <a:lnTo>
                  <a:pt x="16005" y="8229"/>
                </a:lnTo>
                <a:cubicBezTo>
                  <a:pt x="15983" y="8514"/>
                  <a:pt x="16000" y="8585"/>
                  <a:pt x="16077" y="8506"/>
                </a:cubicBezTo>
                <a:cubicBezTo>
                  <a:pt x="16121" y="8459"/>
                  <a:pt x="16147" y="8473"/>
                  <a:pt x="16184" y="8560"/>
                </a:cubicBezTo>
                <a:cubicBezTo>
                  <a:pt x="16238" y="8687"/>
                  <a:pt x="16239" y="8687"/>
                  <a:pt x="16336" y="8640"/>
                </a:cubicBezTo>
                <a:cubicBezTo>
                  <a:pt x="16374" y="8622"/>
                  <a:pt x="16404" y="8569"/>
                  <a:pt x="16404" y="8526"/>
                </a:cubicBezTo>
                <a:cubicBezTo>
                  <a:pt x="16404" y="8483"/>
                  <a:pt x="16432" y="8435"/>
                  <a:pt x="16467" y="8418"/>
                </a:cubicBezTo>
                <a:cubicBezTo>
                  <a:pt x="16503" y="8401"/>
                  <a:pt x="16533" y="8329"/>
                  <a:pt x="16529" y="8260"/>
                </a:cubicBezTo>
                <a:cubicBezTo>
                  <a:pt x="16522" y="8162"/>
                  <a:pt x="16496" y="8135"/>
                  <a:pt x="16418" y="8146"/>
                </a:cubicBezTo>
                <a:cubicBezTo>
                  <a:pt x="16362" y="8154"/>
                  <a:pt x="16303" y="8176"/>
                  <a:pt x="16289" y="8195"/>
                </a:cubicBezTo>
                <a:cubicBezTo>
                  <a:pt x="16274" y="8213"/>
                  <a:pt x="16208" y="8179"/>
                  <a:pt x="16141" y="8120"/>
                </a:cubicBezTo>
                <a:lnTo>
                  <a:pt x="16022" y="8011"/>
                </a:lnTo>
                <a:close/>
                <a:moveTo>
                  <a:pt x="17264" y="8487"/>
                </a:moveTo>
                <a:cubicBezTo>
                  <a:pt x="17229" y="8470"/>
                  <a:pt x="17194" y="8497"/>
                  <a:pt x="17180" y="8542"/>
                </a:cubicBezTo>
                <a:cubicBezTo>
                  <a:pt x="17166" y="8588"/>
                  <a:pt x="17134" y="8610"/>
                  <a:pt x="17110" y="8591"/>
                </a:cubicBezTo>
                <a:cubicBezTo>
                  <a:pt x="17047" y="8542"/>
                  <a:pt x="17056" y="8803"/>
                  <a:pt x="17119" y="8883"/>
                </a:cubicBezTo>
                <a:cubicBezTo>
                  <a:pt x="17148" y="8919"/>
                  <a:pt x="17180" y="8948"/>
                  <a:pt x="17192" y="8948"/>
                </a:cubicBezTo>
                <a:cubicBezTo>
                  <a:pt x="17203" y="8948"/>
                  <a:pt x="17198" y="8932"/>
                  <a:pt x="17182" y="8912"/>
                </a:cubicBezTo>
                <a:cubicBezTo>
                  <a:pt x="17166" y="8892"/>
                  <a:pt x="17185" y="8830"/>
                  <a:pt x="17225" y="8775"/>
                </a:cubicBezTo>
                <a:cubicBezTo>
                  <a:pt x="17265" y="8719"/>
                  <a:pt x="17282" y="8674"/>
                  <a:pt x="17264" y="8674"/>
                </a:cubicBezTo>
                <a:cubicBezTo>
                  <a:pt x="17245" y="8674"/>
                  <a:pt x="17251" y="8638"/>
                  <a:pt x="17279" y="8596"/>
                </a:cubicBezTo>
                <a:cubicBezTo>
                  <a:pt x="17317" y="8537"/>
                  <a:pt x="17312" y="8511"/>
                  <a:pt x="17264" y="8487"/>
                </a:cubicBezTo>
                <a:close/>
                <a:moveTo>
                  <a:pt x="16537" y="10303"/>
                </a:moveTo>
                <a:cubicBezTo>
                  <a:pt x="16692" y="10309"/>
                  <a:pt x="16800" y="10372"/>
                  <a:pt x="16800" y="10477"/>
                </a:cubicBezTo>
                <a:cubicBezTo>
                  <a:pt x="16800" y="10529"/>
                  <a:pt x="16862" y="10650"/>
                  <a:pt x="16934" y="10743"/>
                </a:cubicBezTo>
                <a:cubicBezTo>
                  <a:pt x="17055" y="10900"/>
                  <a:pt x="17062" y="10927"/>
                  <a:pt x="17020" y="11116"/>
                </a:cubicBezTo>
                <a:cubicBezTo>
                  <a:pt x="16924" y="11553"/>
                  <a:pt x="17046" y="11830"/>
                  <a:pt x="17897" y="13045"/>
                </a:cubicBezTo>
                <a:cubicBezTo>
                  <a:pt x="18980" y="14589"/>
                  <a:pt x="19296" y="15094"/>
                  <a:pt x="19723" y="15989"/>
                </a:cubicBezTo>
                <a:cubicBezTo>
                  <a:pt x="20186" y="16958"/>
                  <a:pt x="20348" y="17833"/>
                  <a:pt x="20210" y="18576"/>
                </a:cubicBezTo>
                <a:cubicBezTo>
                  <a:pt x="20127" y="19018"/>
                  <a:pt x="19938" y="19553"/>
                  <a:pt x="19752" y="19870"/>
                </a:cubicBezTo>
                <a:cubicBezTo>
                  <a:pt x="19640" y="20061"/>
                  <a:pt x="19577" y="20107"/>
                  <a:pt x="19390" y="20157"/>
                </a:cubicBezTo>
                <a:cubicBezTo>
                  <a:pt x="19266" y="20191"/>
                  <a:pt x="18994" y="20217"/>
                  <a:pt x="18784" y="20216"/>
                </a:cubicBezTo>
                <a:cubicBezTo>
                  <a:pt x="18208" y="20212"/>
                  <a:pt x="17914" y="20103"/>
                  <a:pt x="16061" y="19225"/>
                </a:cubicBezTo>
                <a:cubicBezTo>
                  <a:pt x="14963" y="18705"/>
                  <a:pt x="14098" y="18452"/>
                  <a:pt x="13134" y="18364"/>
                </a:cubicBezTo>
                <a:cubicBezTo>
                  <a:pt x="12753" y="18329"/>
                  <a:pt x="11859" y="18432"/>
                  <a:pt x="11361" y="18568"/>
                </a:cubicBezTo>
                <a:cubicBezTo>
                  <a:pt x="11254" y="18597"/>
                  <a:pt x="11148" y="18601"/>
                  <a:pt x="11127" y="18576"/>
                </a:cubicBezTo>
                <a:cubicBezTo>
                  <a:pt x="11107" y="18550"/>
                  <a:pt x="11181" y="18376"/>
                  <a:pt x="11291" y="18191"/>
                </a:cubicBezTo>
                <a:lnTo>
                  <a:pt x="11490" y="17854"/>
                </a:lnTo>
                <a:lnTo>
                  <a:pt x="12552" y="17849"/>
                </a:lnTo>
                <a:cubicBezTo>
                  <a:pt x="14243" y="17841"/>
                  <a:pt x="14829" y="17796"/>
                  <a:pt x="15375" y="17642"/>
                </a:cubicBezTo>
                <a:cubicBezTo>
                  <a:pt x="15641" y="17567"/>
                  <a:pt x="15887" y="17487"/>
                  <a:pt x="15923" y="17459"/>
                </a:cubicBezTo>
                <a:cubicBezTo>
                  <a:pt x="15978" y="17416"/>
                  <a:pt x="15994" y="16935"/>
                  <a:pt x="16042" y="14352"/>
                </a:cubicBezTo>
                <a:cubicBezTo>
                  <a:pt x="16074" y="12672"/>
                  <a:pt x="16115" y="11087"/>
                  <a:pt x="16133" y="10829"/>
                </a:cubicBezTo>
                <a:lnTo>
                  <a:pt x="16163" y="10358"/>
                </a:lnTo>
                <a:lnTo>
                  <a:pt x="16369" y="10314"/>
                </a:lnTo>
                <a:cubicBezTo>
                  <a:pt x="16429" y="10301"/>
                  <a:pt x="16486" y="10301"/>
                  <a:pt x="16537" y="1030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44" name="تجميع"/>
          <p:cNvGrpSpPr/>
          <p:nvPr/>
        </p:nvGrpSpPr>
        <p:grpSpPr>
          <a:xfrm>
            <a:off x="18823436" y="5636405"/>
            <a:ext cx="2746474" cy="2307142"/>
            <a:chOff x="0" y="0"/>
            <a:chExt cx="2746473" cy="2307140"/>
          </a:xfrm>
        </p:grpSpPr>
        <p:sp>
          <p:nvSpPr>
            <p:cNvPr id="641" name="شريط فيلم"/>
            <p:cNvSpPr/>
            <p:nvPr/>
          </p:nvSpPr>
          <p:spPr>
            <a:xfrm>
              <a:off x="0" y="0"/>
              <a:ext cx="2746474" cy="2307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2" name="مستطيل"/>
            <p:cNvSpPr/>
            <p:nvPr/>
          </p:nvSpPr>
          <p:spPr>
            <a:xfrm>
              <a:off x="175348" y="522861"/>
              <a:ext cx="2413904" cy="1252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الخطوات الاربع لحل المسالة"/>
            <p:cNvSpPr txBox="1"/>
            <p:nvPr/>
          </p:nvSpPr>
          <p:spPr>
            <a:xfrm>
              <a:off x="81710" y="260492"/>
              <a:ext cx="2601180" cy="1786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الخطوات الاربع لحل المسالة </a:t>
              </a:r>
            </a:p>
          </p:txBody>
        </p:sp>
      </p:grpSp>
      <p:sp>
        <p:nvSpPr>
          <p:cNvPr id="645" name="Google Shape;3283;p59"/>
          <p:cNvSpPr/>
          <p:nvPr/>
        </p:nvSpPr>
        <p:spPr>
          <a:xfrm>
            <a:off x="4009868" y="3723147"/>
            <a:ext cx="660182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6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sp>
        <p:nvSpPr>
          <p:cNvPr id="647" name="Google Shape;3098;p57"/>
          <p:cNvSpPr txBox="1"/>
          <p:nvPr/>
        </p:nvSpPr>
        <p:spPr>
          <a:xfrm>
            <a:off x="11863555" y="1278168"/>
            <a:ext cx="7864525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99244F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شريط الذكريات </a:t>
            </a:r>
          </a:p>
        </p:txBody>
      </p:sp>
      <p:grpSp>
        <p:nvGrpSpPr>
          <p:cNvPr id="651" name="تجميع"/>
          <p:cNvGrpSpPr/>
          <p:nvPr/>
        </p:nvGrpSpPr>
        <p:grpSpPr>
          <a:xfrm>
            <a:off x="16076963" y="5636405"/>
            <a:ext cx="2746474" cy="2307142"/>
            <a:chOff x="0" y="0"/>
            <a:chExt cx="2746473" cy="2307140"/>
          </a:xfrm>
        </p:grpSpPr>
        <p:sp>
          <p:nvSpPr>
            <p:cNvPr id="648" name="شريط فيلم"/>
            <p:cNvSpPr/>
            <p:nvPr/>
          </p:nvSpPr>
          <p:spPr>
            <a:xfrm>
              <a:off x="0" y="0"/>
              <a:ext cx="2746474" cy="2307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مستطيل"/>
            <p:cNvSpPr/>
            <p:nvPr/>
          </p:nvSpPr>
          <p:spPr>
            <a:xfrm>
              <a:off x="175348" y="522861"/>
              <a:ext cx="2413904" cy="1252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0" name="القوى والاسس"/>
            <p:cNvSpPr txBox="1"/>
            <p:nvPr/>
          </p:nvSpPr>
          <p:spPr>
            <a:xfrm>
              <a:off x="230906" y="260492"/>
              <a:ext cx="2284662" cy="1786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القوى والاسس</a:t>
              </a:r>
            </a:p>
          </p:txBody>
        </p:sp>
      </p:grpSp>
      <p:sp>
        <p:nvSpPr>
          <p:cNvPr id="652" name="Google Shape;3098;p57"/>
          <p:cNvSpPr txBox="1"/>
          <p:nvPr/>
        </p:nvSpPr>
        <p:spPr>
          <a:xfrm>
            <a:off x="12192000" y="4025956"/>
            <a:ext cx="7864524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004D6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تعلمنا في هذا الفصل </a:t>
            </a:r>
          </a:p>
        </p:txBody>
      </p:sp>
      <p:grpSp>
        <p:nvGrpSpPr>
          <p:cNvPr id="656" name="تجميع"/>
          <p:cNvGrpSpPr/>
          <p:nvPr/>
        </p:nvGrpSpPr>
        <p:grpSpPr>
          <a:xfrm>
            <a:off x="13330489" y="5636405"/>
            <a:ext cx="2746474" cy="2307142"/>
            <a:chOff x="0" y="0"/>
            <a:chExt cx="2746473" cy="2307140"/>
          </a:xfrm>
        </p:grpSpPr>
        <p:sp>
          <p:nvSpPr>
            <p:cNvPr id="653" name="شريط فيلم"/>
            <p:cNvSpPr/>
            <p:nvPr/>
          </p:nvSpPr>
          <p:spPr>
            <a:xfrm>
              <a:off x="0" y="0"/>
              <a:ext cx="2746474" cy="2307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4" name="مستطيل"/>
            <p:cNvSpPr/>
            <p:nvPr/>
          </p:nvSpPr>
          <p:spPr>
            <a:xfrm>
              <a:off x="175348" y="522861"/>
              <a:ext cx="2413904" cy="1252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5" name="ترتيب العمليات"/>
            <p:cNvSpPr txBox="1"/>
            <p:nvPr/>
          </p:nvSpPr>
          <p:spPr>
            <a:xfrm>
              <a:off x="230906" y="260492"/>
              <a:ext cx="2284661" cy="1786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ترتيب العمليات </a:t>
              </a:r>
            </a:p>
          </p:txBody>
        </p:sp>
      </p:grpSp>
      <p:grpSp>
        <p:nvGrpSpPr>
          <p:cNvPr id="660" name="تجميع"/>
          <p:cNvGrpSpPr/>
          <p:nvPr/>
        </p:nvGrpSpPr>
        <p:grpSpPr>
          <a:xfrm>
            <a:off x="10595747" y="5646261"/>
            <a:ext cx="2734743" cy="2297286"/>
            <a:chOff x="0" y="0"/>
            <a:chExt cx="2734741" cy="2297285"/>
          </a:xfrm>
        </p:grpSpPr>
        <p:sp>
          <p:nvSpPr>
            <p:cNvPr id="657" name="شريط فيلم"/>
            <p:cNvSpPr/>
            <p:nvPr/>
          </p:nvSpPr>
          <p:spPr>
            <a:xfrm>
              <a:off x="0" y="0"/>
              <a:ext cx="2734742" cy="2297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مستطيل"/>
            <p:cNvSpPr/>
            <p:nvPr/>
          </p:nvSpPr>
          <p:spPr>
            <a:xfrm>
              <a:off x="174599" y="520628"/>
              <a:ext cx="2403593" cy="12474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9" name="استراتيجية التخمين والتحقق"/>
            <p:cNvSpPr txBox="1"/>
            <p:nvPr/>
          </p:nvSpPr>
          <p:spPr>
            <a:xfrm>
              <a:off x="42032" y="259379"/>
              <a:ext cx="2650678" cy="17785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استراتيجية التخمين والتحقق</a:t>
              </a:r>
            </a:p>
          </p:txBody>
        </p:sp>
      </p:grpSp>
      <p:grpSp>
        <p:nvGrpSpPr>
          <p:cNvPr id="664" name="تجميع"/>
          <p:cNvGrpSpPr/>
          <p:nvPr/>
        </p:nvGrpSpPr>
        <p:grpSpPr>
          <a:xfrm>
            <a:off x="7872737" y="5646261"/>
            <a:ext cx="2723011" cy="2287431"/>
            <a:chOff x="0" y="0"/>
            <a:chExt cx="2723009" cy="2287430"/>
          </a:xfrm>
        </p:grpSpPr>
        <p:sp>
          <p:nvSpPr>
            <p:cNvPr id="661" name="شريط فيلم"/>
            <p:cNvSpPr/>
            <p:nvPr/>
          </p:nvSpPr>
          <p:spPr>
            <a:xfrm>
              <a:off x="0" y="0"/>
              <a:ext cx="2723011" cy="2287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2" name="مستطيل"/>
            <p:cNvSpPr/>
            <p:nvPr/>
          </p:nvSpPr>
          <p:spPr>
            <a:xfrm>
              <a:off x="173850" y="518394"/>
              <a:ext cx="2393282" cy="12421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3" name="المتغيرات والعبارات الجبرية"/>
            <p:cNvSpPr txBox="1"/>
            <p:nvPr/>
          </p:nvSpPr>
          <p:spPr>
            <a:xfrm>
              <a:off x="19819" y="258266"/>
              <a:ext cx="2661339" cy="17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المتغيرات والعبارات الجبرية</a:t>
              </a:r>
            </a:p>
          </p:txBody>
        </p:sp>
      </p:grpSp>
      <p:grpSp>
        <p:nvGrpSpPr>
          <p:cNvPr id="668" name="تجميع"/>
          <p:cNvGrpSpPr/>
          <p:nvPr/>
        </p:nvGrpSpPr>
        <p:grpSpPr>
          <a:xfrm>
            <a:off x="5218101" y="5684834"/>
            <a:ext cx="2631173" cy="2210284"/>
            <a:chOff x="0" y="0"/>
            <a:chExt cx="2631171" cy="2210282"/>
          </a:xfrm>
        </p:grpSpPr>
        <p:sp>
          <p:nvSpPr>
            <p:cNvPr id="665" name="شريط فيلم"/>
            <p:cNvSpPr/>
            <p:nvPr/>
          </p:nvSpPr>
          <p:spPr>
            <a:xfrm>
              <a:off x="0" y="0"/>
              <a:ext cx="2631172" cy="2210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6" name="مستطيل"/>
            <p:cNvSpPr/>
            <p:nvPr/>
          </p:nvSpPr>
          <p:spPr>
            <a:xfrm>
              <a:off x="167987" y="500910"/>
              <a:ext cx="2312564" cy="120021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المعادلات"/>
            <p:cNvSpPr txBox="1"/>
            <p:nvPr/>
          </p:nvSpPr>
          <p:spPr>
            <a:xfrm>
              <a:off x="19151" y="249556"/>
              <a:ext cx="2571581" cy="1711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المعادلات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6" grpId="7"/>
      <p:bldP build="whole" bldLvl="1" animBg="1" rev="0" advAuto="0" spid="647" grpId="3"/>
      <p:bldP build="whole" bldLvl="1" animBg="1" rev="0" advAuto="0" spid="634" grpId="2"/>
      <p:bldP build="whole" bldLvl="1" animBg="1" rev="0" advAuto="0" spid="660" grpId="8"/>
      <p:bldP build="whole" bldLvl="1" animBg="1" rev="0" advAuto="0" spid="652" grpId="4"/>
      <p:bldP build="whole" bldLvl="1" animBg="1" rev="0" advAuto="0" spid="651" grpId="6"/>
      <p:bldP build="whole" bldLvl="1" animBg="1" rev="0" advAuto="0" spid="627" grpId="1"/>
      <p:bldP build="whole" bldLvl="1" animBg="1" rev="0" advAuto="0" spid="644" grpId="5"/>
      <p:bldP build="whole" bldLvl="1" animBg="1" rev="0" advAuto="0" spid="668" grpId="10"/>
      <p:bldP build="whole" bldLvl="1" animBg="1" rev="0" advAuto="0" spid="664" grpId="9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مستطيل"/>
          <p:cNvSpPr/>
          <p:nvPr/>
        </p:nvSpPr>
        <p:spPr>
          <a:xfrm>
            <a:off x="20224227" y="3718792"/>
            <a:ext cx="1486599" cy="1359730"/>
          </a:xfrm>
          <a:prstGeom prst="rect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73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671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pPr>
              <a:r>
                <a:rPr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rPr>
                <a:t>١</a:t>
              </a:r>
            </a:p>
          </p:txBody>
        </p:sp>
        <p:sp>
          <p:nvSpPr>
            <p:cNvPr id="672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74" name="Google Shape;828;p33"/>
          <p:cNvSpPr txBox="1"/>
          <p:nvPr/>
        </p:nvSpPr>
        <p:spPr>
          <a:xfrm>
            <a:off x="7064219" y="6084442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= ١٦         </a:t>
            </a:r>
          </a:p>
        </p:txBody>
      </p:sp>
      <p:grpSp>
        <p:nvGrpSpPr>
          <p:cNvPr id="679" name="Google Shape;1599;p45"/>
          <p:cNvGrpSpPr/>
          <p:nvPr/>
        </p:nvGrpSpPr>
        <p:grpSpPr>
          <a:xfrm>
            <a:off x="4931573" y="3501438"/>
            <a:ext cx="1543553" cy="1543553"/>
            <a:chOff x="0" y="0"/>
            <a:chExt cx="1543551" cy="1543551"/>
          </a:xfrm>
        </p:grpSpPr>
        <p:grpSp>
          <p:nvGrpSpPr>
            <p:cNvPr id="677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75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76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78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80" name="مستطيل"/>
          <p:cNvSpPr/>
          <p:nvPr/>
        </p:nvSpPr>
        <p:spPr>
          <a:xfrm>
            <a:off x="20224227" y="5962720"/>
            <a:ext cx="1486599" cy="135973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83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681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682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86" name="تجميع"/>
          <p:cNvGrpSpPr/>
          <p:nvPr/>
        </p:nvGrpSpPr>
        <p:grpSpPr>
          <a:xfrm>
            <a:off x="20224227" y="8334967"/>
            <a:ext cx="1486599" cy="1359730"/>
            <a:chOff x="0" y="0"/>
            <a:chExt cx="1486598" cy="1359728"/>
          </a:xfrm>
        </p:grpSpPr>
        <p:sp>
          <p:nvSpPr>
            <p:cNvPr id="684" name="مستطيل"/>
            <p:cNvSpPr/>
            <p:nvPr/>
          </p:nvSpPr>
          <p:spPr>
            <a:xfrm>
              <a:off x="0" y="0"/>
              <a:ext cx="1486599" cy="1359729"/>
            </a:xfrm>
            <a:prstGeom prst="rect">
              <a:avLst/>
            </a:prstGeom>
            <a:solidFill>
              <a:srgbClr val="E0779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85" name="Google Shape;2952;p55"/>
            <p:cNvSpPr txBox="1"/>
            <p:nvPr/>
          </p:nvSpPr>
          <p:spPr>
            <a:xfrm>
              <a:off x="287796" y="278893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687" name="Google Shape;2989;p55"/>
          <p:cNvSpPr/>
          <p:nvPr/>
        </p:nvSpPr>
        <p:spPr>
          <a:xfrm>
            <a:off x="20294541" y="8376509"/>
            <a:ext cx="1127670" cy="1092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8" name="Google Shape;828;p33"/>
          <p:cNvSpPr txBox="1"/>
          <p:nvPr/>
        </p:nvSpPr>
        <p:spPr>
          <a:xfrm>
            <a:off x="7053449" y="3750542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تسمى س+٥ معادلة </a:t>
            </a:r>
          </a:p>
        </p:txBody>
      </p:sp>
      <p:sp>
        <p:nvSpPr>
          <p:cNvPr id="689" name="Google Shape;828;p33"/>
          <p:cNvSpPr txBox="1"/>
          <p:nvPr/>
        </p:nvSpPr>
        <p:spPr>
          <a:xfrm>
            <a:off x="7153543" y="10398107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المعادلة س -٣ = ٦ هو س= ٩</a:t>
            </a:r>
          </a:p>
        </p:txBody>
      </p:sp>
      <p:grpSp>
        <p:nvGrpSpPr>
          <p:cNvPr id="694" name="Google Shape;1599;p45"/>
          <p:cNvGrpSpPr/>
          <p:nvPr/>
        </p:nvGrpSpPr>
        <p:grpSpPr>
          <a:xfrm>
            <a:off x="4825243" y="5778897"/>
            <a:ext cx="1543552" cy="1543553"/>
            <a:chOff x="0" y="0"/>
            <a:chExt cx="1543551" cy="1543551"/>
          </a:xfrm>
        </p:grpSpPr>
        <p:grpSp>
          <p:nvGrpSpPr>
            <p:cNvPr id="692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90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91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93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99" name="تجميع"/>
          <p:cNvGrpSpPr/>
          <p:nvPr/>
        </p:nvGrpSpPr>
        <p:grpSpPr>
          <a:xfrm>
            <a:off x="4825243" y="10202106"/>
            <a:ext cx="1756214" cy="1756214"/>
            <a:chOff x="0" y="0"/>
            <a:chExt cx="1756212" cy="1756212"/>
          </a:xfrm>
        </p:grpSpPr>
        <p:grpSp>
          <p:nvGrpSpPr>
            <p:cNvPr id="697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695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96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98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02" name="تجميع"/>
          <p:cNvGrpSpPr/>
          <p:nvPr/>
        </p:nvGrpSpPr>
        <p:grpSpPr>
          <a:xfrm>
            <a:off x="14290520" y="5860554"/>
            <a:ext cx="1842911" cy="1564061"/>
            <a:chOff x="0" y="0"/>
            <a:chExt cx="1842910" cy="1564059"/>
          </a:xfrm>
        </p:grpSpPr>
        <p:sp>
          <p:nvSpPr>
            <p:cNvPr id="700" name="٨"/>
            <p:cNvSpPr txBox="1"/>
            <p:nvPr/>
          </p:nvSpPr>
          <p:spPr>
            <a:xfrm>
              <a:off x="0" y="400623"/>
              <a:ext cx="1842911" cy="116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/>
                <a:t>٨</a:t>
              </a:r>
              <a:r>
                <a:t> </a:t>
              </a:r>
            </a:p>
          </p:txBody>
        </p:sp>
        <p:sp>
          <p:nvSpPr>
            <p:cNvPr id="701" name="٢"/>
            <p:cNvSpPr txBox="1"/>
            <p:nvPr/>
          </p:nvSpPr>
          <p:spPr>
            <a:xfrm>
              <a:off x="113844" y="0"/>
              <a:ext cx="680344" cy="801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703" name="Google Shape;3431;p48"/>
          <p:cNvSpPr/>
          <p:nvPr/>
        </p:nvSpPr>
        <p:spPr>
          <a:xfrm>
            <a:off x="20027665" y="10274906"/>
            <a:ext cx="1879726" cy="212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2881" y="1068"/>
                </a:moveTo>
                <a:cubicBezTo>
                  <a:pt x="13085" y="1068"/>
                  <a:pt x="13180" y="1176"/>
                  <a:pt x="13276" y="1351"/>
                </a:cubicBezTo>
                <a:cubicBezTo>
                  <a:pt x="13345" y="1476"/>
                  <a:pt x="13396" y="1574"/>
                  <a:pt x="13466" y="1664"/>
                </a:cubicBezTo>
                <a:cubicBezTo>
                  <a:pt x="13056" y="1662"/>
                  <a:pt x="12646" y="1662"/>
                  <a:pt x="12235" y="1661"/>
                </a:cubicBezTo>
                <a:cubicBezTo>
                  <a:pt x="12303" y="1374"/>
                  <a:pt x="12486" y="1098"/>
                  <a:pt x="12831" y="1070"/>
                </a:cubicBezTo>
                <a:cubicBezTo>
                  <a:pt x="12848" y="1069"/>
                  <a:pt x="12865" y="1068"/>
                  <a:pt x="12881" y="1068"/>
                </a:cubicBezTo>
                <a:close/>
                <a:moveTo>
                  <a:pt x="9769" y="1068"/>
                </a:moveTo>
                <a:cubicBezTo>
                  <a:pt x="9972" y="1068"/>
                  <a:pt x="10068" y="1176"/>
                  <a:pt x="10164" y="1351"/>
                </a:cubicBezTo>
                <a:cubicBezTo>
                  <a:pt x="10232" y="1475"/>
                  <a:pt x="10283" y="1573"/>
                  <a:pt x="10353" y="1662"/>
                </a:cubicBezTo>
                <a:cubicBezTo>
                  <a:pt x="9942" y="1663"/>
                  <a:pt x="9533" y="1664"/>
                  <a:pt x="9122" y="1665"/>
                </a:cubicBezTo>
                <a:cubicBezTo>
                  <a:pt x="9189" y="1376"/>
                  <a:pt x="9372" y="1098"/>
                  <a:pt x="9718" y="1070"/>
                </a:cubicBezTo>
                <a:cubicBezTo>
                  <a:pt x="9736" y="1069"/>
                  <a:pt x="9753" y="1068"/>
                  <a:pt x="9769" y="1068"/>
                </a:cubicBezTo>
                <a:close/>
                <a:moveTo>
                  <a:pt x="6657" y="1068"/>
                </a:moveTo>
                <a:cubicBezTo>
                  <a:pt x="6860" y="1068"/>
                  <a:pt x="6956" y="1176"/>
                  <a:pt x="7051" y="1351"/>
                </a:cubicBezTo>
                <a:cubicBezTo>
                  <a:pt x="7123" y="1480"/>
                  <a:pt x="7174" y="1581"/>
                  <a:pt x="7249" y="1673"/>
                </a:cubicBezTo>
                <a:cubicBezTo>
                  <a:pt x="6835" y="1675"/>
                  <a:pt x="6421" y="1678"/>
                  <a:pt x="6007" y="1680"/>
                </a:cubicBezTo>
                <a:cubicBezTo>
                  <a:pt x="6071" y="1385"/>
                  <a:pt x="6254" y="1098"/>
                  <a:pt x="6606" y="1070"/>
                </a:cubicBezTo>
                <a:cubicBezTo>
                  <a:pt x="6624" y="1069"/>
                  <a:pt x="6641" y="1068"/>
                  <a:pt x="6657" y="1068"/>
                </a:cubicBezTo>
                <a:close/>
                <a:moveTo>
                  <a:pt x="15994" y="1068"/>
                </a:moveTo>
                <a:cubicBezTo>
                  <a:pt x="16197" y="1068"/>
                  <a:pt x="16292" y="1176"/>
                  <a:pt x="16388" y="1351"/>
                </a:cubicBezTo>
                <a:cubicBezTo>
                  <a:pt x="16463" y="1487"/>
                  <a:pt x="16516" y="1592"/>
                  <a:pt x="16597" y="1687"/>
                </a:cubicBezTo>
                <a:cubicBezTo>
                  <a:pt x="16180" y="1683"/>
                  <a:pt x="15762" y="1678"/>
                  <a:pt x="15345" y="1674"/>
                </a:cubicBezTo>
                <a:cubicBezTo>
                  <a:pt x="15410" y="1382"/>
                  <a:pt x="15593" y="1098"/>
                  <a:pt x="15943" y="1070"/>
                </a:cubicBezTo>
                <a:cubicBezTo>
                  <a:pt x="15961" y="1069"/>
                  <a:pt x="15978" y="1068"/>
                  <a:pt x="15994" y="1068"/>
                </a:cubicBezTo>
                <a:close/>
                <a:moveTo>
                  <a:pt x="3545" y="1068"/>
                </a:moveTo>
                <a:cubicBezTo>
                  <a:pt x="3748" y="1068"/>
                  <a:pt x="3843" y="1176"/>
                  <a:pt x="3939" y="1351"/>
                </a:cubicBezTo>
                <a:cubicBezTo>
                  <a:pt x="4015" y="1488"/>
                  <a:pt x="4068" y="1593"/>
                  <a:pt x="4150" y="1690"/>
                </a:cubicBezTo>
                <a:cubicBezTo>
                  <a:pt x="3997" y="1691"/>
                  <a:pt x="3843" y="1692"/>
                  <a:pt x="3690" y="1692"/>
                </a:cubicBezTo>
                <a:lnTo>
                  <a:pt x="2891" y="1697"/>
                </a:lnTo>
                <a:cubicBezTo>
                  <a:pt x="2951" y="1396"/>
                  <a:pt x="3135" y="1099"/>
                  <a:pt x="3494" y="1070"/>
                </a:cubicBezTo>
                <a:lnTo>
                  <a:pt x="3494" y="1070"/>
                </a:lnTo>
                <a:cubicBezTo>
                  <a:pt x="3512" y="1069"/>
                  <a:pt x="3529" y="1068"/>
                  <a:pt x="3545" y="1068"/>
                </a:cubicBezTo>
                <a:close/>
                <a:moveTo>
                  <a:pt x="571" y="19024"/>
                </a:moveTo>
                <a:cubicBezTo>
                  <a:pt x="576" y="19024"/>
                  <a:pt x="592" y="19033"/>
                  <a:pt x="630" y="19061"/>
                </a:cubicBezTo>
                <a:cubicBezTo>
                  <a:pt x="624" y="19060"/>
                  <a:pt x="618" y="19059"/>
                  <a:pt x="613" y="19058"/>
                </a:cubicBezTo>
                <a:cubicBezTo>
                  <a:pt x="612" y="19059"/>
                  <a:pt x="611" y="19060"/>
                  <a:pt x="609" y="19060"/>
                </a:cubicBezTo>
                <a:cubicBezTo>
                  <a:pt x="597" y="19060"/>
                  <a:pt x="562" y="19024"/>
                  <a:pt x="571" y="19024"/>
                </a:cubicBezTo>
                <a:close/>
                <a:moveTo>
                  <a:pt x="18948" y="19052"/>
                </a:moveTo>
                <a:cubicBezTo>
                  <a:pt x="18950" y="19052"/>
                  <a:pt x="18951" y="19053"/>
                  <a:pt x="18951" y="19055"/>
                </a:cubicBezTo>
                <a:cubicBezTo>
                  <a:pt x="18951" y="19056"/>
                  <a:pt x="18940" y="19059"/>
                  <a:pt x="18926" y="19063"/>
                </a:cubicBezTo>
                <a:cubicBezTo>
                  <a:pt x="18935" y="19057"/>
                  <a:pt x="18944" y="19052"/>
                  <a:pt x="18948" y="19052"/>
                </a:cubicBezTo>
                <a:close/>
                <a:moveTo>
                  <a:pt x="7988" y="2208"/>
                </a:moveTo>
                <a:cubicBezTo>
                  <a:pt x="8053" y="2703"/>
                  <a:pt x="8277" y="3183"/>
                  <a:pt x="8645" y="3539"/>
                </a:cubicBezTo>
                <a:cubicBezTo>
                  <a:pt x="8948" y="3831"/>
                  <a:pt x="9402" y="4030"/>
                  <a:pt x="9847" y="4030"/>
                </a:cubicBezTo>
                <a:cubicBezTo>
                  <a:pt x="10095" y="4030"/>
                  <a:pt x="10341" y="3968"/>
                  <a:pt x="10555" y="3825"/>
                </a:cubicBezTo>
                <a:cubicBezTo>
                  <a:pt x="10852" y="3627"/>
                  <a:pt x="10811" y="3228"/>
                  <a:pt x="10455" y="3114"/>
                </a:cubicBezTo>
                <a:cubicBezTo>
                  <a:pt x="10292" y="3062"/>
                  <a:pt x="10120" y="3044"/>
                  <a:pt x="9948" y="3033"/>
                </a:cubicBezTo>
                <a:cubicBezTo>
                  <a:pt x="9764" y="3022"/>
                  <a:pt x="9803" y="3052"/>
                  <a:pt x="9628" y="2965"/>
                </a:cubicBezTo>
                <a:cubicBezTo>
                  <a:pt x="9341" y="2822"/>
                  <a:pt x="9179" y="2514"/>
                  <a:pt x="9119" y="2209"/>
                </a:cubicBezTo>
                <a:cubicBezTo>
                  <a:pt x="9780" y="2210"/>
                  <a:pt x="10441" y="2212"/>
                  <a:pt x="11101" y="2215"/>
                </a:cubicBezTo>
                <a:cubicBezTo>
                  <a:pt x="11167" y="2708"/>
                  <a:pt x="11391" y="3185"/>
                  <a:pt x="11757" y="3539"/>
                </a:cubicBezTo>
                <a:cubicBezTo>
                  <a:pt x="12060" y="3831"/>
                  <a:pt x="12514" y="4030"/>
                  <a:pt x="12959" y="4030"/>
                </a:cubicBezTo>
                <a:cubicBezTo>
                  <a:pt x="13207" y="4030"/>
                  <a:pt x="13453" y="3968"/>
                  <a:pt x="13667" y="3825"/>
                </a:cubicBezTo>
                <a:cubicBezTo>
                  <a:pt x="13964" y="3627"/>
                  <a:pt x="13923" y="3227"/>
                  <a:pt x="13567" y="3114"/>
                </a:cubicBezTo>
                <a:cubicBezTo>
                  <a:pt x="13404" y="3061"/>
                  <a:pt x="13232" y="3044"/>
                  <a:pt x="13060" y="3033"/>
                </a:cubicBezTo>
                <a:cubicBezTo>
                  <a:pt x="12876" y="3022"/>
                  <a:pt x="12915" y="3052"/>
                  <a:pt x="12741" y="2965"/>
                </a:cubicBezTo>
                <a:cubicBezTo>
                  <a:pt x="12457" y="2824"/>
                  <a:pt x="12296" y="2522"/>
                  <a:pt x="12234" y="2220"/>
                </a:cubicBezTo>
                <a:cubicBezTo>
                  <a:pt x="12894" y="2223"/>
                  <a:pt x="13555" y="2227"/>
                  <a:pt x="14216" y="2230"/>
                </a:cubicBezTo>
                <a:cubicBezTo>
                  <a:pt x="14285" y="2717"/>
                  <a:pt x="14507" y="3188"/>
                  <a:pt x="14870" y="3539"/>
                </a:cubicBezTo>
                <a:cubicBezTo>
                  <a:pt x="15173" y="3831"/>
                  <a:pt x="15627" y="4030"/>
                  <a:pt x="16071" y="4030"/>
                </a:cubicBezTo>
                <a:cubicBezTo>
                  <a:pt x="16320" y="4030"/>
                  <a:pt x="16565" y="3968"/>
                  <a:pt x="16779" y="3825"/>
                </a:cubicBezTo>
                <a:cubicBezTo>
                  <a:pt x="17076" y="3627"/>
                  <a:pt x="17035" y="3227"/>
                  <a:pt x="16679" y="3114"/>
                </a:cubicBezTo>
                <a:cubicBezTo>
                  <a:pt x="16516" y="3061"/>
                  <a:pt x="16344" y="3044"/>
                  <a:pt x="16172" y="3033"/>
                </a:cubicBezTo>
                <a:cubicBezTo>
                  <a:pt x="15988" y="3021"/>
                  <a:pt x="16027" y="3052"/>
                  <a:pt x="15853" y="2965"/>
                </a:cubicBezTo>
                <a:cubicBezTo>
                  <a:pt x="15574" y="2826"/>
                  <a:pt x="15414" y="2533"/>
                  <a:pt x="15350" y="2236"/>
                </a:cubicBezTo>
                <a:lnTo>
                  <a:pt x="15862" y="2239"/>
                </a:lnTo>
                <a:cubicBezTo>
                  <a:pt x="16838" y="2244"/>
                  <a:pt x="17814" y="2250"/>
                  <a:pt x="18790" y="2266"/>
                </a:cubicBezTo>
                <a:cubicBezTo>
                  <a:pt x="18994" y="7206"/>
                  <a:pt x="19016" y="12147"/>
                  <a:pt x="18858" y="17089"/>
                </a:cubicBezTo>
                <a:cubicBezTo>
                  <a:pt x="18839" y="17675"/>
                  <a:pt x="18819" y="18260"/>
                  <a:pt x="18796" y="18847"/>
                </a:cubicBezTo>
                <a:cubicBezTo>
                  <a:pt x="18795" y="18897"/>
                  <a:pt x="18767" y="19006"/>
                  <a:pt x="18769" y="19076"/>
                </a:cubicBezTo>
                <a:cubicBezTo>
                  <a:pt x="18587" y="19086"/>
                  <a:pt x="18302" y="19124"/>
                  <a:pt x="18092" y="19136"/>
                </a:cubicBezTo>
                <a:cubicBezTo>
                  <a:pt x="17003" y="19194"/>
                  <a:pt x="15911" y="19211"/>
                  <a:pt x="14821" y="19229"/>
                </a:cubicBezTo>
                <a:cubicBezTo>
                  <a:pt x="13146" y="19255"/>
                  <a:pt x="11471" y="19268"/>
                  <a:pt x="9796" y="19268"/>
                </a:cubicBezTo>
                <a:cubicBezTo>
                  <a:pt x="8426" y="19268"/>
                  <a:pt x="7055" y="19260"/>
                  <a:pt x="5684" y="19242"/>
                </a:cubicBezTo>
                <a:cubicBezTo>
                  <a:pt x="4478" y="19228"/>
                  <a:pt x="3271" y="19210"/>
                  <a:pt x="2065" y="19163"/>
                </a:cubicBezTo>
                <a:cubicBezTo>
                  <a:pt x="1695" y="19149"/>
                  <a:pt x="1322" y="19135"/>
                  <a:pt x="953" y="19103"/>
                </a:cubicBezTo>
                <a:cubicBezTo>
                  <a:pt x="871" y="19096"/>
                  <a:pt x="825" y="19087"/>
                  <a:pt x="784" y="19080"/>
                </a:cubicBezTo>
                <a:cubicBezTo>
                  <a:pt x="787" y="19022"/>
                  <a:pt x="759" y="18920"/>
                  <a:pt x="756" y="18847"/>
                </a:cubicBezTo>
                <a:cubicBezTo>
                  <a:pt x="548" y="13319"/>
                  <a:pt x="534" y="7794"/>
                  <a:pt x="762" y="2267"/>
                </a:cubicBezTo>
                <a:cubicBezTo>
                  <a:pt x="1098" y="2261"/>
                  <a:pt x="1434" y="2255"/>
                  <a:pt x="1770" y="2251"/>
                </a:cubicBezTo>
                <a:cubicBezTo>
                  <a:pt x="1842" y="2731"/>
                  <a:pt x="2063" y="3194"/>
                  <a:pt x="2421" y="3539"/>
                </a:cubicBezTo>
                <a:cubicBezTo>
                  <a:pt x="2723" y="3831"/>
                  <a:pt x="3178" y="4031"/>
                  <a:pt x="3622" y="4031"/>
                </a:cubicBezTo>
                <a:cubicBezTo>
                  <a:pt x="3871" y="4031"/>
                  <a:pt x="4116" y="3968"/>
                  <a:pt x="4330" y="3825"/>
                </a:cubicBezTo>
                <a:cubicBezTo>
                  <a:pt x="4627" y="3627"/>
                  <a:pt x="4587" y="3228"/>
                  <a:pt x="4231" y="3114"/>
                </a:cubicBezTo>
                <a:cubicBezTo>
                  <a:pt x="4067" y="3062"/>
                  <a:pt x="3895" y="3044"/>
                  <a:pt x="3723" y="3033"/>
                </a:cubicBezTo>
                <a:cubicBezTo>
                  <a:pt x="3539" y="3022"/>
                  <a:pt x="3578" y="3053"/>
                  <a:pt x="3404" y="2966"/>
                </a:cubicBezTo>
                <a:cubicBezTo>
                  <a:pt x="3124" y="2826"/>
                  <a:pt x="2964" y="2532"/>
                  <a:pt x="2900" y="2235"/>
                </a:cubicBezTo>
                <a:cubicBezTo>
                  <a:pt x="3559" y="2227"/>
                  <a:pt x="4218" y="2222"/>
                  <a:pt x="4877" y="2218"/>
                </a:cubicBezTo>
                <a:cubicBezTo>
                  <a:pt x="4943" y="2710"/>
                  <a:pt x="5167" y="3185"/>
                  <a:pt x="5533" y="3539"/>
                </a:cubicBezTo>
                <a:cubicBezTo>
                  <a:pt x="5836" y="3832"/>
                  <a:pt x="6290" y="4031"/>
                  <a:pt x="6734" y="4031"/>
                </a:cubicBezTo>
                <a:cubicBezTo>
                  <a:pt x="6983" y="4031"/>
                  <a:pt x="7228" y="3969"/>
                  <a:pt x="7442" y="3826"/>
                </a:cubicBezTo>
                <a:cubicBezTo>
                  <a:pt x="7739" y="3627"/>
                  <a:pt x="7699" y="3228"/>
                  <a:pt x="7343" y="3114"/>
                </a:cubicBezTo>
                <a:cubicBezTo>
                  <a:pt x="7179" y="3062"/>
                  <a:pt x="7007" y="3044"/>
                  <a:pt x="6835" y="3033"/>
                </a:cubicBezTo>
                <a:cubicBezTo>
                  <a:pt x="6652" y="3022"/>
                  <a:pt x="6690" y="3053"/>
                  <a:pt x="6516" y="2966"/>
                </a:cubicBezTo>
                <a:cubicBezTo>
                  <a:pt x="6229" y="2823"/>
                  <a:pt x="6068" y="2516"/>
                  <a:pt x="6007" y="2211"/>
                </a:cubicBezTo>
                <a:cubicBezTo>
                  <a:pt x="6667" y="2209"/>
                  <a:pt x="7328" y="2208"/>
                  <a:pt x="7988" y="2208"/>
                </a:cubicBezTo>
                <a:close/>
                <a:moveTo>
                  <a:pt x="19393" y="2575"/>
                </a:moveTo>
                <a:cubicBezTo>
                  <a:pt x="19429" y="2603"/>
                  <a:pt x="19463" y="2629"/>
                  <a:pt x="19493" y="2655"/>
                </a:cubicBezTo>
                <a:cubicBezTo>
                  <a:pt x="19670" y="2813"/>
                  <a:pt x="19843" y="2975"/>
                  <a:pt x="20012" y="3139"/>
                </a:cubicBezTo>
                <a:lnTo>
                  <a:pt x="20013" y="3139"/>
                </a:lnTo>
                <a:cubicBezTo>
                  <a:pt x="20083" y="5155"/>
                  <a:pt x="19986" y="7169"/>
                  <a:pt x="19996" y="9185"/>
                </a:cubicBezTo>
                <a:cubicBezTo>
                  <a:pt x="20007" y="11958"/>
                  <a:pt x="19954" y="14730"/>
                  <a:pt x="19905" y="17502"/>
                </a:cubicBezTo>
                <a:cubicBezTo>
                  <a:pt x="19891" y="18274"/>
                  <a:pt x="19886" y="19048"/>
                  <a:pt x="19863" y="19820"/>
                </a:cubicBezTo>
                <a:cubicBezTo>
                  <a:pt x="19710" y="19682"/>
                  <a:pt x="19536" y="19512"/>
                  <a:pt x="19351" y="19378"/>
                </a:cubicBezTo>
                <a:cubicBezTo>
                  <a:pt x="19353" y="19374"/>
                  <a:pt x="19356" y="19371"/>
                  <a:pt x="19358" y="19367"/>
                </a:cubicBezTo>
                <a:cubicBezTo>
                  <a:pt x="19432" y="19184"/>
                  <a:pt x="19384" y="18895"/>
                  <a:pt x="19391" y="18699"/>
                </a:cubicBezTo>
                <a:cubicBezTo>
                  <a:pt x="19403" y="18382"/>
                  <a:pt x="19414" y="18064"/>
                  <a:pt x="19426" y="17745"/>
                </a:cubicBezTo>
                <a:cubicBezTo>
                  <a:pt x="19446" y="17139"/>
                  <a:pt x="19465" y="16534"/>
                  <a:pt x="19482" y="15927"/>
                </a:cubicBezTo>
                <a:cubicBezTo>
                  <a:pt x="19516" y="14691"/>
                  <a:pt x="19539" y="13454"/>
                  <a:pt x="19552" y="12218"/>
                </a:cubicBezTo>
                <a:cubicBezTo>
                  <a:pt x="19577" y="9545"/>
                  <a:pt x="19544" y="6874"/>
                  <a:pt x="19453" y="4202"/>
                </a:cubicBezTo>
                <a:cubicBezTo>
                  <a:pt x="19435" y="3660"/>
                  <a:pt x="19415" y="3118"/>
                  <a:pt x="19393" y="2575"/>
                </a:cubicBezTo>
                <a:close/>
                <a:moveTo>
                  <a:pt x="18960" y="19633"/>
                </a:moveTo>
                <a:cubicBezTo>
                  <a:pt x="19101" y="19804"/>
                  <a:pt x="19292" y="19962"/>
                  <a:pt x="19457" y="20104"/>
                </a:cubicBezTo>
                <a:cubicBezTo>
                  <a:pt x="14546" y="20249"/>
                  <a:pt x="9622" y="20243"/>
                  <a:pt x="4711" y="20263"/>
                </a:cubicBezTo>
                <a:cubicBezTo>
                  <a:pt x="4543" y="20263"/>
                  <a:pt x="4376" y="20264"/>
                  <a:pt x="4208" y="20264"/>
                </a:cubicBezTo>
                <a:cubicBezTo>
                  <a:pt x="3416" y="20264"/>
                  <a:pt x="2621" y="20255"/>
                  <a:pt x="1830" y="20229"/>
                </a:cubicBezTo>
                <a:cubicBezTo>
                  <a:pt x="1688" y="20105"/>
                  <a:pt x="1547" y="19980"/>
                  <a:pt x="1410" y="19851"/>
                </a:cubicBezTo>
                <a:cubicBezTo>
                  <a:pt x="1350" y="19795"/>
                  <a:pt x="1279" y="19734"/>
                  <a:pt x="1205" y="19669"/>
                </a:cubicBezTo>
                <a:cubicBezTo>
                  <a:pt x="1209" y="19669"/>
                  <a:pt x="1213" y="19669"/>
                  <a:pt x="1217" y="19669"/>
                </a:cubicBezTo>
                <a:cubicBezTo>
                  <a:pt x="2303" y="19739"/>
                  <a:pt x="3394" y="19754"/>
                  <a:pt x="4481" y="19773"/>
                </a:cubicBezTo>
                <a:cubicBezTo>
                  <a:pt x="6234" y="19802"/>
                  <a:pt x="7986" y="19817"/>
                  <a:pt x="9739" y="19817"/>
                </a:cubicBezTo>
                <a:cubicBezTo>
                  <a:pt x="11159" y="19817"/>
                  <a:pt x="12580" y="19807"/>
                  <a:pt x="14001" y="19788"/>
                </a:cubicBezTo>
                <a:cubicBezTo>
                  <a:pt x="15238" y="19773"/>
                  <a:pt x="16476" y="19755"/>
                  <a:pt x="17711" y="19702"/>
                </a:cubicBezTo>
                <a:cubicBezTo>
                  <a:pt x="17743" y="19700"/>
                  <a:pt x="17780" y="19700"/>
                  <a:pt x="17821" y="19700"/>
                </a:cubicBezTo>
                <a:cubicBezTo>
                  <a:pt x="17919" y="19700"/>
                  <a:pt x="18039" y="19702"/>
                  <a:pt x="18171" y="19702"/>
                </a:cubicBezTo>
                <a:cubicBezTo>
                  <a:pt x="18428" y="19702"/>
                  <a:pt x="18725" y="19693"/>
                  <a:pt x="18960" y="19633"/>
                </a:cubicBezTo>
                <a:close/>
                <a:moveTo>
                  <a:pt x="20230" y="3346"/>
                </a:moveTo>
                <a:cubicBezTo>
                  <a:pt x="20415" y="3524"/>
                  <a:pt x="20602" y="3707"/>
                  <a:pt x="20747" y="3909"/>
                </a:cubicBezTo>
                <a:cubicBezTo>
                  <a:pt x="20960" y="8959"/>
                  <a:pt x="20983" y="14009"/>
                  <a:pt x="20817" y="19059"/>
                </a:cubicBezTo>
                <a:cubicBezTo>
                  <a:pt x="20801" y="19560"/>
                  <a:pt x="20784" y="20062"/>
                  <a:pt x="20765" y="20563"/>
                </a:cubicBezTo>
                <a:cubicBezTo>
                  <a:pt x="20669" y="20469"/>
                  <a:pt x="20564" y="20379"/>
                  <a:pt x="20455" y="20293"/>
                </a:cubicBezTo>
                <a:cubicBezTo>
                  <a:pt x="20450" y="20268"/>
                  <a:pt x="20441" y="20243"/>
                  <a:pt x="20429" y="20220"/>
                </a:cubicBezTo>
                <a:cubicBezTo>
                  <a:pt x="20446" y="20185"/>
                  <a:pt x="20456" y="20146"/>
                  <a:pt x="20457" y="20107"/>
                </a:cubicBezTo>
                <a:cubicBezTo>
                  <a:pt x="20540" y="18102"/>
                  <a:pt x="20531" y="16092"/>
                  <a:pt x="20535" y="14086"/>
                </a:cubicBezTo>
                <a:cubicBezTo>
                  <a:pt x="20541" y="11276"/>
                  <a:pt x="20535" y="8473"/>
                  <a:pt x="20395" y="5667"/>
                </a:cubicBezTo>
                <a:cubicBezTo>
                  <a:pt x="20357" y="4902"/>
                  <a:pt x="20361" y="4109"/>
                  <a:pt x="20230" y="3346"/>
                </a:cubicBezTo>
                <a:close/>
                <a:moveTo>
                  <a:pt x="2549" y="20854"/>
                </a:moveTo>
                <a:cubicBezTo>
                  <a:pt x="2551" y="20854"/>
                  <a:pt x="2558" y="20857"/>
                  <a:pt x="2569" y="20864"/>
                </a:cubicBezTo>
                <a:cubicBezTo>
                  <a:pt x="2553" y="20858"/>
                  <a:pt x="2547" y="20854"/>
                  <a:pt x="2549" y="20854"/>
                </a:cubicBezTo>
                <a:close/>
                <a:moveTo>
                  <a:pt x="2050" y="20421"/>
                </a:moveTo>
                <a:cubicBezTo>
                  <a:pt x="2757" y="20529"/>
                  <a:pt x="3487" y="20534"/>
                  <a:pt x="4199" y="20567"/>
                </a:cubicBezTo>
                <a:cubicBezTo>
                  <a:pt x="5584" y="20632"/>
                  <a:pt x="6970" y="20706"/>
                  <a:pt x="8356" y="20710"/>
                </a:cubicBezTo>
                <a:cubicBezTo>
                  <a:pt x="9904" y="20715"/>
                  <a:pt x="11452" y="20720"/>
                  <a:pt x="12999" y="20720"/>
                </a:cubicBezTo>
                <a:cubicBezTo>
                  <a:pt x="14455" y="20720"/>
                  <a:pt x="15911" y="20715"/>
                  <a:pt x="17366" y="20699"/>
                </a:cubicBezTo>
                <a:cubicBezTo>
                  <a:pt x="18247" y="20690"/>
                  <a:pt x="19129" y="20678"/>
                  <a:pt x="20010" y="20649"/>
                </a:cubicBezTo>
                <a:cubicBezTo>
                  <a:pt x="20109" y="20749"/>
                  <a:pt x="20210" y="20847"/>
                  <a:pt x="20317" y="20936"/>
                </a:cubicBezTo>
                <a:cubicBezTo>
                  <a:pt x="20210" y="20945"/>
                  <a:pt x="20104" y="20954"/>
                  <a:pt x="20018" y="20958"/>
                </a:cubicBezTo>
                <a:cubicBezTo>
                  <a:pt x="18895" y="21010"/>
                  <a:pt x="17770" y="21022"/>
                  <a:pt x="16646" y="21034"/>
                </a:cubicBezTo>
                <a:cubicBezTo>
                  <a:pt x="15440" y="21047"/>
                  <a:pt x="14235" y="21053"/>
                  <a:pt x="13029" y="21053"/>
                </a:cubicBezTo>
                <a:cubicBezTo>
                  <a:pt x="11165" y="21053"/>
                  <a:pt x="9301" y="21038"/>
                  <a:pt x="7437" y="21014"/>
                </a:cubicBezTo>
                <a:cubicBezTo>
                  <a:pt x="6230" y="20998"/>
                  <a:pt x="5023" y="20980"/>
                  <a:pt x="3817" y="20938"/>
                </a:cubicBezTo>
                <a:cubicBezTo>
                  <a:pt x="3475" y="20927"/>
                  <a:pt x="3132" y="20916"/>
                  <a:pt x="2791" y="20889"/>
                </a:cubicBezTo>
                <a:cubicBezTo>
                  <a:pt x="2672" y="20881"/>
                  <a:pt x="2604" y="20876"/>
                  <a:pt x="2586" y="20870"/>
                </a:cubicBezTo>
                <a:cubicBezTo>
                  <a:pt x="2582" y="20869"/>
                  <a:pt x="2580" y="20868"/>
                  <a:pt x="2576" y="20867"/>
                </a:cubicBezTo>
                <a:cubicBezTo>
                  <a:pt x="2402" y="20725"/>
                  <a:pt x="2230" y="20575"/>
                  <a:pt x="2059" y="20429"/>
                </a:cubicBezTo>
                <a:lnTo>
                  <a:pt x="2050" y="20421"/>
                </a:lnTo>
                <a:close/>
                <a:moveTo>
                  <a:pt x="6690" y="0"/>
                </a:moveTo>
                <a:cubicBezTo>
                  <a:pt x="5969" y="0"/>
                  <a:pt x="5361" y="411"/>
                  <a:pt x="5064" y="993"/>
                </a:cubicBezTo>
                <a:cubicBezTo>
                  <a:pt x="4863" y="451"/>
                  <a:pt x="4210" y="14"/>
                  <a:pt x="3620" y="1"/>
                </a:cubicBezTo>
                <a:cubicBezTo>
                  <a:pt x="3606" y="0"/>
                  <a:pt x="3592" y="0"/>
                  <a:pt x="3578" y="0"/>
                </a:cubicBezTo>
                <a:cubicBezTo>
                  <a:pt x="2721" y="0"/>
                  <a:pt x="2021" y="580"/>
                  <a:pt x="1817" y="1340"/>
                </a:cubicBezTo>
                <a:cubicBezTo>
                  <a:pt x="1785" y="1460"/>
                  <a:pt x="1764" y="1583"/>
                  <a:pt x="1754" y="1706"/>
                </a:cubicBezTo>
                <a:cubicBezTo>
                  <a:pt x="1329" y="1711"/>
                  <a:pt x="903" y="1717"/>
                  <a:pt x="478" y="1725"/>
                </a:cubicBezTo>
                <a:cubicBezTo>
                  <a:pt x="314" y="1727"/>
                  <a:pt x="190" y="1847"/>
                  <a:pt x="183" y="1998"/>
                </a:cubicBezTo>
                <a:cubicBezTo>
                  <a:pt x="-40" y="7247"/>
                  <a:pt x="-59" y="12496"/>
                  <a:pt x="127" y="17746"/>
                </a:cubicBezTo>
                <a:cubicBezTo>
                  <a:pt x="137" y="18039"/>
                  <a:pt x="147" y="18332"/>
                  <a:pt x="158" y="18626"/>
                </a:cubicBezTo>
                <a:cubicBezTo>
                  <a:pt x="159" y="18638"/>
                  <a:pt x="158" y="18652"/>
                  <a:pt x="158" y="18665"/>
                </a:cubicBezTo>
                <a:cubicBezTo>
                  <a:pt x="156" y="18724"/>
                  <a:pt x="154" y="18783"/>
                  <a:pt x="154" y="18842"/>
                </a:cubicBezTo>
                <a:cubicBezTo>
                  <a:pt x="146" y="19024"/>
                  <a:pt x="137" y="19225"/>
                  <a:pt x="194" y="19367"/>
                </a:cubicBezTo>
                <a:cubicBezTo>
                  <a:pt x="223" y="19437"/>
                  <a:pt x="264" y="19485"/>
                  <a:pt x="317" y="19521"/>
                </a:cubicBezTo>
                <a:cubicBezTo>
                  <a:pt x="344" y="19565"/>
                  <a:pt x="376" y="19608"/>
                  <a:pt x="411" y="19648"/>
                </a:cubicBezTo>
                <a:cubicBezTo>
                  <a:pt x="830" y="20115"/>
                  <a:pt x="1306" y="20534"/>
                  <a:pt x="1791" y="20941"/>
                </a:cubicBezTo>
                <a:cubicBezTo>
                  <a:pt x="1971" y="21093"/>
                  <a:pt x="2160" y="21315"/>
                  <a:pt x="2395" y="21391"/>
                </a:cubicBezTo>
                <a:cubicBezTo>
                  <a:pt x="2600" y="21458"/>
                  <a:pt x="2870" y="21444"/>
                  <a:pt x="3085" y="21455"/>
                </a:cubicBezTo>
                <a:cubicBezTo>
                  <a:pt x="4149" y="21512"/>
                  <a:pt x="5217" y="21526"/>
                  <a:pt x="6283" y="21544"/>
                </a:cubicBezTo>
                <a:cubicBezTo>
                  <a:pt x="8475" y="21581"/>
                  <a:pt x="10667" y="21600"/>
                  <a:pt x="12859" y="21600"/>
                </a:cubicBezTo>
                <a:cubicBezTo>
                  <a:pt x="13859" y="21600"/>
                  <a:pt x="14857" y="21596"/>
                  <a:pt x="15857" y="21588"/>
                </a:cubicBezTo>
                <a:cubicBezTo>
                  <a:pt x="17123" y="21579"/>
                  <a:pt x="18391" y="21567"/>
                  <a:pt x="19656" y="21520"/>
                </a:cubicBezTo>
                <a:cubicBezTo>
                  <a:pt x="19680" y="21519"/>
                  <a:pt x="19706" y="21519"/>
                  <a:pt x="19736" y="21519"/>
                </a:cubicBezTo>
                <a:cubicBezTo>
                  <a:pt x="19854" y="21519"/>
                  <a:pt x="20017" y="21524"/>
                  <a:pt x="20193" y="21524"/>
                </a:cubicBezTo>
                <a:cubicBezTo>
                  <a:pt x="20641" y="21524"/>
                  <a:pt x="21178" y="21488"/>
                  <a:pt x="21307" y="21225"/>
                </a:cubicBezTo>
                <a:cubicBezTo>
                  <a:pt x="21392" y="21051"/>
                  <a:pt x="21346" y="20785"/>
                  <a:pt x="21353" y="20598"/>
                </a:cubicBezTo>
                <a:cubicBezTo>
                  <a:pt x="21366" y="20255"/>
                  <a:pt x="21378" y="19912"/>
                  <a:pt x="21390" y="19569"/>
                </a:cubicBezTo>
                <a:cubicBezTo>
                  <a:pt x="21410" y="18964"/>
                  <a:pt x="21429" y="18358"/>
                  <a:pt x="21446" y="17752"/>
                </a:cubicBezTo>
                <a:cubicBezTo>
                  <a:pt x="21480" y="16516"/>
                  <a:pt x="21503" y="15279"/>
                  <a:pt x="21515" y="14042"/>
                </a:cubicBezTo>
                <a:cubicBezTo>
                  <a:pt x="21541" y="11370"/>
                  <a:pt x="21508" y="8698"/>
                  <a:pt x="21417" y="6027"/>
                </a:cubicBezTo>
                <a:cubicBezTo>
                  <a:pt x="21393" y="5304"/>
                  <a:pt x="21366" y="4582"/>
                  <a:pt x="21335" y="3860"/>
                </a:cubicBezTo>
                <a:cubicBezTo>
                  <a:pt x="21344" y="3805"/>
                  <a:pt x="21334" y="3746"/>
                  <a:pt x="21293" y="3685"/>
                </a:cubicBezTo>
                <a:cubicBezTo>
                  <a:pt x="20909" y="3110"/>
                  <a:pt x="20301" y="2597"/>
                  <a:pt x="19768" y="2145"/>
                </a:cubicBezTo>
                <a:cubicBezTo>
                  <a:pt x="19597" y="2000"/>
                  <a:pt x="19448" y="1868"/>
                  <a:pt x="19269" y="1798"/>
                </a:cubicBezTo>
                <a:cubicBezTo>
                  <a:pt x="19223" y="1755"/>
                  <a:pt x="19158" y="1726"/>
                  <a:pt x="19075" y="1725"/>
                </a:cubicBezTo>
                <a:cubicBezTo>
                  <a:pt x="18544" y="1714"/>
                  <a:pt x="18013" y="1705"/>
                  <a:pt x="17483" y="1699"/>
                </a:cubicBezTo>
                <a:cubicBezTo>
                  <a:pt x="17505" y="1666"/>
                  <a:pt x="17523" y="1630"/>
                  <a:pt x="17535" y="1592"/>
                </a:cubicBezTo>
                <a:cubicBezTo>
                  <a:pt x="17781" y="812"/>
                  <a:pt x="16868" y="19"/>
                  <a:pt x="16069" y="1"/>
                </a:cubicBezTo>
                <a:cubicBezTo>
                  <a:pt x="16055" y="1"/>
                  <a:pt x="16041" y="0"/>
                  <a:pt x="16027" y="0"/>
                </a:cubicBezTo>
                <a:cubicBezTo>
                  <a:pt x="15306" y="0"/>
                  <a:pt x="14698" y="411"/>
                  <a:pt x="14401" y="993"/>
                </a:cubicBezTo>
                <a:cubicBezTo>
                  <a:pt x="14200" y="451"/>
                  <a:pt x="13547" y="14"/>
                  <a:pt x="12956" y="1"/>
                </a:cubicBezTo>
                <a:cubicBezTo>
                  <a:pt x="12942" y="1"/>
                  <a:pt x="12928" y="0"/>
                  <a:pt x="12914" y="0"/>
                </a:cubicBezTo>
                <a:cubicBezTo>
                  <a:pt x="12194" y="0"/>
                  <a:pt x="11586" y="411"/>
                  <a:pt x="11289" y="993"/>
                </a:cubicBezTo>
                <a:cubicBezTo>
                  <a:pt x="11088" y="451"/>
                  <a:pt x="10435" y="14"/>
                  <a:pt x="9844" y="1"/>
                </a:cubicBezTo>
                <a:cubicBezTo>
                  <a:pt x="9830" y="1"/>
                  <a:pt x="9816" y="0"/>
                  <a:pt x="9802" y="0"/>
                </a:cubicBezTo>
                <a:cubicBezTo>
                  <a:pt x="9081" y="0"/>
                  <a:pt x="8474" y="411"/>
                  <a:pt x="8177" y="993"/>
                </a:cubicBezTo>
                <a:cubicBezTo>
                  <a:pt x="7976" y="451"/>
                  <a:pt x="7322" y="14"/>
                  <a:pt x="6732" y="1"/>
                </a:cubicBezTo>
                <a:cubicBezTo>
                  <a:pt x="6717" y="0"/>
                  <a:pt x="6704" y="0"/>
                  <a:pt x="6690" y="0"/>
                </a:cubicBezTo>
                <a:close/>
              </a:path>
            </a:pathLst>
          </a:custGeom>
          <a:solidFill>
            <a:srgbClr val="49536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4" name="مستطيل"/>
          <p:cNvSpPr/>
          <p:nvPr/>
        </p:nvSpPr>
        <p:spPr>
          <a:xfrm>
            <a:off x="20115077" y="10729238"/>
            <a:ext cx="1486599" cy="1359730"/>
          </a:xfrm>
          <a:prstGeom prst="rect">
            <a:avLst/>
          </a:prstGeom>
          <a:solidFill>
            <a:srgbClr val="ADAD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05" name="Google Shape;2952;p55"/>
          <p:cNvSpPr txBox="1"/>
          <p:nvPr/>
        </p:nvSpPr>
        <p:spPr>
          <a:xfrm>
            <a:off x="20402874" y="11008131"/>
            <a:ext cx="617236" cy="80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68680">
              <a:defRPr b="1" sz="5035">
                <a:solidFill>
                  <a:srgbClr val="83110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706" name="Google Shape;2989;p55"/>
          <p:cNvSpPr/>
          <p:nvPr/>
        </p:nvSpPr>
        <p:spPr>
          <a:xfrm>
            <a:off x="20189366" y="10789891"/>
            <a:ext cx="1127670" cy="109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7" name="Google Shape;828;p33"/>
          <p:cNvSpPr txBox="1"/>
          <p:nvPr/>
        </p:nvSpPr>
        <p:spPr>
          <a:xfrm>
            <a:off x="7153543" y="8241275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تحصلين على درجة</a:t>
            </a:r>
          </a:p>
        </p:txBody>
      </p:sp>
      <p:grpSp>
        <p:nvGrpSpPr>
          <p:cNvPr id="717" name="تجميع"/>
          <p:cNvGrpSpPr/>
          <p:nvPr/>
        </p:nvGrpSpPr>
        <p:grpSpPr>
          <a:xfrm>
            <a:off x="4825243" y="8136669"/>
            <a:ext cx="1558027" cy="1558028"/>
            <a:chOff x="0" y="0"/>
            <a:chExt cx="1558026" cy="1558026"/>
          </a:xfrm>
        </p:grpSpPr>
        <p:grpSp>
          <p:nvGrpSpPr>
            <p:cNvPr id="710" name="Google Shape;1638;p45"/>
            <p:cNvGrpSpPr/>
            <p:nvPr/>
          </p:nvGrpSpPr>
          <p:grpSpPr>
            <a:xfrm>
              <a:off x="0" y="0"/>
              <a:ext cx="1558027" cy="1558027"/>
              <a:chOff x="0" y="0"/>
              <a:chExt cx="1558026" cy="1558026"/>
            </a:xfrm>
          </p:grpSpPr>
          <p:sp>
            <p:nvSpPr>
              <p:cNvPr id="708" name="Google Shape;1640;p45"/>
              <p:cNvSpPr/>
              <p:nvPr/>
            </p:nvSpPr>
            <p:spPr>
              <a:xfrm>
                <a:off x="-1" y="-1"/>
                <a:ext cx="1558028" cy="155802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09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932" y="18530"/>
                <a:ext cx="1470477" cy="1470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16" name="تجميع"/>
            <p:cNvGrpSpPr/>
            <p:nvPr/>
          </p:nvGrpSpPr>
          <p:grpSpPr>
            <a:xfrm>
              <a:off x="271129" y="421249"/>
              <a:ext cx="908677" cy="743922"/>
              <a:chOff x="0" y="0"/>
              <a:chExt cx="908676" cy="743920"/>
            </a:xfrm>
          </p:grpSpPr>
          <p:sp>
            <p:nvSpPr>
              <p:cNvPr id="711" name="Google Shape;10004;p79"/>
              <p:cNvSpPr/>
              <p:nvPr/>
            </p:nvSpPr>
            <p:spPr>
              <a:xfrm>
                <a:off x="0" y="0"/>
                <a:ext cx="908676" cy="7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600" fill="norm" stroke="1" extrusionOk="0">
                    <a:moveTo>
                      <a:pt x="11450" y="1404"/>
                    </a:moveTo>
                    <a:cubicBezTo>
                      <a:pt x="11451" y="1404"/>
                      <a:pt x="11456" y="1411"/>
                      <a:pt x="11464" y="1422"/>
                    </a:cubicBezTo>
                    <a:cubicBezTo>
                      <a:pt x="11455" y="1414"/>
                      <a:pt x="11449" y="1407"/>
                      <a:pt x="11450" y="1404"/>
                    </a:cubicBezTo>
                    <a:cubicBezTo>
                      <a:pt x="11450" y="1404"/>
                      <a:pt x="11450" y="1404"/>
                      <a:pt x="11450" y="1404"/>
                    </a:cubicBezTo>
                    <a:close/>
                    <a:moveTo>
                      <a:pt x="11624" y="1525"/>
                    </a:moveTo>
                    <a:cubicBezTo>
                      <a:pt x="11626" y="1526"/>
                      <a:pt x="11627" y="1527"/>
                      <a:pt x="11629" y="1528"/>
                    </a:cubicBezTo>
                    <a:lnTo>
                      <a:pt x="11624" y="1525"/>
                    </a:lnTo>
                    <a:close/>
                    <a:moveTo>
                      <a:pt x="11538" y="1580"/>
                    </a:moveTo>
                    <a:cubicBezTo>
                      <a:pt x="11539" y="1583"/>
                      <a:pt x="11540" y="1586"/>
                      <a:pt x="11541" y="1589"/>
                    </a:cubicBezTo>
                    <a:lnTo>
                      <a:pt x="11538" y="1580"/>
                    </a:lnTo>
                    <a:cubicBezTo>
                      <a:pt x="11538" y="1580"/>
                      <a:pt x="11538" y="1580"/>
                      <a:pt x="11538" y="1580"/>
                    </a:cubicBezTo>
                    <a:close/>
                    <a:moveTo>
                      <a:pt x="11402" y="1686"/>
                    </a:moveTo>
                    <a:cubicBezTo>
                      <a:pt x="11386" y="1701"/>
                      <a:pt x="11373" y="1714"/>
                      <a:pt x="11373" y="1714"/>
                    </a:cubicBezTo>
                    <a:cubicBezTo>
                      <a:pt x="11373" y="1710"/>
                      <a:pt x="11387" y="1698"/>
                      <a:pt x="11402" y="1686"/>
                    </a:cubicBezTo>
                    <a:close/>
                    <a:moveTo>
                      <a:pt x="7062" y="6955"/>
                    </a:moveTo>
                    <a:lnTo>
                      <a:pt x="7087" y="6959"/>
                    </a:lnTo>
                    <a:cubicBezTo>
                      <a:pt x="7078" y="6958"/>
                      <a:pt x="7070" y="6957"/>
                      <a:pt x="7062" y="6955"/>
                    </a:cubicBezTo>
                    <a:close/>
                    <a:moveTo>
                      <a:pt x="1064" y="8429"/>
                    </a:moveTo>
                    <a:cubicBezTo>
                      <a:pt x="1048" y="8446"/>
                      <a:pt x="1025" y="8468"/>
                      <a:pt x="1011" y="8478"/>
                    </a:cubicBezTo>
                    <a:cubicBezTo>
                      <a:pt x="1028" y="8466"/>
                      <a:pt x="1053" y="8438"/>
                      <a:pt x="1063" y="8430"/>
                    </a:cubicBezTo>
                    <a:cubicBezTo>
                      <a:pt x="1063" y="8429"/>
                      <a:pt x="1064" y="8429"/>
                      <a:pt x="1064" y="8429"/>
                    </a:cubicBezTo>
                    <a:close/>
                    <a:moveTo>
                      <a:pt x="19866" y="8691"/>
                    </a:moveTo>
                    <a:cubicBezTo>
                      <a:pt x="19858" y="8704"/>
                      <a:pt x="19850" y="8716"/>
                      <a:pt x="19842" y="8728"/>
                    </a:cubicBezTo>
                    <a:cubicBezTo>
                      <a:pt x="19851" y="8714"/>
                      <a:pt x="19859" y="8702"/>
                      <a:pt x="19866" y="8691"/>
                    </a:cubicBezTo>
                    <a:close/>
                    <a:moveTo>
                      <a:pt x="14987" y="8773"/>
                    </a:moveTo>
                    <a:lnTo>
                      <a:pt x="14977" y="8775"/>
                    </a:lnTo>
                    <a:cubicBezTo>
                      <a:pt x="14980" y="8775"/>
                      <a:pt x="14983" y="8774"/>
                      <a:pt x="14987" y="8773"/>
                    </a:cubicBezTo>
                    <a:close/>
                    <a:moveTo>
                      <a:pt x="2821" y="9210"/>
                    </a:moveTo>
                    <a:cubicBezTo>
                      <a:pt x="2821" y="9211"/>
                      <a:pt x="2822" y="9211"/>
                      <a:pt x="2823" y="9212"/>
                    </a:cubicBezTo>
                    <a:cubicBezTo>
                      <a:pt x="2832" y="9219"/>
                      <a:pt x="2841" y="9227"/>
                      <a:pt x="2851" y="9234"/>
                    </a:cubicBezTo>
                    <a:cubicBezTo>
                      <a:pt x="2845" y="9230"/>
                      <a:pt x="2836" y="9222"/>
                      <a:pt x="2821" y="9210"/>
                    </a:cubicBezTo>
                    <a:close/>
                    <a:moveTo>
                      <a:pt x="18926" y="9532"/>
                    </a:moveTo>
                    <a:cubicBezTo>
                      <a:pt x="18914" y="9553"/>
                      <a:pt x="18892" y="9572"/>
                      <a:pt x="18869" y="9590"/>
                    </a:cubicBezTo>
                    <a:cubicBezTo>
                      <a:pt x="18889" y="9572"/>
                      <a:pt x="18924" y="9535"/>
                      <a:pt x="18926" y="9532"/>
                    </a:cubicBezTo>
                    <a:close/>
                    <a:moveTo>
                      <a:pt x="20869" y="9556"/>
                    </a:moveTo>
                    <a:cubicBezTo>
                      <a:pt x="20857" y="9575"/>
                      <a:pt x="20845" y="9594"/>
                      <a:pt x="20833" y="9613"/>
                    </a:cubicBezTo>
                    <a:cubicBezTo>
                      <a:pt x="20845" y="9593"/>
                      <a:pt x="20856" y="9574"/>
                      <a:pt x="20869" y="9556"/>
                    </a:cubicBezTo>
                    <a:close/>
                    <a:moveTo>
                      <a:pt x="4429" y="12953"/>
                    </a:moveTo>
                    <a:cubicBezTo>
                      <a:pt x="4430" y="12955"/>
                      <a:pt x="4431" y="12956"/>
                      <a:pt x="4431" y="12958"/>
                    </a:cubicBezTo>
                    <a:lnTo>
                      <a:pt x="4429" y="12953"/>
                    </a:lnTo>
                    <a:close/>
                    <a:moveTo>
                      <a:pt x="16224" y="14052"/>
                    </a:moveTo>
                    <a:lnTo>
                      <a:pt x="16224" y="14053"/>
                    </a:lnTo>
                    <a:cubicBezTo>
                      <a:pt x="16224" y="14053"/>
                      <a:pt x="16224" y="14052"/>
                      <a:pt x="16224" y="14052"/>
                    </a:cubicBezTo>
                    <a:close/>
                    <a:moveTo>
                      <a:pt x="10561" y="15964"/>
                    </a:moveTo>
                    <a:lnTo>
                      <a:pt x="10548" y="15971"/>
                    </a:lnTo>
                    <a:cubicBezTo>
                      <a:pt x="10553" y="15969"/>
                      <a:pt x="10557" y="15967"/>
                      <a:pt x="10561" y="15964"/>
                    </a:cubicBezTo>
                    <a:close/>
                    <a:moveTo>
                      <a:pt x="18517" y="19771"/>
                    </a:moveTo>
                    <a:lnTo>
                      <a:pt x="18520" y="19778"/>
                    </a:lnTo>
                    <a:cubicBezTo>
                      <a:pt x="18519" y="19776"/>
                      <a:pt x="18518" y="19773"/>
                      <a:pt x="18517" y="19771"/>
                    </a:cubicBezTo>
                    <a:close/>
                    <a:moveTo>
                      <a:pt x="11529" y="1586"/>
                    </a:moveTo>
                    <a:cubicBezTo>
                      <a:pt x="11562" y="1724"/>
                      <a:pt x="11584" y="1867"/>
                      <a:pt x="11601" y="2009"/>
                    </a:cubicBezTo>
                    <a:cubicBezTo>
                      <a:pt x="11672" y="2709"/>
                      <a:pt x="11724" y="3413"/>
                      <a:pt x="11847" y="4103"/>
                    </a:cubicBezTo>
                    <a:cubicBezTo>
                      <a:pt x="11928" y="4560"/>
                      <a:pt x="12032" y="5013"/>
                      <a:pt x="12134" y="5463"/>
                    </a:cubicBezTo>
                    <a:cubicBezTo>
                      <a:pt x="12183" y="5680"/>
                      <a:pt x="12231" y="5897"/>
                      <a:pt x="12283" y="6113"/>
                    </a:cubicBezTo>
                    <a:cubicBezTo>
                      <a:pt x="12330" y="6305"/>
                      <a:pt x="12389" y="6491"/>
                      <a:pt x="12424" y="6687"/>
                    </a:cubicBezTo>
                    <a:cubicBezTo>
                      <a:pt x="12430" y="6857"/>
                      <a:pt x="12413" y="7027"/>
                      <a:pt x="12419" y="7198"/>
                    </a:cubicBezTo>
                    <a:cubicBezTo>
                      <a:pt x="12425" y="7397"/>
                      <a:pt x="12457" y="7589"/>
                      <a:pt x="12497" y="7781"/>
                    </a:cubicBezTo>
                    <a:cubicBezTo>
                      <a:pt x="12581" y="8179"/>
                      <a:pt x="12695" y="8579"/>
                      <a:pt x="12999" y="8800"/>
                    </a:cubicBezTo>
                    <a:cubicBezTo>
                      <a:pt x="13167" y="8922"/>
                      <a:pt x="13347" y="8953"/>
                      <a:pt x="13531" y="8953"/>
                    </a:cubicBezTo>
                    <a:cubicBezTo>
                      <a:pt x="13664" y="8953"/>
                      <a:pt x="13798" y="8937"/>
                      <a:pt x="13931" y="8927"/>
                    </a:cubicBezTo>
                    <a:cubicBezTo>
                      <a:pt x="14120" y="8914"/>
                      <a:pt x="14303" y="8901"/>
                      <a:pt x="14492" y="8868"/>
                    </a:cubicBezTo>
                    <a:cubicBezTo>
                      <a:pt x="14620" y="8846"/>
                      <a:pt x="14747" y="8818"/>
                      <a:pt x="14874" y="8794"/>
                    </a:cubicBezTo>
                    <a:cubicBezTo>
                      <a:pt x="15004" y="8777"/>
                      <a:pt x="15134" y="8771"/>
                      <a:pt x="15264" y="8771"/>
                    </a:cubicBezTo>
                    <a:cubicBezTo>
                      <a:pt x="15504" y="8771"/>
                      <a:pt x="15746" y="8790"/>
                      <a:pt x="15985" y="8790"/>
                    </a:cubicBezTo>
                    <a:cubicBezTo>
                      <a:pt x="16219" y="8790"/>
                      <a:pt x="16452" y="8788"/>
                      <a:pt x="16683" y="8741"/>
                    </a:cubicBezTo>
                    <a:cubicBezTo>
                      <a:pt x="16828" y="8712"/>
                      <a:pt x="16967" y="8649"/>
                      <a:pt x="17110" y="8611"/>
                    </a:cubicBezTo>
                    <a:cubicBezTo>
                      <a:pt x="17129" y="8610"/>
                      <a:pt x="17147" y="8609"/>
                      <a:pt x="17166" y="8609"/>
                    </a:cubicBezTo>
                    <a:cubicBezTo>
                      <a:pt x="17263" y="8609"/>
                      <a:pt x="17360" y="8620"/>
                      <a:pt x="17458" y="8623"/>
                    </a:cubicBezTo>
                    <a:cubicBezTo>
                      <a:pt x="17511" y="8624"/>
                      <a:pt x="17564" y="8624"/>
                      <a:pt x="17616" y="8624"/>
                    </a:cubicBezTo>
                    <a:cubicBezTo>
                      <a:pt x="17722" y="8624"/>
                      <a:pt x="17828" y="8623"/>
                      <a:pt x="17934" y="8623"/>
                    </a:cubicBezTo>
                    <a:lnTo>
                      <a:pt x="18878" y="8623"/>
                    </a:lnTo>
                    <a:cubicBezTo>
                      <a:pt x="19159" y="8623"/>
                      <a:pt x="19438" y="8616"/>
                      <a:pt x="19719" y="8595"/>
                    </a:cubicBezTo>
                    <a:cubicBezTo>
                      <a:pt x="19791" y="8590"/>
                      <a:pt x="19863" y="8584"/>
                      <a:pt x="19936" y="8580"/>
                    </a:cubicBezTo>
                    <a:cubicBezTo>
                      <a:pt x="19923" y="8601"/>
                      <a:pt x="19909" y="8622"/>
                      <a:pt x="19896" y="8644"/>
                    </a:cubicBezTo>
                    <a:cubicBezTo>
                      <a:pt x="19887" y="8656"/>
                      <a:pt x="19876" y="8674"/>
                      <a:pt x="19867" y="8687"/>
                    </a:cubicBezTo>
                    <a:cubicBezTo>
                      <a:pt x="19837" y="8734"/>
                      <a:pt x="19805" y="8779"/>
                      <a:pt x="19770" y="8821"/>
                    </a:cubicBezTo>
                    <a:cubicBezTo>
                      <a:pt x="19759" y="8835"/>
                      <a:pt x="19746" y="8848"/>
                      <a:pt x="19734" y="8861"/>
                    </a:cubicBezTo>
                    <a:cubicBezTo>
                      <a:pt x="19578" y="8980"/>
                      <a:pt x="19413" y="9081"/>
                      <a:pt x="19260" y="9205"/>
                    </a:cubicBezTo>
                    <a:cubicBezTo>
                      <a:pt x="19146" y="9296"/>
                      <a:pt x="19041" y="9402"/>
                      <a:pt x="18939" y="9513"/>
                    </a:cubicBezTo>
                    <a:cubicBezTo>
                      <a:pt x="18921" y="9533"/>
                      <a:pt x="18903" y="9551"/>
                      <a:pt x="18884" y="9571"/>
                    </a:cubicBezTo>
                    <a:cubicBezTo>
                      <a:pt x="18872" y="9584"/>
                      <a:pt x="18864" y="9593"/>
                      <a:pt x="18860" y="9597"/>
                    </a:cubicBezTo>
                    <a:cubicBezTo>
                      <a:pt x="18834" y="9616"/>
                      <a:pt x="18805" y="9634"/>
                      <a:pt x="18786" y="9649"/>
                    </a:cubicBezTo>
                    <a:cubicBezTo>
                      <a:pt x="18612" y="9784"/>
                      <a:pt x="18429" y="9900"/>
                      <a:pt x="18257" y="10039"/>
                    </a:cubicBezTo>
                    <a:cubicBezTo>
                      <a:pt x="18071" y="10190"/>
                      <a:pt x="17891" y="10353"/>
                      <a:pt x="17713" y="10518"/>
                    </a:cubicBezTo>
                    <a:cubicBezTo>
                      <a:pt x="17498" y="10718"/>
                      <a:pt x="17285" y="10924"/>
                      <a:pt x="17071" y="11127"/>
                    </a:cubicBezTo>
                    <a:cubicBezTo>
                      <a:pt x="17031" y="11165"/>
                      <a:pt x="16991" y="11204"/>
                      <a:pt x="16951" y="11242"/>
                    </a:cubicBezTo>
                    <a:cubicBezTo>
                      <a:pt x="16946" y="11247"/>
                      <a:pt x="16940" y="11252"/>
                      <a:pt x="16934" y="11257"/>
                    </a:cubicBezTo>
                    <a:cubicBezTo>
                      <a:pt x="16947" y="11245"/>
                      <a:pt x="16959" y="11234"/>
                      <a:pt x="16971" y="11223"/>
                    </a:cubicBezTo>
                    <a:cubicBezTo>
                      <a:pt x="16914" y="11272"/>
                      <a:pt x="16896" y="11288"/>
                      <a:pt x="16897" y="11288"/>
                    </a:cubicBezTo>
                    <a:cubicBezTo>
                      <a:pt x="16898" y="11288"/>
                      <a:pt x="16917" y="11272"/>
                      <a:pt x="16934" y="11257"/>
                    </a:cubicBezTo>
                    <a:cubicBezTo>
                      <a:pt x="16927" y="11264"/>
                      <a:pt x="16919" y="11272"/>
                      <a:pt x="16911" y="11280"/>
                    </a:cubicBezTo>
                    <a:cubicBezTo>
                      <a:pt x="16861" y="11326"/>
                      <a:pt x="16810" y="11373"/>
                      <a:pt x="16758" y="11419"/>
                    </a:cubicBezTo>
                    <a:cubicBezTo>
                      <a:pt x="16224" y="11889"/>
                      <a:pt x="15659" y="12328"/>
                      <a:pt x="15283" y="13006"/>
                    </a:cubicBezTo>
                    <a:cubicBezTo>
                      <a:pt x="15091" y="13351"/>
                      <a:pt x="14971" y="13802"/>
                      <a:pt x="15004" y="14223"/>
                    </a:cubicBezTo>
                    <a:cubicBezTo>
                      <a:pt x="15026" y="14523"/>
                      <a:pt x="15086" y="14772"/>
                      <a:pt x="15196" y="15042"/>
                    </a:cubicBezTo>
                    <a:cubicBezTo>
                      <a:pt x="15286" y="15262"/>
                      <a:pt x="15415" y="15456"/>
                      <a:pt x="15530" y="15654"/>
                    </a:cubicBezTo>
                    <a:cubicBezTo>
                      <a:pt x="15671" y="15897"/>
                      <a:pt x="15773" y="16150"/>
                      <a:pt x="15871" y="16421"/>
                    </a:cubicBezTo>
                    <a:cubicBezTo>
                      <a:pt x="15974" y="16700"/>
                      <a:pt x="16102" y="16953"/>
                      <a:pt x="16236" y="17210"/>
                    </a:cubicBezTo>
                    <a:cubicBezTo>
                      <a:pt x="16493" y="17705"/>
                      <a:pt x="16749" y="18204"/>
                      <a:pt x="16946" y="18740"/>
                    </a:cubicBezTo>
                    <a:cubicBezTo>
                      <a:pt x="17055" y="19073"/>
                      <a:pt x="17143" y="19417"/>
                      <a:pt x="17218" y="19764"/>
                    </a:cubicBezTo>
                    <a:cubicBezTo>
                      <a:pt x="17241" y="19871"/>
                      <a:pt x="17269" y="19974"/>
                      <a:pt x="17299" y="20076"/>
                    </a:cubicBezTo>
                    <a:cubicBezTo>
                      <a:pt x="17235" y="20073"/>
                      <a:pt x="17171" y="20067"/>
                      <a:pt x="17108" y="20060"/>
                    </a:cubicBezTo>
                    <a:cubicBezTo>
                      <a:pt x="17001" y="20036"/>
                      <a:pt x="16897" y="20002"/>
                      <a:pt x="16796" y="19957"/>
                    </a:cubicBezTo>
                    <a:cubicBezTo>
                      <a:pt x="16388" y="19719"/>
                      <a:pt x="16018" y="19367"/>
                      <a:pt x="15652" y="19049"/>
                    </a:cubicBezTo>
                    <a:cubicBezTo>
                      <a:pt x="15264" y="18712"/>
                      <a:pt x="14862" y="18397"/>
                      <a:pt x="14471" y="18064"/>
                    </a:cubicBezTo>
                    <a:cubicBezTo>
                      <a:pt x="14270" y="17893"/>
                      <a:pt x="14072" y="17720"/>
                      <a:pt x="13875" y="17542"/>
                    </a:cubicBezTo>
                    <a:cubicBezTo>
                      <a:pt x="13787" y="17461"/>
                      <a:pt x="13699" y="17379"/>
                      <a:pt x="13612" y="17298"/>
                    </a:cubicBezTo>
                    <a:cubicBezTo>
                      <a:pt x="13660" y="17342"/>
                      <a:pt x="13677" y="17358"/>
                      <a:pt x="13677" y="17358"/>
                    </a:cubicBezTo>
                    <a:cubicBezTo>
                      <a:pt x="13678" y="17358"/>
                      <a:pt x="13585" y="17272"/>
                      <a:pt x="13563" y="17250"/>
                    </a:cubicBezTo>
                    <a:cubicBezTo>
                      <a:pt x="13515" y="17204"/>
                      <a:pt x="13468" y="17158"/>
                      <a:pt x="13420" y="17111"/>
                    </a:cubicBezTo>
                    <a:cubicBezTo>
                      <a:pt x="13052" y="16746"/>
                      <a:pt x="12713" y="16349"/>
                      <a:pt x="12371" y="15948"/>
                    </a:cubicBezTo>
                    <a:cubicBezTo>
                      <a:pt x="12274" y="15836"/>
                      <a:pt x="12169" y="15735"/>
                      <a:pt x="12064" y="15635"/>
                    </a:cubicBezTo>
                    <a:cubicBezTo>
                      <a:pt x="12006" y="15580"/>
                      <a:pt x="11948" y="15524"/>
                      <a:pt x="11889" y="15471"/>
                    </a:cubicBezTo>
                    <a:lnTo>
                      <a:pt x="11833" y="15419"/>
                    </a:lnTo>
                    <a:cubicBezTo>
                      <a:pt x="11832" y="15417"/>
                      <a:pt x="11830" y="15416"/>
                      <a:pt x="11829" y="15415"/>
                    </a:cubicBezTo>
                    <a:cubicBezTo>
                      <a:pt x="11684" y="15245"/>
                      <a:pt x="11547" y="15059"/>
                      <a:pt x="11393" y="14902"/>
                    </a:cubicBezTo>
                    <a:cubicBezTo>
                      <a:pt x="11151" y="14657"/>
                      <a:pt x="10871" y="14484"/>
                      <a:pt x="10555" y="14484"/>
                    </a:cubicBezTo>
                    <a:cubicBezTo>
                      <a:pt x="10527" y="14484"/>
                      <a:pt x="10498" y="14485"/>
                      <a:pt x="10469" y="14489"/>
                    </a:cubicBezTo>
                    <a:cubicBezTo>
                      <a:pt x="10162" y="14518"/>
                      <a:pt x="9901" y="14660"/>
                      <a:pt x="9646" y="14863"/>
                    </a:cubicBezTo>
                    <a:cubicBezTo>
                      <a:pt x="9240" y="15186"/>
                      <a:pt x="8856" y="15549"/>
                      <a:pt x="8464" y="15897"/>
                    </a:cubicBezTo>
                    <a:cubicBezTo>
                      <a:pt x="8045" y="16268"/>
                      <a:pt x="7630" y="16641"/>
                      <a:pt x="7217" y="17019"/>
                    </a:cubicBezTo>
                    <a:cubicBezTo>
                      <a:pt x="6761" y="17432"/>
                      <a:pt x="6280" y="17800"/>
                      <a:pt x="5804" y="18177"/>
                    </a:cubicBezTo>
                    <a:cubicBezTo>
                      <a:pt x="5370" y="18521"/>
                      <a:pt x="4939" y="18856"/>
                      <a:pt x="4467" y="19111"/>
                    </a:cubicBezTo>
                    <a:cubicBezTo>
                      <a:pt x="4188" y="19247"/>
                      <a:pt x="3900" y="19355"/>
                      <a:pt x="3618" y="19478"/>
                    </a:cubicBezTo>
                    <a:cubicBezTo>
                      <a:pt x="3466" y="19544"/>
                      <a:pt x="3315" y="19613"/>
                      <a:pt x="3165" y="19684"/>
                    </a:cubicBezTo>
                    <a:cubicBezTo>
                      <a:pt x="3154" y="19689"/>
                      <a:pt x="3144" y="19694"/>
                      <a:pt x="3133" y="19699"/>
                    </a:cubicBezTo>
                    <a:cubicBezTo>
                      <a:pt x="3132" y="19648"/>
                      <a:pt x="3132" y="19597"/>
                      <a:pt x="3135" y="19546"/>
                    </a:cubicBezTo>
                    <a:cubicBezTo>
                      <a:pt x="3168" y="19336"/>
                      <a:pt x="3226" y="19133"/>
                      <a:pt x="3293" y="18934"/>
                    </a:cubicBezTo>
                    <a:cubicBezTo>
                      <a:pt x="3401" y="18627"/>
                      <a:pt x="3511" y="18320"/>
                      <a:pt x="3617" y="18011"/>
                    </a:cubicBezTo>
                    <a:lnTo>
                      <a:pt x="3555" y="18192"/>
                    </a:lnTo>
                    <a:cubicBezTo>
                      <a:pt x="3846" y="17358"/>
                      <a:pt x="4238" y="16579"/>
                      <a:pt x="4593" y="15785"/>
                    </a:cubicBezTo>
                    <a:cubicBezTo>
                      <a:pt x="4772" y="15381"/>
                      <a:pt x="4938" y="14953"/>
                      <a:pt x="5151" y="14575"/>
                    </a:cubicBezTo>
                    <a:cubicBezTo>
                      <a:pt x="5248" y="14405"/>
                      <a:pt x="5357" y="14246"/>
                      <a:pt x="5445" y="14068"/>
                    </a:cubicBezTo>
                    <a:cubicBezTo>
                      <a:pt x="5575" y="13806"/>
                      <a:pt x="5636" y="13535"/>
                      <a:pt x="5663" y="13233"/>
                    </a:cubicBezTo>
                    <a:cubicBezTo>
                      <a:pt x="5706" y="12758"/>
                      <a:pt x="5560" y="12242"/>
                      <a:pt x="5343" y="11852"/>
                    </a:cubicBezTo>
                    <a:cubicBezTo>
                      <a:pt x="5231" y="11649"/>
                      <a:pt x="5103" y="11453"/>
                      <a:pt x="4957" y="11286"/>
                    </a:cubicBezTo>
                    <a:cubicBezTo>
                      <a:pt x="4803" y="11111"/>
                      <a:pt x="4626" y="10973"/>
                      <a:pt x="4463" y="10812"/>
                    </a:cubicBezTo>
                    <a:cubicBezTo>
                      <a:pt x="4463" y="10812"/>
                      <a:pt x="4463" y="10812"/>
                      <a:pt x="4463" y="10812"/>
                    </a:cubicBezTo>
                    <a:cubicBezTo>
                      <a:pt x="4463" y="10812"/>
                      <a:pt x="4527" y="10874"/>
                      <a:pt x="4527" y="10874"/>
                    </a:cubicBezTo>
                    <a:cubicBezTo>
                      <a:pt x="4527" y="10874"/>
                      <a:pt x="4523" y="10869"/>
                      <a:pt x="4512" y="10859"/>
                    </a:cubicBezTo>
                    <a:cubicBezTo>
                      <a:pt x="4493" y="10839"/>
                      <a:pt x="4473" y="10820"/>
                      <a:pt x="4452" y="10801"/>
                    </a:cubicBezTo>
                    <a:cubicBezTo>
                      <a:pt x="4418" y="10767"/>
                      <a:pt x="4384" y="10733"/>
                      <a:pt x="4350" y="10699"/>
                    </a:cubicBezTo>
                    <a:cubicBezTo>
                      <a:pt x="4276" y="10626"/>
                      <a:pt x="4203" y="10553"/>
                      <a:pt x="4131" y="10477"/>
                    </a:cubicBezTo>
                    <a:cubicBezTo>
                      <a:pt x="3988" y="10329"/>
                      <a:pt x="3845" y="10177"/>
                      <a:pt x="3701" y="10026"/>
                    </a:cubicBezTo>
                    <a:cubicBezTo>
                      <a:pt x="3430" y="9740"/>
                      <a:pt x="3149" y="9475"/>
                      <a:pt x="2851" y="9234"/>
                    </a:cubicBezTo>
                    <a:cubicBezTo>
                      <a:pt x="2853" y="9237"/>
                      <a:pt x="2854" y="9237"/>
                      <a:pt x="2854" y="9237"/>
                    </a:cubicBezTo>
                    <a:cubicBezTo>
                      <a:pt x="2854" y="9237"/>
                      <a:pt x="2840" y="9226"/>
                      <a:pt x="2823" y="9212"/>
                    </a:cubicBezTo>
                    <a:cubicBezTo>
                      <a:pt x="2808" y="9200"/>
                      <a:pt x="2794" y="9188"/>
                      <a:pt x="2779" y="9177"/>
                    </a:cubicBezTo>
                    <a:cubicBezTo>
                      <a:pt x="2796" y="9191"/>
                      <a:pt x="2810" y="9201"/>
                      <a:pt x="2821" y="9210"/>
                    </a:cubicBezTo>
                    <a:cubicBezTo>
                      <a:pt x="2804" y="9196"/>
                      <a:pt x="2783" y="9178"/>
                      <a:pt x="2772" y="9164"/>
                    </a:cubicBezTo>
                    <a:cubicBezTo>
                      <a:pt x="2732" y="9121"/>
                      <a:pt x="2695" y="9073"/>
                      <a:pt x="2657" y="9026"/>
                    </a:cubicBezTo>
                    <a:cubicBezTo>
                      <a:pt x="2585" y="8937"/>
                      <a:pt x="2510" y="8849"/>
                      <a:pt x="2434" y="8765"/>
                    </a:cubicBezTo>
                    <a:cubicBezTo>
                      <a:pt x="2287" y="8602"/>
                      <a:pt x="2135" y="8448"/>
                      <a:pt x="1981" y="8297"/>
                    </a:cubicBezTo>
                    <a:cubicBezTo>
                      <a:pt x="1898" y="8215"/>
                      <a:pt x="1815" y="8134"/>
                      <a:pt x="1731" y="8053"/>
                    </a:cubicBezTo>
                    <a:cubicBezTo>
                      <a:pt x="1922" y="7979"/>
                      <a:pt x="2117" y="7922"/>
                      <a:pt x="2314" y="7883"/>
                    </a:cubicBezTo>
                    <a:cubicBezTo>
                      <a:pt x="2476" y="7861"/>
                      <a:pt x="2640" y="7854"/>
                      <a:pt x="2805" y="7854"/>
                    </a:cubicBezTo>
                    <a:cubicBezTo>
                      <a:pt x="3039" y="7854"/>
                      <a:pt x="3273" y="7869"/>
                      <a:pt x="3503" y="7882"/>
                    </a:cubicBezTo>
                    <a:cubicBezTo>
                      <a:pt x="3951" y="7907"/>
                      <a:pt x="4397" y="7954"/>
                      <a:pt x="4841" y="8023"/>
                    </a:cubicBezTo>
                    <a:cubicBezTo>
                      <a:pt x="5321" y="8106"/>
                      <a:pt x="5795" y="8227"/>
                      <a:pt x="6272" y="8326"/>
                    </a:cubicBezTo>
                    <a:cubicBezTo>
                      <a:pt x="6559" y="8386"/>
                      <a:pt x="6848" y="8441"/>
                      <a:pt x="7137" y="8478"/>
                    </a:cubicBezTo>
                    <a:cubicBezTo>
                      <a:pt x="7175" y="8482"/>
                      <a:pt x="7212" y="8484"/>
                      <a:pt x="7250" y="8484"/>
                    </a:cubicBezTo>
                    <a:cubicBezTo>
                      <a:pt x="7405" y="8484"/>
                      <a:pt x="7559" y="8452"/>
                      <a:pt x="7714" y="8452"/>
                    </a:cubicBezTo>
                    <a:cubicBezTo>
                      <a:pt x="7731" y="8452"/>
                      <a:pt x="7749" y="8452"/>
                      <a:pt x="7766" y="8453"/>
                    </a:cubicBezTo>
                    <a:cubicBezTo>
                      <a:pt x="7902" y="8484"/>
                      <a:pt x="8037" y="8527"/>
                      <a:pt x="8172" y="8562"/>
                    </a:cubicBezTo>
                    <a:cubicBezTo>
                      <a:pt x="8291" y="8689"/>
                      <a:pt x="8465" y="8769"/>
                      <a:pt x="8633" y="8769"/>
                    </a:cubicBezTo>
                    <a:cubicBezTo>
                      <a:pt x="8785" y="8769"/>
                      <a:pt x="8933" y="8704"/>
                      <a:pt x="9035" y="8550"/>
                    </a:cubicBezTo>
                    <a:lnTo>
                      <a:pt x="9036" y="8552"/>
                    </a:lnTo>
                    <a:cubicBezTo>
                      <a:pt x="9187" y="8321"/>
                      <a:pt x="9283" y="8109"/>
                      <a:pt x="9370" y="7833"/>
                    </a:cubicBezTo>
                    <a:cubicBezTo>
                      <a:pt x="9426" y="7659"/>
                      <a:pt x="9465" y="7481"/>
                      <a:pt x="9503" y="7301"/>
                    </a:cubicBezTo>
                    <a:cubicBezTo>
                      <a:pt x="9581" y="6914"/>
                      <a:pt x="9670" y="6530"/>
                      <a:pt x="9757" y="6145"/>
                    </a:cubicBezTo>
                    <a:cubicBezTo>
                      <a:pt x="9809" y="5921"/>
                      <a:pt x="9862" y="5698"/>
                      <a:pt x="9926" y="5479"/>
                    </a:cubicBezTo>
                    <a:cubicBezTo>
                      <a:pt x="9984" y="5283"/>
                      <a:pt x="10050" y="5094"/>
                      <a:pt x="10096" y="4893"/>
                    </a:cubicBezTo>
                    <a:cubicBezTo>
                      <a:pt x="10185" y="4500"/>
                      <a:pt x="10238" y="4095"/>
                      <a:pt x="10356" y="3712"/>
                    </a:cubicBezTo>
                    <a:cubicBezTo>
                      <a:pt x="10558" y="3167"/>
                      <a:pt x="10822" y="2650"/>
                      <a:pt x="11080" y="2144"/>
                    </a:cubicBezTo>
                    <a:cubicBezTo>
                      <a:pt x="11112" y="2083"/>
                      <a:pt x="11142" y="2022"/>
                      <a:pt x="11173" y="1963"/>
                    </a:cubicBezTo>
                    <a:cubicBezTo>
                      <a:pt x="11222" y="1897"/>
                      <a:pt x="11271" y="1832"/>
                      <a:pt x="11325" y="1772"/>
                    </a:cubicBezTo>
                    <a:cubicBezTo>
                      <a:pt x="11356" y="1737"/>
                      <a:pt x="11388" y="1704"/>
                      <a:pt x="11420" y="1671"/>
                    </a:cubicBezTo>
                    <a:cubicBezTo>
                      <a:pt x="11430" y="1663"/>
                      <a:pt x="11438" y="1658"/>
                      <a:pt x="11439" y="1657"/>
                    </a:cubicBezTo>
                    <a:cubicBezTo>
                      <a:pt x="11469" y="1632"/>
                      <a:pt x="11499" y="1608"/>
                      <a:pt x="11529" y="1586"/>
                    </a:cubicBezTo>
                    <a:close/>
                    <a:moveTo>
                      <a:pt x="11629" y="0"/>
                    </a:moveTo>
                    <a:cubicBezTo>
                      <a:pt x="11308" y="0"/>
                      <a:pt x="10993" y="186"/>
                      <a:pt x="10740" y="416"/>
                    </a:cubicBezTo>
                    <a:cubicBezTo>
                      <a:pt x="10476" y="656"/>
                      <a:pt x="10250" y="920"/>
                      <a:pt x="10073" y="1263"/>
                    </a:cubicBezTo>
                    <a:cubicBezTo>
                      <a:pt x="9886" y="1628"/>
                      <a:pt x="9702" y="1996"/>
                      <a:pt x="9533" y="2374"/>
                    </a:cubicBezTo>
                    <a:cubicBezTo>
                      <a:pt x="9347" y="2787"/>
                      <a:pt x="9171" y="3212"/>
                      <a:pt x="9070" y="3669"/>
                    </a:cubicBezTo>
                    <a:cubicBezTo>
                      <a:pt x="8980" y="4074"/>
                      <a:pt x="8923" y="4487"/>
                      <a:pt x="8796" y="4879"/>
                    </a:cubicBezTo>
                    <a:cubicBezTo>
                      <a:pt x="8646" y="5341"/>
                      <a:pt x="8551" y="5825"/>
                      <a:pt x="8440" y="6303"/>
                    </a:cubicBezTo>
                    <a:cubicBezTo>
                      <a:pt x="8383" y="6550"/>
                      <a:pt x="8338" y="6803"/>
                      <a:pt x="8280" y="7052"/>
                    </a:cubicBezTo>
                    <a:cubicBezTo>
                      <a:pt x="8096" y="6998"/>
                      <a:pt x="7913" y="6940"/>
                      <a:pt x="7720" y="6938"/>
                    </a:cubicBezTo>
                    <a:cubicBezTo>
                      <a:pt x="7716" y="6938"/>
                      <a:pt x="7712" y="6938"/>
                      <a:pt x="7708" y="6938"/>
                    </a:cubicBezTo>
                    <a:cubicBezTo>
                      <a:pt x="7581" y="6938"/>
                      <a:pt x="7456" y="6963"/>
                      <a:pt x="7330" y="6971"/>
                    </a:cubicBezTo>
                    <a:cubicBezTo>
                      <a:pt x="7312" y="6972"/>
                      <a:pt x="7294" y="6972"/>
                      <a:pt x="7276" y="6972"/>
                    </a:cubicBezTo>
                    <a:cubicBezTo>
                      <a:pt x="7181" y="6972"/>
                      <a:pt x="7088" y="6959"/>
                      <a:pt x="6994" y="6944"/>
                    </a:cubicBezTo>
                    <a:cubicBezTo>
                      <a:pt x="6537" y="6863"/>
                      <a:pt x="6085" y="6750"/>
                      <a:pt x="5630" y="6653"/>
                    </a:cubicBezTo>
                    <a:cubicBezTo>
                      <a:pt x="5114" y="6544"/>
                      <a:pt x="4593" y="6463"/>
                      <a:pt x="4070" y="6412"/>
                    </a:cubicBezTo>
                    <a:cubicBezTo>
                      <a:pt x="3694" y="6375"/>
                      <a:pt x="3313" y="6343"/>
                      <a:pt x="2933" y="6343"/>
                    </a:cubicBezTo>
                    <a:cubicBezTo>
                      <a:pt x="2430" y="6343"/>
                      <a:pt x="1930" y="6400"/>
                      <a:pt x="1446" y="6579"/>
                    </a:cubicBezTo>
                    <a:cubicBezTo>
                      <a:pt x="988" y="6747"/>
                      <a:pt x="550" y="6988"/>
                      <a:pt x="181" y="7365"/>
                    </a:cubicBezTo>
                    <a:cubicBezTo>
                      <a:pt x="71" y="7477"/>
                      <a:pt x="-6" y="7728"/>
                      <a:pt x="0" y="7899"/>
                    </a:cubicBezTo>
                    <a:cubicBezTo>
                      <a:pt x="7" y="8095"/>
                      <a:pt x="59" y="8299"/>
                      <a:pt x="181" y="8434"/>
                    </a:cubicBezTo>
                    <a:cubicBezTo>
                      <a:pt x="464" y="8749"/>
                      <a:pt x="768" y="9033"/>
                      <a:pt x="1067" y="9325"/>
                    </a:cubicBezTo>
                    <a:cubicBezTo>
                      <a:pt x="1217" y="9471"/>
                      <a:pt x="1365" y="9619"/>
                      <a:pt x="1508" y="9775"/>
                    </a:cubicBezTo>
                    <a:cubicBezTo>
                      <a:pt x="1651" y="9931"/>
                      <a:pt x="1780" y="10109"/>
                      <a:pt x="1925" y="10261"/>
                    </a:cubicBezTo>
                    <a:cubicBezTo>
                      <a:pt x="2093" y="10438"/>
                      <a:pt x="2276" y="10585"/>
                      <a:pt x="2460" y="10735"/>
                    </a:cubicBezTo>
                    <a:cubicBezTo>
                      <a:pt x="2498" y="10764"/>
                      <a:pt x="2535" y="10796"/>
                      <a:pt x="2571" y="10827"/>
                    </a:cubicBezTo>
                    <a:cubicBezTo>
                      <a:pt x="2572" y="10828"/>
                      <a:pt x="2573" y="10829"/>
                      <a:pt x="2573" y="10829"/>
                    </a:cubicBezTo>
                    <a:cubicBezTo>
                      <a:pt x="2652" y="10914"/>
                      <a:pt x="2735" y="10996"/>
                      <a:pt x="2814" y="11081"/>
                    </a:cubicBezTo>
                    <a:cubicBezTo>
                      <a:pt x="3151" y="11435"/>
                      <a:pt x="3487" y="11787"/>
                      <a:pt x="3840" y="12118"/>
                    </a:cubicBezTo>
                    <a:cubicBezTo>
                      <a:pt x="3881" y="12156"/>
                      <a:pt x="3921" y="12194"/>
                      <a:pt x="3962" y="12231"/>
                    </a:cubicBezTo>
                    <a:cubicBezTo>
                      <a:pt x="3977" y="12245"/>
                      <a:pt x="3992" y="12258"/>
                      <a:pt x="4007" y="12271"/>
                    </a:cubicBezTo>
                    <a:cubicBezTo>
                      <a:pt x="4068" y="12336"/>
                      <a:pt x="4128" y="12404"/>
                      <a:pt x="4184" y="12477"/>
                    </a:cubicBezTo>
                    <a:cubicBezTo>
                      <a:pt x="4194" y="12490"/>
                      <a:pt x="4203" y="12503"/>
                      <a:pt x="4212" y="12517"/>
                    </a:cubicBezTo>
                    <a:cubicBezTo>
                      <a:pt x="4212" y="12517"/>
                      <a:pt x="4213" y="12517"/>
                      <a:pt x="4213" y="12517"/>
                    </a:cubicBezTo>
                    <a:cubicBezTo>
                      <a:pt x="4217" y="12517"/>
                      <a:pt x="4229" y="12529"/>
                      <a:pt x="4241" y="12550"/>
                    </a:cubicBezTo>
                    <a:cubicBezTo>
                      <a:pt x="4251" y="12566"/>
                      <a:pt x="4260" y="12583"/>
                      <a:pt x="4270" y="12599"/>
                    </a:cubicBezTo>
                    <a:cubicBezTo>
                      <a:pt x="4250" y="12574"/>
                      <a:pt x="4231" y="12545"/>
                      <a:pt x="4212" y="12517"/>
                    </a:cubicBezTo>
                    <a:cubicBezTo>
                      <a:pt x="4209" y="12519"/>
                      <a:pt x="4221" y="12543"/>
                      <a:pt x="4271" y="12600"/>
                    </a:cubicBezTo>
                    <a:cubicBezTo>
                      <a:pt x="4271" y="12600"/>
                      <a:pt x="4270" y="12600"/>
                      <a:pt x="4270" y="12599"/>
                    </a:cubicBezTo>
                    <a:cubicBezTo>
                      <a:pt x="4273" y="12603"/>
                      <a:pt x="4275" y="12606"/>
                      <a:pt x="4279" y="12610"/>
                    </a:cubicBezTo>
                    <a:cubicBezTo>
                      <a:pt x="4276" y="12606"/>
                      <a:pt x="4273" y="12604"/>
                      <a:pt x="4271" y="12600"/>
                    </a:cubicBezTo>
                    <a:cubicBezTo>
                      <a:pt x="4276" y="12610"/>
                      <a:pt x="4282" y="12620"/>
                      <a:pt x="4287" y="12631"/>
                    </a:cubicBezTo>
                    <a:cubicBezTo>
                      <a:pt x="4326" y="12702"/>
                      <a:pt x="4361" y="12776"/>
                      <a:pt x="4392" y="12854"/>
                    </a:cubicBezTo>
                    <a:cubicBezTo>
                      <a:pt x="4409" y="12913"/>
                      <a:pt x="4423" y="12974"/>
                      <a:pt x="4434" y="13036"/>
                    </a:cubicBezTo>
                    <a:cubicBezTo>
                      <a:pt x="4435" y="13072"/>
                      <a:pt x="4435" y="13109"/>
                      <a:pt x="4434" y="13145"/>
                    </a:cubicBezTo>
                    <a:cubicBezTo>
                      <a:pt x="4429" y="13170"/>
                      <a:pt x="4423" y="13195"/>
                      <a:pt x="4417" y="13221"/>
                    </a:cubicBezTo>
                    <a:cubicBezTo>
                      <a:pt x="4352" y="13371"/>
                      <a:pt x="4267" y="13507"/>
                      <a:pt x="4185" y="13643"/>
                    </a:cubicBezTo>
                    <a:cubicBezTo>
                      <a:pt x="4088" y="13804"/>
                      <a:pt x="4000" y="13971"/>
                      <a:pt x="3922" y="14145"/>
                    </a:cubicBezTo>
                    <a:cubicBezTo>
                      <a:pt x="3731" y="14562"/>
                      <a:pt x="3544" y="14981"/>
                      <a:pt x="3357" y="15401"/>
                    </a:cubicBezTo>
                    <a:cubicBezTo>
                      <a:pt x="3187" y="15786"/>
                      <a:pt x="3006" y="16164"/>
                      <a:pt x="2837" y="16551"/>
                    </a:cubicBezTo>
                    <a:cubicBezTo>
                      <a:pt x="2665" y="16944"/>
                      <a:pt x="2520" y="17347"/>
                      <a:pt x="2378" y="17756"/>
                    </a:cubicBezTo>
                    <a:cubicBezTo>
                      <a:pt x="2242" y="18141"/>
                      <a:pt x="2084" y="18518"/>
                      <a:pt x="1988" y="18921"/>
                    </a:cubicBezTo>
                    <a:cubicBezTo>
                      <a:pt x="1860" y="19456"/>
                      <a:pt x="1867" y="20007"/>
                      <a:pt x="2064" y="20514"/>
                    </a:cubicBezTo>
                    <a:cubicBezTo>
                      <a:pt x="2163" y="20769"/>
                      <a:pt x="2326" y="21005"/>
                      <a:pt x="2525" y="21149"/>
                    </a:cubicBezTo>
                    <a:cubicBezTo>
                      <a:pt x="2663" y="21248"/>
                      <a:pt x="2818" y="21291"/>
                      <a:pt x="2974" y="21291"/>
                    </a:cubicBezTo>
                    <a:cubicBezTo>
                      <a:pt x="3066" y="21291"/>
                      <a:pt x="3159" y="21276"/>
                      <a:pt x="3250" y="21248"/>
                    </a:cubicBezTo>
                    <a:cubicBezTo>
                      <a:pt x="3400" y="21202"/>
                      <a:pt x="3544" y="21118"/>
                      <a:pt x="3689" y="21052"/>
                    </a:cubicBezTo>
                    <a:cubicBezTo>
                      <a:pt x="3879" y="20965"/>
                      <a:pt x="4070" y="20882"/>
                      <a:pt x="4263" y="20802"/>
                    </a:cubicBezTo>
                    <a:cubicBezTo>
                      <a:pt x="4666" y="20633"/>
                      <a:pt x="5062" y="20451"/>
                      <a:pt x="5442" y="20213"/>
                    </a:cubicBezTo>
                    <a:cubicBezTo>
                      <a:pt x="5785" y="19998"/>
                      <a:pt x="6105" y="19739"/>
                      <a:pt x="6428" y="19483"/>
                    </a:cubicBezTo>
                    <a:cubicBezTo>
                      <a:pt x="6762" y="19218"/>
                      <a:pt x="7101" y="18957"/>
                      <a:pt x="7430" y="18681"/>
                    </a:cubicBezTo>
                    <a:cubicBezTo>
                      <a:pt x="7765" y="18401"/>
                      <a:pt x="8087" y="18095"/>
                      <a:pt x="8414" y="17801"/>
                    </a:cubicBezTo>
                    <a:cubicBezTo>
                      <a:pt x="8787" y="17467"/>
                      <a:pt x="9163" y="17138"/>
                      <a:pt x="9535" y="16803"/>
                    </a:cubicBezTo>
                    <a:cubicBezTo>
                      <a:pt x="9699" y="16655"/>
                      <a:pt x="9864" y="16508"/>
                      <a:pt x="10031" y="16365"/>
                    </a:cubicBezTo>
                    <a:cubicBezTo>
                      <a:pt x="10170" y="16247"/>
                      <a:pt x="10314" y="16116"/>
                      <a:pt x="10467" y="16019"/>
                    </a:cubicBezTo>
                    <a:cubicBezTo>
                      <a:pt x="10487" y="16011"/>
                      <a:pt x="10507" y="16003"/>
                      <a:pt x="10528" y="15998"/>
                    </a:cubicBezTo>
                    <a:cubicBezTo>
                      <a:pt x="10531" y="15998"/>
                      <a:pt x="10535" y="15998"/>
                      <a:pt x="10538" y="15998"/>
                    </a:cubicBezTo>
                    <a:cubicBezTo>
                      <a:pt x="10538" y="15998"/>
                      <a:pt x="10538" y="15998"/>
                      <a:pt x="10538" y="15998"/>
                    </a:cubicBezTo>
                    <a:cubicBezTo>
                      <a:pt x="10546" y="16003"/>
                      <a:pt x="10553" y="16008"/>
                      <a:pt x="10560" y="16014"/>
                    </a:cubicBezTo>
                    <a:cubicBezTo>
                      <a:pt x="10618" y="16078"/>
                      <a:pt x="10674" y="16144"/>
                      <a:pt x="10729" y="16212"/>
                    </a:cubicBezTo>
                    <a:cubicBezTo>
                      <a:pt x="10869" y="16387"/>
                      <a:pt x="11020" y="16550"/>
                      <a:pt x="11180" y="16697"/>
                    </a:cubicBezTo>
                    <a:cubicBezTo>
                      <a:pt x="11213" y="16728"/>
                      <a:pt x="11248" y="16759"/>
                      <a:pt x="11281" y="16790"/>
                    </a:cubicBezTo>
                    <a:lnTo>
                      <a:pt x="11324" y="16830"/>
                    </a:lnTo>
                    <a:cubicBezTo>
                      <a:pt x="11344" y="16849"/>
                      <a:pt x="11353" y="16856"/>
                      <a:pt x="11353" y="16856"/>
                    </a:cubicBezTo>
                    <a:cubicBezTo>
                      <a:pt x="11353" y="16856"/>
                      <a:pt x="11291" y="16798"/>
                      <a:pt x="11283" y="16791"/>
                    </a:cubicBezTo>
                    <a:cubicBezTo>
                      <a:pt x="11355" y="16850"/>
                      <a:pt x="11422" y="16930"/>
                      <a:pt x="11485" y="17003"/>
                    </a:cubicBezTo>
                    <a:cubicBezTo>
                      <a:pt x="11617" y="17154"/>
                      <a:pt x="11741" y="17315"/>
                      <a:pt x="11874" y="17465"/>
                    </a:cubicBezTo>
                    <a:cubicBezTo>
                      <a:pt x="12434" y="18105"/>
                      <a:pt x="13044" y="18676"/>
                      <a:pt x="13668" y="19216"/>
                    </a:cubicBezTo>
                    <a:cubicBezTo>
                      <a:pt x="13965" y="19473"/>
                      <a:pt x="14267" y="19722"/>
                      <a:pt x="14570" y="19967"/>
                    </a:cubicBezTo>
                    <a:cubicBezTo>
                      <a:pt x="14874" y="20215"/>
                      <a:pt x="15169" y="20481"/>
                      <a:pt x="15470" y="20735"/>
                    </a:cubicBezTo>
                    <a:cubicBezTo>
                      <a:pt x="15798" y="21010"/>
                      <a:pt x="16136" y="21279"/>
                      <a:pt x="16514" y="21437"/>
                    </a:cubicBezTo>
                    <a:cubicBezTo>
                      <a:pt x="16855" y="21579"/>
                      <a:pt x="17224" y="21588"/>
                      <a:pt x="17581" y="21598"/>
                    </a:cubicBezTo>
                    <a:cubicBezTo>
                      <a:pt x="17620" y="21599"/>
                      <a:pt x="17658" y="21600"/>
                      <a:pt x="17697" y="21600"/>
                    </a:cubicBezTo>
                    <a:cubicBezTo>
                      <a:pt x="17872" y="21600"/>
                      <a:pt x="18043" y="21583"/>
                      <a:pt x="18209" y="21497"/>
                    </a:cubicBezTo>
                    <a:cubicBezTo>
                      <a:pt x="18439" y="21378"/>
                      <a:pt x="18620" y="21144"/>
                      <a:pt x="18679" y="20842"/>
                    </a:cubicBezTo>
                    <a:cubicBezTo>
                      <a:pt x="18760" y="20432"/>
                      <a:pt x="18624" y="20064"/>
                      <a:pt x="18494" y="19700"/>
                    </a:cubicBezTo>
                    <a:cubicBezTo>
                      <a:pt x="18405" y="19414"/>
                      <a:pt x="18358" y="19109"/>
                      <a:pt x="18280" y="18817"/>
                    </a:cubicBezTo>
                    <a:cubicBezTo>
                      <a:pt x="18162" y="18369"/>
                      <a:pt x="18009" y="17933"/>
                      <a:pt x="17827" y="17518"/>
                    </a:cubicBezTo>
                    <a:cubicBezTo>
                      <a:pt x="17657" y="17130"/>
                      <a:pt x="17465" y="16757"/>
                      <a:pt x="17271" y="16386"/>
                    </a:cubicBezTo>
                    <a:cubicBezTo>
                      <a:pt x="17177" y="16205"/>
                      <a:pt x="17083" y="16028"/>
                      <a:pt x="17006" y="15835"/>
                    </a:cubicBezTo>
                    <a:cubicBezTo>
                      <a:pt x="16932" y="15650"/>
                      <a:pt x="16873" y="15458"/>
                      <a:pt x="16796" y="15276"/>
                    </a:cubicBezTo>
                    <a:cubicBezTo>
                      <a:pt x="16647" y="14922"/>
                      <a:pt x="16410" y="14634"/>
                      <a:pt x="16265" y="14281"/>
                    </a:cubicBezTo>
                    <a:cubicBezTo>
                      <a:pt x="16253" y="14239"/>
                      <a:pt x="16243" y="14197"/>
                      <a:pt x="16235" y="14155"/>
                    </a:cubicBezTo>
                    <a:cubicBezTo>
                      <a:pt x="16235" y="14126"/>
                      <a:pt x="16234" y="14097"/>
                      <a:pt x="16235" y="14068"/>
                    </a:cubicBezTo>
                    <a:cubicBezTo>
                      <a:pt x="16243" y="14028"/>
                      <a:pt x="16252" y="13990"/>
                      <a:pt x="16262" y="13951"/>
                    </a:cubicBezTo>
                    <a:cubicBezTo>
                      <a:pt x="16278" y="13912"/>
                      <a:pt x="16295" y="13875"/>
                      <a:pt x="16313" y="13839"/>
                    </a:cubicBezTo>
                    <a:cubicBezTo>
                      <a:pt x="16330" y="13806"/>
                      <a:pt x="16349" y="13774"/>
                      <a:pt x="16366" y="13742"/>
                    </a:cubicBezTo>
                    <a:cubicBezTo>
                      <a:pt x="16459" y="13609"/>
                      <a:pt x="16562" y="13484"/>
                      <a:pt x="16671" y="13369"/>
                    </a:cubicBezTo>
                    <a:cubicBezTo>
                      <a:pt x="16720" y="13318"/>
                      <a:pt x="16770" y="13268"/>
                      <a:pt x="16820" y="13218"/>
                    </a:cubicBezTo>
                    <a:cubicBezTo>
                      <a:pt x="16853" y="13188"/>
                      <a:pt x="16885" y="13158"/>
                      <a:pt x="16918" y="13129"/>
                    </a:cubicBezTo>
                    <a:cubicBezTo>
                      <a:pt x="17034" y="13025"/>
                      <a:pt x="17153" y="12923"/>
                      <a:pt x="17271" y="12821"/>
                    </a:cubicBezTo>
                    <a:cubicBezTo>
                      <a:pt x="17413" y="12699"/>
                      <a:pt x="17550" y="12572"/>
                      <a:pt x="17687" y="12443"/>
                    </a:cubicBezTo>
                    <a:cubicBezTo>
                      <a:pt x="17794" y="12342"/>
                      <a:pt x="17899" y="12241"/>
                      <a:pt x="18005" y="12140"/>
                    </a:cubicBezTo>
                    <a:lnTo>
                      <a:pt x="18141" y="12010"/>
                    </a:lnTo>
                    <a:cubicBezTo>
                      <a:pt x="18169" y="11983"/>
                      <a:pt x="18262" y="11905"/>
                      <a:pt x="18261" y="11905"/>
                    </a:cubicBezTo>
                    <a:cubicBezTo>
                      <a:pt x="18260" y="11905"/>
                      <a:pt x="18243" y="11918"/>
                      <a:pt x="18199" y="11954"/>
                    </a:cubicBezTo>
                    <a:cubicBezTo>
                      <a:pt x="18390" y="11799"/>
                      <a:pt x="18567" y="11611"/>
                      <a:pt x="18755" y="11451"/>
                    </a:cubicBezTo>
                    <a:cubicBezTo>
                      <a:pt x="18935" y="11298"/>
                      <a:pt x="19122" y="11166"/>
                      <a:pt x="19311" y="11029"/>
                    </a:cubicBezTo>
                    <a:cubicBezTo>
                      <a:pt x="19392" y="10970"/>
                      <a:pt x="19472" y="10907"/>
                      <a:pt x="19549" y="10839"/>
                    </a:cubicBezTo>
                    <a:cubicBezTo>
                      <a:pt x="19626" y="10770"/>
                      <a:pt x="19699" y="10701"/>
                      <a:pt x="19772" y="10627"/>
                    </a:cubicBezTo>
                    <a:cubicBezTo>
                      <a:pt x="19794" y="10604"/>
                      <a:pt x="19817" y="10578"/>
                      <a:pt x="19840" y="10553"/>
                    </a:cubicBezTo>
                    <a:cubicBezTo>
                      <a:pt x="19911" y="10503"/>
                      <a:pt x="19978" y="10439"/>
                      <a:pt x="20050" y="10390"/>
                    </a:cubicBezTo>
                    <a:cubicBezTo>
                      <a:pt x="20138" y="10330"/>
                      <a:pt x="20229" y="10271"/>
                      <a:pt x="20314" y="10204"/>
                    </a:cubicBezTo>
                    <a:cubicBezTo>
                      <a:pt x="20430" y="10113"/>
                      <a:pt x="20545" y="10010"/>
                      <a:pt x="20643" y="9891"/>
                    </a:cubicBezTo>
                    <a:cubicBezTo>
                      <a:pt x="20674" y="9854"/>
                      <a:pt x="20703" y="9814"/>
                      <a:pt x="20731" y="9772"/>
                    </a:cubicBezTo>
                    <a:cubicBezTo>
                      <a:pt x="20744" y="9753"/>
                      <a:pt x="20758" y="9730"/>
                      <a:pt x="20772" y="9709"/>
                    </a:cubicBezTo>
                    <a:cubicBezTo>
                      <a:pt x="20792" y="9678"/>
                      <a:pt x="20812" y="9645"/>
                      <a:pt x="20833" y="9613"/>
                    </a:cubicBezTo>
                    <a:cubicBezTo>
                      <a:pt x="20833" y="9613"/>
                      <a:pt x="20833" y="9614"/>
                      <a:pt x="20833" y="9614"/>
                    </a:cubicBezTo>
                    <a:lnTo>
                      <a:pt x="20870" y="9555"/>
                    </a:lnTo>
                    <a:cubicBezTo>
                      <a:pt x="20869" y="9555"/>
                      <a:pt x="20869" y="9555"/>
                      <a:pt x="20869" y="9556"/>
                    </a:cubicBezTo>
                    <a:cubicBezTo>
                      <a:pt x="20876" y="9546"/>
                      <a:pt x="20882" y="9535"/>
                      <a:pt x="20888" y="9525"/>
                    </a:cubicBezTo>
                    <a:lnTo>
                      <a:pt x="20870" y="9555"/>
                    </a:lnTo>
                    <a:cubicBezTo>
                      <a:pt x="20981" y="9392"/>
                      <a:pt x="21128" y="9282"/>
                      <a:pt x="21240" y="9119"/>
                    </a:cubicBezTo>
                    <a:cubicBezTo>
                      <a:pt x="21460" y="8801"/>
                      <a:pt x="21594" y="8356"/>
                      <a:pt x="21499" y="7938"/>
                    </a:cubicBezTo>
                    <a:cubicBezTo>
                      <a:pt x="21411" y="7547"/>
                      <a:pt x="21169" y="7289"/>
                      <a:pt x="20865" y="7158"/>
                    </a:cubicBezTo>
                    <a:cubicBezTo>
                      <a:pt x="20660" y="7070"/>
                      <a:pt x="20419" y="7058"/>
                      <a:pt x="20200" y="7058"/>
                    </a:cubicBezTo>
                    <a:cubicBezTo>
                      <a:pt x="20192" y="7058"/>
                      <a:pt x="20183" y="7058"/>
                      <a:pt x="20174" y="7058"/>
                    </a:cubicBezTo>
                    <a:cubicBezTo>
                      <a:pt x="19959" y="7060"/>
                      <a:pt x="19744" y="7081"/>
                      <a:pt x="19530" y="7096"/>
                    </a:cubicBezTo>
                    <a:cubicBezTo>
                      <a:pt x="19301" y="7112"/>
                      <a:pt x="19072" y="7116"/>
                      <a:pt x="18842" y="7116"/>
                    </a:cubicBezTo>
                    <a:cubicBezTo>
                      <a:pt x="18546" y="7116"/>
                      <a:pt x="18249" y="7109"/>
                      <a:pt x="17954" y="7109"/>
                    </a:cubicBezTo>
                    <a:cubicBezTo>
                      <a:pt x="17695" y="7109"/>
                      <a:pt x="17435" y="7096"/>
                      <a:pt x="17176" y="7095"/>
                    </a:cubicBezTo>
                    <a:cubicBezTo>
                      <a:pt x="17016" y="7096"/>
                      <a:pt x="16858" y="7123"/>
                      <a:pt x="16704" y="7173"/>
                    </a:cubicBezTo>
                    <a:cubicBezTo>
                      <a:pt x="16606" y="7205"/>
                      <a:pt x="16510" y="7243"/>
                      <a:pt x="16411" y="7268"/>
                    </a:cubicBezTo>
                    <a:cubicBezTo>
                      <a:pt x="16289" y="7281"/>
                      <a:pt x="16166" y="7285"/>
                      <a:pt x="16043" y="7285"/>
                    </a:cubicBezTo>
                    <a:cubicBezTo>
                      <a:pt x="15815" y="7285"/>
                      <a:pt x="15586" y="7271"/>
                      <a:pt x="15361" y="7265"/>
                    </a:cubicBezTo>
                    <a:cubicBezTo>
                      <a:pt x="15305" y="7264"/>
                      <a:pt x="15249" y="7262"/>
                      <a:pt x="15193" y="7262"/>
                    </a:cubicBezTo>
                    <a:cubicBezTo>
                      <a:pt x="15069" y="7262"/>
                      <a:pt x="14947" y="7268"/>
                      <a:pt x="14823" y="7287"/>
                    </a:cubicBezTo>
                    <a:cubicBezTo>
                      <a:pt x="14640" y="7315"/>
                      <a:pt x="14459" y="7354"/>
                      <a:pt x="14277" y="7388"/>
                    </a:cubicBezTo>
                    <a:cubicBezTo>
                      <a:pt x="14133" y="7406"/>
                      <a:pt x="13989" y="7406"/>
                      <a:pt x="13845" y="7421"/>
                    </a:cubicBezTo>
                    <a:cubicBezTo>
                      <a:pt x="13796" y="7426"/>
                      <a:pt x="13747" y="7433"/>
                      <a:pt x="13698" y="7437"/>
                    </a:cubicBezTo>
                    <a:cubicBezTo>
                      <a:pt x="13682" y="7367"/>
                      <a:pt x="13668" y="7296"/>
                      <a:pt x="13656" y="7226"/>
                    </a:cubicBezTo>
                    <a:cubicBezTo>
                      <a:pt x="13650" y="7054"/>
                      <a:pt x="13668" y="6883"/>
                      <a:pt x="13662" y="6711"/>
                    </a:cubicBezTo>
                    <a:cubicBezTo>
                      <a:pt x="13653" y="6457"/>
                      <a:pt x="13607" y="6213"/>
                      <a:pt x="13543" y="5973"/>
                    </a:cubicBezTo>
                    <a:cubicBezTo>
                      <a:pt x="13434" y="5565"/>
                      <a:pt x="13343" y="5148"/>
                      <a:pt x="13252" y="4734"/>
                    </a:cubicBezTo>
                    <a:cubicBezTo>
                      <a:pt x="13161" y="4314"/>
                      <a:pt x="13064" y="3894"/>
                      <a:pt x="13000" y="3467"/>
                    </a:cubicBezTo>
                    <a:cubicBezTo>
                      <a:pt x="12948" y="3124"/>
                      <a:pt x="12909" y="2778"/>
                      <a:pt x="12871" y="2432"/>
                    </a:cubicBezTo>
                    <a:cubicBezTo>
                      <a:pt x="12812" y="1838"/>
                      <a:pt x="12804" y="1206"/>
                      <a:pt x="12548" y="676"/>
                    </a:cubicBezTo>
                    <a:cubicBezTo>
                      <a:pt x="12356" y="279"/>
                      <a:pt x="12024" y="6"/>
                      <a:pt x="11641" y="0"/>
                    </a:cubicBezTo>
                    <a:cubicBezTo>
                      <a:pt x="11637" y="0"/>
                      <a:pt x="11633" y="0"/>
                      <a:pt x="11629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2" name="Google Shape;10005;p79"/>
              <p:cNvSpPr/>
              <p:nvPr/>
            </p:nvSpPr>
            <p:spPr>
              <a:xfrm>
                <a:off x="436081" y="111083"/>
                <a:ext cx="71168" cy="13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740" y="5510"/>
                    </a:moveTo>
                    <a:cubicBezTo>
                      <a:pt x="747" y="5513"/>
                      <a:pt x="747" y="5517"/>
                      <a:pt x="754" y="5524"/>
                    </a:cubicBezTo>
                    <a:lnTo>
                      <a:pt x="740" y="5510"/>
                    </a:lnTo>
                    <a:close/>
                    <a:moveTo>
                      <a:pt x="16752" y="5967"/>
                    </a:moveTo>
                    <a:lnTo>
                      <a:pt x="16759" y="6006"/>
                    </a:lnTo>
                    <a:cubicBezTo>
                      <a:pt x="16759" y="5992"/>
                      <a:pt x="16752" y="5978"/>
                      <a:pt x="16752" y="5967"/>
                    </a:cubicBezTo>
                    <a:close/>
                    <a:moveTo>
                      <a:pt x="1528" y="6470"/>
                    </a:moveTo>
                    <a:cubicBezTo>
                      <a:pt x="1535" y="6474"/>
                      <a:pt x="1535" y="6481"/>
                      <a:pt x="1542" y="6484"/>
                    </a:cubicBezTo>
                    <a:lnTo>
                      <a:pt x="1528" y="6470"/>
                    </a:lnTo>
                    <a:close/>
                    <a:moveTo>
                      <a:pt x="17019" y="6998"/>
                    </a:moveTo>
                    <a:lnTo>
                      <a:pt x="17040" y="7058"/>
                    </a:lnTo>
                    <a:cubicBezTo>
                      <a:pt x="17033" y="7037"/>
                      <a:pt x="17026" y="7019"/>
                      <a:pt x="17019" y="6998"/>
                    </a:cubicBezTo>
                    <a:close/>
                    <a:moveTo>
                      <a:pt x="18005" y="9457"/>
                    </a:moveTo>
                    <a:lnTo>
                      <a:pt x="18026" y="9528"/>
                    </a:lnTo>
                    <a:cubicBezTo>
                      <a:pt x="18019" y="9503"/>
                      <a:pt x="18012" y="9478"/>
                      <a:pt x="18005" y="9457"/>
                    </a:cubicBezTo>
                    <a:close/>
                    <a:moveTo>
                      <a:pt x="18218" y="10265"/>
                    </a:moveTo>
                    <a:lnTo>
                      <a:pt x="18286" y="10541"/>
                    </a:lnTo>
                    <a:cubicBezTo>
                      <a:pt x="18259" y="10449"/>
                      <a:pt x="18238" y="10357"/>
                      <a:pt x="18218" y="10265"/>
                    </a:cubicBezTo>
                    <a:close/>
                    <a:moveTo>
                      <a:pt x="7897" y="0"/>
                    </a:moveTo>
                    <a:cubicBezTo>
                      <a:pt x="5890" y="0"/>
                      <a:pt x="3877" y="386"/>
                      <a:pt x="2309" y="1155"/>
                    </a:cubicBezTo>
                    <a:lnTo>
                      <a:pt x="1076" y="1981"/>
                    </a:lnTo>
                    <a:cubicBezTo>
                      <a:pt x="371" y="2608"/>
                      <a:pt x="-13" y="3320"/>
                      <a:pt x="1" y="4043"/>
                    </a:cubicBezTo>
                    <a:lnTo>
                      <a:pt x="275" y="5134"/>
                    </a:lnTo>
                    <a:cubicBezTo>
                      <a:pt x="453" y="5467"/>
                      <a:pt x="713" y="5786"/>
                      <a:pt x="1049" y="6087"/>
                    </a:cubicBezTo>
                    <a:cubicBezTo>
                      <a:pt x="1090" y="6353"/>
                      <a:pt x="1131" y="6622"/>
                      <a:pt x="1185" y="6888"/>
                    </a:cubicBezTo>
                    <a:cubicBezTo>
                      <a:pt x="1295" y="7359"/>
                      <a:pt x="1405" y="7824"/>
                      <a:pt x="1548" y="8291"/>
                    </a:cubicBezTo>
                    <a:cubicBezTo>
                      <a:pt x="1583" y="8387"/>
                      <a:pt x="1617" y="8483"/>
                      <a:pt x="1665" y="8578"/>
                    </a:cubicBezTo>
                    <a:cubicBezTo>
                      <a:pt x="1733" y="8720"/>
                      <a:pt x="1829" y="8855"/>
                      <a:pt x="1905" y="8993"/>
                    </a:cubicBezTo>
                    <a:cubicBezTo>
                      <a:pt x="1994" y="9174"/>
                      <a:pt x="2083" y="9351"/>
                      <a:pt x="2158" y="9535"/>
                    </a:cubicBezTo>
                    <a:cubicBezTo>
                      <a:pt x="2261" y="9794"/>
                      <a:pt x="2343" y="10056"/>
                      <a:pt x="2425" y="10318"/>
                    </a:cubicBezTo>
                    <a:cubicBezTo>
                      <a:pt x="2569" y="10889"/>
                      <a:pt x="2706" y="11456"/>
                      <a:pt x="2877" y="12026"/>
                    </a:cubicBezTo>
                    <a:cubicBezTo>
                      <a:pt x="3000" y="12462"/>
                      <a:pt x="3172" y="12891"/>
                      <a:pt x="3336" y="13316"/>
                    </a:cubicBezTo>
                    <a:cubicBezTo>
                      <a:pt x="3692" y="14184"/>
                      <a:pt x="4021" y="15063"/>
                      <a:pt x="4452" y="15920"/>
                    </a:cubicBezTo>
                    <a:cubicBezTo>
                      <a:pt x="4603" y="16225"/>
                      <a:pt x="4849" y="16522"/>
                      <a:pt x="5034" y="16824"/>
                    </a:cubicBezTo>
                    <a:cubicBezTo>
                      <a:pt x="5034" y="16831"/>
                      <a:pt x="5034" y="16838"/>
                      <a:pt x="5034" y="16845"/>
                    </a:cubicBezTo>
                    <a:cubicBezTo>
                      <a:pt x="5034" y="16944"/>
                      <a:pt x="5041" y="17047"/>
                      <a:pt x="5069" y="17146"/>
                    </a:cubicBezTo>
                    <a:cubicBezTo>
                      <a:pt x="5151" y="17522"/>
                      <a:pt x="5253" y="17911"/>
                      <a:pt x="5363" y="18280"/>
                    </a:cubicBezTo>
                    <a:cubicBezTo>
                      <a:pt x="5370" y="18308"/>
                      <a:pt x="5377" y="18333"/>
                      <a:pt x="5384" y="18358"/>
                    </a:cubicBezTo>
                    <a:cubicBezTo>
                      <a:pt x="5404" y="18415"/>
                      <a:pt x="5432" y="18478"/>
                      <a:pt x="5459" y="18535"/>
                    </a:cubicBezTo>
                    <a:cubicBezTo>
                      <a:pt x="6205" y="19920"/>
                      <a:pt x="8301" y="21008"/>
                      <a:pt x="10986" y="21391"/>
                    </a:cubicBezTo>
                    <a:lnTo>
                      <a:pt x="11581" y="21451"/>
                    </a:lnTo>
                    <a:cubicBezTo>
                      <a:pt x="12177" y="21550"/>
                      <a:pt x="12800" y="21600"/>
                      <a:pt x="13424" y="21600"/>
                    </a:cubicBezTo>
                    <a:cubicBezTo>
                      <a:pt x="13862" y="21600"/>
                      <a:pt x="14300" y="21575"/>
                      <a:pt x="14739" y="21526"/>
                    </a:cubicBezTo>
                    <a:cubicBezTo>
                      <a:pt x="15780" y="21504"/>
                      <a:pt x="16800" y="21334"/>
                      <a:pt x="17677" y="21040"/>
                    </a:cubicBezTo>
                    <a:cubicBezTo>
                      <a:pt x="19395" y="20470"/>
                      <a:pt x="20683" y="19605"/>
                      <a:pt x="21306" y="18599"/>
                    </a:cubicBezTo>
                    <a:lnTo>
                      <a:pt x="21587" y="17507"/>
                    </a:lnTo>
                    <a:cubicBezTo>
                      <a:pt x="21587" y="16817"/>
                      <a:pt x="21251" y="16140"/>
                      <a:pt x="20608" y="15534"/>
                    </a:cubicBezTo>
                    <a:cubicBezTo>
                      <a:pt x="20567" y="15385"/>
                      <a:pt x="20525" y="15236"/>
                      <a:pt x="20484" y="15091"/>
                    </a:cubicBezTo>
                    <a:cubicBezTo>
                      <a:pt x="20478" y="15070"/>
                      <a:pt x="20471" y="15045"/>
                      <a:pt x="20457" y="15017"/>
                    </a:cubicBezTo>
                    <a:cubicBezTo>
                      <a:pt x="20436" y="14956"/>
                      <a:pt x="20409" y="14900"/>
                      <a:pt x="20375" y="14843"/>
                    </a:cubicBezTo>
                    <a:cubicBezTo>
                      <a:pt x="20156" y="14425"/>
                      <a:pt x="19827" y="14028"/>
                      <a:pt x="19628" y="13603"/>
                    </a:cubicBezTo>
                    <a:cubicBezTo>
                      <a:pt x="19204" y="12724"/>
                      <a:pt x="18861" y="11835"/>
                      <a:pt x="18498" y="10949"/>
                    </a:cubicBezTo>
                    <a:cubicBezTo>
                      <a:pt x="18341" y="10559"/>
                      <a:pt x="18204" y="10166"/>
                      <a:pt x="18094" y="9772"/>
                    </a:cubicBezTo>
                    <a:cubicBezTo>
                      <a:pt x="17944" y="9152"/>
                      <a:pt x="17793" y="8532"/>
                      <a:pt x="17594" y="7919"/>
                    </a:cubicBezTo>
                    <a:cubicBezTo>
                      <a:pt x="17512" y="7654"/>
                      <a:pt x="17416" y="7391"/>
                      <a:pt x="17300" y="7136"/>
                    </a:cubicBezTo>
                    <a:cubicBezTo>
                      <a:pt x="17190" y="6906"/>
                      <a:pt x="17053" y="6683"/>
                      <a:pt x="16937" y="6449"/>
                    </a:cubicBezTo>
                    <a:cubicBezTo>
                      <a:pt x="16923" y="6428"/>
                      <a:pt x="16910" y="6403"/>
                      <a:pt x="16903" y="6378"/>
                    </a:cubicBezTo>
                    <a:cubicBezTo>
                      <a:pt x="16862" y="6165"/>
                      <a:pt x="16834" y="5949"/>
                      <a:pt x="16793" y="5737"/>
                    </a:cubicBezTo>
                    <a:cubicBezTo>
                      <a:pt x="16677" y="5156"/>
                      <a:pt x="16540" y="4571"/>
                      <a:pt x="16341" y="3993"/>
                    </a:cubicBezTo>
                    <a:cubicBezTo>
                      <a:pt x="16273" y="3798"/>
                      <a:pt x="16177" y="3604"/>
                      <a:pt x="16040" y="3416"/>
                    </a:cubicBezTo>
                    <a:cubicBezTo>
                      <a:pt x="15773" y="3044"/>
                      <a:pt x="15471" y="2679"/>
                      <a:pt x="15149" y="2314"/>
                    </a:cubicBezTo>
                    <a:cubicBezTo>
                      <a:pt x="15115" y="2271"/>
                      <a:pt x="15074" y="2229"/>
                      <a:pt x="15019" y="2190"/>
                    </a:cubicBezTo>
                    <a:cubicBezTo>
                      <a:pt x="14978" y="2151"/>
                      <a:pt x="14930" y="2112"/>
                      <a:pt x="14882" y="2069"/>
                    </a:cubicBezTo>
                    <a:cubicBezTo>
                      <a:pt x="14458" y="1779"/>
                      <a:pt x="14013" y="1431"/>
                      <a:pt x="13485" y="1155"/>
                    </a:cubicBezTo>
                    <a:cubicBezTo>
                      <a:pt x="11917" y="386"/>
                      <a:pt x="9910" y="0"/>
                      <a:pt x="7897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3" name="Google Shape;10006;p79"/>
              <p:cNvSpPr/>
              <p:nvPr/>
            </p:nvSpPr>
            <p:spPr>
              <a:xfrm>
                <a:off x="471743" y="244247"/>
                <a:ext cx="61719" cy="7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7952" y="6549"/>
                    </a:moveTo>
                    <a:lnTo>
                      <a:pt x="17968" y="6639"/>
                    </a:lnTo>
                    <a:cubicBezTo>
                      <a:pt x="17968" y="6607"/>
                      <a:pt x="17960" y="6581"/>
                      <a:pt x="17952" y="6549"/>
                    </a:cubicBezTo>
                    <a:close/>
                    <a:moveTo>
                      <a:pt x="12335" y="6774"/>
                    </a:moveTo>
                    <a:lnTo>
                      <a:pt x="12390" y="6780"/>
                    </a:lnTo>
                    <a:cubicBezTo>
                      <a:pt x="12374" y="6780"/>
                      <a:pt x="12351" y="6774"/>
                      <a:pt x="12335" y="6774"/>
                    </a:cubicBezTo>
                    <a:close/>
                    <a:moveTo>
                      <a:pt x="18236" y="8283"/>
                    </a:moveTo>
                    <a:lnTo>
                      <a:pt x="18275" y="8521"/>
                    </a:lnTo>
                    <a:cubicBezTo>
                      <a:pt x="18260" y="8444"/>
                      <a:pt x="18244" y="8360"/>
                      <a:pt x="18236" y="8283"/>
                    </a:cubicBezTo>
                    <a:close/>
                    <a:moveTo>
                      <a:pt x="18283" y="8456"/>
                    </a:moveTo>
                    <a:lnTo>
                      <a:pt x="18370" y="8617"/>
                    </a:lnTo>
                    <a:lnTo>
                      <a:pt x="18362" y="8610"/>
                    </a:lnTo>
                    <a:cubicBezTo>
                      <a:pt x="18338" y="8559"/>
                      <a:pt x="18307" y="8508"/>
                      <a:pt x="18283" y="8456"/>
                    </a:cubicBezTo>
                    <a:close/>
                    <a:moveTo>
                      <a:pt x="17897" y="9413"/>
                    </a:moveTo>
                    <a:lnTo>
                      <a:pt x="17897" y="9426"/>
                    </a:lnTo>
                    <a:cubicBezTo>
                      <a:pt x="17897" y="9426"/>
                      <a:pt x="17897" y="9420"/>
                      <a:pt x="17897" y="9413"/>
                    </a:cubicBezTo>
                    <a:close/>
                    <a:moveTo>
                      <a:pt x="9124" y="0"/>
                    </a:moveTo>
                    <a:cubicBezTo>
                      <a:pt x="7515" y="0"/>
                      <a:pt x="5929" y="347"/>
                      <a:pt x="4533" y="1008"/>
                    </a:cubicBezTo>
                    <a:lnTo>
                      <a:pt x="2687" y="2170"/>
                    </a:lnTo>
                    <a:cubicBezTo>
                      <a:pt x="1582" y="3082"/>
                      <a:pt x="778" y="4206"/>
                      <a:pt x="344" y="5445"/>
                    </a:cubicBezTo>
                    <a:lnTo>
                      <a:pt x="359" y="5451"/>
                    </a:lnTo>
                    <a:cubicBezTo>
                      <a:pt x="210" y="6171"/>
                      <a:pt x="-35" y="7114"/>
                      <a:pt x="4" y="7930"/>
                    </a:cubicBezTo>
                    <a:cubicBezTo>
                      <a:pt x="20" y="8039"/>
                      <a:pt x="28" y="8142"/>
                      <a:pt x="36" y="8251"/>
                    </a:cubicBezTo>
                    <a:cubicBezTo>
                      <a:pt x="131" y="9028"/>
                      <a:pt x="281" y="9792"/>
                      <a:pt x="415" y="10556"/>
                    </a:cubicBezTo>
                    <a:cubicBezTo>
                      <a:pt x="525" y="11153"/>
                      <a:pt x="667" y="11731"/>
                      <a:pt x="872" y="12296"/>
                    </a:cubicBezTo>
                    <a:cubicBezTo>
                      <a:pt x="1069" y="12925"/>
                      <a:pt x="1322" y="13529"/>
                      <a:pt x="1622" y="14126"/>
                    </a:cubicBezTo>
                    <a:cubicBezTo>
                      <a:pt x="2040" y="14948"/>
                      <a:pt x="2458" y="15866"/>
                      <a:pt x="2986" y="16675"/>
                    </a:cubicBezTo>
                    <a:cubicBezTo>
                      <a:pt x="3136" y="16900"/>
                      <a:pt x="3286" y="17112"/>
                      <a:pt x="3476" y="17317"/>
                    </a:cubicBezTo>
                    <a:cubicBezTo>
                      <a:pt x="4012" y="17895"/>
                      <a:pt x="4541" y="18550"/>
                      <a:pt x="5172" y="19083"/>
                    </a:cubicBezTo>
                    <a:cubicBezTo>
                      <a:pt x="5819" y="19616"/>
                      <a:pt x="6576" y="20027"/>
                      <a:pt x="7302" y="20438"/>
                    </a:cubicBezTo>
                    <a:cubicBezTo>
                      <a:pt x="7349" y="20470"/>
                      <a:pt x="7396" y="20496"/>
                      <a:pt x="7444" y="20508"/>
                    </a:cubicBezTo>
                    <a:cubicBezTo>
                      <a:pt x="7807" y="20669"/>
                      <a:pt x="8351" y="20829"/>
                      <a:pt x="8603" y="20907"/>
                    </a:cubicBezTo>
                    <a:cubicBezTo>
                      <a:pt x="8809" y="20977"/>
                      <a:pt x="9369" y="21189"/>
                      <a:pt x="9747" y="21305"/>
                    </a:cubicBezTo>
                    <a:cubicBezTo>
                      <a:pt x="9810" y="21317"/>
                      <a:pt x="9858" y="21324"/>
                      <a:pt x="9905" y="21330"/>
                    </a:cubicBezTo>
                    <a:cubicBezTo>
                      <a:pt x="10063" y="21356"/>
                      <a:pt x="12193" y="21594"/>
                      <a:pt x="12343" y="21600"/>
                    </a:cubicBezTo>
                    <a:lnTo>
                      <a:pt x="12469" y="21600"/>
                    </a:lnTo>
                    <a:cubicBezTo>
                      <a:pt x="17439" y="21491"/>
                      <a:pt x="21439" y="18242"/>
                      <a:pt x="21565" y="14190"/>
                    </a:cubicBezTo>
                    <a:lnTo>
                      <a:pt x="21249" y="12219"/>
                    </a:lnTo>
                    <a:cubicBezTo>
                      <a:pt x="20831" y="10986"/>
                      <a:pt x="20027" y="9856"/>
                      <a:pt x="18906" y="8957"/>
                    </a:cubicBezTo>
                    <a:lnTo>
                      <a:pt x="18544" y="8726"/>
                    </a:lnTo>
                    <a:cubicBezTo>
                      <a:pt x="18433" y="8418"/>
                      <a:pt x="18331" y="8097"/>
                      <a:pt x="18236" y="7782"/>
                    </a:cubicBezTo>
                    <a:cubicBezTo>
                      <a:pt x="18252" y="7326"/>
                      <a:pt x="18196" y="6870"/>
                      <a:pt x="18070" y="6427"/>
                    </a:cubicBezTo>
                    <a:cubicBezTo>
                      <a:pt x="18023" y="5445"/>
                      <a:pt x="17644" y="4495"/>
                      <a:pt x="16997" y="3673"/>
                    </a:cubicBezTo>
                    <a:cubicBezTo>
                      <a:pt x="15719" y="2061"/>
                      <a:pt x="13794" y="854"/>
                      <a:pt x="11554" y="270"/>
                    </a:cubicBezTo>
                    <a:lnTo>
                      <a:pt x="9124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4" name="Google Shape;10007;p79"/>
              <p:cNvSpPr/>
              <p:nvPr/>
            </p:nvSpPr>
            <p:spPr>
              <a:xfrm>
                <a:off x="181065" y="473075"/>
                <a:ext cx="90107" cy="12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4692" y="9368"/>
                    </a:moveTo>
                    <a:cubicBezTo>
                      <a:pt x="4676" y="9403"/>
                      <a:pt x="4654" y="9433"/>
                      <a:pt x="4633" y="9467"/>
                    </a:cubicBezTo>
                    <a:lnTo>
                      <a:pt x="4692" y="9368"/>
                    </a:lnTo>
                    <a:close/>
                    <a:moveTo>
                      <a:pt x="2324" y="12133"/>
                    </a:moveTo>
                    <a:cubicBezTo>
                      <a:pt x="2308" y="12167"/>
                      <a:pt x="2287" y="12201"/>
                      <a:pt x="2266" y="12235"/>
                    </a:cubicBezTo>
                    <a:lnTo>
                      <a:pt x="2324" y="12133"/>
                    </a:lnTo>
                    <a:close/>
                    <a:moveTo>
                      <a:pt x="13930" y="14966"/>
                    </a:moveTo>
                    <a:lnTo>
                      <a:pt x="13893" y="15027"/>
                    </a:lnTo>
                    <a:cubicBezTo>
                      <a:pt x="13904" y="15008"/>
                      <a:pt x="13920" y="14985"/>
                      <a:pt x="13930" y="14966"/>
                    </a:cubicBezTo>
                    <a:close/>
                    <a:moveTo>
                      <a:pt x="12372" y="17130"/>
                    </a:moveTo>
                    <a:lnTo>
                      <a:pt x="12361" y="17191"/>
                    </a:lnTo>
                    <a:cubicBezTo>
                      <a:pt x="12367" y="17172"/>
                      <a:pt x="12372" y="17149"/>
                      <a:pt x="12372" y="17130"/>
                    </a:cubicBezTo>
                    <a:close/>
                    <a:moveTo>
                      <a:pt x="12249" y="17768"/>
                    </a:moveTo>
                    <a:lnTo>
                      <a:pt x="12201" y="17844"/>
                    </a:lnTo>
                    <a:cubicBezTo>
                      <a:pt x="12217" y="17818"/>
                      <a:pt x="12233" y="17791"/>
                      <a:pt x="12249" y="17768"/>
                    </a:cubicBezTo>
                    <a:close/>
                    <a:moveTo>
                      <a:pt x="15221" y="0"/>
                    </a:moveTo>
                    <a:cubicBezTo>
                      <a:pt x="14123" y="0"/>
                      <a:pt x="13047" y="205"/>
                      <a:pt x="12104" y="600"/>
                    </a:cubicBezTo>
                    <a:lnTo>
                      <a:pt x="12104" y="604"/>
                    </a:lnTo>
                    <a:cubicBezTo>
                      <a:pt x="11644" y="854"/>
                      <a:pt x="11162" y="1097"/>
                      <a:pt x="10717" y="1359"/>
                    </a:cubicBezTo>
                    <a:cubicBezTo>
                      <a:pt x="10658" y="1397"/>
                      <a:pt x="10599" y="1435"/>
                      <a:pt x="10546" y="1473"/>
                    </a:cubicBezTo>
                    <a:cubicBezTo>
                      <a:pt x="10455" y="1538"/>
                      <a:pt x="10364" y="1610"/>
                      <a:pt x="10283" y="1678"/>
                    </a:cubicBezTo>
                    <a:cubicBezTo>
                      <a:pt x="9956" y="1978"/>
                      <a:pt x="9603" y="2290"/>
                      <a:pt x="9282" y="2601"/>
                    </a:cubicBezTo>
                    <a:lnTo>
                      <a:pt x="9228" y="2651"/>
                    </a:lnTo>
                    <a:cubicBezTo>
                      <a:pt x="9196" y="2689"/>
                      <a:pt x="9164" y="2727"/>
                      <a:pt x="9132" y="2765"/>
                    </a:cubicBezTo>
                    <a:cubicBezTo>
                      <a:pt x="9062" y="2837"/>
                      <a:pt x="9003" y="2913"/>
                      <a:pt x="8960" y="2992"/>
                    </a:cubicBezTo>
                    <a:cubicBezTo>
                      <a:pt x="8709" y="3368"/>
                      <a:pt x="8500" y="3756"/>
                      <a:pt x="8275" y="4132"/>
                    </a:cubicBezTo>
                    <a:cubicBezTo>
                      <a:pt x="8253" y="4170"/>
                      <a:pt x="8227" y="4211"/>
                      <a:pt x="8205" y="4249"/>
                    </a:cubicBezTo>
                    <a:cubicBezTo>
                      <a:pt x="8168" y="4333"/>
                      <a:pt x="8130" y="4413"/>
                      <a:pt x="8087" y="4496"/>
                    </a:cubicBezTo>
                    <a:cubicBezTo>
                      <a:pt x="8018" y="4667"/>
                      <a:pt x="7948" y="4834"/>
                      <a:pt x="7884" y="5001"/>
                    </a:cubicBezTo>
                    <a:cubicBezTo>
                      <a:pt x="7868" y="5043"/>
                      <a:pt x="7852" y="5081"/>
                      <a:pt x="7836" y="5119"/>
                    </a:cubicBezTo>
                    <a:cubicBezTo>
                      <a:pt x="7214" y="5947"/>
                      <a:pt x="6411" y="6703"/>
                      <a:pt x="5806" y="7538"/>
                    </a:cubicBezTo>
                    <a:cubicBezTo>
                      <a:pt x="5538" y="7910"/>
                      <a:pt x="5308" y="8297"/>
                      <a:pt x="5088" y="8689"/>
                    </a:cubicBezTo>
                    <a:cubicBezTo>
                      <a:pt x="4435" y="9619"/>
                      <a:pt x="3428" y="10413"/>
                      <a:pt x="2785" y="11347"/>
                    </a:cubicBezTo>
                    <a:cubicBezTo>
                      <a:pt x="2485" y="11784"/>
                      <a:pt x="2239" y="12232"/>
                      <a:pt x="1992" y="12680"/>
                    </a:cubicBezTo>
                    <a:cubicBezTo>
                      <a:pt x="1864" y="12877"/>
                      <a:pt x="1741" y="13071"/>
                      <a:pt x="1623" y="13268"/>
                    </a:cubicBezTo>
                    <a:cubicBezTo>
                      <a:pt x="1291" y="13808"/>
                      <a:pt x="959" y="14347"/>
                      <a:pt x="664" y="14894"/>
                    </a:cubicBezTo>
                    <a:cubicBezTo>
                      <a:pt x="557" y="15087"/>
                      <a:pt x="466" y="15273"/>
                      <a:pt x="386" y="15471"/>
                    </a:cubicBezTo>
                    <a:cubicBezTo>
                      <a:pt x="348" y="15573"/>
                      <a:pt x="300" y="15676"/>
                      <a:pt x="273" y="15778"/>
                    </a:cubicBezTo>
                    <a:cubicBezTo>
                      <a:pt x="262" y="15824"/>
                      <a:pt x="246" y="15873"/>
                      <a:pt x="241" y="15923"/>
                    </a:cubicBezTo>
                    <a:cubicBezTo>
                      <a:pt x="150" y="16325"/>
                      <a:pt x="75" y="16735"/>
                      <a:pt x="11" y="17138"/>
                    </a:cubicBezTo>
                    <a:lnTo>
                      <a:pt x="0" y="17214"/>
                    </a:lnTo>
                    <a:cubicBezTo>
                      <a:pt x="86" y="19606"/>
                      <a:pt x="2801" y="21532"/>
                      <a:pt x="6175" y="21600"/>
                    </a:cubicBezTo>
                    <a:lnTo>
                      <a:pt x="7819" y="21441"/>
                    </a:lnTo>
                    <a:cubicBezTo>
                      <a:pt x="8853" y="21239"/>
                      <a:pt x="9790" y="20852"/>
                      <a:pt x="10546" y="20313"/>
                    </a:cubicBezTo>
                    <a:lnTo>
                      <a:pt x="11515" y="19424"/>
                    </a:lnTo>
                    <a:cubicBezTo>
                      <a:pt x="11933" y="18923"/>
                      <a:pt x="12201" y="18365"/>
                      <a:pt x="12308" y="17787"/>
                    </a:cubicBezTo>
                    <a:cubicBezTo>
                      <a:pt x="12377" y="17616"/>
                      <a:pt x="12463" y="17449"/>
                      <a:pt x="12549" y="17282"/>
                    </a:cubicBezTo>
                    <a:cubicBezTo>
                      <a:pt x="12634" y="17149"/>
                      <a:pt x="12720" y="17016"/>
                      <a:pt x="12800" y="16884"/>
                    </a:cubicBezTo>
                    <a:cubicBezTo>
                      <a:pt x="13047" y="16489"/>
                      <a:pt x="13282" y="16094"/>
                      <a:pt x="13513" y="15699"/>
                    </a:cubicBezTo>
                    <a:cubicBezTo>
                      <a:pt x="14118" y="14852"/>
                      <a:pt x="15007" y="14123"/>
                      <a:pt x="15639" y="13287"/>
                    </a:cubicBezTo>
                    <a:cubicBezTo>
                      <a:pt x="15735" y="13151"/>
                      <a:pt x="15826" y="13014"/>
                      <a:pt x="15917" y="12881"/>
                    </a:cubicBezTo>
                    <a:cubicBezTo>
                      <a:pt x="16051" y="12653"/>
                      <a:pt x="16185" y="12429"/>
                      <a:pt x="16314" y="12205"/>
                    </a:cubicBezTo>
                    <a:cubicBezTo>
                      <a:pt x="16721" y="11590"/>
                      <a:pt x="17251" y="11020"/>
                      <a:pt x="17755" y="10451"/>
                    </a:cubicBezTo>
                    <a:cubicBezTo>
                      <a:pt x="18038" y="10132"/>
                      <a:pt x="18317" y="9813"/>
                      <a:pt x="18558" y="9482"/>
                    </a:cubicBezTo>
                    <a:cubicBezTo>
                      <a:pt x="18676" y="9319"/>
                      <a:pt x="18788" y="9148"/>
                      <a:pt x="18890" y="8981"/>
                    </a:cubicBezTo>
                    <a:cubicBezTo>
                      <a:pt x="19185" y="8491"/>
                      <a:pt x="19517" y="7990"/>
                      <a:pt x="19742" y="7477"/>
                    </a:cubicBezTo>
                    <a:cubicBezTo>
                      <a:pt x="19758" y="7435"/>
                      <a:pt x="19774" y="7397"/>
                      <a:pt x="19790" y="7359"/>
                    </a:cubicBezTo>
                    <a:cubicBezTo>
                      <a:pt x="21016" y="6418"/>
                      <a:pt x="21600" y="5111"/>
                      <a:pt x="21295" y="3801"/>
                    </a:cubicBezTo>
                    <a:cubicBezTo>
                      <a:pt x="21257" y="3220"/>
                      <a:pt x="21006" y="2662"/>
                      <a:pt x="20556" y="2168"/>
                    </a:cubicBezTo>
                    <a:lnTo>
                      <a:pt x="19592" y="1287"/>
                    </a:lnTo>
                    <a:cubicBezTo>
                      <a:pt x="18836" y="748"/>
                      <a:pt x="17894" y="361"/>
                      <a:pt x="16865" y="159"/>
                    </a:cubicBezTo>
                    <a:lnTo>
                      <a:pt x="15221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5" name="Google Shape;10008;p79"/>
              <p:cNvSpPr/>
              <p:nvPr/>
            </p:nvSpPr>
            <p:spPr>
              <a:xfrm>
                <a:off x="154826" y="585152"/>
                <a:ext cx="58950" cy="61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fill="norm" stroke="1" extrusionOk="0">
                    <a:moveTo>
                      <a:pt x="11710" y="0"/>
                    </a:moveTo>
                    <a:cubicBezTo>
                      <a:pt x="11694" y="0"/>
                      <a:pt x="11678" y="0"/>
                      <a:pt x="11654" y="0"/>
                    </a:cubicBezTo>
                    <a:lnTo>
                      <a:pt x="9227" y="316"/>
                    </a:lnTo>
                    <a:cubicBezTo>
                      <a:pt x="7696" y="736"/>
                      <a:pt x="6308" y="1551"/>
                      <a:pt x="5182" y="2666"/>
                    </a:cubicBezTo>
                    <a:lnTo>
                      <a:pt x="5197" y="2674"/>
                    </a:lnTo>
                    <a:cubicBezTo>
                      <a:pt x="4658" y="3204"/>
                      <a:pt x="4047" y="3640"/>
                      <a:pt x="3540" y="4185"/>
                    </a:cubicBezTo>
                    <a:cubicBezTo>
                      <a:pt x="3476" y="4257"/>
                      <a:pt x="3413" y="4320"/>
                      <a:pt x="3357" y="4391"/>
                    </a:cubicBezTo>
                    <a:cubicBezTo>
                      <a:pt x="3325" y="4431"/>
                      <a:pt x="3286" y="4470"/>
                      <a:pt x="3262" y="4510"/>
                    </a:cubicBezTo>
                    <a:cubicBezTo>
                      <a:pt x="2770" y="5119"/>
                      <a:pt x="2247" y="5792"/>
                      <a:pt x="1779" y="6417"/>
                    </a:cubicBezTo>
                    <a:cubicBezTo>
                      <a:pt x="1668" y="6575"/>
                      <a:pt x="1572" y="6733"/>
                      <a:pt x="1485" y="6891"/>
                    </a:cubicBezTo>
                    <a:cubicBezTo>
                      <a:pt x="549" y="8735"/>
                      <a:pt x="-30" y="10365"/>
                      <a:pt x="2" y="12469"/>
                    </a:cubicBezTo>
                    <a:cubicBezTo>
                      <a:pt x="137" y="17454"/>
                      <a:pt x="4150" y="21465"/>
                      <a:pt x="9156" y="21600"/>
                    </a:cubicBezTo>
                    <a:lnTo>
                      <a:pt x="11591" y="21268"/>
                    </a:lnTo>
                    <a:cubicBezTo>
                      <a:pt x="13114" y="20856"/>
                      <a:pt x="14510" y="20041"/>
                      <a:pt x="15621" y="18926"/>
                    </a:cubicBezTo>
                    <a:lnTo>
                      <a:pt x="17056" y="17074"/>
                    </a:lnTo>
                    <a:cubicBezTo>
                      <a:pt x="17239" y="16766"/>
                      <a:pt x="17398" y="16449"/>
                      <a:pt x="17540" y="16125"/>
                    </a:cubicBezTo>
                    <a:cubicBezTo>
                      <a:pt x="17747" y="15951"/>
                      <a:pt x="17945" y="15769"/>
                      <a:pt x="18135" y="15587"/>
                    </a:cubicBezTo>
                    <a:cubicBezTo>
                      <a:pt x="21570" y="11963"/>
                      <a:pt x="21570" y="6290"/>
                      <a:pt x="18135" y="2666"/>
                    </a:cubicBezTo>
                    <a:lnTo>
                      <a:pt x="16279" y="1242"/>
                    </a:lnTo>
                    <a:cubicBezTo>
                      <a:pt x="14899" y="435"/>
                      <a:pt x="13312" y="0"/>
                      <a:pt x="11710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9" grpId="2"/>
      <p:bldP build="whole" bldLvl="1" animBg="1" rev="0" advAuto="0" spid="689" grpId="8"/>
      <p:bldP build="whole" bldLvl="1" animBg="1" rev="0" advAuto="0" spid="707" grpId="6"/>
      <p:bldP build="whole" bldLvl="1" animBg="1" rev="0" advAuto="0" spid="702" grpId="4"/>
      <p:bldP build="whole" bldLvl="1" animBg="1" rev="0" advAuto="0" spid="694" grpId="5"/>
      <p:bldP build="whole" bldLvl="1" animBg="1" rev="0" advAuto="0" spid="688" grpId="1"/>
      <p:bldP build="whole" bldLvl="1" animBg="1" rev="0" advAuto="0" spid="674" grpId="3"/>
      <p:bldP build="whole" bldLvl="1" animBg="1" rev="0" advAuto="0" spid="699" grpId="9"/>
      <p:bldP build="whole" bldLvl="1" animBg="1" rev="0" advAuto="0" spid="717" grpId="7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0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728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721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2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3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4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5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6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7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29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730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731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٣٦</a:t>
            </a:r>
          </a:p>
        </p:txBody>
      </p:sp>
      <p:sp>
        <p:nvSpPr>
          <p:cNvPr id="732" name="Google Shape;828;p33"/>
          <p:cNvSpPr txBox="1"/>
          <p:nvPr/>
        </p:nvSpPr>
        <p:spPr>
          <a:xfrm>
            <a:off x="5345895" y="3936333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sp>
        <p:nvSpPr>
          <p:cNvPr id="733" name="خط"/>
          <p:cNvSpPr/>
          <p:nvPr/>
        </p:nvSpPr>
        <p:spPr>
          <a:xfrm flipV="1">
            <a:off x="2064418" y="8705500"/>
            <a:ext cx="9302644" cy="151426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4" name="Google Shape;828;p33"/>
          <p:cNvSpPr txBox="1"/>
          <p:nvPr/>
        </p:nvSpPr>
        <p:spPr>
          <a:xfrm>
            <a:off x="13002893" y="3232865"/>
            <a:ext cx="9021270" cy="1210433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>
            <a:normAutofit fontScale="100000" lnSpcReduction="0"/>
          </a:bodyPr>
          <a:lstStyle/>
          <a:p>
            <a:pPr defTabSz="914400" rtl="0">
              <a:defRPr b="1" sz="9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5" name="علمتني الرياضيات…"/>
          <p:cNvSpPr txBox="1"/>
          <p:nvPr/>
        </p:nvSpPr>
        <p:spPr>
          <a:xfrm>
            <a:off x="13289974" y="3226515"/>
            <a:ext cx="844710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56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علمتني الرياضيات</a:t>
            </a:r>
          </a:p>
          <a:p>
            <a:pPr defTabSz="914400" rtl="0">
              <a:defRPr sz="33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 لكل مغير قيمة فلا تحتقر احد لا تعرفه</a:t>
            </a:r>
          </a:p>
        </p:txBody>
      </p:sp>
      <p:pic>
        <p:nvPicPr>
          <p:cNvPr id="736" name="IMG_0469.jpeg" descr="IMG_0469.jpeg"/>
          <p:cNvPicPr>
            <a:picLocks noChangeAspect="1"/>
          </p:cNvPicPr>
          <p:nvPr/>
        </p:nvPicPr>
        <p:blipFill>
          <a:blip r:embed="rId2">
            <a:extLst/>
          </a:blip>
          <a:srcRect l="24491" t="35972" r="34540" b="41430"/>
          <a:stretch>
            <a:fillRect/>
          </a:stretch>
        </p:blipFill>
        <p:spPr>
          <a:xfrm>
            <a:off x="4509737" y="6098384"/>
            <a:ext cx="5847477" cy="1275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IMG_0469.jpeg" descr="IMG_0469.jpeg"/>
          <p:cNvPicPr>
            <a:picLocks noChangeAspect="1"/>
          </p:cNvPicPr>
          <p:nvPr/>
        </p:nvPicPr>
        <p:blipFill>
          <a:blip r:embed="rId2">
            <a:extLst/>
          </a:blip>
          <a:srcRect l="63904" t="59139" r="11802" b="24731"/>
          <a:stretch>
            <a:fillRect/>
          </a:stretch>
        </p:blipFill>
        <p:spPr>
          <a:xfrm>
            <a:off x="7848419" y="7462604"/>
            <a:ext cx="3467495" cy="910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IMG_0469.jpeg" descr="IMG_0469.jpeg"/>
          <p:cNvPicPr>
            <a:picLocks noChangeAspect="1"/>
          </p:cNvPicPr>
          <p:nvPr/>
        </p:nvPicPr>
        <p:blipFill>
          <a:blip r:embed="rId2">
            <a:extLst/>
          </a:blip>
          <a:srcRect l="9901" t="59139" r="59205" b="23506"/>
          <a:stretch>
            <a:fillRect/>
          </a:stretch>
        </p:blipFill>
        <p:spPr>
          <a:xfrm>
            <a:off x="7169549" y="9055604"/>
            <a:ext cx="4409451" cy="979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0" grpId="4"/>
      <p:bldP build="whole" bldLvl="1" animBg="1" rev="0" advAuto="0" spid="735" grpId="2"/>
      <p:bldP build="whole" bldLvl="1" animBg="1" rev="0" advAuto="0" spid="728" grpId="3"/>
      <p:bldP build="whole" bldLvl="1" animBg="1" rev="0" advAuto="0" spid="719" grpId="5"/>
      <p:bldP build="whole" bldLvl="1" animBg="1" rev="0" advAuto="0" spid="731" grpId="6"/>
      <p:bldP build="whole" bldLvl="1" animBg="1" rev="0" advAuto="0" spid="73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72779" y="7146806"/>
            <a:ext cx="5223635" cy="42492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3528" y="7146806"/>
            <a:ext cx="4890756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43" name="ماذا نعرف"/>
          <p:cNvSpPr txBox="1"/>
          <p:nvPr/>
        </p:nvSpPr>
        <p:spPr>
          <a:xfrm>
            <a:off x="14718971" y="6040736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44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45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746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23528" y="4604956"/>
            <a:ext cx="14745511" cy="9809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47" name="انه يوجد علاقة بين عملية الجمع والضرب"/>
          <p:cNvSpPr txBox="1"/>
          <p:nvPr/>
        </p:nvSpPr>
        <p:spPr>
          <a:xfrm>
            <a:off x="14183129" y="7415516"/>
            <a:ext cx="4081733" cy="311466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انه يوجد علاقة بين عملية الجمع والضرب </a:t>
            </a:r>
          </a:p>
        </p:txBody>
      </p:sp>
      <p:sp>
        <p:nvSpPr>
          <p:cNvPr id="748" name="🎯 استعمل خصائص الابدال والتجميع والتوزيع والعنصر المحايد لأحل مسائل"/>
          <p:cNvSpPr txBox="1"/>
          <p:nvPr/>
        </p:nvSpPr>
        <p:spPr>
          <a:xfrm>
            <a:off x="9112831" y="7770375"/>
            <a:ext cx="3783092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استعمل خصائص الابدال والتجميع والتوزيع والعنصر المحايد لأحل مسائل   </a:t>
            </a:r>
          </a:p>
        </p:txBody>
      </p:sp>
      <p:sp>
        <p:nvSpPr>
          <p:cNvPr id="749" name="Google Shape;14496;p117"/>
          <p:cNvSpPr/>
          <p:nvPr/>
        </p:nvSpPr>
        <p:spPr>
          <a:xfrm rot="20507380">
            <a:off x="17743084" y="620952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0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1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2" name="مرادف كلمة"/>
          <p:cNvSpPr txBox="1"/>
          <p:nvPr/>
        </p:nvSpPr>
        <p:spPr>
          <a:xfrm>
            <a:off x="16803465" y="3797348"/>
            <a:ext cx="259545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52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753" name="خصائص"/>
          <p:cNvSpPr txBox="1"/>
          <p:nvPr/>
        </p:nvSpPr>
        <p:spPr>
          <a:xfrm>
            <a:off x="14183129" y="3644948"/>
            <a:ext cx="285290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خصائص   </a:t>
            </a:r>
          </a:p>
        </p:txBody>
      </p:sp>
      <p:sp>
        <p:nvSpPr>
          <p:cNvPr id="754" name="(صفات ، مميزات ، فضائل ،)"/>
          <p:cNvSpPr txBox="1"/>
          <p:nvPr/>
        </p:nvSpPr>
        <p:spPr>
          <a:xfrm>
            <a:off x="7312371" y="3490024"/>
            <a:ext cx="686564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(صفات ، مميزات ، فضائل ،)</a:t>
            </a:r>
          </a:p>
        </p:txBody>
      </p:sp>
      <p:sp>
        <p:nvSpPr>
          <p:cNvPr id="755" name="مستطيل 92"/>
          <p:cNvSpPr txBox="1"/>
          <p:nvPr/>
        </p:nvSpPr>
        <p:spPr>
          <a:xfrm>
            <a:off x="13807854" y="9794755"/>
            <a:ext cx="4832282" cy="1031241"/>
          </a:xfrm>
          <a:prstGeom prst="rect">
            <a:avLst/>
          </a:prstGeom>
          <a:solidFill>
            <a:srgbClr val="FFF994"/>
          </a:solidFill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99244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٣✖️٤=٣+٣+٣+٣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6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Class="entr" nodeType="after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4" grpId="6"/>
      <p:bldP build="whole" bldLvl="1" animBg="1" rev="0" advAuto="0" spid="742" grpId="8"/>
      <p:bldP build="whole" bldLvl="1" animBg="1" rev="0" advAuto="0" spid="741" grpId="7"/>
      <p:bldP build="whole" bldLvl="1" animBg="1" rev="0" advAuto="0" spid="745" grpId="9"/>
      <p:bldP build="whole" bldLvl="1" animBg="1" rev="0" advAuto="0" spid="743" grpId="4"/>
      <p:bldP build="whole" bldLvl="1" animBg="1" rev="0" advAuto="0" spid="754" grpId="2"/>
      <p:bldP build="whole" bldLvl="1" animBg="1" rev="0" advAuto="0" spid="753" grpId="1"/>
      <p:bldP build="whole" bldLvl="1" animBg="1" rev="0" advAuto="0" spid="747" grpId="10"/>
      <p:bldP build="whole" bldLvl="1" animBg="1" rev="0" advAuto="0" spid="740" grpId="5"/>
      <p:bldP build="whole" bldLvl="1" animBg="1" rev="0" advAuto="0" spid="755" grpId="11"/>
      <p:bldP build="whole" bldLvl="1" animBg="1" rev="0" advAuto="0" spid="746" grpId="3"/>
      <p:bldP build="whole" bldLvl="1" animBg="1" rev="0" advAuto="0" spid="748" grpId="1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3100;p57"/>
          <p:cNvSpPr/>
          <p:nvPr/>
        </p:nvSpPr>
        <p:spPr>
          <a:xfrm>
            <a:off x="10069119" y="1250167"/>
            <a:ext cx="7079810" cy="1694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>
              <a:alpha val="2146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8" name="الخصائص"/>
          <p:cNvSpPr txBox="1"/>
          <p:nvPr/>
        </p:nvSpPr>
        <p:spPr>
          <a:xfrm>
            <a:off x="12192000" y="1358321"/>
            <a:ext cx="3128182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الخصائص </a:t>
            </a:r>
          </a:p>
        </p:txBody>
      </p:sp>
      <p:pic>
        <p:nvPicPr>
          <p:cNvPr id="759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18510046" y="1262867"/>
            <a:ext cx="2605787" cy="177691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760" name="لكل شي حولنا صفات وخصائص تميزه عن غير اذكري بعض صفات الرسول صلى الله علية وسلم"/>
          <p:cNvSpPr txBox="1"/>
          <p:nvPr/>
        </p:nvSpPr>
        <p:spPr>
          <a:xfrm>
            <a:off x="7414985" y="2701661"/>
            <a:ext cx="10820478" cy="2177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b="1" sz="4700">
                <a:solidFill>
                  <a:srgbClr val="371A9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لكل شي حولنا صفات وخصائص تميزه عن غير اذكري بعض صفات الرسول صلى الله علية وسلم </a:t>
            </a:r>
          </a:p>
          <a:p>
            <a:pPr defTabSz="825500" rtl="0">
              <a:defRPr b="1" sz="4700">
                <a:solidFill>
                  <a:srgbClr val="371A9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</a:p>
        </p:txBody>
      </p:sp>
      <p:pic>
        <p:nvPicPr>
          <p:cNvPr id="761" name="الصدق الصدق" descr="الصدق الصدق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15797" y="4600570"/>
            <a:ext cx="2258407" cy="1646547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762" name="الرفق الرفق " descr="الرفق الرفق 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13477" y="4600570"/>
            <a:ext cx="1954592" cy="1646547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763" name="الكرم الكرم" descr="الكرم الكر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73431" y="4600570"/>
            <a:ext cx="2015654" cy="1646547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764" name="الصبر الصبر " descr="الصبر الصبر 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61363" y="4600570"/>
            <a:ext cx="2177515" cy="1646547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765" name="الشجاعة الشجاعة " descr="الشجاعة الشجاعة 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542668" y="4600570"/>
            <a:ext cx="2456164" cy="1646547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766" name="وَإِنَّكَ لَعَلى خُلُقٍ عَظِيمٍ - سورة القلم.mp4" descr="وَإِنَّكَ لَعَلى خُلُقٍ عَظِيمٍ - سورة القلم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5693645" y="4482860"/>
            <a:ext cx="2133840" cy="2133840"/>
          </a:xfrm>
          <a:prstGeom prst="rect">
            <a:avLst/>
          </a:prstGeom>
        </p:spPr>
      </p:pic>
      <p:sp>
        <p:nvSpPr>
          <p:cNvPr id="767" name="قال تعالي في وصف رسولنا الكريم عليه افضل الصلاة والتسليم"/>
          <p:cNvSpPr txBox="1"/>
          <p:nvPr/>
        </p:nvSpPr>
        <p:spPr>
          <a:xfrm>
            <a:off x="4195283" y="7340599"/>
            <a:ext cx="17259881" cy="20045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b="1" sz="66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قال تعالي في وصف رسولنا الكريم عليه افضل الصلاة والتسليم </a:t>
            </a:r>
          </a:p>
        </p:txBody>
      </p:sp>
      <p:pic>
        <p:nvPicPr>
          <p:cNvPr id="768" name="الامانة الامانة" descr="الامانة الامانة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963684" y="4600570"/>
            <a:ext cx="2177514" cy="1646547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Class="mediacall" nodeType="afterEffect" presetSubtype="0" presetID="1" grpId="1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281" fill="hold"/>
                                        <p:tgtEl>
                                          <p:spTgt spid="7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8" fill="hold" display="0">
                  <p:stCondLst>
                    <p:cond delay="indefinite"/>
                  </p:stCondLst>
                </p:cTn>
                <p:tgtEl>
                  <p:spTgt spid="766"/>
                </p:tgtEl>
              </p:cMediaNode>
            </p:video>
            <p:seq concurrent="1" prevAc="none" nextAc="seek">
              <p:cTn id="49" evtFilter="cancelBubble" nodeType="interactiveSeq" restart="whenNotActive" fill="hold">
                <p:stCondLst>
                  <p:cond delay="0" evt="onClick">
                    <p:tgtEl>
                      <p:spTgt spid="7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7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66"/>
                  </p:tgtEl>
                </p:cond>
              </p:nextCondLst>
            </p:seq>
          </p:childTnLst>
        </p:cTn>
      </p:par>
    </p:tnLst>
    <p:bldLst>
      <p:bldP build="whole" bldLvl="1" animBg="1" rev="0" advAuto="0" spid="768" grpId="5"/>
      <p:bldP build="whole" bldLvl="1" animBg="1" rev="0" advAuto="0" spid="761" grpId="4"/>
      <p:bldP build="whole" bldLvl="1" animBg="1" rev="0" advAuto="0" spid="763" grpId="7"/>
      <p:bldP build="whole" bldLvl="1" animBg="1" rev="0" advAuto="0" spid="758" grpId="2"/>
      <p:bldP build="whole" bldLvl="1" animBg="1" rev="0" advAuto="0" spid="757" grpId="1"/>
      <p:bldP build="whole" bldLvl="1" animBg="1" rev="0" advAuto="0" spid="764" grpId="8"/>
      <p:bldP build="whole" bldLvl="1" animBg="1" rev="0" advAuto="0" spid="765" grpId="9"/>
      <p:bldP build="whole" bldLvl="1" animBg="1" rev="0" advAuto="0" spid="762" grpId="6"/>
      <p:bldP build="whole" bldLvl="1" animBg="1" rev="0" advAuto="0" spid="760" grpId="3"/>
      <p:bldP build="whole" bldLvl="1" animBg="1" rev="0" advAuto="0" spid="767" grpId="1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3100;p57"/>
          <p:cNvSpPr/>
          <p:nvPr/>
        </p:nvSpPr>
        <p:spPr>
          <a:xfrm>
            <a:off x="16223929" y="1220973"/>
            <a:ext cx="4370476" cy="1524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>
              <a:alpha val="2146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1" name="الخصائص في حياتنا"/>
          <p:cNvSpPr txBox="1"/>
          <p:nvPr/>
        </p:nvSpPr>
        <p:spPr>
          <a:xfrm>
            <a:off x="15038582" y="1481696"/>
            <a:ext cx="5555824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الخصائص في حياتنا</a:t>
            </a:r>
          </a:p>
        </p:txBody>
      </p:sp>
      <p:grpSp>
        <p:nvGrpSpPr>
          <p:cNvPr id="774" name="IMG_0456.jpeg"/>
          <p:cNvGrpSpPr/>
          <p:nvPr/>
        </p:nvGrpSpPr>
        <p:grpSpPr>
          <a:xfrm>
            <a:off x="16689164" y="5995894"/>
            <a:ext cx="5903519" cy="2190775"/>
            <a:chOff x="0" y="0"/>
            <a:chExt cx="5903517" cy="2190774"/>
          </a:xfrm>
        </p:grpSpPr>
        <p:pic>
          <p:nvPicPr>
            <p:cNvPr id="773" name="IMG_0456.jpeg" descr="IMG_0456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649518" cy="18605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72" name="IMG_0456.jpeg" descr="IMG_0456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03518" cy="2190775"/>
            </a:xfrm>
            <a:prstGeom prst="rect">
              <a:avLst/>
            </a:prstGeom>
            <a:effectLst/>
          </p:spPr>
        </p:pic>
      </p:grpSp>
      <p:sp>
        <p:nvSpPr>
          <p:cNvPr id="775" name="تجميع"/>
          <p:cNvSpPr/>
          <p:nvPr/>
        </p:nvSpPr>
        <p:spPr>
          <a:xfrm>
            <a:off x="2621222" y="9585462"/>
            <a:ext cx="1997146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E63B7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كذلك العمليات الحسابية لها صفات ومميزات نتعرف عليها من خلال الدرس </a:t>
            </a:r>
          </a:p>
        </p:txBody>
      </p:sp>
      <p:sp>
        <p:nvSpPr>
          <p:cNvPr id="776" name="اللغة العربية من صفاتها انها  لغة القران الكريم"/>
          <p:cNvSpPr txBox="1"/>
          <p:nvPr/>
        </p:nvSpPr>
        <p:spPr>
          <a:xfrm>
            <a:off x="6888965" y="2652006"/>
            <a:ext cx="13163627" cy="139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700">
                <a:solidFill>
                  <a:srgbClr val="4D22B2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اللغة العربية من صفاتها انها  لغة القران الكريم  </a:t>
            </a:r>
          </a:p>
        </p:txBody>
      </p:sp>
      <p:sp>
        <p:nvSpPr>
          <p:cNvPr id="777" name="اذكر بعض صفات مملكتنا الحبيبة"/>
          <p:cNvSpPr txBox="1"/>
          <p:nvPr/>
        </p:nvSpPr>
        <p:spPr>
          <a:xfrm>
            <a:off x="6441176" y="5995894"/>
            <a:ext cx="11014833" cy="2161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700">
                <a:solidFill>
                  <a:srgbClr val="95AD31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اذكر بعض صفات مملكتنا الحبيبة</a:t>
            </a:r>
          </a:p>
        </p:txBody>
      </p:sp>
      <p:sp>
        <p:nvSpPr>
          <p:cNvPr id="778" name="ولكل مرحلة عمرية خصائص نمو خاصة بها كما تعلمنا في مادة الاسرية والعلوم"/>
          <p:cNvSpPr txBox="1"/>
          <p:nvPr/>
        </p:nvSpPr>
        <p:spPr>
          <a:xfrm>
            <a:off x="7232063" y="4140170"/>
            <a:ext cx="11177104" cy="2161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700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ولكل مرحلة عمرية خصائص نمو خاصة بها كما تعلمنا في مادة الاسرية والعلوم  </a:t>
            </a:r>
          </a:p>
        </p:txBody>
      </p:sp>
      <p:sp>
        <p:nvSpPr>
          <p:cNvPr id="779" name="مجموعة من الكتب"/>
          <p:cNvSpPr/>
          <p:nvPr/>
        </p:nvSpPr>
        <p:spPr>
          <a:xfrm>
            <a:off x="18409166" y="4140170"/>
            <a:ext cx="1466083" cy="1328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69" y="0"/>
                </a:moveTo>
                <a:cubicBezTo>
                  <a:pt x="3275" y="0"/>
                  <a:pt x="1896" y="1522"/>
                  <a:pt x="1896" y="3392"/>
                </a:cubicBezTo>
                <a:cubicBezTo>
                  <a:pt x="1896" y="5262"/>
                  <a:pt x="3275" y="6783"/>
                  <a:pt x="4969" y="6783"/>
                </a:cubicBezTo>
                <a:lnTo>
                  <a:pt x="21600" y="6783"/>
                </a:lnTo>
                <a:lnTo>
                  <a:pt x="21600" y="5757"/>
                </a:lnTo>
                <a:lnTo>
                  <a:pt x="4969" y="5757"/>
                </a:lnTo>
                <a:cubicBezTo>
                  <a:pt x="3788" y="5757"/>
                  <a:pt x="2827" y="4696"/>
                  <a:pt x="2827" y="3392"/>
                </a:cubicBezTo>
                <a:cubicBezTo>
                  <a:pt x="2827" y="2087"/>
                  <a:pt x="3788" y="1026"/>
                  <a:pt x="4969" y="1026"/>
                </a:cubicBezTo>
                <a:lnTo>
                  <a:pt x="21600" y="1026"/>
                </a:lnTo>
                <a:lnTo>
                  <a:pt x="21600" y="0"/>
                </a:lnTo>
                <a:lnTo>
                  <a:pt x="4969" y="0"/>
                </a:lnTo>
                <a:close/>
                <a:moveTo>
                  <a:pt x="4969" y="1852"/>
                </a:moveTo>
                <a:lnTo>
                  <a:pt x="4969" y="2269"/>
                </a:lnTo>
                <a:lnTo>
                  <a:pt x="20792" y="2269"/>
                </a:lnTo>
                <a:cubicBezTo>
                  <a:pt x="20843" y="2123"/>
                  <a:pt x="20903" y="1984"/>
                  <a:pt x="20972" y="1852"/>
                </a:cubicBezTo>
                <a:lnTo>
                  <a:pt x="4969" y="1852"/>
                </a:lnTo>
                <a:close/>
                <a:moveTo>
                  <a:pt x="4969" y="3215"/>
                </a:moveTo>
                <a:lnTo>
                  <a:pt x="4969" y="3632"/>
                </a:lnTo>
                <a:lnTo>
                  <a:pt x="20613" y="3632"/>
                </a:lnTo>
                <a:cubicBezTo>
                  <a:pt x="20608" y="3553"/>
                  <a:pt x="20605" y="3472"/>
                  <a:pt x="20605" y="3392"/>
                </a:cubicBezTo>
                <a:cubicBezTo>
                  <a:pt x="20605" y="3332"/>
                  <a:pt x="20607" y="3273"/>
                  <a:pt x="20610" y="3215"/>
                </a:cubicBezTo>
                <a:lnTo>
                  <a:pt x="4969" y="3215"/>
                </a:lnTo>
                <a:close/>
                <a:moveTo>
                  <a:pt x="4969" y="4575"/>
                </a:moveTo>
                <a:lnTo>
                  <a:pt x="4969" y="4992"/>
                </a:lnTo>
                <a:lnTo>
                  <a:pt x="21006" y="4992"/>
                </a:lnTo>
                <a:cubicBezTo>
                  <a:pt x="20933" y="4861"/>
                  <a:pt x="20869" y="4722"/>
                  <a:pt x="20814" y="4575"/>
                </a:cubicBezTo>
                <a:lnTo>
                  <a:pt x="4969" y="4575"/>
                </a:lnTo>
                <a:close/>
                <a:moveTo>
                  <a:pt x="1447" y="7349"/>
                </a:moveTo>
                <a:cubicBezTo>
                  <a:pt x="649" y="7349"/>
                  <a:pt x="0" y="8067"/>
                  <a:pt x="0" y="8948"/>
                </a:cubicBezTo>
                <a:lnTo>
                  <a:pt x="0" y="12535"/>
                </a:lnTo>
                <a:cubicBezTo>
                  <a:pt x="0" y="13416"/>
                  <a:pt x="649" y="14132"/>
                  <a:pt x="1447" y="14132"/>
                </a:cubicBezTo>
                <a:lnTo>
                  <a:pt x="1849" y="14132"/>
                </a:lnTo>
                <a:cubicBezTo>
                  <a:pt x="2061" y="14132"/>
                  <a:pt x="2248" y="14009"/>
                  <a:pt x="2355" y="13825"/>
                </a:cubicBezTo>
                <a:lnTo>
                  <a:pt x="2537" y="13825"/>
                </a:lnTo>
                <a:cubicBezTo>
                  <a:pt x="2644" y="14009"/>
                  <a:pt x="2831" y="14132"/>
                  <a:pt x="3043" y="14132"/>
                </a:cubicBezTo>
                <a:lnTo>
                  <a:pt x="19539" y="14132"/>
                </a:lnTo>
                <a:lnTo>
                  <a:pt x="19539" y="13106"/>
                </a:lnTo>
                <a:lnTo>
                  <a:pt x="3279" y="13106"/>
                </a:lnTo>
                <a:cubicBezTo>
                  <a:pt x="3173" y="12922"/>
                  <a:pt x="2986" y="12799"/>
                  <a:pt x="2773" y="12799"/>
                </a:cubicBezTo>
                <a:lnTo>
                  <a:pt x="2119" y="12799"/>
                </a:lnTo>
                <a:cubicBezTo>
                  <a:pt x="1906" y="12799"/>
                  <a:pt x="1719" y="12922"/>
                  <a:pt x="1613" y="13106"/>
                </a:cubicBezTo>
                <a:lnTo>
                  <a:pt x="1447" y="13106"/>
                </a:lnTo>
                <a:cubicBezTo>
                  <a:pt x="1161" y="13106"/>
                  <a:pt x="929" y="12850"/>
                  <a:pt x="929" y="12535"/>
                </a:cubicBezTo>
                <a:lnTo>
                  <a:pt x="929" y="8948"/>
                </a:lnTo>
                <a:cubicBezTo>
                  <a:pt x="929" y="8632"/>
                  <a:pt x="1161" y="8375"/>
                  <a:pt x="1447" y="8375"/>
                </a:cubicBezTo>
                <a:lnTo>
                  <a:pt x="1618" y="8375"/>
                </a:lnTo>
                <a:cubicBezTo>
                  <a:pt x="1725" y="8554"/>
                  <a:pt x="1910" y="8672"/>
                  <a:pt x="2119" y="8672"/>
                </a:cubicBezTo>
                <a:lnTo>
                  <a:pt x="2773" y="8672"/>
                </a:lnTo>
                <a:cubicBezTo>
                  <a:pt x="2982" y="8672"/>
                  <a:pt x="3167" y="8554"/>
                  <a:pt x="3274" y="8375"/>
                </a:cubicBezTo>
                <a:lnTo>
                  <a:pt x="19539" y="8375"/>
                </a:lnTo>
                <a:lnTo>
                  <a:pt x="19539" y="7349"/>
                </a:lnTo>
                <a:lnTo>
                  <a:pt x="3043" y="7349"/>
                </a:lnTo>
                <a:cubicBezTo>
                  <a:pt x="2834" y="7349"/>
                  <a:pt x="2649" y="7467"/>
                  <a:pt x="2542" y="7647"/>
                </a:cubicBezTo>
                <a:lnTo>
                  <a:pt x="2350" y="7647"/>
                </a:lnTo>
                <a:cubicBezTo>
                  <a:pt x="2242" y="7467"/>
                  <a:pt x="2058" y="7349"/>
                  <a:pt x="1849" y="7349"/>
                </a:cubicBezTo>
                <a:lnTo>
                  <a:pt x="1447" y="7349"/>
                </a:lnTo>
                <a:close/>
                <a:moveTo>
                  <a:pt x="3264" y="9173"/>
                </a:moveTo>
                <a:lnTo>
                  <a:pt x="3264" y="9590"/>
                </a:lnTo>
                <a:lnTo>
                  <a:pt x="19087" y="9590"/>
                </a:lnTo>
                <a:cubicBezTo>
                  <a:pt x="19138" y="9444"/>
                  <a:pt x="19198" y="9305"/>
                  <a:pt x="19267" y="9173"/>
                </a:cubicBezTo>
                <a:lnTo>
                  <a:pt x="3264" y="9173"/>
                </a:lnTo>
                <a:close/>
                <a:moveTo>
                  <a:pt x="3264" y="10534"/>
                </a:moveTo>
                <a:lnTo>
                  <a:pt x="3264" y="10951"/>
                </a:lnTo>
                <a:lnTo>
                  <a:pt x="18908" y="10951"/>
                </a:lnTo>
                <a:cubicBezTo>
                  <a:pt x="18902" y="10872"/>
                  <a:pt x="18899" y="10791"/>
                  <a:pt x="18899" y="10711"/>
                </a:cubicBezTo>
                <a:cubicBezTo>
                  <a:pt x="18899" y="10651"/>
                  <a:pt x="18901" y="10593"/>
                  <a:pt x="18904" y="10534"/>
                </a:cubicBezTo>
                <a:lnTo>
                  <a:pt x="3264" y="10534"/>
                </a:lnTo>
                <a:close/>
                <a:moveTo>
                  <a:pt x="3264" y="11896"/>
                </a:moveTo>
                <a:lnTo>
                  <a:pt x="3264" y="12313"/>
                </a:lnTo>
                <a:lnTo>
                  <a:pt x="19301" y="12313"/>
                </a:lnTo>
                <a:cubicBezTo>
                  <a:pt x="19227" y="12182"/>
                  <a:pt x="19163" y="12043"/>
                  <a:pt x="19109" y="11896"/>
                </a:cubicBezTo>
                <a:lnTo>
                  <a:pt x="3264" y="11896"/>
                </a:lnTo>
                <a:close/>
                <a:moveTo>
                  <a:pt x="4969" y="14817"/>
                </a:moveTo>
                <a:cubicBezTo>
                  <a:pt x="3275" y="14817"/>
                  <a:pt x="1896" y="16339"/>
                  <a:pt x="1896" y="18208"/>
                </a:cubicBezTo>
                <a:cubicBezTo>
                  <a:pt x="1896" y="20078"/>
                  <a:pt x="3275" y="21600"/>
                  <a:pt x="4969" y="21600"/>
                </a:cubicBezTo>
                <a:lnTo>
                  <a:pt x="21600" y="21600"/>
                </a:lnTo>
                <a:lnTo>
                  <a:pt x="21600" y="20574"/>
                </a:lnTo>
                <a:lnTo>
                  <a:pt x="4969" y="20574"/>
                </a:lnTo>
                <a:cubicBezTo>
                  <a:pt x="3788" y="20574"/>
                  <a:pt x="2827" y="19513"/>
                  <a:pt x="2827" y="18208"/>
                </a:cubicBezTo>
                <a:cubicBezTo>
                  <a:pt x="2827" y="16904"/>
                  <a:pt x="3788" y="15843"/>
                  <a:pt x="4969" y="15843"/>
                </a:cubicBezTo>
                <a:lnTo>
                  <a:pt x="21600" y="15843"/>
                </a:lnTo>
                <a:lnTo>
                  <a:pt x="21600" y="14817"/>
                </a:lnTo>
                <a:lnTo>
                  <a:pt x="4969" y="14817"/>
                </a:lnTo>
                <a:close/>
                <a:moveTo>
                  <a:pt x="4969" y="16669"/>
                </a:moveTo>
                <a:lnTo>
                  <a:pt x="4969" y="17086"/>
                </a:lnTo>
                <a:lnTo>
                  <a:pt x="20792" y="17086"/>
                </a:lnTo>
                <a:cubicBezTo>
                  <a:pt x="20843" y="16940"/>
                  <a:pt x="20903" y="16800"/>
                  <a:pt x="20972" y="16669"/>
                </a:cubicBezTo>
                <a:lnTo>
                  <a:pt x="4969" y="16669"/>
                </a:lnTo>
                <a:close/>
                <a:moveTo>
                  <a:pt x="4969" y="18030"/>
                </a:moveTo>
                <a:lnTo>
                  <a:pt x="4969" y="18447"/>
                </a:lnTo>
                <a:lnTo>
                  <a:pt x="20613" y="18447"/>
                </a:lnTo>
                <a:cubicBezTo>
                  <a:pt x="20608" y="18368"/>
                  <a:pt x="20605" y="18289"/>
                  <a:pt x="20605" y="18208"/>
                </a:cubicBezTo>
                <a:cubicBezTo>
                  <a:pt x="20605" y="18149"/>
                  <a:pt x="20607" y="18089"/>
                  <a:pt x="20610" y="18030"/>
                </a:cubicBezTo>
                <a:lnTo>
                  <a:pt x="4969" y="18030"/>
                </a:lnTo>
                <a:close/>
                <a:moveTo>
                  <a:pt x="4969" y="19392"/>
                </a:moveTo>
                <a:lnTo>
                  <a:pt x="4969" y="19809"/>
                </a:lnTo>
                <a:lnTo>
                  <a:pt x="21006" y="19809"/>
                </a:lnTo>
                <a:cubicBezTo>
                  <a:pt x="20933" y="19678"/>
                  <a:pt x="20869" y="19539"/>
                  <a:pt x="20814" y="19392"/>
                </a:cubicBezTo>
                <a:lnTo>
                  <a:pt x="4969" y="19392"/>
                </a:ln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80" name="كتاب"/>
          <p:cNvSpPr/>
          <p:nvPr/>
        </p:nvSpPr>
        <p:spPr>
          <a:xfrm>
            <a:off x="20240704" y="2907063"/>
            <a:ext cx="1089358" cy="884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1" grpId="2"/>
      <p:bldP build="whole" bldLvl="1" animBg="1" rev="0" advAuto="0" spid="775" grpId="3"/>
      <p:bldP build="whole" bldLvl="1" animBg="1" rev="0" advAuto="0" spid="77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