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0" r:id="rId1"/>
    <p:sldMasterId id="2147483734" r:id="rId2"/>
    <p:sldMasterId id="2147483740" r:id="rId3"/>
  </p:sldMasterIdLst>
  <p:notesMasterIdLst>
    <p:notesMasterId r:id="rId123"/>
  </p:notesMasterIdLst>
  <p:handoutMasterIdLst>
    <p:handoutMasterId r:id="rId124"/>
  </p:handoutMasterIdLst>
  <p:sldIdLst>
    <p:sldId id="1694" r:id="rId4"/>
    <p:sldId id="1695" r:id="rId5"/>
    <p:sldId id="1696" r:id="rId6"/>
    <p:sldId id="1697" r:id="rId7"/>
    <p:sldId id="1698" r:id="rId8"/>
    <p:sldId id="1699" r:id="rId9"/>
    <p:sldId id="1700" r:id="rId10"/>
    <p:sldId id="1701" r:id="rId11"/>
    <p:sldId id="1702" r:id="rId12"/>
    <p:sldId id="1703" r:id="rId13"/>
    <p:sldId id="1704" r:id="rId14"/>
    <p:sldId id="1705" r:id="rId15"/>
    <p:sldId id="1706" r:id="rId16"/>
    <p:sldId id="1707" r:id="rId17"/>
    <p:sldId id="1708" r:id="rId18"/>
    <p:sldId id="1709" r:id="rId19"/>
    <p:sldId id="1710" r:id="rId20"/>
    <p:sldId id="1711" r:id="rId21"/>
    <p:sldId id="1712" r:id="rId22"/>
    <p:sldId id="1713" r:id="rId23"/>
    <p:sldId id="1714" r:id="rId24"/>
    <p:sldId id="1715" r:id="rId25"/>
    <p:sldId id="1716" r:id="rId26"/>
    <p:sldId id="1717" r:id="rId27"/>
    <p:sldId id="1718" r:id="rId28"/>
    <p:sldId id="1719" r:id="rId29"/>
    <p:sldId id="1720" r:id="rId30"/>
    <p:sldId id="1721" r:id="rId31"/>
    <p:sldId id="1722" r:id="rId32"/>
    <p:sldId id="1723" r:id="rId33"/>
    <p:sldId id="1576" r:id="rId34"/>
    <p:sldId id="1577" r:id="rId35"/>
    <p:sldId id="1578" r:id="rId36"/>
    <p:sldId id="1579" r:id="rId37"/>
    <p:sldId id="1580" r:id="rId38"/>
    <p:sldId id="1581" r:id="rId39"/>
    <p:sldId id="1582" r:id="rId40"/>
    <p:sldId id="1583" r:id="rId41"/>
    <p:sldId id="1584" r:id="rId42"/>
    <p:sldId id="1585" r:id="rId43"/>
    <p:sldId id="1586" r:id="rId44"/>
    <p:sldId id="1587" r:id="rId45"/>
    <p:sldId id="1588" r:id="rId46"/>
    <p:sldId id="1589" r:id="rId47"/>
    <p:sldId id="1590" r:id="rId48"/>
    <p:sldId id="1591" r:id="rId49"/>
    <p:sldId id="1592" r:id="rId50"/>
    <p:sldId id="1593" r:id="rId51"/>
    <p:sldId id="1594" r:id="rId52"/>
    <p:sldId id="1595" r:id="rId53"/>
    <p:sldId id="1596" r:id="rId54"/>
    <p:sldId id="1597" r:id="rId55"/>
    <p:sldId id="1598" r:id="rId56"/>
    <p:sldId id="1599" r:id="rId57"/>
    <p:sldId id="1600" r:id="rId58"/>
    <p:sldId id="1601" r:id="rId59"/>
    <p:sldId id="1602" r:id="rId60"/>
    <p:sldId id="1603" r:id="rId61"/>
    <p:sldId id="1604" r:id="rId62"/>
    <p:sldId id="1605" r:id="rId63"/>
    <p:sldId id="1606" r:id="rId64"/>
    <p:sldId id="1607" r:id="rId65"/>
    <p:sldId id="1608" r:id="rId66"/>
    <p:sldId id="1609" r:id="rId67"/>
    <p:sldId id="1610" r:id="rId68"/>
    <p:sldId id="1611" r:id="rId69"/>
    <p:sldId id="1612" r:id="rId70"/>
    <p:sldId id="1613" r:id="rId71"/>
    <p:sldId id="1614" r:id="rId72"/>
    <p:sldId id="1615" r:id="rId73"/>
    <p:sldId id="1616" r:id="rId74"/>
    <p:sldId id="1617" r:id="rId75"/>
    <p:sldId id="1618" r:id="rId76"/>
    <p:sldId id="1643" r:id="rId77"/>
    <p:sldId id="1620" r:id="rId78"/>
    <p:sldId id="1642" r:id="rId79"/>
    <p:sldId id="1621" r:id="rId80"/>
    <p:sldId id="1622" r:id="rId81"/>
    <p:sldId id="1623" r:id="rId82"/>
    <p:sldId id="1624" r:id="rId83"/>
    <p:sldId id="1625" r:id="rId84"/>
    <p:sldId id="1626" r:id="rId85"/>
    <p:sldId id="1627" r:id="rId86"/>
    <p:sldId id="1628" r:id="rId87"/>
    <p:sldId id="1629" r:id="rId88"/>
    <p:sldId id="1630" r:id="rId89"/>
    <p:sldId id="1631" r:id="rId90"/>
    <p:sldId id="1632" r:id="rId91"/>
    <p:sldId id="1633" r:id="rId92"/>
    <p:sldId id="1634" r:id="rId93"/>
    <p:sldId id="1635" r:id="rId94"/>
    <p:sldId id="1636" r:id="rId95"/>
    <p:sldId id="1637" r:id="rId96"/>
    <p:sldId id="1638" r:id="rId97"/>
    <p:sldId id="1639" r:id="rId98"/>
    <p:sldId id="1640" r:id="rId99"/>
    <p:sldId id="1641" r:id="rId100"/>
    <p:sldId id="1724" r:id="rId101"/>
    <p:sldId id="1725" r:id="rId102"/>
    <p:sldId id="1726" r:id="rId103"/>
    <p:sldId id="1727" r:id="rId104"/>
    <p:sldId id="1728" r:id="rId105"/>
    <p:sldId id="1729" r:id="rId106"/>
    <p:sldId id="1730" r:id="rId107"/>
    <p:sldId id="1731" r:id="rId108"/>
    <p:sldId id="1732" r:id="rId109"/>
    <p:sldId id="1733" r:id="rId110"/>
    <p:sldId id="1734" r:id="rId111"/>
    <p:sldId id="1735" r:id="rId112"/>
    <p:sldId id="1736" r:id="rId113"/>
    <p:sldId id="1737" r:id="rId114"/>
    <p:sldId id="1738" r:id="rId115"/>
    <p:sldId id="1739" r:id="rId116"/>
    <p:sldId id="1740" r:id="rId117"/>
    <p:sldId id="1741" r:id="rId118"/>
    <p:sldId id="1742" r:id="rId119"/>
    <p:sldId id="1743" r:id="rId120"/>
    <p:sldId id="1744" r:id="rId121"/>
    <p:sldId id="1745" r:id="rId1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pos="7469" userDrawn="1">
          <p15:clr>
            <a:srgbClr val="000000"/>
          </p15:clr>
        </p15:guide>
        <p15:guide id="8" orient="horz" pos="23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0080FF"/>
    <a:srgbClr val="FFFFB2"/>
    <a:srgbClr val="FF00FF"/>
    <a:srgbClr val="FFFFE5"/>
    <a:srgbClr val="FFFF80"/>
    <a:srgbClr val="CC0099"/>
    <a:srgbClr val="00FF00"/>
    <a:srgbClr val="FFCC00"/>
    <a:srgbClr val="007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7C407D-81CE-4662-B45B-A2F20FB6515E}" v="122" dt="2021-02-23T20:52:02.9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542" autoAdjust="0"/>
    <p:restoredTop sz="96201" autoAdjust="0"/>
  </p:normalViewPr>
  <p:slideViewPr>
    <p:cSldViewPr snapToGrid="0">
      <p:cViewPr varScale="1">
        <p:scale>
          <a:sx n="106" d="100"/>
          <a:sy n="106" d="100"/>
        </p:scale>
        <p:origin x="1026" y="96"/>
      </p:cViewPr>
      <p:guideLst>
        <p:guide pos="7469"/>
        <p:guide orient="horz" pos="231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870"/>
    </p:cViewPr>
  </p:sorterViewPr>
  <p:notesViewPr>
    <p:cSldViewPr snapToGrid="0" showGuides="1">
      <p:cViewPr varScale="1">
        <p:scale>
          <a:sx n="81" d="100"/>
          <a:sy n="81" d="100"/>
        </p:scale>
        <p:origin x="3894" y="90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notesMaster" Target="notesMasters/notesMaster1.xml"/><Relationship Id="rId128" Type="http://schemas.openxmlformats.org/officeDocument/2006/relationships/tableStyles" Target="tableStyles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2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slide" Target="slides/slide113.xml"/><Relationship Id="rId124" Type="http://schemas.openxmlformats.org/officeDocument/2006/relationships/handoutMaster" Target="handoutMasters/handoutMaster1.xml"/><Relationship Id="rId129" Type="http://schemas.microsoft.com/office/2016/11/relationships/changesInfo" Target="changesInfos/changesInfo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61" Type="http://schemas.openxmlformats.org/officeDocument/2006/relationships/slide" Target="slides/slide58.xml"/><Relationship Id="rId82" Type="http://schemas.openxmlformats.org/officeDocument/2006/relationships/slide" Target="slides/slide7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harf38@outlook.com" userId="2e4633ffe21470db" providerId="LiveId" clId="{4D6BCB79-B167-4C51-A4FE-6216D91CEFC5}"/>
    <pc:docChg chg="undo custSel addSld delSld modSld">
      <pc:chgData name="darharf38@outlook.com" userId="2e4633ffe21470db" providerId="LiveId" clId="{4D6BCB79-B167-4C51-A4FE-6216D91CEFC5}" dt="2020-12-10T07:09:40.878" v="409" actId="1037"/>
      <pc:docMkLst>
        <pc:docMk/>
      </pc:docMkLst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757940277" sldId="1453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020972951" sldId="1490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00229962" sldId="1576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435925050" sldId="1578"/>
        </pc:sldMkLst>
      </pc:sldChg>
      <pc:sldChg chg="modSp mod modShow">
        <pc:chgData name="darharf38@outlook.com" userId="2e4633ffe21470db" providerId="LiveId" clId="{4D6BCB79-B167-4C51-A4FE-6216D91CEFC5}" dt="2020-12-08T10:47:53.410" v="401" actId="20577"/>
        <pc:sldMkLst>
          <pc:docMk/>
          <pc:sldMk cId="1747559092" sldId="1580"/>
        </pc:sldMkLst>
        <pc:spChg chg="mod">
          <ac:chgData name="darharf38@outlook.com" userId="2e4633ffe21470db" providerId="LiveId" clId="{4D6BCB79-B167-4C51-A4FE-6216D91CEFC5}" dt="2020-12-08T10:47:53.410" v="401" actId="20577"/>
          <ac:spMkLst>
            <pc:docMk/>
            <pc:sldMk cId="1747559092" sldId="1580"/>
            <ac:spMk id="6" creationId="{3B1150FF-CC94-4A5C-8416-D2F33F0023F6}"/>
          </ac:spMkLst>
        </pc:spChg>
      </pc:sldChg>
      <pc:sldChg chg="modSp mod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1722727580" sldId="1581"/>
        </pc:sldMkLst>
        <pc:spChg chg="mod">
          <ac:chgData name="darharf38@outlook.com" userId="2e4633ffe21470db" providerId="LiveId" clId="{4D6BCB79-B167-4C51-A4FE-6216D91CEFC5}" dt="2020-12-08T07:22:28.803" v="53" actId="20577"/>
          <ac:spMkLst>
            <pc:docMk/>
            <pc:sldMk cId="1722727580" sldId="1581"/>
            <ac:spMk id="15" creationId="{768AF040-E828-4C0E-8AC2-81839761102A}"/>
          </ac:spMkLst>
        </pc:spChg>
        <pc:spChg chg="mod">
          <ac:chgData name="darharf38@outlook.com" userId="2e4633ffe21470db" providerId="LiveId" clId="{4D6BCB79-B167-4C51-A4FE-6216D91CEFC5}" dt="2020-12-08T07:17:27.336" v="38" actId="179"/>
          <ac:spMkLst>
            <pc:docMk/>
            <pc:sldMk cId="1722727580" sldId="1581"/>
            <ac:spMk id="34" creationId="{E27A4FCA-3245-4BD6-A393-9249DB7E752E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321148680" sldId="1582"/>
        </pc:sldMkLst>
      </pc:sldChg>
      <pc:sldChg chg="addSp delSp modSp mod addAnim delAnim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3052434379" sldId="1583"/>
        </pc:sldMkLst>
        <pc:spChg chg="add del mod">
          <ac:chgData name="darharf38@outlook.com" userId="2e4633ffe21470db" providerId="LiveId" clId="{4D6BCB79-B167-4C51-A4FE-6216D91CEFC5}" dt="2020-12-08T07:49:26.953" v="271" actId="478"/>
          <ac:spMkLst>
            <pc:docMk/>
            <pc:sldMk cId="3052434379" sldId="1583"/>
            <ac:spMk id="8" creationId="{A3781AC8-5047-4677-97DB-DA30527ACB5B}"/>
          </ac:spMkLst>
        </pc:spChg>
        <pc:spChg chg="add mod">
          <ac:chgData name="darharf38@outlook.com" userId="2e4633ffe21470db" providerId="LiveId" clId="{4D6BCB79-B167-4C51-A4FE-6216D91CEFC5}" dt="2020-12-08T07:55:15.902" v="280" actId="1037"/>
          <ac:spMkLst>
            <pc:docMk/>
            <pc:sldMk cId="3052434379" sldId="1583"/>
            <ac:spMk id="10" creationId="{59179CED-7317-4DDE-BFF1-A0D70A6DE9E2}"/>
          </ac:spMkLst>
        </pc:spChg>
        <pc:spChg chg="add mod">
          <ac:chgData name="darharf38@outlook.com" userId="2e4633ffe21470db" providerId="LiveId" clId="{4D6BCB79-B167-4C51-A4FE-6216D91CEFC5}" dt="2020-12-08T07:55:15.902" v="280" actId="1037"/>
          <ac:spMkLst>
            <pc:docMk/>
            <pc:sldMk cId="3052434379" sldId="1583"/>
            <ac:spMk id="13" creationId="{E75088FE-EB53-4D75-8EE9-B528EE2B6516}"/>
          </ac:spMkLst>
        </pc:spChg>
      </pc:sldChg>
      <pc:sldChg chg="modSp mod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4039200837" sldId="1584"/>
        </pc:sldMkLst>
        <pc:spChg chg="mod">
          <ac:chgData name="darharf38@outlook.com" userId="2e4633ffe21470db" providerId="LiveId" clId="{4D6BCB79-B167-4C51-A4FE-6216D91CEFC5}" dt="2020-12-08T07:56:01.492" v="286" actId="553"/>
          <ac:spMkLst>
            <pc:docMk/>
            <pc:sldMk cId="4039200837" sldId="1584"/>
            <ac:spMk id="15" creationId="{1CD47252-B08B-4A42-91C7-D8868C159D29}"/>
          </ac:spMkLst>
        </pc:spChg>
        <pc:spChg chg="mod">
          <ac:chgData name="darharf38@outlook.com" userId="2e4633ffe21470db" providerId="LiveId" clId="{4D6BCB79-B167-4C51-A4FE-6216D91CEFC5}" dt="2020-12-08T07:55:56.156" v="285" actId="553"/>
          <ac:spMkLst>
            <pc:docMk/>
            <pc:sldMk cId="4039200837" sldId="1584"/>
            <ac:spMk id="16" creationId="{70BEA0E6-D0C9-44A6-A3EB-AF8A961567F9}"/>
          </ac:spMkLst>
        </pc:spChg>
        <pc:spChg chg="mod">
          <ac:chgData name="darharf38@outlook.com" userId="2e4633ffe21470db" providerId="LiveId" clId="{4D6BCB79-B167-4C51-A4FE-6216D91CEFC5}" dt="2020-12-08T07:55:56.156" v="285" actId="553"/>
          <ac:spMkLst>
            <pc:docMk/>
            <pc:sldMk cId="4039200837" sldId="1584"/>
            <ac:spMk id="17" creationId="{68FAFA88-34C6-4291-BD10-DBB7C8D85C65}"/>
          </ac:spMkLst>
        </pc:spChg>
        <pc:spChg chg="mod">
          <ac:chgData name="darharf38@outlook.com" userId="2e4633ffe21470db" providerId="LiveId" clId="{4D6BCB79-B167-4C51-A4FE-6216D91CEFC5}" dt="2020-12-08T08:11:54.533" v="297" actId="14100"/>
          <ac:spMkLst>
            <pc:docMk/>
            <pc:sldMk cId="4039200837" sldId="1584"/>
            <ac:spMk id="18" creationId="{B57CDCB1-6E43-4A38-A5CE-E79420E0B414}"/>
          </ac:spMkLst>
        </pc:spChg>
        <pc:spChg chg="mod">
          <ac:chgData name="darharf38@outlook.com" userId="2e4633ffe21470db" providerId="LiveId" clId="{4D6BCB79-B167-4C51-A4FE-6216D91CEFC5}" dt="2020-12-08T08:12:32.672" v="298" actId="20578"/>
          <ac:spMkLst>
            <pc:docMk/>
            <pc:sldMk cId="4039200837" sldId="1584"/>
            <ac:spMk id="19" creationId="{AEAB7C2E-792C-4D45-8313-B1DC7C1AEA7F}"/>
          </ac:spMkLst>
        </pc:spChg>
      </pc:sldChg>
      <pc:sldChg chg="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1690793853" sldId="1585"/>
        </pc:sldMkLst>
        <pc:spChg chg="mod">
          <ac:chgData name="darharf38@outlook.com" userId="2e4633ffe21470db" providerId="LiveId" clId="{4D6BCB79-B167-4C51-A4FE-6216D91CEFC5}" dt="2020-12-08T08:14:19.133" v="305" actId="14100"/>
          <ac:spMkLst>
            <pc:docMk/>
            <pc:sldMk cId="1690793853" sldId="1585"/>
            <ac:spMk id="13" creationId="{3EB87557-5961-4615-819D-80ADCF9662D1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258890065" sldId="1586"/>
        </pc:sldMkLst>
      </pc:sldChg>
      <pc:sldChg chg="modSp mod modShow">
        <pc:chgData name="darharf38@outlook.com" userId="2e4633ffe21470db" providerId="LiveId" clId="{4D6BCB79-B167-4C51-A4FE-6216D91CEFC5}" dt="2020-12-08T08:54:20.484" v="314" actId="20577"/>
        <pc:sldMkLst>
          <pc:docMk/>
          <pc:sldMk cId="1916624985" sldId="1587"/>
        </pc:sldMkLst>
        <pc:spChg chg="mod">
          <ac:chgData name="darharf38@outlook.com" userId="2e4633ffe21470db" providerId="LiveId" clId="{4D6BCB79-B167-4C51-A4FE-6216D91CEFC5}" dt="2020-12-08T08:54:20.484" v="314" actId="20577"/>
          <ac:spMkLst>
            <pc:docMk/>
            <pc:sldMk cId="1916624985" sldId="1587"/>
            <ac:spMk id="5" creationId="{38189B0F-1195-4027-A562-C2161DB377CD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275034303" sldId="1588"/>
        </pc:sldMkLst>
      </pc:sldChg>
      <pc:sldChg chg="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177957922" sldId="1589"/>
        </pc:sldMkLst>
        <pc:spChg chg="mod">
          <ac:chgData name="darharf38@outlook.com" userId="2e4633ffe21470db" providerId="LiveId" clId="{4D6BCB79-B167-4C51-A4FE-6216D91CEFC5}" dt="2020-12-08T07:45:37.506" v="243"/>
          <ac:spMkLst>
            <pc:docMk/>
            <pc:sldMk cId="177957922" sldId="1589"/>
            <ac:spMk id="10" creationId="{60897688-3662-49C6-A3EA-155AA33532AF}"/>
          </ac:spMkLst>
        </pc:spChg>
        <pc:spChg chg="mod">
          <ac:chgData name="darharf38@outlook.com" userId="2e4633ffe21470db" providerId="LiveId" clId="{4D6BCB79-B167-4C51-A4FE-6216D91CEFC5}" dt="2020-12-08T07:45:39.284" v="244"/>
          <ac:spMkLst>
            <pc:docMk/>
            <pc:sldMk cId="177957922" sldId="1589"/>
            <ac:spMk id="11" creationId="{B512B0A0-140D-4B51-A187-AFB09D5A89CA}"/>
          </ac:spMkLst>
        </pc:spChg>
        <pc:spChg chg="mod">
          <ac:chgData name="darharf38@outlook.com" userId="2e4633ffe21470db" providerId="LiveId" clId="{4D6BCB79-B167-4C51-A4FE-6216D91CEFC5}" dt="2020-12-08T07:45:41.237" v="245"/>
          <ac:spMkLst>
            <pc:docMk/>
            <pc:sldMk cId="177957922" sldId="1589"/>
            <ac:spMk id="12" creationId="{F3C113EF-A02A-4055-861B-A88196BD7E4F}"/>
          </ac:spMkLst>
        </pc:spChg>
        <pc:spChg chg="mod">
          <ac:chgData name="darharf38@outlook.com" userId="2e4633ffe21470db" providerId="LiveId" clId="{4D6BCB79-B167-4C51-A4FE-6216D91CEFC5}" dt="2020-12-08T07:45:46.439" v="246"/>
          <ac:spMkLst>
            <pc:docMk/>
            <pc:sldMk cId="177957922" sldId="1589"/>
            <ac:spMk id="13" creationId="{D7F7D8CF-798D-4781-866B-D00A30B64318}"/>
          </ac:spMkLst>
        </pc:spChg>
      </pc:sldChg>
      <pc:sldChg chg="modSp mod modAnim modShow">
        <pc:chgData name="darharf38@outlook.com" userId="2e4633ffe21470db" providerId="LiveId" clId="{4D6BCB79-B167-4C51-A4FE-6216D91CEFC5}" dt="2020-12-08T09:09:13.403" v="315"/>
        <pc:sldMkLst>
          <pc:docMk/>
          <pc:sldMk cId="2965149564" sldId="1591"/>
        </pc:sldMkLst>
        <pc:spChg chg="mod">
          <ac:chgData name="darharf38@outlook.com" userId="2e4633ffe21470db" providerId="LiveId" clId="{4D6BCB79-B167-4C51-A4FE-6216D91CEFC5}" dt="2020-12-08T07:45:24.798" v="241"/>
          <ac:spMkLst>
            <pc:docMk/>
            <pc:sldMk cId="2965149564" sldId="1591"/>
            <ac:spMk id="6" creationId="{0A91B50E-4FE9-442C-88AF-29C7D5E60683}"/>
          </ac:spMkLst>
        </pc:spChg>
        <pc:spChg chg="mod">
          <ac:chgData name="darharf38@outlook.com" userId="2e4633ffe21470db" providerId="LiveId" clId="{4D6BCB79-B167-4C51-A4FE-6216D91CEFC5}" dt="2020-12-08T07:45:26.721" v="242"/>
          <ac:spMkLst>
            <pc:docMk/>
            <pc:sldMk cId="2965149564" sldId="1591"/>
            <ac:spMk id="8" creationId="{6AF82601-4CD8-40BC-B414-9078B8E9BBEC}"/>
          </ac:spMkLst>
        </pc:spChg>
      </pc:sldChg>
      <pc:sldChg chg="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670518360" sldId="1592"/>
        </pc:sldMkLst>
        <pc:spChg chg="mod">
          <ac:chgData name="darharf38@outlook.com" userId="2e4633ffe21470db" providerId="LiveId" clId="{4D6BCB79-B167-4C51-A4FE-6216D91CEFC5}" dt="2020-12-08T07:45:12.497" v="237"/>
          <ac:spMkLst>
            <pc:docMk/>
            <pc:sldMk cId="670518360" sldId="1592"/>
            <ac:spMk id="6" creationId="{0A91B50E-4FE9-442C-88AF-29C7D5E60683}"/>
          </ac:spMkLst>
        </pc:spChg>
        <pc:spChg chg="mod">
          <ac:chgData name="darharf38@outlook.com" userId="2e4633ffe21470db" providerId="LiveId" clId="{4D6BCB79-B167-4C51-A4FE-6216D91CEFC5}" dt="2020-12-08T07:45:15.822" v="238"/>
          <ac:spMkLst>
            <pc:docMk/>
            <pc:sldMk cId="670518360" sldId="1592"/>
            <ac:spMk id="8" creationId="{6AF82601-4CD8-40BC-B414-9078B8E9BBEC}"/>
          </ac:spMkLst>
        </pc:spChg>
        <pc:spChg chg="mod">
          <ac:chgData name="darharf38@outlook.com" userId="2e4633ffe21470db" providerId="LiveId" clId="{4D6BCB79-B167-4C51-A4FE-6216D91CEFC5}" dt="2020-12-08T07:45:17.718" v="239"/>
          <ac:spMkLst>
            <pc:docMk/>
            <pc:sldMk cId="670518360" sldId="1592"/>
            <ac:spMk id="10" creationId="{8F24D1E1-AF26-4E67-8A99-94C5EE8BDC9A}"/>
          </ac:spMkLst>
        </pc:spChg>
        <pc:spChg chg="mod">
          <ac:chgData name="darharf38@outlook.com" userId="2e4633ffe21470db" providerId="LiveId" clId="{4D6BCB79-B167-4C51-A4FE-6216D91CEFC5}" dt="2020-12-08T07:45:19.970" v="240"/>
          <ac:spMkLst>
            <pc:docMk/>
            <pc:sldMk cId="670518360" sldId="1592"/>
            <ac:spMk id="11" creationId="{3CE4BB9C-0E70-4F4D-9C8E-3FB161DB553C}"/>
          </ac:spMkLst>
        </pc:spChg>
      </pc:sldChg>
      <pc:sldChg chg="modSp mod modShow">
        <pc:chgData name="darharf38@outlook.com" userId="2e4633ffe21470db" providerId="LiveId" clId="{4D6BCB79-B167-4C51-A4FE-6216D91CEFC5}" dt="2020-12-10T06:13:53.521" v="407" actId="13926"/>
        <pc:sldMkLst>
          <pc:docMk/>
          <pc:sldMk cId="1388140100" sldId="1593"/>
        </pc:sldMkLst>
        <pc:spChg chg="mod">
          <ac:chgData name="darharf38@outlook.com" userId="2e4633ffe21470db" providerId="LiveId" clId="{4D6BCB79-B167-4C51-A4FE-6216D91CEFC5}" dt="2020-12-08T07:44:59.914" v="235"/>
          <ac:spMkLst>
            <pc:docMk/>
            <pc:sldMk cId="1388140100" sldId="1593"/>
            <ac:spMk id="6" creationId="{0A91B50E-4FE9-442C-88AF-29C7D5E60683}"/>
          </ac:spMkLst>
        </pc:spChg>
        <pc:spChg chg="mod">
          <ac:chgData name="darharf38@outlook.com" userId="2e4633ffe21470db" providerId="LiveId" clId="{4D6BCB79-B167-4C51-A4FE-6216D91CEFC5}" dt="2020-12-08T07:45:03.886" v="236"/>
          <ac:spMkLst>
            <pc:docMk/>
            <pc:sldMk cId="1388140100" sldId="1593"/>
            <ac:spMk id="8" creationId="{6AF82601-4CD8-40BC-B414-9078B8E9BBEC}"/>
          </ac:spMkLst>
        </pc:spChg>
        <pc:spChg chg="mod">
          <ac:chgData name="darharf38@outlook.com" userId="2e4633ffe21470db" providerId="LiveId" clId="{4D6BCB79-B167-4C51-A4FE-6216D91CEFC5}" dt="2020-12-10T06:13:53.521" v="407" actId="13926"/>
          <ac:spMkLst>
            <pc:docMk/>
            <pc:sldMk cId="1388140100" sldId="1593"/>
            <ac:spMk id="13" creationId="{720CABF9-38EA-4500-B0AE-74893A9E1CE5}"/>
          </ac:spMkLst>
        </pc:spChg>
        <pc:spChg chg="mod">
          <ac:chgData name="darharf38@outlook.com" userId="2e4633ffe21470db" providerId="LiveId" clId="{4D6BCB79-B167-4C51-A4FE-6216D91CEFC5}" dt="2020-12-08T07:16:45.923" v="37" actId="1038"/>
          <ac:spMkLst>
            <pc:docMk/>
            <pc:sldMk cId="1388140100" sldId="1593"/>
            <ac:spMk id="14" creationId="{21E792E6-8D3A-4C08-9B31-96A131A9971B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035847057" sldId="1594"/>
        </pc:sldMkLst>
      </pc:sldChg>
      <pc:sldChg chg="modSp mod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1356930196" sldId="1597"/>
        </pc:sldMkLst>
        <pc:spChg chg="mod">
          <ac:chgData name="darharf38@outlook.com" userId="2e4633ffe21470db" providerId="LiveId" clId="{4D6BCB79-B167-4C51-A4FE-6216D91CEFC5}" dt="2020-12-08T07:46:17.610" v="247"/>
          <ac:spMkLst>
            <pc:docMk/>
            <pc:sldMk cId="1356930196" sldId="1597"/>
            <ac:spMk id="7" creationId="{9043A41D-F9BF-4C13-AA9C-3C6FE0E6AB8E}"/>
          </ac:spMkLst>
        </pc:spChg>
        <pc:spChg chg="mod">
          <ac:chgData name="darharf38@outlook.com" userId="2e4633ffe21470db" providerId="LiveId" clId="{4D6BCB79-B167-4C51-A4FE-6216D91CEFC5}" dt="2020-12-08T07:46:19.764" v="248"/>
          <ac:spMkLst>
            <pc:docMk/>
            <pc:sldMk cId="1356930196" sldId="1597"/>
            <ac:spMk id="8" creationId="{D2628771-5DCD-443D-986F-CE1ACF088172}"/>
          </ac:spMkLst>
        </pc:spChg>
        <pc:spChg chg="mod">
          <ac:chgData name="darharf38@outlook.com" userId="2e4633ffe21470db" providerId="LiveId" clId="{4D6BCB79-B167-4C51-A4FE-6216D91CEFC5}" dt="2020-12-08T07:46:22.083" v="249"/>
          <ac:spMkLst>
            <pc:docMk/>
            <pc:sldMk cId="1356930196" sldId="1597"/>
            <ac:spMk id="13" creationId="{A315B56E-D63D-4170-B72D-DB65BDA2C85C}"/>
          </ac:spMkLst>
        </pc:spChg>
        <pc:spChg chg="mod">
          <ac:chgData name="darharf38@outlook.com" userId="2e4633ffe21470db" providerId="LiveId" clId="{4D6BCB79-B167-4C51-A4FE-6216D91CEFC5}" dt="2020-12-08T07:46:23.934" v="250"/>
          <ac:spMkLst>
            <pc:docMk/>
            <pc:sldMk cId="1356930196" sldId="1597"/>
            <ac:spMk id="14" creationId="{3BBA2DD6-E71E-42A6-A445-496C17573A3F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581967440" sldId="1598"/>
        </pc:sldMkLst>
      </pc:sldChg>
      <pc:sldChg chg="addSp delSp modSp mod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824984516" sldId="1637"/>
        </pc:sldMkLst>
        <pc:spChg chg="del mod">
          <ac:chgData name="darharf38@outlook.com" userId="2e4633ffe21470db" providerId="LiveId" clId="{4D6BCB79-B167-4C51-A4FE-6216D91CEFC5}" dt="2020-12-08T07:26:34.425" v="66" actId="478"/>
          <ac:spMkLst>
            <pc:docMk/>
            <pc:sldMk cId="824984516" sldId="1637"/>
            <ac:spMk id="5" creationId="{279FD7D6-8E23-4A6A-8A8D-8809B9A8972F}"/>
          </ac:spMkLst>
        </pc:spChg>
        <pc:spChg chg="add mod">
          <ac:chgData name="darharf38@outlook.com" userId="2e4633ffe21470db" providerId="LiveId" clId="{4D6BCB79-B167-4C51-A4FE-6216D91CEFC5}" dt="2020-12-08T07:26:38.244" v="67"/>
          <ac:spMkLst>
            <pc:docMk/>
            <pc:sldMk cId="824984516" sldId="1637"/>
            <ac:spMk id="22" creationId="{B17A5C50-A62F-4E7E-81E2-3902BB3758FD}"/>
          </ac:spMkLst>
        </pc:spChg>
        <pc:spChg chg="del mod">
          <ac:chgData name="darharf38@outlook.com" userId="2e4633ffe21470db" providerId="LiveId" clId="{4D6BCB79-B167-4C51-A4FE-6216D91CEFC5}" dt="2020-12-08T07:28:29.215" v="154" actId="478"/>
          <ac:spMkLst>
            <pc:docMk/>
            <pc:sldMk cId="824984516" sldId="1637"/>
            <ac:spMk id="23" creationId="{8AA89CB6-1C80-41C0-B0CB-F393981C42F1}"/>
          </ac:spMkLst>
        </pc:spChg>
        <pc:spChg chg="add mod">
          <ac:chgData name="darharf38@outlook.com" userId="2e4633ffe21470db" providerId="LiveId" clId="{4D6BCB79-B167-4C51-A4FE-6216D91CEFC5}" dt="2020-12-08T07:28:30.805" v="155"/>
          <ac:spMkLst>
            <pc:docMk/>
            <pc:sldMk cId="824984516" sldId="1637"/>
            <ac:spMk id="24" creationId="{B1D793E1-F8AA-49E2-84D7-0FB396EF12DE}"/>
          </ac:spMkLst>
        </pc:spChg>
      </pc:sldChg>
      <pc:sldChg chg="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1499692675" sldId="1638"/>
        </pc:sldMkLst>
        <pc:spChg chg="mod">
          <ac:chgData name="darharf38@outlook.com" userId="2e4633ffe21470db" providerId="LiveId" clId="{4D6BCB79-B167-4C51-A4FE-6216D91CEFC5}" dt="2020-12-08T07:32:42.718" v="217" actId="20577"/>
          <ac:spMkLst>
            <pc:docMk/>
            <pc:sldMk cId="1499692675" sldId="1638"/>
            <ac:spMk id="5" creationId="{F7C39433-60D5-48D7-A0B1-9B4D72BB00AC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847633332" sldId="1639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159205548" sldId="1640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934054155" sldId="1641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655058858" sldId="1642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205526750" sldId="1643"/>
        </pc:sldMkLst>
      </pc:sldChg>
      <pc:sldChg chg="addSp delSp modSp mod addAnim delAnim modShow">
        <pc:chgData name="darharf38@outlook.com" userId="2e4633ffe21470db" providerId="LiveId" clId="{4D6BCB79-B167-4C51-A4FE-6216D91CEFC5}" dt="2020-12-08T08:46:20.922" v="312" actId="729"/>
        <pc:sldMkLst>
          <pc:docMk/>
          <pc:sldMk cId="3820770228" sldId="1644"/>
        </pc:sldMkLst>
        <pc:spChg chg="del">
          <ac:chgData name="darharf38@outlook.com" userId="2e4633ffe21470db" providerId="LiveId" clId="{4D6BCB79-B167-4C51-A4FE-6216D91CEFC5}" dt="2020-12-08T07:27:41.015" v="104" actId="478"/>
          <ac:spMkLst>
            <pc:docMk/>
            <pc:sldMk cId="3820770228" sldId="1644"/>
            <ac:spMk id="5" creationId="{279FD7D6-8E23-4A6A-8A8D-8809B9A8972F}"/>
          </ac:spMkLst>
        </pc:spChg>
        <pc:spChg chg="add mod ord">
          <ac:chgData name="darharf38@outlook.com" userId="2e4633ffe21470db" providerId="LiveId" clId="{4D6BCB79-B167-4C51-A4FE-6216D91CEFC5}" dt="2020-12-08T07:28:50.273" v="157" actId="167"/>
          <ac:spMkLst>
            <pc:docMk/>
            <pc:sldMk cId="3820770228" sldId="1644"/>
            <ac:spMk id="6" creationId="{C6034D81-53B6-4EE2-BDF9-420F10F82737}"/>
          </ac:spMkLst>
        </pc:spChg>
        <pc:spChg chg="mod">
          <ac:chgData name="darharf38@outlook.com" userId="2e4633ffe21470db" providerId="LiveId" clId="{4D6BCB79-B167-4C51-A4FE-6216D91CEFC5}" dt="2020-12-08T07:29:57" v="209" actId="1035"/>
          <ac:spMkLst>
            <pc:docMk/>
            <pc:sldMk cId="3820770228" sldId="1644"/>
            <ac:spMk id="9" creationId="{946F2FE1-48F1-4781-A503-CCCD90FC4C3A}"/>
          </ac:spMkLst>
        </pc:spChg>
        <pc:spChg chg="add del mod">
          <ac:chgData name="darharf38@outlook.com" userId="2e4633ffe21470db" providerId="LiveId" clId="{4D6BCB79-B167-4C51-A4FE-6216D91CEFC5}" dt="2020-12-08T07:28:19.588" v="153" actId="1035"/>
          <ac:spMkLst>
            <pc:docMk/>
            <pc:sldMk cId="3820770228" sldId="1644"/>
            <ac:spMk id="22" creationId="{6709B279-173B-4195-BB0B-7B5C873D8D49}"/>
          </ac:spMkLst>
        </pc:spChg>
        <pc:spChg chg="mod">
          <ac:chgData name="darharf38@outlook.com" userId="2e4633ffe21470db" providerId="LiveId" clId="{4D6BCB79-B167-4C51-A4FE-6216D91CEFC5}" dt="2020-12-08T07:32:05.025" v="216" actId="20577"/>
          <ac:spMkLst>
            <pc:docMk/>
            <pc:sldMk cId="3820770228" sldId="1644"/>
            <ac:spMk id="24" creationId="{88F9E861-5860-440C-918A-87CBAB0A91E7}"/>
          </ac:spMkLst>
        </pc:spChg>
        <pc:spChg chg="mod">
          <ac:chgData name="darharf38@outlook.com" userId="2e4633ffe21470db" providerId="LiveId" clId="{4D6BCB79-B167-4C51-A4FE-6216D91CEFC5}" dt="2020-12-08T07:29:57" v="209" actId="1035"/>
          <ac:spMkLst>
            <pc:docMk/>
            <pc:sldMk cId="3820770228" sldId="1644"/>
            <ac:spMk id="25" creationId="{C87BDB87-F400-422E-A9D7-D96FF4122DCC}"/>
          </ac:spMkLst>
        </pc:spChg>
        <pc:spChg chg="add del mod">
          <ac:chgData name="darharf38@outlook.com" userId="2e4633ffe21470db" providerId="LiveId" clId="{4D6BCB79-B167-4C51-A4FE-6216D91CEFC5}" dt="2020-12-08T07:27:57.437" v="108"/>
          <ac:spMkLst>
            <pc:docMk/>
            <pc:sldMk cId="3820770228" sldId="1644"/>
            <ac:spMk id="38" creationId="{E966B200-7BD6-4FB1-B70F-8829B7D4E9C6}"/>
          </ac:spMkLst>
        </pc:spChg>
        <pc:cxnChg chg="mod">
          <ac:chgData name="darharf38@outlook.com" userId="2e4633ffe21470db" providerId="LiveId" clId="{4D6BCB79-B167-4C51-A4FE-6216D91CEFC5}" dt="2020-12-08T07:30:18.099" v="210" actId="14100"/>
          <ac:cxnSpMkLst>
            <pc:docMk/>
            <pc:sldMk cId="3820770228" sldId="1644"/>
            <ac:cxnSpMk id="23" creationId="{C21F5DCC-051E-4B3F-AC4F-FEECB832E4DF}"/>
          </ac:cxnSpMkLst>
        </pc:cxnChg>
      </pc:sldChg>
      <pc:sldChg chg="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2543045668" sldId="1645"/>
        </pc:sldMkLst>
        <pc:spChg chg="mod">
          <ac:chgData name="darharf38@outlook.com" userId="2e4633ffe21470db" providerId="LiveId" clId="{4D6BCB79-B167-4C51-A4FE-6216D91CEFC5}" dt="2020-12-08T07:32:49.780" v="218" actId="20577"/>
          <ac:spMkLst>
            <pc:docMk/>
            <pc:sldMk cId="2543045668" sldId="1645"/>
            <ac:spMk id="5" creationId="{F7C39433-60D5-48D7-A0B1-9B4D72BB00AC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250859630" sldId="1646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751714051" sldId="1647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827700737" sldId="1648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636980127" sldId="1649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510040517" sldId="1650"/>
        </pc:sldMkLst>
      </pc:sldChg>
      <pc:sldChg chg="addSp delSp 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126487459" sldId="1651"/>
        </pc:sldMkLst>
        <pc:graphicFrameChg chg="del">
          <ac:chgData name="darharf38@outlook.com" userId="2e4633ffe21470db" providerId="LiveId" clId="{4D6BCB79-B167-4C51-A4FE-6216D91CEFC5}" dt="2020-12-08T08:45:41.113" v="308" actId="478"/>
          <ac:graphicFrameMkLst>
            <pc:docMk/>
            <pc:sldMk cId="126487459" sldId="1651"/>
            <ac:graphicFrameMk id="8" creationId="{21F9CF29-68CA-485F-9F8E-BF0160EE6756}"/>
          </ac:graphicFrameMkLst>
        </pc:graphicFrameChg>
        <pc:graphicFrameChg chg="add mod">
          <ac:chgData name="darharf38@outlook.com" userId="2e4633ffe21470db" providerId="LiveId" clId="{4D6BCB79-B167-4C51-A4FE-6216D91CEFC5}" dt="2020-12-08T08:45:42.205" v="309"/>
          <ac:graphicFrameMkLst>
            <pc:docMk/>
            <pc:sldMk cId="126487459" sldId="1651"/>
            <ac:graphicFrameMk id="23" creationId="{0C884964-07DF-429B-8C20-46C853C5FA20}"/>
          </ac:graphicFrameMkLst>
        </pc:graphicFrame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437560764" sldId="1652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087018802" sldId="1654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254051508" sldId="1655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433788706" sldId="1656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210454119" sldId="1657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212594751" sldId="1658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373167941" sldId="1659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799586272" sldId="1660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131920868" sldId="1661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153443695" sldId="1662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352322023" sldId="1663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901680597" sldId="1664"/>
        </pc:sldMkLst>
      </pc:sldChg>
      <pc:sldChg chg="modSp mod modShow">
        <pc:chgData name="darharf38@outlook.com" userId="2e4633ffe21470db" providerId="LiveId" clId="{4D6BCB79-B167-4C51-A4FE-6216D91CEFC5}" dt="2020-12-08T09:49:08.128" v="318" actId="115"/>
        <pc:sldMkLst>
          <pc:docMk/>
          <pc:sldMk cId="3177417308" sldId="1665"/>
        </pc:sldMkLst>
        <pc:spChg chg="mod">
          <ac:chgData name="darharf38@outlook.com" userId="2e4633ffe21470db" providerId="LiveId" clId="{4D6BCB79-B167-4C51-A4FE-6216D91CEFC5}" dt="2020-12-08T09:49:08.128" v="318" actId="115"/>
          <ac:spMkLst>
            <pc:docMk/>
            <pc:sldMk cId="3177417308" sldId="1665"/>
            <ac:spMk id="5" creationId="{0DB6B4F7-4E6E-4F67-92EC-511FD0A161AD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4064957284" sldId="1666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52287334" sldId="1667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831633168" sldId="1668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87940461" sldId="1669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558662033" sldId="1670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51777997" sldId="1672"/>
        </pc:sldMkLst>
      </pc:sldChg>
      <pc:sldChg chg="addSp modSp mod modAnim modShow">
        <pc:chgData name="darharf38@outlook.com" userId="2e4633ffe21470db" providerId="LiveId" clId="{4D6BCB79-B167-4C51-A4FE-6216D91CEFC5}" dt="2020-12-08T09:54:11.120" v="399" actId="13926"/>
        <pc:sldMkLst>
          <pc:docMk/>
          <pc:sldMk cId="3278331537" sldId="1673"/>
        </pc:sldMkLst>
        <pc:spChg chg="mod">
          <ac:chgData name="darharf38@outlook.com" userId="2e4633ffe21470db" providerId="LiveId" clId="{4D6BCB79-B167-4C51-A4FE-6216D91CEFC5}" dt="2020-12-08T09:49:14.774" v="319" actId="115"/>
          <ac:spMkLst>
            <pc:docMk/>
            <pc:sldMk cId="3278331537" sldId="1673"/>
            <ac:spMk id="5" creationId="{0DB6B4F7-4E6E-4F67-92EC-511FD0A161AD}"/>
          </ac:spMkLst>
        </pc:spChg>
        <pc:spChg chg="add mod">
          <ac:chgData name="darharf38@outlook.com" userId="2e4633ffe21470db" providerId="LiveId" clId="{4D6BCB79-B167-4C51-A4FE-6216D91CEFC5}" dt="2020-12-08T09:53:00.887" v="392"/>
          <ac:spMkLst>
            <pc:docMk/>
            <pc:sldMk cId="3278331537" sldId="1673"/>
            <ac:spMk id="10" creationId="{505433CB-7BEB-4144-A253-F74FD43A46BE}"/>
          </ac:spMkLst>
        </pc:spChg>
        <pc:spChg chg="mod">
          <ac:chgData name="darharf38@outlook.com" userId="2e4633ffe21470db" providerId="LiveId" clId="{4D6BCB79-B167-4C51-A4FE-6216D91CEFC5}" dt="2020-12-08T09:54:11.120" v="399" actId="13926"/>
          <ac:spMkLst>
            <pc:docMk/>
            <pc:sldMk cId="3278331537" sldId="1673"/>
            <ac:spMk id="26" creationId="{8A713F14-FE40-48EB-B6D9-A3B06FEC5E5B}"/>
          </ac:spMkLst>
        </pc:spChg>
        <pc:spChg chg="mod">
          <ac:chgData name="darharf38@outlook.com" userId="2e4633ffe21470db" providerId="LiveId" clId="{4D6BCB79-B167-4C51-A4FE-6216D91CEFC5}" dt="2020-12-08T09:52:58.263" v="390"/>
          <ac:spMkLst>
            <pc:docMk/>
            <pc:sldMk cId="3278331537" sldId="1673"/>
            <ac:spMk id="29" creationId="{24CC2093-3B2A-4AA7-ABEF-B32F0B49A9A0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04343454" sldId="1674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667054314" sldId="1675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937373251" sldId="1677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260880275" sldId="1678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368129487" sldId="1679"/>
        </pc:sldMkLst>
      </pc:sldChg>
      <pc:sldChg chg="modSp mod modShow">
        <pc:chgData name="darharf38@outlook.com" userId="2e4633ffe21470db" providerId="LiveId" clId="{4D6BCB79-B167-4C51-A4FE-6216D91CEFC5}" dt="2020-12-10T07:09:40.878" v="409" actId="1037"/>
        <pc:sldMkLst>
          <pc:docMk/>
          <pc:sldMk cId="33086459" sldId="1680"/>
        </pc:sldMkLst>
        <pc:spChg chg="mod">
          <ac:chgData name="darharf38@outlook.com" userId="2e4633ffe21470db" providerId="LiveId" clId="{4D6BCB79-B167-4C51-A4FE-6216D91CEFC5}" dt="2020-12-10T07:09:40.878" v="409" actId="1037"/>
          <ac:spMkLst>
            <pc:docMk/>
            <pc:sldMk cId="33086459" sldId="1680"/>
            <ac:spMk id="26" creationId="{CDEE1A2B-0C04-4BD4-9B4F-DF461CD03CDB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043602056" sldId="1681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852245418" sldId="1683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741653353" sldId="1685"/>
        </pc:sldMkLst>
      </pc:sldChg>
      <pc:sldChg chg="modSp mod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3407061295" sldId="1686"/>
        </pc:sldMkLst>
        <pc:spChg chg="mod">
          <ac:chgData name="darharf38@outlook.com" userId="2e4633ffe21470db" providerId="LiveId" clId="{4D6BCB79-B167-4C51-A4FE-6216D91CEFC5}" dt="2020-12-08T07:06:14.447" v="11"/>
          <ac:spMkLst>
            <pc:docMk/>
            <pc:sldMk cId="3407061295" sldId="1686"/>
            <ac:spMk id="21" creationId="{6DB2D1F8-8592-42D9-BD7D-C8F3DB2F2ACF}"/>
          </ac:spMkLst>
        </pc:spChg>
        <pc:spChg chg="mod">
          <ac:chgData name="darharf38@outlook.com" userId="2e4633ffe21470db" providerId="LiveId" clId="{4D6BCB79-B167-4C51-A4FE-6216D91CEFC5}" dt="2020-12-08T07:06:18.489" v="12"/>
          <ac:spMkLst>
            <pc:docMk/>
            <pc:sldMk cId="3407061295" sldId="1686"/>
            <ac:spMk id="22" creationId="{2E552461-E2E8-4227-8439-33D8A1D98E70}"/>
          </ac:spMkLst>
        </pc:spChg>
        <pc:spChg chg="mod">
          <ac:chgData name="darharf38@outlook.com" userId="2e4633ffe21470db" providerId="LiveId" clId="{4D6BCB79-B167-4C51-A4FE-6216D91CEFC5}" dt="2020-12-08T07:06:20.256" v="13"/>
          <ac:spMkLst>
            <pc:docMk/>
            <pc:sldMk cId="3407061295" sldId="1686"/>
            <ac:spMk id="23" creationId="{8078663E-BADF-4553-B460-E1C99A42506A}"/>
          </ac:spMkLst>
        </pc:spChg>
        <pc:spChg chg="mod">
          <ac:chgData name="darharf38@outlook.com" userId="2e4633ffe21470db" providerId="LiveId" clId="{4D6BCB79-B167-4C51-A4FE-6216D91CEFC5}" dt="2020-12-08T07:06:22.177" v="14"/>
          <ac:spMkLst>
            <pc:docMk/>
            <pc:sldMk cId="3407061295" sldId="1686"/>
            <ac:spMk id="24" creationId="{0F2B3B0D-DCB2-4165-B871-C264F8E23A12}"/>
          </ac:spMkLst>
        </pc:spChg>
        <pc:spChg chg="mod">
          <ac:chgData name="darharf38@outlook.com" userId="2e4633ffe21470db" providerId="LiveId" clId="{4D6BCB79-B167-4C51-A4FE-6216D91CEFC5}" dt="2020-12-08T06:57:50.060" v="4" actId="1038"/>
          <ac:spMkLst>
            <pc:docMk/>
            <pc:sldMk cId="3407061295" sldId="1686"/>
            <ac:spMk id="25" creationId="{8BB5A9CB-877D-4F07-AF15-FDFE1000D01F}"/>
          </ac:spMkLst>
        </pc:spChg>
        <pc:spChg chg="mod">
          <ac:chgData name="darharf38@outlook.com" userId="2e4633ffe21470db" providerId="LiveId" clId="{4D6BCB79-B167-4C51-A4FE-6216D91CEFC5}" dt="2020-12-08T06:57:59.321" v="5" actId="1038"/>
          <ac:spMkLst>
            <pc:docMk/>
            <pc:sldMk cId="3407061295" sldId="1686"/>
            <ac:spMk id="89" creationId="{ABD672BF-83E2-4F2C-B125-848277E2D436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335614384" sldId="1687"/>
        </pc:sldMkLst>
      </pc:sldChg>
      <pc:sldChg chg="addSp delSp modSp add del mod delAnim modAnim">
        <pc:chgData name="darharf38@outlook.com" userId="2e4633ffe21470db" providerId="LiveId" clId="{4D6BCB79-B167-4C51-A4FE-6216D91CEFC5}" dt="2020-12-08T09:54:04.622" v="398" actId="13926"/>
        <pc:sldMkLst>
          <pc:docMk/>
          <pc:sldMk cId="2731263018" sldId="1688"/>
        </pc:sldMkLst>
        <pc:spChg chg="add mod">
          <ac:chgData name="darharf38@outlook.com" userId="2e4633ffe21470db" providerId="LiveId" clId="{4D6BCB79-B167-4C51-A4FE-6216D91CEFC5}" dt="2020-12-08T09:54:04.622" v="398" actId="13926"/>
          <ac:spMkLst>
            <pc:docMk/>
            <pc:sldMk cId="2731263018" sldId="1688"/>
            <ac:spMk id="10" creationId="{7395CECE-7CCA-4C96-9F3A-A089897687B8}"/>
          </ac:spMkLst>
        </pc:spChg>
        <pc:spChg chg="add mod">
          <ac:chgData name="darharf38@outlook.com" userId="2e4633ffe21470db" providerId="LiveId" clId="{4D6BCB79-B167-4C51-A4FE-6216D91CEFC5}" dt="2020-12-08T09:53:14.668" v="395"/>
          <ac:spMkLst>
            <pc:docMk/>
            <pc:sldMk cId="2731263018" sldId="1688"/>
            <ac:spMk id="11" creationId="{14F40643-5EED-4384-997E-75857688CAEC}"/>
          </ac:spMkLst>
        </pc:spChg>
        <pc:spChg chg="add mod">
          <ac:chgData name="darharf38@outlook.com" userId="2e4633ffe21470db" providerId="LiveId" clId="{4D6BCB79-B167-4C51-A4FE-6216D91CEFC5}" dt="2020-12-08T09:53:14.668" v="395"/>
          <ac:spMkLst>
            <pc:docMk/>
            <pc:sldMk cId="2731263018" sldId="1688"/>
            <ac:spMk id="12" creationId="{DDCD5A79-BE4D-4D60-B233-CE4495B7477E}"/>
          </ac:spMkLst>
        </pc:spChg>
        <pc:spChg chg="del">
          <ac:chgData name="darharf38@outlook.com" userId="2e4633ffe21470db" providerId="LiveId" clId="{4D6BCB79-B167-4C51-A4FE-6216D91CEFC5}" dt="2020-12-08T09:53:13.432" v="394" actId="478"/>
          <ac:spMkLst>
            <pc:docMk/>
            <pc:sldMk cId="2731263018" sldId="1688"/>
            <ac:spMk id="26" creationId="{8A713F14-FE40-48EB-B6D9-A3B06FEC5E5B}"/>
          </ac:spMkLst>
        </pc:spChg>
        <pc:spChg chg="del">
          <ac:chgData name="darharf38@outlook.com" userId="2e4633ffe21470db" providerId="LiveId" clId="{4D6BCB79-B167-4C51-A4FE-6216D91CEFC5}" dt="2020-12-08T09:53:13.432" v="394" actId="478"/>
          <ac:spMkLst>
            <pc:docMk/>
            <pc:sldMk cId="2731263018" sldId="1688"/>
            <ac:spMk id="29" creationId="{24CC2093-3B2A-4AA7-ABEF-B32F0B49A9A0}"/>
          </ac:spMkLst>
        </pc:spChg>
      </pc:sldChg>
    </pc:docChg>
  </pc:docChgLst>
  <pc:docChgLst>
    <pc:chgData name="darharf44@hotmail.com" userId="7b7cdfe456505515" providerId="LiveId" clId="{9A264208-7729-4210-86DC-E8137843EB86}"/>
    <pc:docChg chg="modSld">
      <pc:chgData name="darharf44@hotmail.com" userId="7b7cdfe456505515" providerId="LiveId" clId="{9A264208-7729-4210-86DC-E8137843EB86}" dt="2020-12-23T10:53:11.496" v="43"/>
      <pc:docMkLst>
        <pc:docMk/>
      </pc:docMkLst>
      <pc:sldChg chg="modSp">
        <pc:chgData name="darharf44@hotmail.com" userId="7b7cdfe456505515" providerId="LiveId" clId="{9A264208-7729-4210-86DC-E8137843EB86}" dt="2020-12-23T10:44:19.841" v="14"/>
        <pc:sldMkLst>
          <pc:docMk/>
          <pc:sldMk cId="100229962" sldId="1576"/>
        </pc:sldMkLst>
        <pc:spChg chg="mod">
          <ac:chgData name="darharf44@hotmail.com" userId="7b7cdfe456505515" providerId="LiveId" clId="{9A264208-7729-4210-86DC-E8137843EB86}" dt="2020-12-23T10:44:19.841" v="14"/>
          <ac:spMkLst>
            <pc:docMk/>
            <pc:sldMk cId="100229962" sldId="1576"/>
            <ac:spMk id="32" creationId="{757E2F44-9478-4D97-AD9E-611BEA21A663}"/>
          </ac:spMkLst>
        </pc:spChg>
        <pc:spChg chg="mod">
          <ac:chgData name="darharf44@hotmail.com" userId="7b7cdfe456505515" providerId="LiveId" clId="{9A264208-7729-4210-86DC-E8137843EB86}" dt="2020-12-23T10:43:06.474" v="10"/>
          <ac:spMkLst>
            <pc:docMk/>
            <pc:sldMk cId="100229962" sldId="1576"/>
            <ac:spMk id="37" creationId="{29249AF9-F0E9-4988-9927-2B4F27C1529C}"/>
          </ac:spMkLst>
        </pc:spChg>
        <pc:spChg chg="mod">
          <ac:chgData name="darharf44@hotmail.com" userId="7b7cdfe456505515" providerId="LiveId" clId="{9A264208-7729-4210-86DC-E8137843EB86}" dt="2020-12-23T10:43:35.103" v="11"/>
          <ac:spMkLst>
            <pc:docMk/>
            <pc:sldMk cId="100229962" sldId="1576"/>
            <ac:spMk id="39" creationId="{46544D40-D711-4847-8102-343B01F8EC3C}"/>
          </ac:spMkLst>
        </pc:spChg>
        <pc:spChg chg="mod">
          <ac:chgData name="darharf44@hotmail.com" userId="7b7cdfe456505515" providerId="LiveId" clId="{9A264208-7729-4210-86DC-E8137843EB86}" dt="2020-12-23T10:43:53.153" v="12"/>
          <ac:spMkLst>
            <pc:docMk/>
            <pc:sldMk cId="100229962" sldId="1576"/>
            <ac:spMk id="40" creationId="{29986CA2-9450-4B80-BF1D-078A2AFF5E64}"/>
          </ac:spMkLst>
        </pc:spChg>
        <pc:spChg chg="mod">
          <ac:chgData name="darharf44@hotmail.com" userId="7b7cdfe456505515" providerId="LiveId" clId="{9A264208-7729-4210-86DC-E8137843EB86}" dt="2020-12-23T10:43:59.899" v="13"/>
          <ac:spMkLst>
            <pc:docMk/>
            <pc:sldMk cId="100229962" sldId="1576"/>
            <ac:spMk id="41" creationId="{AED4ED90-1F08-4872-B6C0-BF8518E9C37B}"/>
          </ac:spMkLst>
        </pc:spChg>
        <pc:spChg chg="mod">
          <ac:chgData name="darharf44@hotmail.com" userId="7b7cdfe456505515" providerId="LiveId" clId="{9A264208-7729-4210-86DC-E8137843EB86}" dt="2020-12-23T10:42:11.927" v="9"/>
          <ac:spMkLst>
            <pc:docMk/>
            <pc:sldMk cId="100229962" sldId="1576"/>
            <ac:spMk id="44" creationId="{EC533A83-EC5A-4806-93D1-806F98576982}"/>
          </ac:spMkLst>
        </pc:spChg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824984516" sldId="1637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1499692675" sldId="1638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847633332" sldId="1639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1159205548" sldId="1640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934054155" sldId="1641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655058858" sldId="1642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205526750" sldId="1643"/>
        </pc:sldMkLst>
      </pc:sldChg>
      <pc:sldChg chg="addSp modSp">
        <pc:chgData name="darharf44@hotmail.com" userId="7b7cdfe456505515" providerId="LiveId" clId="{9A264208-7729-4210-86DC-E8137843EB86}" dt="2020-12-23T10:52:22.689" v="16"/>
        <pc:sldMkLst>
          <pc:docMk/>
          <pc:sldMk cId="3820770228" sldId="1644"/>
        </pc:sldMkLst>
        <pc:spChg chg="add mod">
          <ac:chgData name="darharf44@hotmail.com" userId="7b7cdfe456505515" providerId="LiveId" clId="{9A264208-7729-4210-86DC-E8137843EB86}" dt="2020-12-23T10:52:22.689" v="16"/>
          <ac:spMkLst>
            <pc:docMk/>
            <pc:sldMk cId="3820770228" sldId="1644"/>
            <ac:spMk id="38" creationId="{9CA65C0E-E4CC-4C0D-8624-F68A650B8956}"/>
          </ac:spMkLst>
        </pc:spChg>
      </pc:sldChg>
      <pc:sldChg chg="addSp modSp">
        <pc:chgData name="darharf44@hotmail.com" userId="7b7cdfe456505515" providerId="LiveId" clId="{9A264208-7729-4210-86DC-E8137843EB86}" dt="2020-12-23T10:52:26.911" v="17"/>
        <pc:sldMkLst>
          <pc:docMk/>
          <pc:sldMk cId="2543045668" sldId="1645"/>
        </pc:sldMkLst>
        <pc:spChg chg="add mod">
          <ac:chgData name="darharf44@hotmail.com" userId="7b7cdfe456505515" providerId="LiveId" clId="{9A264208-7729-4210-86DC-E8137843EB86}" dt="2020-12-23T10:52:26.911" v="17"/>
          <ac:spMkLst>
            <pc:docMk/>
            <pc:sldMk cId="2543045668" sldId="1645"/>
            <ac:spMk id="36" creationId="{88D3F74E-A7DB-4FB7-BA72-DBBBF962B6E6}"/>
          </ac:spMkLst>
        </pc:spChg>
      </pc:sldChg>
      <pc:sldChg chg="addSp modSp">
        <pc:chgData name="darharf44@hotmail.com" userId="7b7cdfe456505515" providerId="LiveId" clId="{9A264208-7729-4210-86DC-E8137843EB86}" dt="2020-12-23T10:52:28.937" v="18"/>
        <pc:sldMkLst>
          <pc:docMk/>
          <pc:sldMk cId="1250859630" sldId="1646"/>
        </pc:sldMkLst>
        <pc:spChg chg="add mod">
          <ac:chgData name="darharf44@hotmail.com" userId="7b7cdfe456505515" providerId="LiveId" clId="{9A264208-7729-4210-86DC-E8137843EB86}" dt="2020-12-23T10:52:28.937" v="18"/>
          <ac:spMkLst>
            <pc:docMk/>
            <pc:sldMk cId="1250859630" sldId="1646"/>
            <ac:spMk id="38" creationId="{84BE83FF-3F01-40C6-9756-F54DAA69D728}"/>
          </ac:spMkLst>
        </pc:spChg>
      </pc:sldChg>
      <pc:sldChg chg="addSp modSp">
        <pc:chgData name="darharf44@hotmail.com" userId="7b7cdfe456505515" providerId="LiveId" clId="{9A264208-7729-4210-86DC-E8137843EB86}" dt="2020-12-23T10:52:29.693" v="19"/>
        <pc:sldMkLst>
          <pc:docMk/>
          <pc:sldMk cId="751714051" sldId="1647"/>
        </pc:sldMkLst>
        <pc:spChg chg="add mod">
          <ac:chgData name="darharf44@hotmail.com" userId="7b7cdfe456505515" providerId="LiveId" clId="{9A264208-7729-4210-86DC-E8137843EB86}" dt="2020-12-23T10:52:29.693" v="19"/>
          <ac:spMkLst>
            <pc:docMk/>
            <pc:sldMk cId="751714051" sldId="1647"/>
            <ac:spMk id="40" creationId="{ECE68E7D-E492-4D87-A600-10B9D27F121B}"/>
          </ac:spMkLst>
        </pc:spChg>
      </pc:sldChg>
      <pc:sldChg chg="addSp modSp">
        <pc:chgData name="darharf44@hotmail.com" userId="7b7cdfe456505515" providerId="LiveId" clId="{9A264208-7729-4210-86DC-E8137843EB86}" dt="2020-12-23T10:52:31.382" v="20"/>
        <pc:sldMkLst>
          <pc:docMk/>
          <pc:sldMk cId="827700737" sldId="1648"/>
        </pc:sldMkLst>
        <pc:spChg chg="add mod">
          <ac:chgData name="darharf44@hotmail.com" userId="7b7cdfe456505515" providerId="LiveId" clId="{9A264208-7729-4210-86DC-E8137843EB86}" dt="2020-12-23T10:52:31.382" v="20"/>
          <ac:spMkLst>
            <pc:docMk/>
            <pc:sldMk cId="827700737" sldId="1648"/>
            <ac:spMk id="12" creationId="{EDC86B04-F8CA-460D-931A-2448A3C96EFB}"/>
          </ac:spMkLst>
        </pc:spChg>
      </pc:sldChg>
      <pc:sldChg chg="addSp modSp">
        <pc:chgData name="darharf44@hotmail.com" userId="7b7cdfe456505515" providerId="LiveId" clId="{9A264208-7729-4210-86DC-E8137843EB86}" dt="2020-12-23T10:52:32.548" v="21"/>
        <pc:sldMkLst>
          <pc:docMk/>
          <pc:sldMk cId="1636980127" sldId="1649"/>
        </pc:sldMkLst>
        <pc:spChg chg="add mod">
          <ac:chgData name="darharf44@hotmail.com" userId="7b7cdfe456505515" providerId="LiveId" clId="{9A264208-7729-4210-86DC-E8137843EB86}" dt="2020-12-23T10:52:32.548" v="21"/>
          <ac:spMkLst>
            <pc:docMk/>
            <pc:sldMk cId="1636980127" sldId="1649"/>
            <ac:spMk id="41" creationId="{4E38717D-F430-411C-ADA7-8EDCC88E070A}"/>
          </ac:spMkLst>
        </pc:spChg>
      </pc:sldChg>
      <pc:sldChg chg="addSp modSp">
        <pc:chgData name="darharf44@hotmail.com" userId="7b7cdfe456505515" providerId="LiveId" clId="{9A264208-7729-4210-86DC-E8137843EB86}" dt="2020-12-23T10:52:34.005" v="22"/>
        <pc:sldMkLst>
          <pc:docMk/>
          <pc:sldMk cId="1510040517" sldId="1650"/>
        </pc:sldMkLst>
        <pc:spChg chg="add mod">
          <ac:chgData name="darharf44@hotmail.com" userId="7b7cdfe456505515" providerId="LiveId" clId="{9A264208-7729-4210-86DC-E8137843EB86}" dt="2020-12-23T10:52:34.005" v="22"/>
          <ac:spMkLst>
            <pc:docMk/>
            <pc:sldMk cId="1510040517" sldId="1650"/>
            <ac:spMk id="9" creationId="{973AD326-E360-4AD5-969F-8E1F5EF86E94}"/>
          </ac:spMkLst>
        </pc:spChg>
      </pc:sldChg>
      <pc:sldChg chg="addSp delSp modSp mod modShow">
        <pc:chgData name="darharf44@hotmail.com" userId="7b7cdfe456505515" providerId="LiveId" clId="{9A264208-7729-4210-86DC-E8137843EB86}" dt="2020-12-23T10:52:42.070" v="28"/>
        <pc:sldMkLst>
          <pc:docMk/>
          <pc:sldMk cId="126487459" sldId="1651"/>
        </pc:sldMkLst>
        <pc:spChg chg="mod">
          <ac:chgData name="darharf44@hotmail.com" userId="7b7cdfe456505515" providerId="LiveId" clId="{9A264208-7729-4210-86DC-E8137843EB86}" dt="2020-12-23T10:34:41.387" v="6"/>
          <ac:spMkLst>
            <pc:docMk/>
            <pc:sldMk cId="126487459" sldId="1651"/>
            <ac:spMk id="5" creationId="{786D2650-AD16-44A2-B2ED-8221FE6CFEAC}"/>
          </ac:spMkLst>
        </pc:spChg>
        <pc:spChg chg="add del mod">
          <ac:chgData name="darharf44@hotmail.com" userId="7b7cdfe456505515" providerId="LiveId" clId="{9A264208-7729-4210-86DC-E8137843EB86}" dt="2020-12-23T10:52:42.070" v="28"/>
          <ac:spMkLst>
            <pc:docMk/>
            <pc:sldMk cId="126487459" sldId="1651"/>
            <ac:spMk id="40" creationId="{5F5014AD-28FA-48D3-BFC1-F7B6546FB129}"/>
          </ac:spMkLst>
        </pc:spChg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2437560764" sldId="1652"/>
        </pc:sldMkLst>
      </pc:sldChg>
      <pc:sldChg chg="addSp modSp">
        <pc:chgData name="darharf44@hotmail.com" userId="7b7cdfe456505515" providerId="LiveId" clId="{9A264208-7729-4210-86DC-E8137843EB86}" dt="2020-12-23T10:52:36.488" v="23"/>
        <pc:sldMkLst>
          <pc:docMk/>
          <pc:sldMk cId="1087018802" sldId="1654"/>
        </pc:sldMkLst>
        <pc:spChg chg="add mod">
          <ac:chgData name="darharf44@hotmail.com" userId="7b7cdfe456505515" providerId="LiveId" clId="{9A264208-7729-4210-86DC-E8137843EB86}" dt="2020-12-23T10:52:36.488" v="23"/>
          <ac:spMkLst>
            <pc:docMk/>
            <pc:sldMk cId="1087018802" sldId="1654"/>
            <ac:spMk id="34" creationId="{909B0C19-14D0-45CC-B323-FCC52A4F9C86}"/>
          </ac:spMkLst>
        </pc:spChg>
      </pc:sldChg>
      <pc:sldChg chg="addSp modSp">
        <pc:chgData name="darharf44@hotmail.com" userId="7b7cdfe456505515" providerId="LiveId" clId="{9A264208-7729-4210-86DC-E8137843EB86}" dt="2020-12-23T10:52:37.144" v="24"/>
        <pc:sldMkLst>
          <pc:docMk/>
          <pc:sldMk cId="3254051508" sldId="1655"/>
        </pc:sldMkLst>
        <pc:spChg chg="add mod">
          <ac:chgData name="darharf44@hotmail.com" userId="7b7cdfe456505515" providerId="LiveId" clId="{9A264208-7729-4210-86DC-E8137843EB86}" dt="2020-12-23T10:52:37.144" v="24"/>
          <ac:spMkLst>
            <pc:docMk/>
            <pc:sldMk cId="3254051508" sldId="1655"/>
            <ac:spMk id="38" creationId="{2E245E12-FCE3-4DF4-911C-67D4F40B96B8}"/>
          </ac:spMkLst>
        </pc:spChg>
      </pc:sldChg>
      <pc:sldChg chg="addSp modSp">
        <pc:chgData name="darharf44@hotmail.com" userId="7b7cdfe456505515" providerId="LiveId" clId="{9A264208-7729-4210-86DC-E8137843EB86}" dt="2020-12-23T10:52:38.400" v="25"/>
        <pc:sldMkLst>
          <pc:docMk/>
          <pc:sldMk cId="3433788706" sldId="1656"/>
        </pc:sldMkLst>
        <pc:spChg chg="add mod">
          <ac:chgData name="darharf44@hotmail.com" userId="7b7cdfe456505515" providerId="LiveId" clId="{9A264208-7729-4210-86DC-E8137843EB86}" dt="2020-12-23T10:52:38.400" v="25"/>
          <ac:spMkLst>
            <pc:docMk/>
            <pc:sldMk cId="3433788706" sldId="1656"/>
            <ac:spMk id="48" creationId="{3A62E982-4B3D-4C75-A18A-EA99F736E137}"/>
          </ac:spMkLst>
        </pc:spChg>
      </pc:sldChg>
      <pc:sldChg chg="addSp modSp">
        <pc:chgData name="darharf44@hotmail.com" userId="7b7cdfe456505515" providerId="LiveId" clId="{9A264208-7729-4210-86DC-E8137843EB86}" dt="2020-12-23T10:52:44.925" v="29"/>
        <pc:sldMkLst>
          <pc:docMk/>
          <pc:sldMk cId="3210454119" sldId="1657"/>
        </pc:sldMkLst>
        <pc:spChg chg="add mod">
          <ac:chgData name="darharf44@hotmail.com" userId="7b7cdfe456505515" providerId="LiveId" clId="{9A264208-7729-4210-86DC-E8137843EB86}" dt="2020-12-23T10:52:44.925" v="29"/>
          <ac:spMkLst>
            <pc:docMk/>
            <pc:sldMk cId="3210454119" sldId="1657"/>
            <ac:spMk id="7" creationId="{983D89C3-9A0E-4417-8DEE-717EDAC95D09}"/>
          </ac:spMkLst>
        </pc:spChg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2212594751" sldId="1658"/>
        </pc:sldMkLst>
      </pc:sldChg>
      <pc:sldChg chg="addSp modSp">
        <pc:chgData name="darharf44@hotmail.com" userId="7b7cdfe456505515" providerId="LiveId" clId="{9A264208-7729-4210-86DC-E8137843EB86}" dt="2020-12-23T10:52:49.438" v="32"/>
        <pc:sldMkLst>
          <pc:docMk/>
          <pc:sldMk cId="1373167941" sldId="1659"/>
        </pc:sldMkLst>
        <pc:spChg chg="add mod">
          <ac:chgData name="darharf44@hotmail.com" userId="7b7cdfe456505515" providerId="LiveId" clId="{9A264208-7729-4210-86DC-E8137843EB86}" dt="2020-12-23T10:52:49.438" v="32"/>
          <ac:spMkLst>
            <pc:docMk/>
            <pc:sldMk cId="1373167941" sldId="1659"/>
            <ac:spMk id="17" creationId="{62D320F2-5E7A-415F-B1A9-FE4E0020F5FD}"/>
          </ac:spMkLst>
        </pc:spChg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1799586272" sldId="1660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2131920868" sldId="1661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2153443695" sldId="1662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2352322023" sldId="1663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901680597" sldId="1664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177417308" sldId="1665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4064957284" sldId="1666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52287334" sldId="1667"/>
        </pc:sldMkLst>
      </pc:sldChg>
      <pc:sldChg chg="addSp modSp">
        <pc:chgData name="darharf44@hotmail.com" userId="7b7cdfe456505515" providerId="LiveId" clId="{9A264208-7729-4210-86DC-E8137843EB86}" dt="2020-12-23T10:52:51.845" v="33"/>
        <pc:sldMkLst>
          <pc:docMk/>
          <pc:sldMk cId="2831633168" sldId="1668"/>
        </pc:sldMkLst>
        <pc:spChg chg="add mod">
          <ac:chgData name="darharf44@hotmail.com" userId="7b7cdfe456505515" providerId="LiveId" clId="{9A264208-7729-4210-86DC-E8137843EB86}" dt="2020-12-23T10:52:51.845" v="33"/>
          <ac:spMkLst>
            <pc:docMk/>
            <pc:sldMk cId="2831633168" sldId="1668"/>
            <ac:spMk id="12" creationId="{7657BC7A-1F8D-47D4-88D6-BCDA3AB5F94B}"/>
          </ac:spMkLst>
        </pc:spChg>
      </pc:sldChg>
      <pc:sldChg chg="addSp modSp">
        <pc:chgData name="darharf44@hotmail.com" userId="7b7cdfe456505515" providerId="LiveId" clId="{9A264208-7729-4210-86DC-E8137843EB86}" dt="2020-12-23T10:52:52.995" v="34"/>
        <pc:sldMkLst>
          <pc:docMk/>
          <pc:sldMk cId="87940461" sldId="1669"/>
        </pc:sldMkLst>
        <pc:spChg chg="add mod">
          <ac:chgData name="darharf44@hotmail.com" userId="7b7cdfe456505515" providerId="LiveId" clId="{9A264208-7729-4210-86DC-E8137843EB86}" dt="2020-12-23T10:52:52.995" v="34"/>
          <ac:spMkLst>
            <pc:docMk/>
            <pc:sldMk cId="87940461" sldId="1669"/>
            <ac:spMk id="12" creationId="{FBBF2B4A-75FD-49B9-8A7A-F6517906B257}"/>
          </ac:spMkLst>
        </pc:spChg>
      </pc:sldChg>
      <pc:sldChg chg="addSp modSp">
        <pc:chgData name="darharf44@hotmail.com" userId="7b7cdfe456505515" providerId="LiveId" clId="{9A264208-7729-4210-86DC-E8137843EB86}" dt="2020-12-23T10:52:54.315" v="35"/>
        <pc:sldMkLst>
          <pc:docMk/>
          <pc:sldMk cId="2558662033" sldId="1670"/>
        </pc:sldMkLst>
        <pc:spChg chg="add mod">
          <ac:chgData name="darharf44@hotmail.com" userId="7b7cdfe456505515" providerId="LiveId" clId="{9A264208-7729-4210-86DC-E8137843EB86}" dt="2020-12-23T10:52:54.315" v="35"/>
          <ac:spMkLst>
            <pc:docMk/>
            <pc:sldMk cId="2558662033" sldId="1670"/>
            <ac:spMk id="12" creationId="{2DB654F8-BA44-4D59-A0ED-97D69B9D7E7F}"/>
          </ac:spMkLst>
        </pc:spChg>
      </pc:sldChg>
      <pc:sldChg chg="addSp modSp">
        <pc:chgData name="darharf44@hotmail.com" userId="7b7cdfe456505515" providerId="LiveId" clId="{9A264208-7729-4210-86DC-E8137843EB86}" dt="2020-12-23T10:52:56.743" v="37"/>
        <pc:sldMkLst>
          <pc:docMk/>
          <pc:sldMk cId="351777997" sldId="1672"/>
        </pc:sldMkLst>
        <pc:spChg chg="add mod">
          <ac:chgData name="darharf44@hotmail.com" userId="7b7cdfe456505515" providerId="LiveId" clId="{9A264208-7729-4210-86DC-E8137843EB86}" dt="2020-12-23T10:52:56.743" v="37"/>
          <ac:spMkLst>
            <pc:docMk/>
            <pc:sldMk cId="351777997" sldId="1672"/>
            <ac:spMk id="12" creationId="{D3F53ACF-B1FF-4F6F-9929-60F979AF8647}"/>
          </ac:spMkLst>
        </pc:spChg>
      </pc:sldChg>
      <pc:sldChg chg="addSp delSp modSp mod modShow">
        <pc:chgData name="darharf44@hotmail.com" userId="7b7cdfe456505515" providerId="LiveId" clId="{9A264208-7729-4210-86DC-E8137843EB86}" dt="2020-12-23T10:53:01.132" v="39"/>
        <pc:sldMkLst>
          <pc:docMk/>
          <pc:sldMk cId="3278331537" sldId="1673"/>
        </pc:sldMkLst>
        <pc:spChg chg="add del mod">
          <ac:chgData name="darharf44@hotmail.com" userId="7b7cdfe456505515" providerId="LiveId" clId="{9A264208-7729-4210-86DC-E8137843EB86}" dt="2020-12-23T10:53:01.132" v="39"/>
          <ac:spMkLst>
            <pc:docMk/>
            <pc:sldMk cId="3278331537" sldId="1673"/>
            <ac:spMk id="10" creationId="{70EA8283-81FC-4D29-8061-2ED82445C026}"/>
          </ac:spMkLst>
        </pc:spChg>
      </pc:sldChg>
      <pc:sldChg chg="addSp modSp">
        <pc:chgData name="darharf44@hotmail.com" userId="7b7cdfe456505515" providerId="LiveId" clId="{9A264208-7729-4210-86DC-E8137843EB86}" dt="2020-12-23T10:53:05.903" v="41"/>
        <pc:sldMkLst>
          <pc:docMk/>
          <pc:sldMk cId="304343454" sldId="1674"/>
        </pc:sldMkLst>
        <pc:spChg chg="add mod">
          <ac:chgData name="darharf44@hotmail.com" userId="7b7cdfe456505515" providerId="LiveId" clId="{9A264208-7729-4210-86DC-E8137843EB86}" dt="2020-12-23T10:53:05.903" v="41"/>
          <ac:spMkLst>
            <pc:docMk/>
            <pc:sldMk cId="304343454" sldId="1674"/>
            <ac:spMk id="12" creationId="{240D6E51-E290-434A-AEBC-AE1B08C76BE8}"/>
          </ac:spMkLst>
        </pc:spChg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937373251" sldId="1677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1260880275" sldId="1678"/>
        </pc:sldMkLst>
      </pc:sldChg>
      <pc:sldChg chg="addSp modSp">
        <pc:chgData name="darharf44@hotmail.com" userId="7b7cdfe456505515" providerId="LiveId" clId="{9A264208-7729-4210-86DC-E8137843EB86}" dt="2020-12-23T10:53:08.727" v="42"/>
        <pc:sldMkLst>
          <pc:docMk/>
          <pc:sldMk cId="2368129487" sldId="1679"/>
        </pc:sldMkLst>
        <pc:spChg chg="add mod">
          <ac:chgData name="darharf44@hotmail.com" userId="7b7cdfe456505515" providerId="LiveId" clId="{9A264208-7729-4210-86DC-E8137843EB86}" dt="2020-12-23T10:53:08.727" v="42"/>
          <ac:spMkLst>
            <pc:docMk/>
            <pc:sldMk cId="2368129487" sldId="1679"/>
            <ac:spMk id="9" creationId="{27F45D8F-7B43-45DF-987F-B9C22093C219}"/>
          </ac:spMkLst>
        </pc:spChg>
      </pc:sldChg>
      <pc:sldChg chg="addSp modSp">
        <pc:chgData name="darharf44@hotmail.com" userId="7b7cdfe456505515" providerId="LiveId" clId="{9A264208-7729-4210-86DC-E8137843EB86}" dt="2020-12-23T10:53:11.496" v="43"/>
        <pc:sldMkLst>
          <pc:docMk/>
          <pc:sldMk cId="33086459" sldId="1680"/>
        </pc:sldMkLst>
        <pc:spChg chg="add mod">
          <ac:chgData name="darharf44@hotmail.com" userId="7b7cdfe456505515" providerId="LiveId" clId="{9A264208-7729-4210-86DC-E8137843EB86}" dt="2020-12-23T10:53:11.496" v="43"/>
          <ac:spMkLst>
            <pc:docMk/>
            <pc:sldMk cId="33086459" sldId="1680"/>
            <ac:spMk id="10" creationId="{33B4BEAC-A6E2-4193-8705-A8705E38B49E}"/>
          </ac:spMkLst>
        </pc:spChg>
      </pc:sldChg>
      <pc:sldChg chg="addSp modSp">
        <pc:chgData name="darharf44@hotmail.com" userId="7b7cdfe456505515" providerId="LiveId" clId="{9A264208-7729-4210-86DC-E8137843EB86}" dt="2020-12-23T10:52:46.947" v="31"/>
        <pc:sldMkLst>
          <pc:docMk/>
          <pc:sldMk cId="3043602056" sldId="1681"/>
        </pc:sldMkLst>
        <pc:spChg chg="add mod">
          <ac:chgData name="darharf44@hotmail.com" userId="7b7cdfe456505515" providerId="LiveId" clId="{9A264208-7729-4210-86DC-E8137843EB86}" dt="2020-12-23T10:52:46.947" v="31"/>
          <ac:spMkLst>
            <pc:docMk/>
            <pc:sldMk cId="3043602056" sldId="1681"/>
            <ac:spMk id="18" creationId="{0B7A4F64-14A6-4241-BA55-279D0226B665}"/>
          </ac:spMkLst>
        </pc:spChg>
      </pc:sldChg>
      <pc:sldChg chg="addSp modSp">
        <pc:chgData name="darharf44@hotmail.com" userId="7b7cdfe456505515" providerId="LiveId" clId="{9A264208-7729-4210-86DC-E8137843EB86}" dt="2020-12-23T10:52:46.130" v="30"/>
        <pc:sldMkLst>
          <pc:docMk/>
          <pc:sldMk cId="2852245418" sldId="1683"/>
        </pc:sldMkLst>
        <pc:spChg chg="add mod">
          <ac:chgData name="darharf44@hotmail.com" userId="7b7cdfe456505515" providerId="LiveId" clId="{9A264208-7729-4210-86DC-E8137843EB86}" dt="2020-12-23T10:52:46.130" v="30"/>
          <ac:spMkLst>
            <pc:docMk/>
            <pc:sldMk cId="2852245418" sldId="1683"/>
            <ac:spMk id="23" creationId="{AF98B7A8-C033-4AF7-BDCE-F154A4AB3CA5}"/>
          </ac:spMkLst>
        </pc:spChg>
      </pc:sldChg>
      <pc:sldChg chg="addSp modSp">
        <pc:chgData name="darharf44@hotmail.com" userId="7b7cdfe456505515" providerId="LiveId" clId="{9A264208-7729-4210-86DC-E8137843EB86}" dt="2020-12-23T10:52:55.540" v="36"/>
        <pc:sldMkLst>
          <pc:docMk/>
          <pc:sldMk cId="1741653353" sldId="1685"/>
        </pc:sldMkLst>
        <pc:spChg chg="add mod">
          <ac:chgData name="darharf44@hotmail.com" userId="7b7cdfe456505515" providerId="LiveId" clId="{9A264208-7729-4210-86DC-E8137843EB86}" dt="2020-12-23T10:52:55.540" v="36"/>
          <ac:spMkLst>
            <pc:docMk/>
            <pc:sldMk cId="1741653353" sldId="1685"/>
            <ac:spMk id="22" creationId="{AA501CBA-40D6-49A6-B74A-BDBFD2BB4E0D}"/>
          </ac:spMkLst>
        </pc:spChg>
      </pc:sldChg>
      <pc:sldChg chg="modSp">
        <pc:chgData name="darharf44@hotmail.com" userId="7b7cdfe456505515" providerId="LiveId" clId="{9A264208-7729-4210-86DC-E8137843EB86}" dt="2020-12-23T08:44:52.397" v="5" actId="20577"/>
        <pc:sldMkLst>
          <pc:docMk/>
          <pc:sldMk cId="3407061295" sldId="1686"/>
        </pc:sldMkLst>
        <pc:spChg chg="mod">
          <ac:chgData name="darharf44@hotmail.com" userId="7b7cdfe456505515" providerId="LiveId" clId="{9A264208-7729-4210-86DC-E8137843EB86}" dt="2020-12-23T08:44:52.397" v="5" actId="20577"/>
          <ac:spMkLst>
            <pc:docMk/>
            <pc:sldMk cId="3407061295" sldId="1686"/>
            <ac:spMk id="24" creationId="{0F2B3B0D-DCB2-4165-B871-C264F8E23A12}"/>
          </ac:spMkLst>
        </pc:spChg>
      </pc:sldChg>
      <pc:sldChg chg="addSp modSp">
        <pc:chgData name="darharf44@hotmail.com" userId="7b7cdfe456505515" providerId="LiveId" clId="{9A264208-7729-4210-86DC-E8137843EB86}" dt="2020-12-23T10:52:39.095" v="26"/>
        <pc:sldMkLst>
          <pc:docMk/>
          <pc:sldMk cId="1335614384" sldId="1687"/>
        </pc:sldMkLst>
        <pc:spChg chg="add mod">
          <ac:chgData name="darharf44@hotmail.com" userId="7b7cdfe456505515" providerId="LiveId" clId="{9A264208-7729-4210-86DC-E8137843EB86}" dt="2020-12-23T10:52:39.095" v="26"/>
          <ac:spMkLst>
            <pc:docMk/>
            <pc:sldMk cId="1335614384" sldId="1687"/>
            <ac:spMk id="48" creationId="{F81E289D-E4E9-4021-9459-A5F5FA20CC62}"/>
          </ac:spMkLst>
        </pc:spChg>
      </pc:sldChg>
      <pc:sldChg chg="addSp modSp">
        <pc:chgData name="darharf44@hotmail.com" userId="7b7cdfe456505515" providerId="LiveId" clId="{9A264208-7729-4210-86DC-E8137843EB86}" dt="2020-12-23T10:53:03.361" v="40"/>
        <pc:sldMkLst>
          <pc:docMk/>
          <pc:sldMk cId="2731263018" sldId="1688"/>
        </pc:sldMkLst>
        <pc:spChg chg="mod">
          <ac:chgData name="darharf44@hotmail.com" userId="7b7cdfe456505515" providerId="LiveId" clId="{9A264208-7729-4210-86DC-E8137843EB86}" dt="2020-12-23T10:38:52.228" v="8" actId="13926"/>
          <ac:spMkLst>
            <pc:docMk/>
            <pc:sldMk cId="2731263018" sldId="1688"/>
            <ac:spMk id="10" creationId="{7395CECE-7CCA-4C96-9F3A-A089897687B8}"/>
          </ac:spMkLst>
        </pc:spChg>
        <pc:spChg chg="add mod">
          <ac:chgData name="darharf44@hotmail.com" userId="7b7cdfe456505515" providerId="LiveId" clId="{9A264208-7729-4210-86DC-E8137843EB86}" dt="2020-12-23T10:53:03.361" v="40"/>
          <ac:spMkLst>
            <pc:docMk/>
            <pc:sldMk cId="2731263018" sldId="1688"/>
            <ac:spMk id="13" creationId="{CC65420E-9D0D-43FD-B87D-A7E122CB7D2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7A4D492B-1CE2-40B0-93D3-182C4AACC4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FEB8526-E1DE-4B4B-83F7-F4121ADBD8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3BB95F9-D36D-4B10-BA06-45917E8265E8}" type="datetimeFigureOut">
              <a:rPr lang="ar-SA" smtClean="0"/>
              <a:t>26/07/1442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35C4B95-0930-4A58-98C9-28DB039976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3192AE3-8F01-4A9B-8B19-A3B683385A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6EE7C44-510C-49DB-A2EF-A775292D09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3252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44E0C55-499F-4355-992B-530641B37A88}" type="datetimeFigureOut">
              <a:rPr lang="ar-SA" smtClean="0"/>
              <a:t>26/07/1442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A65DE28-9828-401D-8920-546166219E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4789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شريحة مادة جديدة برتقا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1994" y="3294866"/>
            <a:ext cx="9270656" cy="1646302"/>
          </a:xfrm>
        </p:spPr>
        <p:txBody>
          <a:bodyPr anchor="b">
            <a:noAutofit/>
          </a:bodyPr>
          <a:lstStyle>
            <a:lvl1pPr algn="ctr">
              <a:defRPr sz="8800" b="1">
                <a:solidFill>
                  <a:srgbClr val="FF6600"/>
                </a:solidFill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defRPr>
            </a:lvl1pPr>
          </a:lstStyle>
          <a:p>
            <a:r>
              <a:rPr lang="ar-SA" dirty="0"/>
              <a:t>اكتب اسم المادة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417131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 رئيسي برتقا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83144E-2560-4E54-AF7C-CD7845B37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994" y="2754806"/>
            <a:ext cx="9270656" cy="2726422"/>
          </a:xfrm>
        </p:spPr>
        <p:txBody>
          <a:bodyPr anchor="ctr" anchorCtr="0">
            <a:noAutofit/>
          </a:bodyPr>
          <a:lstStyle>
            <a:lvl1pPr algn="ctr">
              <a:lnSpc>
                <a:spcPct val="150000"/>
              </a:lnSpc>
              <a:defRPr sz="5400" b="1">
                <a:solidFill>
                  <a:srgbClr val="FF6600"/>
                </a:solidFill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defRPr>
            </a:lvl1pPr>
          </a:lstStyle>
          <a:p>
            <a:r>
              <a:rPr lang="ar-SA" dirty="0"/>
              <a:t>اكتب عنوان القسم</a:t>
            </a:r>
          </a:p>
        </p:txBody>
      </p:sp>
    </p:spTree>
    <p:extLst>
      <p:ext uri="{BB962C8B-B14F-4D97-AF65-F5344CB8AC3E}">
        <p14:creationId xmlns:p14="http://schemas.microsoft.com/office/powerpoint/2010/main" val="139649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مدخل التدريبا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28661FFF-629C-4C87-80B8-4E923F6127E2}"/>
              </a:ext>
            </a:extLst>
          </p:cNvPr>
          <p:cNvSpPr txBox="1"/>
          <p:nvPr userDrawn="1"/>
        </p:nvSpPr>
        <p:spPr>
          <a:xfrm>
            <a:off x="3697705" y="2176082"/>
            <a:ext cx="2878112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rPr>
              <a:t>تدريبات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96C3B737-101A-4990-A211-E2D7BD7B9661}"/>
              </a:ext>
            </a:extLst>
          </p:cNvPr>
          <p:cNvSpPr txBox="1">
            <a:spLocks/>
          </p:cNvSpPr>
          <p:nvPr userDrawn="1"/>
        </p:nvSpPr>
        <p:spPr>
          <a:xfrm>
            <a:off x="1148084" y="3407370"/>
            <a:ext cx="7980272" cy="248144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srgbClr val="004C99"/>
                </a:solidFill>
                <a:effectLst/>
                <a:uLnTx/>
                <a:uFillTx/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rPr>
              <a:t>أجب الأسئلة التالية خلال الوقت المحدد لكل سؤال</a:t>
            </a:r>
          </a:p>
        </p:txBody>
      </p:sp>
    </p:spTree>
    <p:extLst>
      <p:ext uri="{BB962C8B-B14F-4D97-AF65-F5344CB8AC3E}">
        <p14:creationId xmlns:p14="http://schemas.microsoft.com/office/powerpoint/2010/main" val="51677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شرح برتقا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39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سؤال تجميعا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عنصر نائب للنص 25">
            <a:extLst>
              <a:ext uri="{FF2B5EF4-FFF2-40B4-BE49-F238E27FC236}">
                <a16:creationId xmlns:a16="http://schemas.microsoft.com/office/drawing/2014/main" id="{06BE18C2-E5A6-451B-862D-5B3CD7436E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0" y="0"/>
            <a:ext cx="1296000" cy="430887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CC0099"/>
                </a:solidFill>
                <a:latin typeface="AA-Lotus5" pitchFamily="2" charset="-78"/>
                <a:cs typeface="AA-Lotus5" pitchFamily="2" charset="-7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ar-SA"/>
              <a:t>الصفحة</a:t>
            </a:r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58AE5497-6DA0-4E98-BE82-AD4F76D857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39136" y="847851"/>
            <a:ext cx="432000" cy="430887"/>
          </a:xfrm>
        </p:spPr>
        <p:txBody>
          <a:bodyPr lIns="0" tIns="0" rIns="0" bIns="0">
            <a:sp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rgbClr val="FF660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/>
              <a:t>03</a:t>
            </a:r>
            <a:endParaRPr lang="ar-SA"/>
          </a:p>
        </p:txBody>
      </p:sp>
      <p:sp>
        <p:nvSpPr>
          <p:cNvPr id="17" name="عنصر نائب للنص 10">
            <a:extLst>
              <a:ext uri="{FF2B5EF4-FFF2-40B4-BE49-F238E27FC236}">
                <a16:creationId xmlns:a16="http://schemas.microsoft.com/office/drawing/2014/main" id="{F0F0278A-D6BE-4AEB-9270-59A5CD4074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39136" y="1258069"/>
            <a:ext cx="432000" cy="430887"/>
          </a:xfrm>
        </p:spPr>
        <p:txBody>
          <a:bodyPr lIns="0" tIns="0" rIns="0" bIns="0">
            <a:sp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rgbClr val="FF660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/>
              <a:t>2</a:t>
            </a:r>
            <a:endParaRPr lang="ar-SA"/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2095DE26-5437-41B3-A70B-D370F28F1210}"/>
              </a:ext>
            </a:extLst>
          </p:cNvPr>
          <p:cNvCxnSpPr/>
          <p:nvPr userDrawn="1"/>
        </p:nvCxnSpPr>
        <p:spPr>
          <a:xfrm>
            <a:off x="11693136" y="1268403"/>
            <a:ext cx="3240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ثلث متساوي الساقين 26">
            <a:extLst>
              <a:ext uri="{FF2B5EF4-FFF2-40B4-BE49-F238E27FC236}">
                <a16:creationId xmlns:a16="http://schemas.microsoft.com/office/drawing/2014/main" id="{9BDB3792-9707-4367-9A65-546B95725EFE}"/>
              </a:ext>
            </a:extLst>
          </p:cNvPr>
          <p:cNvSpPr/>
          <p:nvPr userDrawn="1"/>
        </p:nvSpPr>
        <p:spPr>
          <a:xfrm rot="16200000">
            <a:off x="11361562" y="1160391"/>
            <a:ext cx="250588" cy="216024"/>
          </a:xfrm>
          <a:prstGeom prst="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عنصر نائب للنص 30">
            <a:extLst>
              <a:ext uri="{FF2B5EF4-FFF2-40B4-BE49-F238E27FC236}">
                <a16:creationId xmlns:a16="http://schemas.microsoft.com/office/drawing/2014/main" id="{18CEDCD4-AB2A-40D0-B729-EB744E7595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9476" y="862285"/>
            <a:ext cx="9901100" cy="1238801"/>
          </a:xfrm>
        </p:spPr>
        <p:txBody>
          <a:bodyPr wrap="square" lIns="0" tIns="0" rIns="0" bIns="0">
            <a:noAutofit/>
          </a:bodyPr>
          <a:lstStyle>
            <a:lvl1pPr marL="0" indent="0" algn="justLow">
              <a:lnSpc>
                <a:spcPct val="150000"/>
              </a:lnSpc>
              <a:spcBef>
                <a:spcPts val="0"/>
              </a:spcBef>
              <a:buNone/>
              <a:defRPr b="1">
                <a:latin typeface="AA-Lotus5" pitchFamily="2" charset="-78"/>
                <a:cs typeface="AA-Lotus5" pitchFamily="2" charset="-78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defRPr/>
            </a:lvl2pPr>
            <a:lvl3pPr marL="0" indent="0">
              <a:lnSpc>
                <a:spcPct val="150000"/>
              </a:lnSpc>
              <a:spcBef>
                <a:spcPts val="0"/>
              </a:spcBef>
              <a:defRPr/>
            </a:lvl3pPr>
            <a:lvl4pPr marL="0" indent="0">
              <a:lnSpc>
                <a:spcPct val="150000"/>
              </a:lnSpc>
              <a:spcBef>
                <a:spcPts val="0"/>
              </a:spcBef>
              <a:defRPr/>
            </a:lvl4pPr>
            <a:lvl5pPr marL="0" indent="0">
              <a:lnSpc>
                <a:spcPct val="15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ar-SA" b="1" dirty="0">
                <a:latin typeface="AA-Lotus5" pitchFamily="2" charset="-78"/>
                <a:cs typeface="AA-Lotus5" pitchFamily="2" charset="-78"/>
              </a:rPr>
              <a:t>اكتب رأس السؤال هنا، وعند الحاجة اخفض مربع النص إلى أن يصبح خط قاعدة الكتابة للسطر الأول منطبقًا على الخط المنقط المار برأس المثلث</a:t>
            </a:r>
            <a:endParaRPr lang="ar-SA" dirty="0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F3011D2-2C99-43E6-ABC0-1B266FE53D2D}"/>
              </a:ext>
            </a:extLst>
          </p:cNvPr>
          <p:cNvSpPr/>
          <p:nvPr userDrawn="1"/>
        </p:nvSpPr>
        <p:spPr>
          <a:xfrm>
            <a:off x="10846711" y="108420"/>
            <a:ext cx="1224425" cy="623221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ar-SA" sz="2400">
                <a:solidFill>
                  <a:srgbClr val="FF0000"/>
                </a:solidFill>
                <a:cs typeface="AA-Lotus3" pitchFamily="2" charset="-78"/>
              </a:rPr>
              <a:t>تجميعات</a:t>
            </a:r>
          </a:p>
        </p:txBody>
      </p:sp>
    </p:spTree>
    <p:extLst>
      <p:ext uri="{BB962C8B-B14F-4D97-AF65-F5344CB8AC3E}">
        <p14:creationId xmlns:p14="http://schemas.microsoft.com/office/powerpoint/2010/main" val="18660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سؤا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عنصر نائب للنص 25">
            <a:extLst>
              <a:ext uri="{FF2B5EF4-FFF2-40B4-BE49-F238E27FC236}">
                <a16:creationId xmlns:a16="http://schemas.microsoft.com/office/drawing/2014/main" id="{06BE18C2-E5A6-451B-862D-5B3CD7436E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0" y="0"/>
            <a:ext cx="1296000" cy="430887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CC0099"/>
                </a:solidFill>
                <a:latin typeface="AA-Lotus5" pitchFamily="2" charset="-78"/>
                <a:cs typeface="AA-Lotus5" pitchFamily="2" charset="-7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ar-SA"/>
              <a:t>الصفحة</a:t>
            </a:r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58AE5497-6DA0-4E98-BE82-AD4F76D857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39136" y="847851"/>
            <a:ext cx="432000" cy="430887"/>
          </a:xfrm>
        </p:spPr>
        <p:txBody>
          <a:bodyPr lIns="0" tIns="0" rIns="0" bIns="0">
            <a:sp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rgbClr val="FF660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/>
              <a:t>03</a:t>
            </a:r>
            <a:endParaRPr lang="ar-SA"/>
          </a:p>
        </p:txBody>
      </p:sp>
      <p:sp>
        <p:nvSpPr>
          <p:cNvPr id="17" name="عنصر نائب للنص 10">
            <a:extLst>
              <a:ext uri="{FF2B5EF4-FFF2-40B4-BE49-F238E27FC236}">
                <a16:creationId xmlns:a16="http://schemas.microsoft.com/office/drawing/2014/main" id="{F0F0278A-D6BE-4AEB-9270-59A5CD4074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39136" y="1258069"/>
            <a:ext cx="432000" cy="430887"/>
          </a:xfrm>
        </p:spPr>
        <p:txBody>
          <a:bodyPr lIns="0" tIns="0" rIns="0" bIns="0">
            <a:sp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rgbClr val="FF660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/>
              <a:t>2</a:t>
            </a:r>
            <a:endParaRPr lang="ar-SA"/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2095DE26-5437-41B3-A70B-D370F28F1210}"/>
              </a:ext>
            </a:extLst>
          </p:cNvPr>
          <p:cNvCxnSpPr/>
          <p:nvPr userDrawn="1"/>
        </p:nvCxnSpPr>
        <p:spPr>
          <a:xfrm>
            <a:off x="11693136" y="1268403"/>
            <a:ext cx="3240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ثلث متساوي الساقين 26">
            <a:extLst>
              <a:ext uri="{FF2B5EF4-FFF2-40B4-BE49-F238E27FC236}">
                <a16:creationId xmlns:a16="http://schemas.microsoft.com/office/drawing/2014/main" id="{9BDB3792-9707-4367-9A65-546B95725EFE}"/>
              </a:ext>
            </a:extLst>
          </p:cNvPr>
          <p:cNvSpPr/>
          <p:nvPr userDrawn="1"/>
        </p:nvSpPr>
        <p:spPr>
          <a:xfrm rot="16200000">
            <a:off x="11361562" y="1160391"/>
            <a:ext cx="250588" cy="216024"/>
          </a:xfrm>
          <a:prstGeom prst="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عنصر نائب للنص 30">
            <a:extLst>
              <a:ext uri="{FF2B5EF4-FFF2-40B4-BE49-F238E27FC236}">
                <a16:creationId xmlns:a16="http://schemas.microsoft.com/office/drawing/2014/main" id="{18CEDCD4-AB2A-40D0-B729-EB744E7595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9476" y="862285"/>
            <a:ext cx="9901100" cy="1238801"/>
          </a:xfrm>
        </p:spPr>
        <p:txBody>
          <a:bodyPr wrap="square" lIns="0" tIns="0" rIns="0" bIns="0">
            <a:noAutofit/>
          </a:bodyPr>
          <a:lstStyle>
            <a:lvl1pPr marL="0" indent="0" algn="justLow">
              <a:lnSpc>
                <a:spcPct val="150000"/>
              </a:lnSpc>
              <a:spcBef>
                <a:spcPts val="0"/>
              </a:spcBef>
              <a:buNone/>
              <a:defRPr b="1">
                <a:latin typeface="AA-Lotus5" pitchFamily="2" charset="-78"/>
                <a:cs typeface="AA-Lotus5" pitchFamily="2" charset="-78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defRPr/>
            </a:lvl2pPr>
            <a:lvl3pPr marL="0" indent="0">
              <a:lnSpc>
                <a:spcPct val="150000"/>
              </a:lnSpc>
              <a:spcBef>
                <a:spcPts val="0"/>
              </a:spcBef>
              <a:defRPr/>
            </a:lvl3pPr>
            <a:lvl4pPr marL="0" indent="0">
              <a:lnSpc>
                <a:spcPct val="150000"/>
              </a:lnSpc>
              <a:spcBef>
                <a:spcPts val="0"/>
              </a:spcBef>
              <a:defRPr/>
            </a:lvl4pPr>
            <a:lvl5pPr marL="0" indent="0">
              <a:lnSpc>
                <a:spcPct val="15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ar-SA" b="1" dirty="0">
                <a:latin typeface="AA-Lotus5" pitchFamily="2" charset="-78"/>
                <a:cs typeface="AA-Lotus5" pitchFamily="2" charset="-78"/>
              </a:rPr>
              <a:t>اكتب رأس السؤال هنا، وعند الحاجة اخفض مربع النص إلى أن يصبح خط قاعدة الكتابة للسطر الأول منطبقًا على الخط المنقط المار برأس المثلث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9165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شريحة عنوان مادة جديدة أزر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1994" y="3294866"/>
            <a:ext cx="9270656" cy="1646302"/>
          </a:xfrm>
        </p:spPr>
        <p:txBody>
          <a:bodyPr anchor="b">
            <a:noAutofit/>
          </a:bodyPr>
          <a:lstStyle>
            <a:lvl1pPr algn="ctr">
              <a:defRPr sz="8800" b="1">
                <a:solidFill>
                  <a:srgbClr val="004C99"/>
                </a:solidFill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defRPr>
            </a:lvl1pPr>
          </a:lstStyle>
          <a:p>
            <a:r>
              <a:rPr lang="ar-SA" dirty="0"/>
              <a:t>اكتب اسم المادة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428004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 رئيسي أزر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83144E-2560-4E54-AF7C-CD7845B37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994" y="2754806"/>
            <a:ext cx="9270656" cy="2726422"/>
          </a:xfrm>
        </p:spPr>
        <p:txBody>
          <a:bodyPr anchor="ctr" anchorCtr="0">
            <a:noAutofit/>
          </a:bodyPr>
          <a:lstStyle>
            <a:lvl1pPr algn="ctr">
              <a:lnSpc>
                <a:spcPct val="150000"/>
              </a:lnSpc>
              <a:defRPr sz="5400" b="1">
                <a:solidFill>
                  <a:srgbClr val="004C99"/>
                </a:solidFill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defRPr>
            </a:lvl1pPr>
          </a:lstStyle>
          <a:p>
            <a:r>
              <a:rPr lang="ar-SA"/>
              <a:t>اكتب عنوان القسم</a:t>
            </a:r>
          </a:p>
        </p:txBody>
      </p:sp>
    </p:spTree>
    <p:extLst>
      <p:ext uri="{BB962C8B-B14F-4D97-AF65-F5344CB8AC3E}">
        <p14:creationId xmlns:p14="http://schemas.microsoft.com/office/powerpoint/2010/main" val="200110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مدخل التدريبات أزر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28661FFF-629C-4C87-80B8-4E923F6127E2}"/>
              </a:ext>
            </a:extLst>
          </p:cNvPr>
          <p:cNvSpPr txBox="1"/>
          <p:nvPr userDrawn="1"/>
        </p:nvSpPr>
        <p:spPr>
          <a:xfrm>
            <a:off x="3697705" y="2176082"/>
            <a:ext cx="2878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rPr>
              <a:t>تدريبات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96C3B737-101A-4990-A211-E2D7BD7B9661}"/>
              </a:ext>
            </a:extLst>
          </p:cNvPr>
          <p:cNvSpPr txBox="1">
            <a:spLocks/>
          </p:cNvSpPr>
          <p:nvPr userDrawn="1"/>
        </p:nvSpPr>
        <p:spPr>
          <a:xfrm>
            <a:off x="1148084" y="3407370"/>
            <a:ext cx="7980272" cy="248144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srgbClr val="004C99"/>
                </a:solidFill>
                <a:effectLst/>
                <a:uLnTx/>
                <a:uFillTx/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rPr>
              <a:t>أجب الأسئلة التالية خلال الوقت المحدد لكل سؤال</a:t>
            </a:r>
          </a:p>
        </p:txBody>
      </p:sp>
    </p:spTree>
    <p:extLst>
      <p:ext uri="{BB962C8B-B14F-4D97-AF65-F5344CB8AC3E}">
        <p14:creationId xmlns:p14="http://schemas.microsoft.com/office/powerpoint/2010/main" val="324827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0BF0AD-6967-4DB1-870A-8C4795B73CDE}" type="datetimeFigureOut">
              <a:rPr kumimoji="0" lang="ar-S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26/07/1442</a:t>
            </a:fld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95961-BF2F-4F33-941A-E2B94080DFA1}" type="slidenum">
              <a:rPr kumimoji="0" lang="ar-SA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95B5422F-C62B-434F-A7D7-5FE17C97381E}"/>
              </a:ext>
            </a:extLst>
          </p:cNvPr>
          <p:cNvGrpSpPr/>
          <p:nvPr userDrawn="1"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CFB098E9-96E4-462C-A103-FA83B42DCEC7}"/>
                </a:ext>
              </a:extLst>
            </p:cNvPr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23127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FF2E19-304F-4219-A3B9-33D5D132F926}" type="datetimeFigureOut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26/07/1442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E4911-B34C-49E1-947D-03EF9858660F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8" r:id="rId2"/>
    <p:sldLayoutId id="2147483739" r:id="rId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0BF0AD-6967-4DB1-870A-8C4795B73CDE}" type="datetimeFigureOut">
              <a:rPr kumimoji="0" lang="ar-S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26/07/1442</a:t>
            </a:fld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95961-BF2F-4F33-941A-E2B94080DFA1}" type="slidenum">
              <a:rPr kumimoji="0" lang="ar-SA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95B5422F-C62B-434F-A7D7-5FE17C97381E}"/>
              </a:ext>
            </a:extLst>
          </p:cNvPr>
          <p:cNvGrpSpPr/>
          <p:nvPr userDrawn="1"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CFB098E9-96E4-462C-A103-FA83B42DCEC7}"/>
                </a:ext>
              </a:extLst>
            </p:cNvPr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759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0A182089-3DD6-4795-A715-646C0C0F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العلاقات والدوال (العكسية والجذرية والنسبية)</a:t>
            </a:r>
          </a:p>
        </p:txBody>
      </p:sp>
    </p:spTree>
    <p:extLst>
      <p:ext uri="{BB962C8B-B14F-4D97-AF65-F5344CB8AC3E}">
        <p14:creationId xmlns:p14="http://schemas.microsoft.com/office/powerpoint/2010/main" val="889886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3F58C08-0DBD-4E0E-9D1B-BC3019E42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124" y="983014"/>
            <a:ext cx="494728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5716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EEE5148-0C77-44CE-B1F6-226943C2A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735" y="952039"/>
            <a:ext cx="5080635" cy="142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5611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5637E98-B5D3-4F83-9A2F-D1EEBBB5A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682" y="922572"/>
            <a:ext cx="4173855" cy="232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7831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029E02F-7D18-43BF-8F5F-EF93C0312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758" y="962685"/>
            <a:ext cx="5760720" cy="13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1487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746106E-42D9-4976-AA37-49885082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101" y="1009550"/>
            <a:ext cx="4733925" cy="129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240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8534FD5-4BC2-448A-AA38-01DF28A4C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417" y="973950"/>
            <a:ext cx="4853940" cy="152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0933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BF3DE19-DFA2-4B43-BB42-516829AE1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948" y="971270"/>
            <a:ext cx="5760720" cy="13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0614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E34DD45-613C-483F-AD3B-63ED299A0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992" y="957181"/>
            <a:ext cx="6520815" cy="189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1441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55E07EB-815D-423E-A247-B37512E4D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162" y="250232"/>
            <a:ext cx="405384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2465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2E21939-83CC-44F5-881F-EB8EA2F97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364" y="812022"/>
            <a:ext cx="4853940" cy="158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6778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B0E8BA3-2CEE-4B59-AEDC-FF5A39177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564" y="299921"/>
            <a:ext cx="3960495" cy="52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88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0BE578D-839B-439D-A188-30B5FB01F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077" y="931476"/>
            <a:ext cx="4733925" cy="158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1710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CB1B329-0D09-4E63-937C-47B1A102E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706" y="968584"/>
            <a:ext cx="5534025" cy="178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5892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7E91BAE-0131-40DE-80C2-58A834E1F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144" y="902676"/>
            <a:ext cx="490728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1050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4545942-6157-4542-9B9B-80F020B21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374" y="942277"/>
            <a:ext cx="656082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9615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FB609E4-2FB8-46CD-9584-4A045E3B4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103" y="881823"/>
            <a:ext cx="4280535" cy="157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5312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C74D4C3-817B-45DA-AC3D-875610F4E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591" y="303568"/>
            <a:ext cx="421005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5936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F9DCEE2-80C1-4D17-98D9-5E244AAF3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612" y="1075563"/>
            <a:ext cx="40386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7723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6BD8EEE-E000-4E56-A309-CC170DC5A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621" y="919368"/>
            <a:ext cx="614743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3679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61C80EB-F81C-4E29-BB9D-CCF03C966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917" y="993855"/>
            <a:ext cx="6360795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0989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9E0AEF9-E057-4E23-A827-AE35A462A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914" y="914134"/>
            <a:ext cx="4933950" cy="150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5139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85E14F0-7DFC-44F6-AC4E-1CD8FD199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857" y="964904"/>
            <a:ext cx="6267450" cy="14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67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1B6F920-DE8D-40CC-AB0F-07F0ED83E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890" y="936142"/>
            <a:ext cx="5734050" cy="157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65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38BB700-8C36-4AFF-9D55-BDD1A6A07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91" y="265176"/>
            <a:ext cx="408051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27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A0EF5D4-7D7D-4B57-BBDC-AF66CE11E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733" y="948599"/>
            <a:ext cx="4880610" cy="13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11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639F0EE-0F5E-437F-8FE5-D661F0EBA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960" y="964813"/>
            <a:ext cx="4947285" cy="14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17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9922417-D786-4D1E-ADC2-0660BA728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680" y="971365"/>
            <a:ext cx="5213985" cy="13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FE54C34-A930-4421-A52A-FD221F38A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350" y="961652"/>
            <a:ext cx="4787265" cy="142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45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1FF0F13-5268-4DFB-AF07-5BF1E129E2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514"/>
          <a:stretch/>
        </p:blipFill>
        <p:spPr>
          <a:xfrm>
            <a:off x="8040146" y="218130"/>
            <a:ext cx="3947160" cy="589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26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1FF0F13-5268-4DFB-AF07-5BF1E129E2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717"/>
          <a:stretch/>
        </p:blipFill>
        <p:spPr>
          <a:xfrm>
            <a:off x="8039774" y="986058"/>
            <a:ext cx="3947160" cy="219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04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14D4560-19D9-4807-88EF-90654DA51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916" y="246599"/>
            <a:ext cx="404050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55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D4EC23E-D995-478A-9AA4-A44C963DD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844" y="957929"/>
            <a:ext cx="4547235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06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825D418-697D-4618-B4AA-8C356A54C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657" y="952843"/>
            <a:ext cx="4653915" cy="162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11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22CC7A1-59D4-4A3F-BA16-BA94A8525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790" y="919747"/>
            <a:ext cx="432054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33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9EBD500-EBEE-491E-999F-20514F4FE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568" y="937660"/>
            <a:ext cx="47339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62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5BD5D03-9EE8-48D9-AF98-FCFEA8EF2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268" y="918335"/>
            <a:ext cx="5067300" cy="14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49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4969F07-07A1-4B8C-B40B-67D857281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676" y="943457"/>
            <a:ext cx="484060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81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4E7640B-7041-4C54-94BD-CBD76BB0A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074" y="646684"/>
            <a:ext cx="580072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7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662EBD3-C671-4E0E-9DF5-D190D927F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954" y="253204"/>
            <a:ext cx="4067175" cy="40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17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74958E-1AEA-4C89-B400-255C36055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102" y="962693"/>
            <a:ext cx="5160645" cy="13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63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C2DC1BB-16D4-4E88-BAE8-3E338ABF3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152" y="975478"/>
            <a:ext cx="5600700" cy="13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45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FFFBE36-253E-475F-A749-6E59A82CF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801" y="1059625"/>
            <a:ext cx="4040505" cy="561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16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F7F7F6D-ADF9-42E4-80F1-49D1CDADB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076" y="980704"/>
            <a:ext cx="4800600" cy="13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75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619CFC-B739-4BAA-8E7E-528CD446B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271" y="280401"/>
            <a:ext cx="4040505" cy="481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9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82AE601-B3E3-4AC4-BC7F-428823418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306" y="947942"/>
            <a:ext cx="5400675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18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DF83D03-8809-4AE5-B3DD-B4ADF6F47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223" y="953640"/>
            <a:ext cx="5280660" cy="13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21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F5FB2EB-D9D7-40E4-9532-6F05C6AA9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758" y="922625"/>
            <a:ext cx="478726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15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EB8505F-FA57-4F9A-A682-54DE4A558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797" y="241142"/>
            <a:ext cx="4053840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61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26EC9F4-3F50-4B01-BBDD-0494E89A9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95" y="934783"/>
            <a:ext cx="4907280" cy="13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801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7D14C8B-45BD-4F07-8F8C-BE703D151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964" y="231613"/>
            <a:ext cx="4120515" cy="418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887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AC5FBEF-E8D9-4305-9F42-07077C95B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749" y="948174"/>
            <a:ext cx="4093845" cy="470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838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5A51B2B-CAEA-451C-A4C2-41DDC7952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742" y="936908"/>
            <a:ext cx="457390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3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439A407-EDE0-4347-8C7E-BC70C522A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793" y="911444"/>
            <a:ext cx="6480810" cy="141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76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F17CB87-5253-4504-9245-20944F632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103" y="963296"/>
            <a:ext cx="502729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522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1451D77-66B8-49FC-86A2-4E7C0A45C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138" y="959012"/>
            <a:ext cx="5320665" cy="15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708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225F404-C829-432D-881D-41AE0408A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942" y="961656"/>
            <a:ext cx="6160770" cy="13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303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A851021-EA2E-4A7A-982F-886476F87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990" y="986635"/>
            <a:ext cx="4987290" cy="15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907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F451955-F9A9-4D8D-8C37-35973AA81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517" y="802067"/>
            <a:ext cx="4920615" cy="189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748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DBD93B0-FE71-4EBA-9DDC-9426CAE55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961" y="893856"/>
            <a:ext cx="6080760" cy="161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023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E6748E4-A6B2-431D-AC60-C59BD42FB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788" y="238443"/>
            <a:ext cx="3987165" cy="564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712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B3F6722-CA36-406B-926F-18720A039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417" y="949067"/>
            <a:ext cx="485394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591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75458FF-8006-44F3-B8FA-F889B0E16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151" y="985746"/>
            <a:ext cx="497395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242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73FFBEB-8596-47F5-BC5F-E01B18A37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984" y="270129"/>
            <a:ext cx="4160520" cy="642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36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2972638-E318-4721-84A9-145EB39BC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480" y="982678"/>
            <a:ext cx="6467475" cy="177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340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F7537E4-B85F-4405-9872-7A3132C64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445" y="1119489"/>
            <a:ext cx="3813810" cy="332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72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849F72D-5D82-4554-A59D-F6356B4A1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179" y="1086170"/>
            <a:ext cx="3907155" cy="43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429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95BC82-BC06-4F52-9634-E76AEF1EC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039" y="935236"/>
            <a:ext cx="502729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942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26DA40D-8F80-4287-BCDE-8B6FCC389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839" y="947735"/>
            <a:ext cx="5800725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452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C1EAD76-0547-4D77-9E8C-69380E43B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980" y="985641"/>
            <a:ext cx="5680710" cy="13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420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1950BFC-3455-4C78-88A2-CBA3CC8E0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016" y="906391"/>
            <a:ext cx="6360795" cy="145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406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79B1637-E14C-4020-A4AC-3D04B0243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272" y="963575"/>
            <a:ext cx="4867275" cy="157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045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BD17D50-AF82-4BF8-BE5F-8794DAE6E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451" y="989743"/>
            <a:ext cx="5654040" cy="13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24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C2122DE-FBCF-4D25-A78C-CD516F964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308" y="941189"/>
            <a:ext cx="489394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209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9F24D8C-B592-456D-9533-6C26F78DC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088" y="881184"/>
            <a:ext cx="4720590" cy="154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95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64F7FC0-A55D-45DE-9FC5-01D594887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901" y="949543"/>
            <a:ext cx="6494145" cy="18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331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89209C3-F096-4223-9654-4A5AD9011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616" y="906688"/>
            <a:ext cx="474726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511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9832A2E-BD91-4A7D-B972-DE6662384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816" y="266590"/>
            <a:ext cx="4040505" cy="42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943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D2985DC-9F34-4112-AD1C-6CB633D00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233" y="973167"/>
            <a:ext cx="6574155" cy="174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825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5B309DA-B7E1-4497-889D-EB20E6739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5776" y="315058"/>
            <a:ext cx="3960495" cy="20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547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BF81D6A-3429-4B4D-83FC-D8744C12D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170" y="1004992"/>
            <a:ext cx="6520815" cy="176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682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A9C3F1B-C8BF-4FA1-9009-56C5485E3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863" y="825458"/>
            <a:ext cx="650748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166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5C01A35-071E-4825-B597-5ABD9276D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215" y="308177"/>
            <a:ext cx="4053840" cy="504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307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8DC36F9-8E1D-4EC5-B2F7-8B4CCDB59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198" y="964847"/>
            <a:ext cx="6414135" cy="177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81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C4986A9-4A34-41AE-BD91-82E1BAC6A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570" y="987059"/>
            <a:ext cx="6494145" cy="178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234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F8FD4F3-6D50-4463-8DD6-704DF28F5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954" y="285829"/>
            <a:ext cx="3933825" cy="168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02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8E7F8B9-52D7-4811-9D2E-709A4F4FF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265" y="980882"/>
            <a:ext cx="6267450" cy="13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116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4BD9BFA-0F84-4DE9-B370-0E548BB5F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511" y="992672"/>
            <a:ext cx="6547485" cy="172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996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A6730C6-9567-4772-B0FE-D2A122EBD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482" y="283985"/>
            <a:ext cx="39338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013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DE36A66-E567-4C79-9C7E-CBB509A19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775" y="972393"/>
            <a:ext cx="4493895" cy="13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300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1EE9E11-D9FE-4282-AE59-1E4159990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785" y="915540"/>
            <a:ext cx="4493895" cy="145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154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0A182089-3DD6-4795-A715-646C0C0F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المتتابعات والمتسلسلات</a:t>
            </a:r>
          </a:p>
        </p:txBody>
      </p:sp>
    </p:spTree>
    <p:extLst>
      <p:ext uri="{BB962C8B-B14F-4D97-AF65-F5344CB8AC3E}">
        <p14:creationId xmlns:p14="http://schemas.microsoft.com/office/powerpoint/2010/main" val="41372307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FAB6741-D652-4EB5-A40F-28C21034EF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415"/>
          <a:stretch/>
        </p:blipFill>
        <p:spPr>
          <a:xfrm>
            <a:off x="8004810" y="269614"/>
            <a:ext cx="4187190" cy="443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580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FAB6741-D652-4EB5-A40F-28C21034EF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625"/>
          <a:stretch/>
        </p:blipFill>
        <p:spPr>
          <a:xfrm>
            <a:off x="8004810" y="978408"/>
            <a:ext cx="4187190" cy="229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237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86AD2AD-78D7-4676-AFD2-DB75D8128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405"/>
          <a:stretch/>
        </p:blipFill>
        <p:spPr>
          <a:xfrm>
            <a:off x="7962839" y="1040537"/>
            <a:ext cx="4160520" cy="560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6306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0009E01-74D7-4530-8ECC-A01DFBFA1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622" y="930309"/>
            <a:ext cx="5053965" cy="13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6429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11DB99D-C7FB-459A-B25F-2BF76278B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125" y="935061"/>
            <a:ext cx="4880610" cy="13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13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AD29E1A-5233-477D-8A23-B5B277224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344" y="956802"/>
            <a:ext cx="6147435" cy="141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501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09B7604-1897-48B6-BB09-11384C69E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637" y="967642"/>
            <a:ext cx="545401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8460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B8DEC33-6B0A-4C7E-AC22-F01E96098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506" y="959579"/>
            <a:ext cx="530733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6115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2F3BAAF-BBF9-42F5-8619-95AAEC83C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479" y="951929"/>
            <a:ext cx="6494145" cy="27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1899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2AE63F7-22B7-4975-83B8-14A394422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480" y="953452"/>
            <a:ext cx="6494145" cy="185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27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F8D897A-43F1-4105-B404-C18F4BFD2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568" y="994513"/>
            <a:ext cx="6027420" cy="13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502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3F53630-ADB5-407C-AAEB-15D0F4693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611" y="947930"/>
            <a:ext cx="5814060" cy="141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3071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F91BEFF-3772-4584-A4A9-294FB0735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384" y="299821"/>
            <a:ext cx="3960495" cy="321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7908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F8D60A4-6CC1-46AC-B806-73FB888BE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804" y="971922"/>
            <a:ext cx="5107305" cy="13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5918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16BBF62-07B4-4E8D-A6A4-EA73345F2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299" y="938979"/>
            <a:ext cx="6467475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6373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6FF1AA0-C8CF-4968-92DA-6B8B478AF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422" y="115252"/>
            <a:ext cx="3840480" cy="662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34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144A17A-2A89-4467-A2AD-D2235C7D5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909" y="283100"/>
            <a:ext cx="4027170" cy="48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8657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855C042-24A4-4744-BCDD-0A18BC479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826" y="980790"/>
            <a:ext cx="5574030" cy="188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0619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4C2348D-B08D-43EB-B906-6877A5B83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428" y="900416"/>
            <a:ext cx="5347335" cy="14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3825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FF3E351-E7BF-46D6-BF3F-241B7CE55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858" y="952038"/>
            <a:ext cx="4920615" cy="142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2532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DB90136-80F3-413A-95C7-7CB274463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684" y="254468"/>
            <a:ext cx="3853815" cy="476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8048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DBEB943-9F01-4B0C-99C5-B5EFA5012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984" y="886981"/>
            <a:ext cx="5013960" cy="148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0582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B3C7DE4-10B7-4265-86C1-68B6FB846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742" y="911071"/>
            <a:ext cx="4573905" cy="141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5487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EA212B2-7090-4847-8771-82CD46168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231" y="905463"/>
            <a:ext cx="5000625" cy="145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9396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A1BF525-CEA3-499C-8BF1-2F10AC92C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737" y="913476"/>
            <a:ext cx="513397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1229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F7C3DAA-543F-4D5F-A54C-A3E166EB1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488" y="296959"/>
            <a:ext cx="40005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8358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FA0B2BD-37F4-4B87-9425-CFE00D3AA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199" y="1064955"/>
            <a:ext cx="408051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0637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1">
  <a:themeElements>
    <a:clrScheme name="أصفر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نسق1" id="{201C45A0-2B82-47FD-85B2-F7D3CFAA5173}" vid="{7A46DCA4-FB6A-43D0-872B-E657D03EB093}"/>
    </a:ext>
  </a:extLst>
</a:theme>
</file>

<file path=ppt/theme/theme2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نسق1">
  <a:themeElements>
    <a:clrScheme name="واجهة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نسق1" id="{201C45A0-2B82-47FD-85B2-F7D3CFAA5173}" vid="{7A46DCA4-FB6A-43D0-872B-E657D03EB093}"/>
    </a:ext>
  </a:extLst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28292</TotalTime>
  <Words>9</Words>
  <Application>Microsoft Office PowerPoint</Application>
  <PresentationFormat>شاشة عريضة</PresentationFormat>
  <Paragraphs>2</Paragraphs>
  <Slides>119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119</vt:i4>
      </vt:variant>
    </vt:vector>
  </HeadingPairs>
  <TitlesOfParts>
    <vt:vector size="130" baseType="lpstr">
      <vt:lpstr>AA GE Flow</vt:lpstr>
      <vt:lpstr>AA-Lotus5</vt:lpstr>
      <vt:lpstr>Agency FB</vt:lpstr>
      <vt:lpstr>Arial</vt:lpstr>
      <vt:lpstr>Calibri</vt:lpstr>
      <vt:lpstr>Calibri Light</vt:lpstr>
      <vt:lpstr>Trebuchet MS</vt:lpstr>
      <vt:lpstr>Wingdings 3</vt:lpstr>
      <vt:lpstr>نسق1</vt:lpstr>
      <vt:lpstr>2_نسق Office</vt:lpstr>
      <vt:lpstr>2_نسق1</vt:lpstr>
      <vt:lpstr>العلاقات والدوال (العكسية والجذرية والنسبية)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المتتابعات والمتسلسلات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دورة تحصيلي شاملة ـ الأحياء 42 شريحة</dc:title>
  <dc:subject>مقدمة في علم الأحياء 42 شريحة</dc:subject>
  <dc:creator>user</dc:creator>
  <cp:lastModifiedBy>دار الحرف مصر2</cp:lastModifiedBy>
  <cp:revision>2524</cp:revision>
  <dcterms:created xsi:type="dcterms:W3CDTF">2014-03-08T08:12:20Z</dcterms:created>
  <dcterms:modified xsi:type="dcterms:W3CDTF">2021-03-09T10:14:41Z</dcterms:modified>
</cp:coreProperties>
</file>