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4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58" r:id="rId4"/>
    <p:sldId id="26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1" r:id="rId14"/>
  </p:sldIdLst>
  <p:sldSz cx="12192000" cy="6858000"/>
  <p:notesSz cx="6858000" cy="9144000"/>
  <p:custDataLst>
    <p:tags r:id="rId17"/>
  </p:custData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FFDFF"/>
    <a:srgbClr val="D9D5EB"/>
    <a:srgbClr val="01C7C7"/>
    <a:srgbClr val="9E93CD"/>
    <a:srgbClr val="7464B8"/>
    <a:srgbClr val="433777"/>
    <a:srgbClr val="01999A"/>
    <a:srgbClr val="FF8B8B"/>
    <a:srgbClr val="FF6D6D"/>
    <a:srgbClr val="FF4F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نمط فاتح 2 - تمييز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0A1B5D5-9B99-4C35-A422-299274C87663}" styleName="نمط متوسط 1 - تميي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نمط فاتح 2 - تمييز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287" autoAdjust="0"/>
    <p:restoredTop sz="57214" autoAdjust="0"/>
  </p:normalViewPr>
  <p:slideViewPr>
    <p:cSldViewPr snapToGrid="0">
      <p:cViewPr varScale="1">
        <p:scale>
          <a:sx n="65" d="100"/>
          <a:sy n="65" d="100"/>
        </p:scale>
        <p:origin x="437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0" d="100"/>
          <a:sy n="40" d="100"/>
        </p:scale>
        <p:origin x="2366" y="2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>
            <a:extLst>
              <a:ext uri="{FF2B5EF4-FFF2-40B4-BE49-F238E27FC236}">
                <a16:creationId xmlns:a16="http://schemas.microsoft.com/office/drawing/2014/main" id="{C7E200DD-D6BE-4CC0-B1A5-9286B9BC29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82579C8F-D012-4853-83C0-CEA231D34FB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78D4C97-365A-4587-8500-10F8752845C0}" type="datetimeFigureOut">
              <a:rPr lang="ar-SA" smtClean="0"/>
              <a:t>15/02/44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8E3633D8-FCAC-4B4D-BE2C-74403F15DB2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9477547C-BD1E-436A-9200-C9674D2837B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C93245F-708D-45CD-BFA8-04DDA5EF9D6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738376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EEFA647-5108-44C0-96A7-CD66AE4A4AA8}" type="datetimeFigureOut">
              <a:rPr lang="ar-SA" smtClean="0"/>
              <a:t>15/02/44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68E2249-C503-4565-B2C4-D0CC810359C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55000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9727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6449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90925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55889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68942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82453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1562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2356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67578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تخطيط مخص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37620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0880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50904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79311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921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53217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34699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07880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21831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57925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968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تخطيط مخص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5037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6697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5280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6226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0031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4280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3735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4846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8.png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4.svg"/><Relationship Id="rId42" Type="http://schemas.openxmlformats.org/officeDocument/2006/relationships/image" Target="../media/image10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41" Type="http://schemas.openxmlformats.org/officeDocument/2006/relationships/hyperlink" Target="https://www.desmos.com/calculator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hyperlink" Target="https://v-clock.com/timer/" TargetMode="External"/><Relationship Id="rId37" Type="http://schemas.openxmlformats.org/officeDocument/2006/relationships/hyperlink" Target="https://wheelofnames.com/ar/" TargetMode="External"/><Relationship Id="rId40" Type="http://schemas.openxmlformats.org/officeDocument/2006/relationships/image" Target="../media/image9.sv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6.sv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Relationship Id="rId35" Type="http://schemas.openxmlformats.org/officeDocument/2006/relationships/image" Target="../media/image5.png"/><Relationship Id="rId43" Type="http://schemas.openxmlformats.org/officeDocument/2006/relationships/image" Target="../media/image11.sv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3.png"/><Relationship Id="rId38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جدول 20">
            <a:extLst>
              <a:ext uri="{FF2B5EF4-FFF2-40B4-BE49-F238E27FC236}">
                <a16:creationId xmlns:a16="http://schemas.microsoft.com/office/drawing/2014/main" id="{9220DC87-B0F8-45F5-9159-ED4E42C69F1A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895838832"/>
              </p:ext>
            </p:extLst>
          </p:nvPr>
        </p:nvGraphicFramePr>
        <p:xfrm>
          <a:off x="449942" y="211663"/>
          <a:ext cx="10218060" cy="853440"/>
        </p:xfrm>
        <a:graphic>
          <a:graphicData uri="http://schemas.openxmlformats.org/drawingml/2006/table">
            <a:tbl>
              <a:tblPr rtl="1" firstRow="1" bandRow="1">
                <a:tableStyleId>{17292A2E-F333-43FB-9621-5CBBE7FDCDCB}</a:tableStyleId>
              </a:tblPr>
              <a:tblGrid>
                <a:gridCol w="783773">
                  <a:extLst>
                    <a:ext uri="{9D8B030D-6E8A-4147-A177-3AD203B41FA5}">
                      <a16:colId xmlns:a16="http://schemas.microsoft.com/office/drawing/2014/main" val="3779779956"/>
                    </a:ext>
                  </a:extLst>
                </a:gridCol>
                <a:gridCol w="943427">
                  <a:extLst>
                    <a:ext uri="{9D8B030D-6E8A-4147-A177-3AD203B41FA5}">
                      <a16:colId xmlns:a16="http://schemas.microsoft.com/office/drawing/2014/main" val="1648097179"/>
                    </a:ext>
                  </a:extLst>
                </a:gridCol>
                <a:gridCol w="783772">
                  <a:extLst>
                    <a:ext uri="{9D8B030D-6E8A-4147-A177-3AD203B41FA5}">
                      <a16:colId xmlns:a16="http://schemas.microsoft.com/office/drawing/2014/main" val="2294300233"/>
                    </a:ext>
                  </a:extLst>
                </a:gridCol>
                <a:gridCol w="827314">
                  <a:extLst>
                    <a:ext uri="{9D8B030D-6E8A-4147-A177-3AD203B41FA5}">
                      <a16:colId xmlns:a16="http://schemas.microsoft.com/office/drawing/2014/main" val="1181755018"/>
                    </a:ext>
                  </a:extLst>
                </a:gridCol>
                <a:gridCol w="827314">
                  <a:extLst>
                    <a:ext uri="{9D8B030D-6E8A-4147-A177-3AD203B41FA5}">
                      <a16:colId xmlns:a16="http://schemas.microsoft.com/office/drawing/2014/main" val="3188145443"/>
                    </a:ext>
                  </a:extLst>
                </a:gridCol>
                <a:gridCol w="6052460">
                  <a:extLst>
                    <a:ext uri="{9D8B030D-6E8A-4147-A177-3AD203B41FA5}">
                      <a16:colId xmlns:a16="http://schemas.microsoft.com/office/drawing/2014/main" val="1440628220"/>
                    </a:ext>
                  </a:extLst>
                </a:gridCol>
              </a:tblGrid>
              <a:tr h="352573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الصف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المادة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الفصل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الدرس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التاريخ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موضوع الدرس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0941554"/>
                  </a:ext>
                </a:extLst>
              </a:tr>
              <a:tr h="431196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2ث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ريض2-1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البرمجة الخطية والحل الأمثل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9754024"/>
                  </a:ext>
                </a:extLst>
              </a:tr>
            </a:tbl>
          </a:graphicData>
        </a:graphic>
      </p:graphicFrame>
      <p:graphicFrame>
        <p:nvGraphicFramePr>
          <p:cNvPr id="21" name="جدول 21">
            <a:extLst>
              <a:ext uri="{FF2B5EF4-FFF2-40B4-BE49-F238E27FC236}">
                <a16:creationId xmlns:a16="http://schemas.microsoft.com/office/drawing/2014/main" id="{0D46AF15-96E5-4B5F-9629-F1D3D1E91AEF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765720803"/>
              </p:ext>
            </p:extLst>
          </p:nvPr>
        </p:nvGraphicFramePr>
        <p:xfrm>
          <a:off x="10950536" y="245912"/>
          <a:ext cx="1128807" cy="6383488"/>
        </p:xfrm>
        <a:graphic>
          <a:graphicData uri="http://schemas.openxmlformats.org/drawingml/2006/table">
            <a:tbl>
              <a:tblPr rtl="1" firstRow="1" bandRow="1">
                <a:tableStyleId>{17292A2E-F333-43FB-9621-5CBBE7FDCDCB}</a:tableStyleId>
              </a:tblPr>
              <a:tblGrid>
                <a:gridCol w="1128807">
                  <a:extLst>
                    <a:ext uri="{9D8B030D-6E8A-4147-A177-3AD203B41FA5}">
                      <a16:colId xmlns:a16="http://schemas.microsoft.com/office/drawing/2014/main" val="220380981"/>
                    </a:ext>
                  </a:extLst>
                </a:gridCol>
              </a:tblGrid>
              <a:tr h="979906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الأدوات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4172498"/>
                  </a:ext>
                </a:extLst>
              </a:tr>
              <a:tr h="847877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0028363"/>
                  </a:ext>
                </a:extLst>
              </a:tr>
              <a:tr h="91114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498140"/>
                  </a:ext>
                </a:extLst>
              </a:tr>
              <a:tr h="911141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403767"/>
                  </a:ext>
                </a:extLst>
              </a:tr>
              <a:tr h="91114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9814792"/>
                  </a:ext>
                </a:extLst>
              </a:tr>
              <a:tr h="91114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0372865"/>
                  </a:ext>
                </a:extLst>
              </a:tr>
              <a:tr h="91114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2948873"/>
                  </a:ext>
                </a:extLst>
              </a:tr>
            </a:tbl>
          </a:graphicData>
        </a:graphic>
      </p:graphicFrame>
      <p:pic>
        <p:nvPicPr>
          <p:cNvPr id="4" name="رسم 3" descr="كتاب مفتوح مع تعبئة خالصة">
            <a:extLst>
              <a:ext uri="{FF2B5EF4-FFF2-40B4-BE49-F238E27FC236}">
                <a16:creationId xmlns:a16="http://schemas.microsoft.com/office/drawing/2014/main" id="{A0776D51-DA81-4E57-BB74-456D05991952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11169502" y="1286785"/>
            <a:ext cx="702602" cy="702602"/>
          </a:xfrm>
          <a:prstGeom prst="rect">
            <a:avLst/>
          </a:prstGeom>
        </p:spPr>
      </p:pic>
      <p:pic>
        <p:nvPicPr>
          <p:cNvPr id="9" name="رسم 8" descr="ساعة توقيت مع تعبئة خالصة">
            <a:hlinkClick r:id="rId32"/>
            <a:extLst>
              <a:ext uri="{FF2B5EF4-FFF2-40B4-BE49-F238E27FC236}">
                <a16:creationId xmlns:a16="http://schemas.microsoft.com/office/drawing/2014/main" id="{BDFB13F5-E5A2-4993-94C8-D79326BB60B1}"/>
              </a:ext>
            </a:extLst>
          </p:cNvPr>
          <p:cNvPicPr>
            <a:picLocks noChangeAspect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11130530" y="3914526"/>
            <a:ext cx="806052" cy="767080"/>
          </a:xfrm>
          <a:prstGeom prst="rect">
            <a:avLst/>
          </a:prstGeom>
        </p:spPr>
      </p:pic>
      <p:pic>
        <p:nvPicPr>
          <p:cNvPr id="11" name="رسم 10" descr="آلة حاسبة مع تعبئة خالصة">
            <a:extLst>
              <a:ext uri="{FF2B5EF4-FFF2-40B4-BE49-F238E27FC236}">
                <a16:creationId xmlns:a16="http://schemas.microsoft.com/office/drawing/2014/main" id="{E0E8D79D-3059-43F5-9CFE-DC512A081257}"/>
              </a:ext>
            </a:extLst>
          </p:cNvPr>
          <p:cNvPicPr>
            <a:picLocks noChangeAspect="1"/>
          </p:cNvPicPr>
          <p:nvPr userDrawn="1"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11176393" y="3024548"/>
            <a:ext cx="714324" cy="714324"/>
          </a:xfrm>
          <a:prstGeom prst="rect">
            <a:avLst/>
          </a:prstGeom>
        </p:spPr>
      </p:pic>
      <p:pic>
        <p:nvPicPr>
          <p:cNvPr id="1028" name="Picture 4" descr="Spinning wheel Icons - 496 free icons">
            <a:hlinkClick r:id="rId37"/>
            <a:extLst>
              <a:ext uri="{FF2B5EF4-FFF2-40B4-BE49-F238E27FC236}">
                <a16:creationId xmlns:a16="http://schemas.microsoft.com/office/drawing/2014/main" id="{FAB37AD3-837A-45D5-B918-E49028BC9BC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3519" y="4890073"/>
            <a:ext cx="806052" cy="667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رسم 14" descr="منصة مع تعبئة خالصة">
            <a:extLst>
              <a:ext uri="{FF2B5EF4-FFF2-40B4-BE49-F238E27FC236}">
                <a16:creationId xmlns:a16="http://schemas.microsoft.com/office/drawing/2014/main" id="{F82A1CE0-23C2-44F0-AD66-84D61B66DC2C}"/>
              </a:ext>
            </a:extLst>
          </p:cNvPr>
          <p:cNvPicPr>
            <a:picLocks noChangeAspect="1"/>
          </p:cNvPicPr>
          <p:nvPr userDrawn="1"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11188117" y="5783183"/>
            <a:ext cx="690877" cy="690877"/>
          </a:xfrm>
          <a:prstGeom prst="rect">
            <a:avLst/>
          </a:prstGeom>
        </p:spPr>
      </p:pic>
      <p:pic>
        <p:nvPicPr>
          <p:cNvPr id="3" name="رسم 2" descr="رسم بياني أسي مع تعبئة خالصة">
            <a:hlinkClick r:id="rId41"/>
            <a:extLst>
              <a:ext uri="{FF2B5EF4-FFF2-40B4-BE49-F238E27FC236}">
                <a16:creationId xmlns:a16="http://schemas.microsoft.com/office/drawing/2014/main" id="{B945DBC1-4C66-DE74-4599-BCB0F9E60C60}"/>
              </a:ext>
            </a:extLst>
          </p:cNvPr>
          <p:cNvPicPr>
            <a:picLocks noChangeAspect="1"/>
          </p:cNvPicPr>
          <p:nvPr userDrawn="1"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11188117" y="2075755"/>
            <a:ext cx="767072" cy="76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535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8" r:id="rId3"/>
    <p:sldLayoutId id="2147483677" r:id="rId4"/>
    <p:sldLayoutId id="2147483676" r:id="rId5"/>
    <p:sldLayoutId id="2147483673" r:id="rId6"/>
    <p:sldLayoutId id="2147483672" r:id="rId7"/>
    <p:sldLayoutId id="2147483671" r:id="rId8"/>
    <p:sldLayoutId id="2147483670" r:id="rId9"/>
    <p:sldLayoutId id="2147483669" r:id="rId10"/>
    <p:sldLayoutId id="2147483668" r:id="rId11"/>
    <p:sldLayoutId id="2147483667" r:id="rId12"/>
    <p:sldLayoutId id="2147483666" r:id="rId13"/>
    <p:sldLayoutId id="2147483665" r:id="rId14"/>
    <p:sldLayoutId id="2147483664" r:id="rId15"/>
    <p:sldLayoutId id="2147483663" r:id="rId16"/>
    <p:sldLayoutId id="2147483662" r:id="rId17"/>
    <p:sldLayoutId id="2147483661" r:id="rId18"/>
    <p:sldLayoutId id="2147483651" r:id="rId19"/>
    <p:sldLayoutId id="2147483652" r:id="rId20"/>
    <p:sldLayoutId id="2147483653" r:id="rId21"/>
    <p:sldLayoutId id="2147483654" r:id="rId22"/>
    <p:sldLayoutId id="2147483675" r:id="rId23"/>
    <p:sldLayoutId id="2147483656" r:id="rId24"/>
    <p:sldLayoutId id="2147483657" r:id="rId25"/>
    <p:sldLayoutId id="2147483658" r:id="rId26"/>
    <p:sldLayoutId id="2147483659" r:id="rId27"/>
    <p:sldLayoutId id="2147483660" r:id="rId28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عالجة متعاقبة 1">
            <a:extLst>
              <a:ext uri="{FF2B5EF4-FFF2-40B4-BE49-F238E27FC236}">
                <a16:creationId xmlns:a16="http://schemas.microsoft.com/office/drawing/2014/main" id="{E10A1423-44B3-1422-06B2-9E60A3BF31FF}"/>
              </a:ext>
            </a:extLst>
          </p:cNvPr>
          <p:cNvSpPr/>
          <p:nvPr/>
        </p:nvSpPr>
        <p:spPr>
          <a:xfrm>
            <a:off x="7441433" y="2128328"/>
            <a:ext cx="3048000" cy="4299268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خطط انسيابي: محطة طرفية 2">
            <a:extLst>
              <a:ext uri="{FF2B5EF4-FFF2-40B4-BE49-F238E27FC236}">
                <a16:creationId xmlns:a16="http://schemas.microsoft.com/office/drawing/2014/main" id="{647E33C9-1377-C8FC-8361-3BE842FA27C9}"/>
              </a:ext>
            </a:extLst>
          </p:cNvPr>
          <p:cNvSpPr/>
          <p:nvPr/>
        </p:nvSpPr>
        <p:spPr>
          <a:xfrm>
            <a:off x="8094575" y="1245749"/>
            <a:ext cx="1741715" cy="653143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فيما سبق</a:t>
            </a:r>
          </a:p>
        </p:txBody>
      </p:sp>
      <p:sp>
        <p:nvSpPr>
          <p:cNvPr id="4" name="مخطط انسيابي: معالجة متعاقبة 3">
            <a:extLst>
              <a:ext uri="{FF2B5EF4-FFF2-40B4-BE49-F238E27FC236}">
                <a16:creationId xmlns:a16="http://schemas.microsoft.com/office/drawing/2014/main" id="{15D271C8-AEA5-E5C3-44C6-D3CB988E0771}"/>
              </a:ext>
            </a:extLst>
          </p:cNvPr>
          <p:cNvSpPr/>
          <p:nvPr/>
        </p:nvSpPr>
        <p:spPr>
          <a:xfrm>
            <a:off x="4041740" y="2171871"/>
            <a:ext cx="3048000" cy="4299268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خطط انسيابي: محطة طرفية 4">
            <a:extLst>
              <a:ext uri="{FF2B5EF4-FFF2-40B4-BE49-F238E27FC236}">
                <a16:creationId xmlns:a16="http://schemas.microsoft.com/office/drawing/2014/main" id="{5334ECDB-2A54-9432-C83E-239585EF27E1}"/>
              </a:ext>
            </a:extLst>
          </p:cNvPr>
          <p:cNvSpPr/>
          <p:nvPr/>
        </p:nvSpPr>
        <p:spPr>
          <a:xfrm>
            <a:off x="4694882" y="1245749"/>
            <a:ext cx="1741715" cy="653143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الآن</a:t>
            </a:r>
          </a:p>
        </p:txBody>
      </p:sp>
      <p:sp>
        <p:nvSpPr>
          <p:cNvPr id="6" name="مخطط انسيابي: معالجة متعاقبة 5">
            <a:extLst>
              <a:ext uri="{FF2B5EF4-FFF2-40B4-BE49-F238E27FC236}">
                <a16:creationId xmlns:a16="http://schemas.microsoft.com/office/drawing/2014/main" id="{3FC0ADA7-462A-BBA4-4A46-1FB86BE218EB}"/>
              </a:ext>
            </a:extLst>
          </p:cNvPr>
          <p:cNvSpPr/>
          <p:nvPr/>
        </p:nvSpPr>
        <p:spPr>
          <a:xfrm>
            <a:off x="600179" y="2128328"/>
            <a:ext cx="3048000" cy="4299268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خطط انسيابي: محطة طرفية 6">
            <a:extLst>
              <a:ext uri="{FF2B5EF4-FFF2-40B4-BE49-F238E27FC236}">
                <a16:creationId xmlns:a16="http://schemas.microsoft.com/office/drawing/2014/main" id="{B0CC6F91-7549-0BCE-87F3-5587878FD3FA}"/>
              </a:ext>
            </a:extLst>
          </p:cNvPr>
          <p:cNvSpPr/>
          <p:nvPr/>
        </p:nvSpPr>
        <p:spPr>
          <a:xfrm>
            <a:off x="1253321" y="1202206"/>
            <a:ext cx="1741715" cy="653143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المفردات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DB36FBDE-106E-4219-447A-9FA0330A6E8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92013" y="3708533"/>
            <a:ext cx="2546838" cy="1138857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B5694142-4737-F57E-4E30-53388EA40DA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42734" y="3280210"/>
            <a:ext cx="2293327" cy="2082589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F7251283-FAC1-1D6F-A4B1-281906BD8EB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86975" y="2637856"/>
            <a:ext cx="1874406" cy="3280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0431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24C37405-9A15-09AE-95F9-730287E02E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969" y="1284824"/>
            <a:ext cx="10011508" cy="5215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3427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18F23C2B-4E4B-C84B-4E4A-B9E664A1E6EE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</a:t>
            </a:r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A3455FD9-1D10-C83D-16B7-2F27EBD199A1}"/>
              </a:ext>
            </a:extLst>
          </p:cNvPr>
          <p:cNvGrpSpPr/>
          <p:nvPr/>
        </p:nvGrpSpPr>
        <p:grpSpPr>
          <a:xfrm>
            <a:off x="1301261" y="1701230"/>
            <a:ext cx="9589477" cy="1475304"/>
            <a:chOff x="1301261" y="1701230"/>
            <a:chExt cx="9589477" cy="1475304"/>
          </a:xfrm>
        </p:grpSpPr>
        <p:pic>
          <p:nvPicPr>
            <p:cNvPr id="4" name="صورة 3">
              <a:extLst>
                <a:ext uri="{FF2B5EF4-FFF2-40B4-BE49-F238E27FC236}">
                  <a16:creationId xmlns:a16="http://schemas.microsoft.com/office/drawing/2014/main" id="{FEDC5820-455D-6237-B4B8-0F971E40A4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01261" y="1701230"/>
              <a:ext cx="9589477" cy="1475304"/>
            </a:xfrm>
            <a:prstGeom prst="rect">
              <a:avLst/>
            </a:prstGeom>
          </p:spPr>
        </p:pic>
        <p:sp>
          <p:nvSpPr>
            <p:cNvPr id="5" name="مستطيل 4">
              <a:extLst>
                <a:ext uri="{FF2B5EF4-FFF2-40B4-BE49-F238E27FC236}">
                  <a16:creationId xmlns:a16="http://schemas.microsoft.com/office/drawing/2014/main" id="{9E24FC32-595D-CAFD-495F-A307475C6946}"/>
                </a:ext>
              </a:extLst>
            </p:cNvPr>
            <p:cNvSpPr/>
            <p:nvPr/>
          </p:nvSpPr>
          <p:spPr>
            <a:xfrm>
              <a:off x="2274277" y="2637692"/>
              <a:ext cx="1957754" cy="5388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</p:spTree>
    <p:extLst>
      <p:ext uri="{BB962C8B-B14F-4D97-AF65-F5344CB8AC3E}">
        <p14:creationId xmlns:p14="http://schemas.microsoft.com/office/powerpoint/2010/main" val="7133623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3364218F-ED3C-5860-9517-CB8F10A3E2F2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rgbClr val="AFF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983C11F3-9AC3-7125-F67D-2CC8E5615A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9679" y="1805353"/>
            <a:ext cx="7675248" cy="4818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2436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خطط انسيابي: محطة طرفية 2">
            <a:extLst>
              <a:ext uri="{FF2B5EF4-FFF2-40B4-BE49-F238E27FC236}">
                <a16:creationId xmlns:a16="http://schemas.microsoft.com/office/drawing/2014/main" id="{A90AAEFB-E72D-F05F-1ABA-0D1135CE2E98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تحصيلي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5A5832E3-8818-7B72-79CB-9DEE315E99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9077" y="1701230"/>
            <a:ext cx="8299938" cy="311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835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4569333C-0EE2-EBDA-BA54-7783E2722EC4}"/>
              </a:ext>
            </a:extLst>
          </p:cNvPr>
          <p:cNvSpPr/>
          <p:nvPr/>
        </p:nvSpPr>
        <p:spPr>
          <a:xfrm>
            <a:off x="8961454" y="1190766"/>
            <a:ext cx="1741715" cy="653143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لمــــــــــــــــــــــــــــــــاذا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9B4E8738-D69D-2FD9-C357-34874FCE16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1507" y="1843909"/>
            <a:ext cx="8311662" cy="4653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428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119384D0-8AF4-A4EF-E8BA-C6AA8F69B2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752" y="1141273"/>
            <a:ext cx="10319159" cy="288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729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FABA5F15-2138-DEAC-9BCB-2DCE5D3CB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969" y="1125416"/>
            <a:ext cx="8871416" cy="5644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51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18F23C2B-4E4B-C84B-4E4A-B9E664A1E6EE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55E0630B-9BD8-C5DE-5D50-1B752B20574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44580" y="1560553"/>
            <a:ext cx="9097108" cy="974255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F4DA0019-0CEF-B85E-3CEB-A07EC5493C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5284" y="2534808"/>
            <a:ext cx="2586404" cy="2001906"/>
          </a:xfrm>
          <a:prstGeom prst="rect">
            <a:avLst/>
          </a:prstGeom>
        </p:spPr>
      </p:pic>
      <p:graphicFrame>
        <p:nvGraphicFramePr>
          <p:cNvPr id="7" name="جدول 7">
            <a:extLst>
              <a:ext uri="{FF2B5EF4-FFF2-40B4-BE49-F238E27FC236}">
                <a16:creationId xmlns:a16="http://schemas.microsoft.com/office/drawing/2014/main" id="{3E529244-E77D-AE4A-9A3F-16909C8168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2484652"/>
              </p:ext>
            </p:extLst>
          </p:nvPr>
        </p:nvGraphicFramePr>
        <p:xfrm>
          <a:off x="4161692" y="2728715"/>
          <a:ext cx="3993592" cy="2782254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992484">
                  <a:extLst>
                    <a:ext uri="{9D8B030D-6E8A-4147-A177-3AD203B41FA5}">
                      <a16:colId xmlns:a16="http://schemas.microsoft.com/office/drawing/2014/main" val="1990316074"/>
                    </a:ext>
                  </a:extLst>
                </a:gridCol>
                <a:gridCol w="2021602">
                  <a:extLst>
                    <a:ext uri="{9D8B030D-6E8A-4147-A177-3AD203B41FA5}">
                      <a16:colId xmlns:a16="http://schemas.microsoft.com/office/drawing/2014/main" val="1101193101"/>
                    </a:ext>
                  </a:extLst>
                </a:gridCol>
                <a:gridCol w="979506">
                  <a:extLst>
                    <a:ext uri="{9D8B030D-6E8A-4147-A177-3AD203B41FA5}">
                      <a16:colId xmlns:a16="http://schemas.microsoft.com/office/drawing/2014/main" val="1934381718"/>
                    </a:ext>
                  </a:extLst>
                </a:gridCol>
              </a:tblGrid>
              <a:tr h="463709"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f(x , y)</a:t>
                      </a:r>
                      <a:endParaRPr lang="ar-SA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-5x + 2y</a:t>
                      </a:r>
                      <a:endParaRPr lang="ar-SA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(x , y)</a:t>
                      </a:r>
                      <a:endParaRPr lang="ar-SA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827425"/>
                  </a:ext>
                </a:extLst>
              </a:tr>
              <a:tr h="463709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3442839"/>
                  </a:ext>
                </a:extLst>
              </a:tr>
              <a:tr h="463709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2893644"/>
                  </a:ext>
                </a:extLst>
              </a:tr>
              <a:tr h="463709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116227"/>
                  </a:ext>
                </a:extLst>
              </a:tr>
              <a:tr h="463709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6041452"/>
                  </a:ext>
                </a:extLst>
              </a:tr>
              <a:tr h="463709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4578087"/>
                  </a:ext>
                </a:extLst>
              </a:tr>
            </a:tbl>
          </a:graphicData>
        </a:graphic>
      </p:graphicFrame>
      <p:pic>
        <p:nvPicPr>
          <p:cNvPr id="1028" name="Picture 4" descr="graph">
            <a:extLst>
              <a:ext uri="{FF2B5EF4-FFF2-40B4-BE49-F238E27FC236}">
                <a16:creationId xmlns:a16="http://schemas.microsoft.com/office/drawing/2014/main" id="{4C85A799-1567-E176-B0C8-CF2372A448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17" y="2418193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3527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3364218F-ED3C-5860-9517-CB8F10A3E2F2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rgbClr val="AFF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A97DD03F-DDDE-CCE0-C329-D984AFF3584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44580" y="1560553"/>
            <a:ext cx="9097108" cy="974255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B40B8A7F-303F-8796-BB59-46F75A9D9D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3414" y="2534809"/>
            <a:ext cx="2758273" cy="1957484"/>
          </a:xfrm>
          <a:prstGeom prst="rect">
            <a:avLst/>
          </a:prstGeom>
        </p:spPr>
      </p:pic>
      <p:graphicFrame>
        <p:nvGraphicFramePr>
          <p:cNvPr id="8" name="جدول 7">
            <a:extLst>
              <a:ext uri="{FF2B5EF4-FFF2-40B4-BE49-F238E27FC236}">
                <a16:creationId xmlns:a16="http://schemas.microsoft.com/office/drawing/2014/main" id="{1216BDF5-D50F-DFE2-49FB-1EE8C05A5C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2217910"/>
              </p:ext>
            </p:extLst>
          </p:nvPr>
        </p:nvGraphicFramePr>
        <p:xfrm>
          <a:off x="3989821" y="2634930"/>
          <a:ext cx="3993592" cy="185483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992484">
                  <a:extLst>
                    <a:ext uri="{9D8B030D-6E8A-4147-A177-3AD203B41FA5}">
                      <a16:colId xmlns:a16="http://schemas.microsoft.com/office/drawing/2014/main" val="1990316074"/>
                    </a:ext>
                  </a:extLst>
                </a:gridCol>
                <a:gridCol w="2021602">
                  <a:extLst>
                    <a:ext uri="{9D8B030D-6E8A-4147-A177-3AD203B41FA5}">
                      <a16:colId xmlns:a16="http://schemas.microsoft.com/office/drawing/2014/main" val="1101193101"/>
                    </a:ext>
                  </a:extLst>
                </a:gridCol>
                <a:gridCol w="979506">
                  <a:extLst>
                    <a:ext uri="{9D8B030D-6E8A-4147-A177-3AD203B41FA5}">
                      <a16:colId xmlns:a16="http://schemas.microsoft.com/office/drawing/2014/main" val="1934381718"/>
                    </a:ext>
                  </a:extLst>
                </a:gridCol>
              </a:tblGrid>
              <a:tr h="463709"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f(x , y)</a:t>
                      </a:r>
                      <a:endParaRPr lang="ar-SA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5x - 2y</a:t>
                      </a:r>
                      <a:endParaRPr lang="ar-SA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(x , y)</a:t>
                      </a:r>
                      <a:endParaRPr lang="ar-SA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827425"/>
                  </a:ext>
                </a:extLst>
              </a:tr>
              <a:tr h="463709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3442839"/>
                  </a:ext>
                </a:extLst>
              </a:tr>
              <a:tr h="463709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2893644"/>
                  </a:ext>
                </a:extLst>
              </a:tr>
              <a:tr h="463709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116227"/>
                  </a:ext>
                </a:extLst>
              </a:tr>
            </a:tbl>
          </a:graphicData>
        </a:graphic>
      </p:graphicFrame>
      <p:pic>
        <p:nvPicPr>
          <p:cNvPr id="3074" name="Picture 2" descr="graph">
            <a:extLst>
              <a:ext uri="{FF2B5EF4-FFF2-40B4-BE49-F238E27FC236}">
                <a16:creationId xmlns:a16="http://schemas.microsoft.com/office/drawing/2014/main" id="{E671890B-09D9-BCAA-2D0E-3AB182F56C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18193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4126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9C06A19B-907C-8B07-783A-9A6C9D47F1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846" y="1221570"/>
            <a:ext cx="8991600" cy="662229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50523727-57A3-B8A9-9FFA-1F309B8DC6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4849" y="1883799"/>
            <a:ext cx="3104246" cy="4505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490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18F23C2B-4E4B-C84B-4E4A-B9E664A1E6EE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019DFCBA-DD5F-CAAA-4484-AA0DD563881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44580" y="1560553"/>
            <a:ext cx="9097108" cy="974255"/>
          </a:xfrm>
          <a:prstGeom prst="rect">
            <a:avLst/>
          </a:prstGeom>
        </p:spPr>
      </p:pic>
      <p:graphicFrame>
        <p:nvGraphicFramePr>
          <p:cNvPr id="4" name="جدول 7">
            <a:extLst>
              <a:ext uri="{FF2B5EF4-FFF2-40B4-BE49-F238E27FC236}">
                <a16:creationId xmlns:a16="http://schemas.microsoft.com/office/drawing/2014/main" id="{374BFC00-3F2F-48B2-34DF-12C8114F08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8076919"/>
              </p:ext>
            </p:extLst>
          </p:nvPr>
        </p:nvGraphicFramePr>
        <p:xfrm>
          <a:off x="4136364" y="2667029"/>
          <a:ext cx="3993592" cy="1391127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992484">
                  <a:extLst>
                    <a:ext uri="{9D8B030D-6E8A-4147-A177-3AD203B41FA5}">
                      <a16:colId xmlns:a16="http://schemas.microsoft.com/office/drawing/2014/main" val="1990316074"/>
                    </a:ext>
                  </a:extLst>
                </a:gridCol>
                <a:gridCol w="2021602">
                  <a:extLst>
                    <a:ext uri="{9D8B030D-6E8A-4147-A177-3AD203B41FA5}">
                      <a16:colId xmlns:a16="http://schemas.microsoft.com/office/drawing/2014/main" val="1101193101"/>
                    </a:ext>
                  </a:extLst>
                </a:gridCol>
                <a:gridCol w="979506">
                  <a:extLst>
                    <a:ext uri="{9D8B030D-6E8A-4147-A177-3AD203B41FA5}">
                      <a16:colId xmlns:a16="http://schemas.microsoft.com/office/drawing/2014/main" val="1934381718"/>
                    </a:ext>
                  </a:extLst>
                </a:gridCol>
              </a:tblGrid>
              <a:tr h="463709"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f(x , y)</a:t>
                      </a:r>
                      <a:endParaRPr lang="ar-SA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-6x + 8y</a:t>
                      </a:r>
                      <a:endParaRPr lang="ar-SA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(x , y)</a:t>
                      </a:r>
                      <a:endParaRPr lang="ar-SA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827425"/>
                  </a:ext>
                </a:extLst>
              </a:tr>
              <a:tr h="463709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3442839"/>
                  </a:ext>
                </a:extLst>
              </a:tr>
              <a:tr h="463709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2893644"/>
                  </a:ext>
                </a:extLst>
              </a:tr>
            </a:tbl>
          </a:graphicData>
        </a:graphic>
      </p:graphicFrame>
      <p:pic>
        <p:nvPicPr>
          <p:cNvPr id="6" name="صورة 5">
            <a:extLst>
              <a:ext uri="{FF2B5EF4-FFF2-40B4-BE49-F238E27FC236}">
                <a16:creationId xmlns:a16="http://schemas.microsoft.com/office/drawing/2014/main" id="{05AEE3D4-F444-EE3E-2EF4-6232E66924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9706" y="2534805"/>
            <a:ext cx="2209389" cy="1673779"/>
          </a:xfrm>
          <a:prstGeom prst="rect">
            <a:avLst/>
          </a:prstGeom>
        </p:spPr>
      </p:pic>
      <p:pic>
        <p:nvPicPr>
          <p:cNvPr id="2050" name="Picture 2" descr="graph">
            <a:extLst>
              <a:ext uri="{FF2B5EF4-FFF2-40B4-BE49-F238E27FC236}">
                <a16:creationId xmlns:a16="http://schemas.microsoft.com/office/drawing/2014/main" id="{8DF16811-FF12-721C-33B4-A5BE0DA8C9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771" y="2418193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5772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3364218F-ED3C-5860-9517-CB8F10A3E2F2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rgbClr val="AFF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25CE2947-87CA-9F54-9911-C3AC92A22B3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44580" y="1560553"/>
            <a:ext cx="9097108" cy="974255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16DB50AE-B8D6-1637-EE64-4C62C7E272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9956" y="2534808"/>
            <a:ext cx="2611732" cy="1875446"/>
          </a:xfrm>
          <a:prstGeom prst="rect">
            <a:avLst/>
          </a:prstGeom>
        </p:spPr>
      </p:pic>
      <p:graphicFrame>
        <p:nvGraphicFramePr>
          <p:cNvPr id="6" name="جدول 7">
            <a:extLst>
              <a:ext uri="{FF2B5EF4-FFF2-40B4-BE49-F238E27FC236}">
                <a16:creationId xmlns:a16="http://schemas.microsoft.com/office/drawing/2014/main" id="{14228207-9E25-E5A9-207D-11D309A67C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1696265"/>
              </p:ext>
            </p:extLst>
          </p:nvPr>
        </p:nvGraphicFramePr>
        <p:xfrm>
          <a:off x="4136364" y="2667029"/>
          <a:ext cx="3993592" cy="1391127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992484">
                  <a:extLst>
                    <a:ext uri="{9D8B030D-6E8A-4147-A177-3AD203B41FA5}">
                      <a16:colId xmlns:a16="http://schemas.microsoft.com/office/drawing/2014/main" val="1990316074"/>
                    </a:ext>
                  </a:extLst>
                </a:gridCol>
                <a:gridCol w="2021602">
                  <a:extLst>
                    <a:ext uri="{9D8B030D-6E8A-4147-A177-3AD203B41FA5}">
                      <a16:colId xmlns:a16="http://schemas.microsoft.com/office/drawing/2014/main" val="1101193101"/>
                    </a:ext>
                  </a:extLst>
                </a:gridCol>
                <a:gridCol w="979506">
                  <a:extLst>
                    <a:ext uri="{9D8B030D-6E8A-4147-A177-3AD203B41FA5}">
                      <a16:colId xmlns:a16="http://schemas.microsoft.com/office/drawing/2014/main" val="1934381718"/>
                    </a:ext>
                  </a:extLst>
                </a:gridCol>
              </a:tblGrid>
              <a:tr h="463709"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f(x , y)</a:t>
                      </a:r>
                      <a:endParaRPr lang="ar-SA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2x + 14y</a:t>
                      </a:r>
                      <a:endParaRPr lang="ar-SA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(x , y)</a:t>
                      </a:r>
                      <a:endParaRPr lang="ar-SA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827425"/>
                  </a:ext>
                </a:extLst>
              </a:tr>
              <a:tr h="463709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3442839"/>
                  </a:ext>
                </a:extLst>
              </a:tr>
              <a:tr h="463709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2893644"/>
                  </a:ext>
                </a:extLst>
              </a:tr>
            </a:tbl>
          </a:graphicData>
        </a:graphic>
      </p:graphicFrame>
      <p:pic>
        <p:nvPicPr>
          <p:cNvPr id="4098" name="Picture 2" descr="graph">
            <a:extLst>
              <a:ext uri="{FF2B5EF4-FFF2-40B4-BE49-F238E27FC236}">
                <a16:creationId xmlns:a16="http://schemas.microsoft.com/office/drawing/2014/main" id="{F36E6A2C-C789-9539-0C3A-FB621E233E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31" y="2418193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619211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094106628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1414</TotalTime>
  <Words>76</Words>
  <Application>Microsoft Office PowerPoint</Application>
  <PresentationFormat>شاشة عريضة</PresentationFormat>
  <Paragraphs>23</Paragraphs>
  <Slides>13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13</vt:i4>
      </vt:variant>
    </vt:vector>
  </HeadingPairs>
  <TitlesOfParts>
    <vt:vector size="16" baseType="lpstr">
      <vt:lpstr>Arial</vt:lpstr>
      <vt:lpstr>Calibri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Abdullah Abdulaziz Alotaibi</dc:creator>
  <cp:lastModifiedBy>معلمة رياضيات</cp:lastModifiedBy>
  <cp:revision>32</cp:revision>
  <dcterms:created xsi:type="dcterms:W3CDTF">2022-01-26T17:10:40Z</dcterms:created>
  <dcterms:modified xsi:type="dcterms:W3CDTF">2022-09-11T07:53:16Z</dcterms:modified>
</cp:coreProperties>
</file>