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1" r:id="rId14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8951438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27202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152572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ضرب المصفوفات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5624356" y="2186943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6277498" y="130436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2224663" y="223048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2877805" y="130436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6871531-A428-52FC-1725-407C321DC4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9580" y="3902823"/>
            <a:ext cx="2605863" cy="9375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1E989E0-889F-D05B-A991-1DF09D44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192" y="3727238"/>
            <a:ext cx="2463247" cy="12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B81734-C26A-9685-7CBF-C6E398C9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96" y="1701230"/>
            <a:ext cx="7057292" cy="7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D76963-D092-4251-E8FA-3B7FA5BD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65" y="1701230"/>
            <a:ext cx="9155723" cy="13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8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988C90E-4316-6E56-65BC-95E25B723003}"/>
              </a:ext>
            </a:extLst>
          </p:cNvPr>
          <p:cNvGrpSpPr/>
          <p:nvPr/>
        </p:nvGrpSpPr>
        <p:grpSpPr>
          <a:xfrm>
            <a:off x="2254180" y="1701230"/>
            <a:ext cx="8487508" cy="1663062"/>
            <a:chOff x="2254180" y="1701230"/>
            <a:chExt cx="8487508" cy="166306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E01CCFFE-3554-A273-CBA9-EDBB1618A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12"/>
            <a:stretch/>
          </p:blipFill>
          <p:spPr>
            <a:xfrm>
              <a:off x="2254180" y="1701230"/>
              <a:ext cx="8487508" cy="1663062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278C19D4-0471-E2EC-357A-5B4D3D21859E}"/>
                </a:ext>
              </a:extLst>
            </p:cNvPr>
            <p:cNvSpPr/>
            <p:nvPr/>
          </p:nvSpPr>
          <p:spPr>
            <a:xfrm>
              <a:off x="4712677" y="2309446"/>
              <a:ext cx="1981200" cy="445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5B29F89-AAC3-AC76-E359-4E8E36D0F824}"/>
              </a:ext>
            </a:extLst>
          </p:cNvPr>
          <p:cNvCxnSpPr>
            <a:cxnSpLocks/>
          </p:cNvCxnSpPr>
          <p:nvPr/>
        </p:nvCxnSpPr>
        <p:spPr>
          <a:xfrm>
            <a:off x="6189785" y="2965707"/>
            <a:ext cx="0" cy="3763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9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00ADE00-F1B1-C04C-F237-8ED9F273E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32"/>
          <a:stretch/>
        </p:blipFill>
        <p:spPr>
          <a:xfrm>
            <a:off x="6403714" y="1722120"/>
            <a:ext cx="4252563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50088D-EFC7-CE25-7D3B-1E6099FA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1925970"/>
            <a:ext cx="9401908" cy="46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0372BB-730F-298F-8AAC-5934900D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4" y="1252550"/>
            <a:ext cx="9566031" cy="31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BC5DC6-9D56-CD1D-2353-CBC242A9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76" y="1777430"/>
            <a:ext cx="7531292" cy="4613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122E5E-30AA-1961-89D8-82CC0552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1" y="2296383"/>
            <a:ext cx="7291517" cy="6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52DEF60-FEA0-1CDC-F070-20BF9C36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4" y="1701230"/>
            <a:ext cx="9616273" cy="13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419AB4-CC57-CFC6-1961-511C109C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1104205"/>
            <a:ext cx="10070123" cy="49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7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8F95D2A-8B65-ED47-F4F3-39A7635D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71" y="1765707"/>
            <a:ext cx="6811306" cy="8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10E00D6-683F-173E-33C4-5EE97E12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8" y="1701230"/>
            <a:ext cx="4458119" cy="62734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54818-E417-C7E6-24C2-4DD87094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154" y="2328570"/>
            <a:ext cx="3385038" cy="9529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5B2EA10-CC25-EF35-2A4D-B6436E30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37" y="2345229"/>
            <a:ext cx="3889131" cy="936272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7A71D1AF-A1C7-9D00-5245-9A5E036E508F}"/>
              </a:ext>
            </a:extLst>
          </p:cNvPr>
          <p:cNvCxnSpPr/>
          <p:nvPr/>
        </p:nvCxnSpPr>
        <p:spPr>
          <a:xfrm>
            <a:off x="5310554" y="2345229"/>
            <a:ext cx="0" cy="4372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7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09E893-B9D4-32B0-2FA2-F1172B52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179746"/>
            <a:ext cx="10140462" cy="40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9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20</Words>
  <Application>Microsoft Office PowerPoint</Application>
  <PresentationFormat>شاشة عريضة</PresentationFormat>
  <Paragraphs>11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33</cp:revision>
  <dcterms:created xsi:type="dcterms:W3CDTF">2022-01-26T17:10:40Z</dcterms:created>
  <dcterms:modified xsi:type="dcterms:W3CDTF">2023-02-16T06:44:07Z</dcterms:modified>
</cp:coreProperties>
</file>