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2" r:id="rId5"/>
    <p:sldId id="259" r:id="rId6"/>
    <p:sldId id="273" r:id="rId7"/>
    <p:sldId id="263" r:id="rId8"/>
    <p:sldId id="266" r:id="rId9"/>
    <p:sldId id="269" r:id="rId10"/>
    <p:sldId id="270" r:id="rId11"/>
    <p:sldId id="277" r:id="rId12"/>
    <p:sldId id="274" r:id="rId13"/>
    <p:sldId id="275" r:id="rId14"/>
    <p:sldId id="276" r:id="rId15"/>
    <p:sldId id="261" r:id="rId16"/>
  </p:sldIdLst>
  <p:sldSz cx="12192000" cy="6858000"/>
  <p:notesSz cx="6858000" cy="9144000"/>
  <p:custDataLst>
    <p:tags r:id="rId1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14/03/44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14/03/44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3051562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القانون العام والمميز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61975AB-828E-51EA-999B-6C180E7E3A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3502" y="3770002"/>
            <a:ext cx="2663860" cy="110300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90CE055-9BDD-4CC5-C71A-1056B19865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9510" y="3331571"/>
            <a:ext cx="2372458" cy="189278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7507C87-5736-2FF5-CF0E-191589AA08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98" y="3541181"/>
            <a:ext cx="2320960" cy="1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48C7583-B98E-481C-1426-18A1698B2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1231"/>
            <a:ext cx="4645688" cy="63038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63AE7D2-7FCC-C92E-F269-99F619E9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984" y="2246434"/>
            <a:ext cx="2486758" cy="5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48C7583-B98E-481C-1426-18A1698B2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1231"/>
            <a:ext cx="4645688" cy="63038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E5E1119-EF49-BDB0-512C-73E034C17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705" y="2331619"/>
            <a:ext cx="2827306" cy="5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1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BD0173B-C400-3587-2AA6-F9038359D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47" y="1166394"/>
            <a:ext cx="10388385" cy="26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0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7D17154-2842-E51C-0E91-11E3C80B592A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2B622E2-7C5C-AC92-BE62-2DC721B44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06" y="1701230"/>
            <a:ext cx="9417882" cy="55735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BF873EE-A502-3DC0-0469-C420D605E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771" y="2223258"/>
            <a:ext cx="8593917" cy="592684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EEA35800-AF8E-8AE0-D4A6-E93B53FFE66E}"/>
              </a:ext>
            </a:extLst>
          </p:cNvPr>
          <p:cNvCxnSpPr/>
          <p:nvPr/>
        </p:nvCxnSpPr>
        <p:spPr>
          <a:xfrm>
            <a:off x="5521569" y="2379785"/>
            <a:ext cx="0" cy="4243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73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BF73F1E-B12E-56A0-75AD-94D1708CB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06" y="1701230"/>
            <a:ext cx="9417882" cy="557356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C1033CD3-0350-4CC9-56F4-9A76D8C0A61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B2FEA90-4839-798B-7575-71557F936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90" t="-14500"/>
          <a:stretch/>
        </p:blipFill>
        <p:spPr>
          <a:xfrm>
            <a:off x="8313688" y="2258586"/>
            <a:ext cx="2416278" cy="5573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6DB0ECC-E6BD-62AA-972F-23C302F47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03" r="66693" b="-14500"/>
          <a:stretch/>
        </p:blipFill>
        <p:spPr>
          <a:xfrm>
            <a:off x="4824608" y="2348456"/>
            <a:ext cx="2416278" cy="55735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0A03295-DFA8-45C6-5728-0DE0F2DB4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92" y="2348456"/>
            <a:ext cx="2969914" cy="467486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EF2D0322-16E6-8126-50DD-06E56BA7AD36}"/>
              </a:ext>
            </a:extLst>
          </p:cNvPr>
          <p:cNvCxnSpPr>
            <a:cxnSpLocks/>
          </p:cNvCxnSpPr>
          <p:nvPr/>
        </p:nvCxnSpPr>
        <p:spPr>
          <a:xfrm>
            <a:off x="7311224" y="2450123"/>
            <a:ext cx="0" cy="396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295B0E09-8D3A-878F-7DD4-5A51CC3A6996}"/>
              </a:ext>
            </a:extLst>
          </p:cNvPr>
          <p:cNvCxnSpPr>
            <a:cxnSpLocks/>
          </p:cNvCxnSpPr>
          <p:nvPr/>
        </p:nvCxnSpPr>
        <p:spPr>
          <a:xfrm>
            <a:off x="3751806" y="2450123"/>
            <a:ext cx="0" cy="396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785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A288F1A-1D06-8F86-2706-3144987B3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82"/>
          <a:stretch/>
        </p:blipFill>
        <p:spPr>
          <a:xfrm>
            <a:off x="6652093" y="1701230"/>
            <a:ext cx="3922123" cy="15201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298B069-E21E-EC82-1EA3-F865566BC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88"/>
          <a:stretch/>
        </p:blipFill>
        <p:spPr>
          <a:xfrm>
            <a:off x="5038558" y="3221420"/>
            <a:ext cx="5535658" cy="142684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123DA56-5718-8AD7-9B73-8844B853E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417"/>
          <a:stretch/>
        </p:blipFill>
        <p:spPr>
          <a:xfrm>
            <a:off x="5435395" y="4848290"/>
            <a:ext cx="5138821" cy="1320165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71A8707D-0EF1-9836-EFF6-D5231EB68C39}"/>
              </a:ext>
            </a:extLst>
          </p:cNvPr>
          <p:cNvCxnSpPr/>
          <p:nvPr/>
        </p:nvCxnSpPr>
        <p:spPr>
          <a:xfrm>
            <a:off x="1383323" y="3221420"/>
            <a:ext cx="91908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BAFDC3C2-A9DE-9056-9068-93C52A2793BE}"/>
              </a:ext>
            </a:extLst>
          </p:cNvPr>
          <p:cNvCxnSpPr/>
          <p:nvPr/>
        </p:nvCxnSpPr>
        <p:spPr>
          <a:xfrm>
            <a:off x="1383322" y="4822418"/>
            <a:ext cx="91908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26285" y="127282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CD331A0-C5A7-E036-C6C2-0AE13334F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32" y="1925970"/>
            <a:ext cx="9612768" cy="427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B4955E9-A564-5B9B-E9E8-9B03FF24A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4" y="1134740"/>
            <a:ext cx="10269414" cy="142924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683DE15-909C-F001-FF4F-EF5EB5CDA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2" y="2592026"/>
            <a:ext cx="9823938" cy="39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502F32F-5720-DA7D-575C-871C3B0D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08" y="1184030"/>
            <a:ext cx="5125340" cy="56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3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DBE9B7A-F75A-C2E9-3C44-B1B4444E7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1231"/>
            <a:ext cx="4645688" cy="63038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BC2B45B-2BAE-C3B6-8B61-FF53F99C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062" y="2331620"/>
            <a:ext cx="2221735" cy="4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DBE9B7A-F75A-C2E9-3C44-B1B4444E7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1231"/>
            <a:ext cx="4645688" cy="63038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9CB4100-9218-6AD3-26D0-0B416DE66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23" y="2331619"/>
            <a:ext cx="2700704" cy="3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14C718D-935F-078D-D17A-359D71925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708" y="2325757"/>
            <a:ext cx="2558980" cy="4461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28C3CB3-B934-5412-6BF8-CA3848DD0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01231"/>
            <a:ext cx="4645688" cy="6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D358D66-A60A-3365-6A12-607562E8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421" y="2331619"/>
            <a:ext cx="2480310" cy="54512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023551-0069-F972-A90E-D08B931A4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01231"/>
            <a:ext cx="4645688" cy="6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5C3640C-9736-64FF-1E61-B4A1CA95F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062" y="2239163"/>
            <a:ext cx="2277626" cy="46892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29EE629-118A-1711-57F2-4CD0FF331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01231"/>
            <a:ext cx="4645688" cy="6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51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27</Words>
  <Application>Microsoft Office PowerPoint</Application>
  <PresentationFormat>شاشة عريضة</PresentationFormat>
  <Paragraphs>14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8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32</cp:revision>
  <dcterms:created xsi:type="dcterms:W3CDTF">2022-01-26T17:10:40Z</dcterms:created>
  <dcterms:modified xsi:type="dcterms:W3CDTF">2022-10-09T07:03:23Z</dcterms:modified>
</cp:coreProperties>
</file>