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3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4" r:id="rId16"/>
    <p:sldId id="275" r:id="rId17"/>
    <p:sldId id="276" r:id="rId18"/>
    <p:sldId id="261" r:id="rId19"/>
    <p:sldId id="271" r:id="rId20"/>
  </p:sldIdLst>
  <p:sldSz cx="12192000" cy="6858000"/>
  <p:notesSz cx="6858000" cy="9144000"/>
  <p:custDataLst>
    <p:tags r:id="rId2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4180075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قسمة كثيرات الحدود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9D658E4-3DB7-8091-01D6-CDDE972E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4835" y="3892857"/>
            <a:ext cx="2241194" cy="91037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942F88C-2DFF-18D3-C003-D930B20EC8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2014" y="3170920"/>
            <a:ext cx="2426624" cy="24413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EE4130-7BBA-1559-7D98-1A527F560B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201" y="3922798"/>
            <a:ext cx="2002999" cy="9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5E3D5C-B4A0-6BC8-5DDD-958AF2BA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65" y="1753984"/>
            <a:ext cx="8850923" cy="1139708"/>
          </a:xfrm>
          <a:prstGeom prst="rect">
            <a:avLst/>
          </a:prstGeom>
        </p:spPr>
      </p:pic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19F104C9-241B-E3CB-C730-B604E1D3778E}"/>
              </a:ext>
            </a:extLst>
          </p:cNvPr>
          <p:cNvCxnSpPr/>
          <p:nvPr/>
        </p:nvCxnSpPr>
        <p:spPr>
          <a:xfrm rot="10800000" flipV="1">
            <a:off x="5709140" y="3327995"/>
            <a:ext cx="4630615" cy="812160"/>
          </a:xfrm>
          <a:prstGeom prst="bentConnector3">
            <a:avLst>
              <a:gd name="adj1" fmla="val 7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EDA5E9-CABF-AAC9-8251-742B9A68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4" y="1112545"/>
            <a:ext cx="9673006" cy="48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64C2738-84D8-A542-C087-A8EDA6FF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9" y="1701230"/>
            <a:ext cx="3714749" cy="5286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4CF1E3-300C-8B7C-45E4-7B1A026E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50" y="2146632"/>
            <a:ext cx="4299438" cy="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64C2738-84D8-A542-C087-A8EDA6FF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9" y="1701230"/>
            <a:ext cx="3714749" cy="5286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BD01AA-7611-05D8-4551-3B609696B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51185"/>
            <a:ext cx="4188488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1EDAD9-F117-41D2-5B5E-492CF491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9" y="1701230"/>
            <a:ext cx="3714749" cy="5286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B6414AF-9080-DDAD-9DD1-2B1AA0CE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611" y="2188317"/>
            <a:ext cx="4865077" cy="5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E0BA7D-F00D-453B-1629-56C80764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33" y="1200486"/>
            <a:ext cx="10096436" cy="10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3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0F08A4B-68E8-DAC7-0FA1-F4FB7B3B179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0FBED4-2234-45B1-C9E7-F4EDA5E9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9" y="1701230"/>
            <a:ext cx="3714749" cy="5286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E2B3B1-26D4-F0D7-84B2-43B1CAD4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68" y="2090594"/>
            <a:ext cx="4000919" cy="5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0FBED4-2234-45B1-C9E7-F4EDA5E9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9" y="1701230"/>
            <a:ext cx="3714749" cy="528691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E58E67C6-6FE6-D7B9-0E1C-733F364F0F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F183CA2-1273-8FAD-1032-871ADFCA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4" y="2142393"/>
            <a:ext cx="3515458" cy="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4D29777-CC88-67FD-0A74-50671970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84"/>
          <a:stretch/>
        </p:blipFill>
        <p:spPr>
          <a:xfrm>
            <a:off x="5867379" y="1701230"/>
            <a:ext cx="4753729" cy="13201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D589EE2-9EFA-E5E6-1C2D-10F75500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22"/>
          <a:stretch/>
        </p:blipFill>
        <p:spPr>
          <a:xfrm>
            <a:off x="5147164" y="3578751"/>
            <a:ext cx="5473944" cy="130683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E624741-D41C-7D61-ED1D-2BFAAD3690A2}"/>
              </a:ext>
            </a:extLst>
          </p:cNvPr>
          <p:cNvCxnSpPr/>
          <p:nvPr/>
        </p:nvCxnSpPr>
        <p:spPr>
          <a:xfrm>
            <a:off x="641420" y="3417277"/>
            <a:ext cx="9979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A5D4E1-D1B3-6D69-F0A7-88F433BF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2105270"/>
            <a:ext cx="10128738" cy="37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B558A9-8FAC-5738-827C-38FCF5A8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780" y="1701230"/>
            <a:ext cx="2543908" cy="594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1397CB-74AB-1FBD-7D91-3DCD5E86D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73" y="2295730"/>
            <a:ext cx="8897815" cy="609819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81E89ED8-A72C-A6EE-B6E4-0695CE394CFE}"/>
              </a:ext>
            </a:extLst>
          </p:cNvPr>
          <p:cNvCxnSpPr/>
          <p:nvPr/>
        </p:nvCxnSpPr>
        <p:spPr>
          <a:xfrm>
            <a:off x="5591908" y="2295730"/>
            <a:ext cx="0" cy="4175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9470A2-FE5A-65A8-57DD-9686D166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11" y="1701230"/>
            <a:ext cx="9284677" cy="134918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1C00051-F28E-C31D-8D45-A6FAF9A385B7}"/>
              </a:ext>
            </a:extLst>
          </p:cNvPr>
          <p:cNvCxnSpPr/>
          <p:nvPr/>
        </p:nvCxnSpPr>
        <p:spPr>
          <a:xfrm>
            <a:off x="5345723" y="2489161"/>
            <a:ext cx="0" cy="4175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76EE9B-84BF-9885-E06C-CD53D40A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8" y="1701230"/>
            <a:ext cx="3473380" cy="5096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A91270B-00CA-B5AF-AC48-326818D0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08" y="2210838"/>
            <a:ext cx="3418742" cy="510683"/>
          </a:xfrm>
          <a:prstGeom prst="rect">
            <a:avLst/>
          </a:prstGeom>
        </p:spPr>
      </p:pic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ED17542D-EDB0-B14A-3924-652C9F1BF4EB}"/>
              </a:ext>
            </a:extLst>
          </p:cNvPr>
          <p:cNvCxnSpPr/>
          <p:nvPr/>
        </p:nvCxnSpPr>
        <p:spPr>
          <a:xfrm rot="10800000" flipV="1">
            <a:off x="726832" y="2195675"/>
            <a:ext cx="4630615" cy="812160"/>
          </a:xfrm>
          <a:prstGeom prst="bentConnector3">
            <a:avLst>
              <a:gd name="adj1" fmla="val 7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76EE9B-84BF-9885-E06C-CD53D40A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8" y="1701230"/>
            <a:ext cx="3473380" cy="509608"/>
          </a:xfrm>
          <a:prstGeom prst="rect">
            <a:avLst/>
          </a:prstGeom>
        </p:spPr>
      </p:pic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ED17542D-EDB0-B14A-3924-652C9F1BF4EB}"/>
              </a:ext>
            </a:extLst>
          </p:cNvPr>
          <p:cNvCxnSpPr/>
          <p:nvPr/>
        </p:nvCxnSpPr>
        <p:spPr>
          <a:xfrm rot="10800000" flipV="1">
            <a:off x="550986" y="2210838"/>
            <a:ext cx="4630615" cy="812160"/>
          </a:xfrm>
          <a:prstGeom prst="bentConnector3">
            <a:avLst>
              <a:gd name="adj1" fmla="val 7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A32E451D-1E38-0A8F-DB10-1B1FB35B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53" y="2210838"/>
            <a:ext cx="3352799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BD61E9-B422-BC71-C065-60556AEE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8" y="1701230"/>
            <a:ext cx="3473380" cy="509608"/>
          </a:xfrm>
          <a:prstGeom prst="rect">
            <a:avLst/>
          </a:prstGeom>
        </p:spPr>
      </p:pic>
      <p:cxnSp>
        <p:nvCxnSpPr>
          <p:cNvPr id="4" name="موصل: على شكل مرفق 3">
            <a:extLst>
              <a:ext uri="{FF2B5EF4-FFF2-40B4-BE49-F238E27FC236}">
                <a16:creationId xmlns:a16="http://schemas.microsoft.com/office/drawing/2014/main" id="{B7B071B5-A7B4-73BA-DF51-1E535FA2B4BD}"/>
              </a:ext>
            </a:extLst>
          </p:cNvPr>
          <p:cNvCxnSpPr/>
          <p:nvPr/>
        </p:nvCxnSpPr>
        <p:spPr>
          <a:xfrm rot="10800000" flipV="1">
            <a:off x="656494" y="2034433"/>
            <a:ext cx="4630615" cy="812160"/>
          </a:xfrm>
          <a:prstGeom prst="bentConnector3">
            <a:avLst>
              <a:gd name="adj1" fmla="val 7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EB402036-3EC5-68C8-9BE6-3EEA6109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05" y="2179724"/>
            <a:ext cx="3294185" cy="5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D8661F-4099-ECC0-A2B5-4F13AA55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2" y="1163476"/>
            <a:ext cx="9671538" cy="10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B99360-7FC5-DE7D-2D26-BF0EDA938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1" b="68432"/>
          <a:stretch/>
        </p:blipFill>
        <p:spPr>
          <a:xfrm>
            <a:off x="5873262" y="1701230"/>
            <a:ext cx="4868426" cy="465385"/>
          </a:xfrm>
          <a:prstGeom prst="rect">
            <a:avLst/>
          </a:prstGeom>
        </p:spPr>
      </p:pic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71D6B261-B139-3BE8-34D1-7524B6370941}"/>
              </a:ext>
            </a:extLst>
          </p:cNvPr>
          <p:cNvCxnSpPr/>
          <p:nvPr/>
        </p:nvCxnSpPr>
        <p:spPr>
          <a:xfrm rot="10800000" flipV="1">
            <a:off x="644771" y="1739242"/>
            <a:ext cx="4630615" cy="812160"/>
          </a:xfrm>
          <a:prstGeom prst="bentConnector3">
            <a:avLst>
              <a:gd name="adj1" fmla="val 7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BA5B6989-5DF4-FA09-4609-FD3F4E26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53" t="31568" r="3516" b="2218"/>
          <a:stretch/>
        </p:blipFill>
        <p:spPr>
          <a:xfrm>
            <a:off x="8599393" y="2145322"/>
            <a:ext cx="2142295" cy="10316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D7D37A2-2108-82B5-D926-E3C1257D6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24" t="34612" r="70193" b="-826"/>
          <a:stretch/>
        </p:blipFill>
        <p:spPr>
          <a:xfrm>
            <a:off x="8599392" y="3165232"/>
            <a:ext cx="2142295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33</Words>
  <Application>Microsoft Office PowerPoint</Application>
  <PresentationFormat>شاشة عريضة</PresentationFormat>
  <Paragraphs>18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33</cp:revision>
  <dcterms:created xsi:type="dcterms:W3CDTF">2022-01-26T17:10:40Z</dcterms:created>
  <dcterms:modified xsi:type="dcterms:W3CDTF">2022-10-22T14:19:52Z</dcterms:modified>
</cp:coreProperties>
</file>