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19"/>
  </p:notesMasterIdLst>
  <p:sldIdLst>
    <p:sldId id="283" r:id="rId2"/>
    <p:sldId id="286" r:id="rId3"/>
    <p:sldId id="287" r:id="rId4"/>
    <p:sldId id="288" r:id="rId5"/>
    <p:sldId id="289" r:id="rId6"/>
    <p:sldId id="292" r:id="rId7"/>
    <p:sldId id="303" r:id="rId8"/>
    <p:sldId id="304" r:id="rId9"/>
    <p:sldId id="291" r:id="rId10"/>
    <p:sldId id="305" r:id="rId11"/>
    <p:sldId id="306" r:id="rId12"/>
    <p:sldId id="307" r:id="rId13"/>
    <p:sldId id="308" r:id="rId14"/>
    <p:sldId id="309" r:id="rId15"/>
    <p:sldId id="311" r:id="rId16"/>
    <p:sldId id="293" r:id="rId17"/>
    <p:sldId id="312" r:id="rId18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2"/>
    <a:srgbClr val="0066FF"/>
    <a:srgbClr val="FFFF00"/>
    <a:srgbClr val="CC00FF"/>
    <a:srgbClr val="FF9900"/>
    <a:srgbClr val="C50B7A"/>
    <a:srgbClr val="00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20/02/45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151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78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7616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8713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4307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8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6974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2762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39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54235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85623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5301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0108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623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40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pg1367189c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848201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318385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85248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13123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41462"/>
            <a:ext cx="7924800" cy="668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1600200" y="5791200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صفحة 25</a:t>
            </a:r>
            <a:endParaRPr lang="ar-S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6829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00" y="228600"/>
            <a:ext cx="7829550" cy="6477000"/>
          </a:xfrm>
          <a:prstGeom prst="rect">
            <a:avLst/>
          </a:prstGeom>
        </p:spPr>
      </p:pic>
      <p:sp>
        <p:nvSpPr>
          <p:cNvPr id="6" name="مستطيل ذو زوايا قطرية مخدوشة 5"/>
          <p:cNvSpPr/>
          <p:nvPr/>
        </p:nvSpPr>
        <p:spPr>
          <a:xfrm>
            <a:off x="6197085" y="1828800"/>
            <a:ext cx="1793510" cy="981730"/>
          </a:xfrm>
          <a:prstGeom prst="snip2DiagRect">
            <a:avLst>
              <a:gd name="adj1" fmla="val 0"/>
              <a:gd name="adj2" fmla="val 28587"/>
            </a:avLst>
          </a:prstGeom>
          <a:solidFill>
            <a:srgbClr val="FFFF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ln w="1905"/>
                <a:solidFill>
                  <a:srgbClr val="F3219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صل بخط بين الأشياء المتقابلة</a:t>
            </a:r>
            <a:endParaRPr lang="ar-SA" sz="2000" b="1" dirty="0">
              <a:ln w="1905"/>
              <a:solidFill>
                <a:srgbClr val="F3219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دبوس زينة 6"/>
          <p:cNvSpPr/>
          <p:nvPr/>
        </p:nvSpPr>
        <p:spPr>
          <a:xfrm>
            <a:off x="5257800" y="3733800"/>
            <a:ext cx="2101698" cy="770810"/>
          </a:xfrm>
          <a:prstGeom prst="plaqu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لوّن 3 تفاحات</a:t>
            </a:r>
            <a:endParaRPr lang="ar-S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صورة 7" descr="123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1863" y="4504610"/>
            <a:ext cx="902420" cy="151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8" descr="123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3622" y="4525159"/>
            <a:ext cx="902420" cy="151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9" descr="123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3292" y="4504610"/>
            <a:ext cx="902420" cy="151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4460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30" y="853206"/>
            <a:ext cx="7272337" cy="5181599"/>
          </a:xfrm>
          <a:prstGeom prst="rect">
            <a:avLst/>
          </a:prstGeom>
        </p:spPr>
      </p:pic>
      <p:sp>
        <p:nvSpPr>
          <p:cNvPr id="6" name="دبوس زينة 5"/>
          <p:cNvSpPr/>
          <p:nvPr/>
        </p:nvSpPr>
        <p:spPr>
          <a:xfrm>
            <a:off x="4945522" y="117284"/>
            <a:ext cx="3432284" cy="604989"/>
          </a:xfrm>
          <a:prstGeom prst="plaqu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عِد </a:t>
            </a:r>
            <a:r>
              <a:rPr lang="ar-EG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الزهرات</a:t>
            </a:r>
            <a:endParaRPr lang="ar-SA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مخطط انسيابي: محطة طرفية 7"/>
          <p:cNvSpPr/>
          <p:nvPr/>
        </p:nvSpPr>
        <p:spPr>
          <a:xfrm>
            <a:off x="6477000" y="3196629"/>
            <a:ext cx="1752600" cy="374072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زهرة واحدة</a:t>
            </a:r>
            <a:endParaRPr lang="ar-S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دبوس زينة 8"/>
          <p:cNvSpPr/>
          <p:nvPr/>
        </p:nvSpPr>
        <p:spPr>
          <a:xfrm>
            <a:off x="1600200" y="853206"/>
            <a:ext cx="1895928" cy="591978"/>
          </a:xfrm>
          <a:prstGeom prst="plaqu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ارسم زهرة جديدة</a:t>
            </a:r>
            <a:endParaRPr lang="ar-SA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صورة 9" descr="cartoon_trees_st5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816326" y="1767073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دبوس زينة 10"/>
          <p:cNvSpPr/>
          <p:nvPr/>
        </p:nvSpPr>
        <p:spPr>
          <a:xfrm>
            <a:off x="3812302" y="3718296"/>
            <a:ext cx="2266439" cy="394755"/>
          </a:xfrm>
          <a:prstGeom prst="plaqu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عِد </a:t>
            </a:r>
            <a:r>
              <a:rPr lang="ar-EG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الكرات</a:t>
            </a:r>
            <a:endParaRPr lang="ar-S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مخطط انسيابي: محطة طرفية 12"/>
          <p:cNvSpPr/>
          <p:nvPr/>
        </p:nvSpPr>
        <p:spPr>
          <a:xfrm>
            <a:off x="5510264" y="5358638"/>
            <a:ext cx="2652784" cy="551946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كرتين</a:t>
            </a: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اثنتين</a:t>
            </a: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دبوس زينة 13"/>
          <p:cNvSpPr/>
          <p:nvPr/>
        </p:nvSpPr>
        <p:spPr>
          <a:xfrm>
            <a:off x="1170263" y="3749198"/>
            <a:ext cx="2551043" cy="270850"/>
          </a:xfrm>
          <a:prstGeom prst="plaqu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ارسم كرتين جديدتين</a:t>
            </a:r>
            <a:endParaRPr lang="ar-S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صورة 15" descr="cartoon_trees_st5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642053" y="4354844"/>
            <a:ext cx="854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صورة 16" descr="cartoon_trees_st5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575921" y="4753306"/>
            <a:ext cx="854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3457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ched_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-177939" y="0"/>
            <a:ext cx="9324528" cy="721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>
            <a:hlinkClick r:id="rId3"/>
          </p:cNvPr>
          <p:cNvSpPr/>
          <p:nvPr/>
        </p:nvSpPr>
        <p:spPr>
          <a:xfrm>
            <a:off x="1349594" y="3956508"/>
            <a:ext cx="3012363" cy="136191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نشاط </a:t>
            </a:r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ختامي </a:t>
            </a:r>
          </a:p>
          <a:p>
            <a:pPr algn="ctr">
              <a:defRPr/>
            </a:pPr>
            <a:r>
              <a:rPr lang="en-US" sz="105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  <a:hlinkClick r:id="rId3"/>
              </a:rPr>
              <a:t>https</a:t>
            </a:r>
            <a:r>
              <a:rPr lang="en-US" sz="10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  <a:hlinkClick r:id="rId3"/>
              </a:rPr>
              <a:t>://</a:t>
            </a:r>
            <a:r>
              <a:rPr lang="en-US" sz="1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  <a:hlinkClick r:id="rId3"/>
              </a:rPr>
              <a:t>www.liveworksheets.com/pg1367189cu</a:t>
            </a:r>
            <a:endParaRPr lang="ar-SA" sz="1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khbar MT" pitchFamily="2" charset="-78"/>
            </a:endParaRPr>
          </a:p>
          <a:p>
            <a:pPr algn="ctr">
              <a:defRPr/>
            </a:pPr>
            <a:endParaRPr lang="ar-SA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khbar MT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40768"/>
            <a:ext cx="2952328" cy="5231481"/>
          </a:xfrm>
          <a:prstGeom prst="rect">
            <a:avLst/>
          </a:prstGeom>
        </p:spPr>
      </p:pic>
      <p:pic>
        <p:nvPicPr>
          <p:cNvPr id="1028" name="Picture 4" descr="Liveworksheets – Download Liveworksheets – CHK.com – CryptoHub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33785"/>
            <a:ext cx="4344417" cy="227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6037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2491212" y="1684861"/>
            <a:ext cx="28167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الواجب </a:t>
            </a:r>
          </a:p>
          <a:p>
            <a:pPr algn="ctr"/>
            <a:r>
              <a:rPr lang="ar-S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حل أوراق </a:t>
            </a:r>
            <a:r>
              <a:rPr lang="ar-S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العمل</a:t>
            </a:r>
            <a:endParaRPr lang="ar-SA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64" y="1515718"/>
            <a:ext cx="50661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00063"/>
            <a:ext cx="8001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9362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457200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76803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36" y="2063524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57076" y="12056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تعرفنا في الأسابيع </a:t>
            </a:r>
          </a:p>
          <a:p>
            <a:pPr algn="ctr"/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الماضية</a:t>
            </a:r>
          </a:p>
          <a:p>
            <a:pPr algn="ctr"/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على الفصل الأول </a:t>
            </a:r>
          </a:p>
          <a:p>
            <a:pPr algn="ctr"/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المقارنة والتصنيف </a:t>
            </a:r>
          </a:p>
        </p:txBody>
      </p:sp>
    </p:spTree>
    <p:extLst>
      <p:ext uri="{BB962C8B-B14F-4D97-AF65-F5344CB8AC3E}">
        <p14:creationId xmlns:p14="http://schemas.microsoft.com/office/powerpoint/2010/main" val="2229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WhatsApp Video 2021-09-18 at 11.59.5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175" y="1550183"/>
            <a:ext cx="8229600" cy="4829908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016421" y="103633"/>
            <a:ext cx="49984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نشاهد هذا المقطع</a:t>
            </a:r>
          </a:p>
          <a:p>
            <a:pPr algn="ctr"/>
            <a:r>
              <a:rPr lang="ar-SA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لنتعرف على فصلنا الجديد</a:t>
            </a:r>
            <a:endParaRPr lang="ar-S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2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7520" y="938117"/>
            <a:ext cx="4934196" cy="3225333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25" y="2045542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034405" y="846916"/>
            <a:ext cx="4572000" cy="32685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الأربعاء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:18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/ 1444هـ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الثاني : الأعداد حتى 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: التهيئة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          صفحة 25</a:t>
            </a:r>
            <a:endParaRPr lang="ar-SA" sz="2400" b="1" dirty="0">
              <a:solidFill>
                <a:srgbClr val="FF0000"/>
              </a:solidFill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فكرة الدرس والهدف منه: 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التهيئة لدراسة الفصل 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من خلال تطبيق بعض الأنشطة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 للتعرف على  محتوى الفصل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13" y="1606219"/>
            <a:ext cx="50661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6750</TotalTime>
  <Words>92</Words>
  <Application>Microsoft Office PowerPoint</Application>
  <PresentationFormat>عرض على الشاشة (4:3)</PresentationFormat>
  <Paragraphs>27</Paragraphs>
  <Slides>17</Slides>
  <Notes>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Akhbar MT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243</cp:revision>
  <dcterms:created xsi:type="dcterms:W3CDTF">2009-07-10T10:51:31Z</dcterms:created>
  <dcterms:modified xsi:type="dcterms:W3CDTF">2023-09-05T19:14:20Z</dcterms:modified>
</cp:coreProperties>
</file>