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77" r:id="rId7"/>
    <p:sldId id="290" r:id="rId8"/>
    <p:sldId id="280" r:id="rId9"/>
    <p:sldId id="292" r:id="rId10"/>
    <p:sldId id="293" r:id="rId11"/>
    <p:sldId id="267" r:id="rId12"/>
    <p:sldId id="268" r:id="rId13"/>
    <p:sldId id="272" r:id="rId14"/>
    <p:sldId id="271" r:id="rId15"/>
    <p:sldId id="286" r:id="rId16"/>
    <p:sldId id="288" r:id="rId17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B8B"/>
    <a:srgbClr val="FF6D6D"/>
    <a:srgbClr val="FF4F4F"/>
    <a:srgbClr val="FF6969"/>
    <a:srgbClr val="E6E6E6"/>
    <a:srgbClr val="F0CC32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44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1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3938,'0'0'11090,"-4"-7"-10247,-13-21 88,13 21 713,2 49-468,2 114-429,0 0 3351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4674,'0'0'13262,"0"-6"-12275,0-18-453,0 18-123,-1 10-297,-7 33 25,5-27 60,1-1 0,0 0 0,1 1 0,-1 9 0,2 21 435,-1-10 51,1-1 0,2 0 1,5 30-1,-5-45-345,-2-13-316,0-1-1,0 1 0,0 0 0,0 0 0,0 0 0,0-1 0,0 1 0,1 0 0,-1 0 0,0-1 0,0 1 0,1 0 0,-1-1 0,1 1 0,-1 0 0,0-1 0,1 1 1,-1 0-1,1-1 0,0 1 0,15 2-3124,-10-3-1234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6067,'0'0'10663,"-21"21"-8435,-72 72-534,-62 80 3643,127-139-4933,15-17-468,26-17-6765,0-3-585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68 5202,'0'0'14783,"-18"-10"-13198,-63-34-755,75 42-751,-1-1 0,1 1 0,-1 0 0,0 1 0,0 0 0,0 0 0,0 0 0,1 1 0,-1 0 0,0 0 0,0 1 1,0 0-1,-7 2 0,2 0 70,0 1 0,0 1 0,1 0 0,-1 1 0,-12 8 0,11-6-52,0 1 1,1 1-1,-18 16 1,26-22-118,1-1 0,-1 1 1,1 0-1,0 0 0,1 0 1,-1 0-1,1 0 0,-1 1 0,1-1 1,1 1-1,-1-1 0,1 1 0,-1 0 1,1 0-1,0 7 0,1-11-12,0-1-1,0 1 1,0 0-1,1 0 0,-1-1 1,0 1-1,1 0 1,-1-1-1,0 1 1,1 0-1,-1-1 0,1 1 1,-1 0-1,1-1 1,-1 1-1,1-1 1,-1 1-1,1-1 1,0 1-1,-1-1 0,1 1 1,0-1-1,-1 0 1,1 1-1,0-1 1,-1 0-1,1 0 0,0 0 1,0 1-1,0-1 1,1 0-1,31 1-657,-24-1 531,8 0-82,0 0 1,0-2 0,0 0-1,0 0 1,0-2 0,0 0 0,-1-1-1,0-1 1,0 0 0,0-1-1,-1-1 1,1 0 0,18-14-1,-22 13 39,-1 0 0,1 0 0,-1-1 0,-1 0 0,0-1 0,12-15 0,-22 32 3672,0 15-2941,1 5-603,-15 196 4196,14-187-3589,0-35-546,13-1-1488,5 1-2333,-8 2-1460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829387"/>
              </p:ext>
            </p:extLst>
          </p:nvPr>
        </p:nvGraphicFramePr>
        <p:xfrm>
          <a:off x="449942" y="211663"/>
          <a:ext cx="10218060" cy="82743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التبرير الاستقرائي والتخمين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6.xml"/><Relationship Id="rId5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9.xml"/><Relationship Id="rId14" Type="http://schemas.openxmlformats.org/officeDocument/2006/relationships/customXml" Target="../ink/ink8.xml"/><Relationship Id="rId27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33.png"/><Relationship Id="rId7" Type="http://schemas.openxmlformats.org/officeDocument/2006/relationships/customXml" Target="../ink/ink11.xml"/><Relationship Id="rId12" Type="http://schemas.openxmlformats.org/officeDocument/2006/relationships/image" Target="../media/image57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customXml" Target="../ink/ink13.xml"/><Relationship Id="rId10" Type="http://schemas.openxmlformats.org/officeDocument/2006/relationships/image" Target="../media/image572.png"/><Relationship Id="rId9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3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4" Type="http://schemas.openxmlformats.org/officeDocument/2006/relationships/image" Target="../media/image4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4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29710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82852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30017" y="24415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83159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588456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41598" y="1471836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F52E115-CA23-5CED-30F2-605A68C4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6878" y="3425315"/>
            <a:ext cx="2633662" cy="157274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D340928-959A-6E36-C95F-7EF2A1A3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9549" y="3597672"/>
            <a:ext cx="2808933" cy="122802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80DB202-6E32-D942-EE1D-8D376E06AB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310" y="2899145"/>
            <a:ext cx="2222290" cy="26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18DF2529-ABF3-7FD0-4FDB-ACE24307FF3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96461" y="1134100"/>
            <a:ext cx="9706708" cy="16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D3DE0B-6B0A-4295-A218-0711CEAD6EA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C217CE2-1D5F-2D24-4FE7-42FB4345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51" y="1967132"/>
            <a:ext cx="5404338" cy="526923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8BDBA41D-19B7-D304-A3BD-DDCC1C8A8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81312"/>
              </p:ext>
            </p:extLst>
          </p:nvPr>
        </p:nvGraphicFramePr>
        <p:xfrm>
          <a:off x="281354" y="2605554"/>
          <a:ext cx="10312400" cy="39710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17108">
                  <a:extLst>
                    <a:ext uri="{9D8B030D-6E8A-4147-A177-3AD203B41FA5}">
                      <a16:colId xmlns:a16="http://schemas.microsoft.com/office/drawing/2014/main" val="1932449285"/>
                    </a:ext>
                  </a:extLst>
                </a:gridCol>
                <a:gridCol w="6295292">
                  <a:extLst>
                    <a:ext uri="{9D8B030D-6E8A-4147-A177-3AD203B41FA5}">
                      <a16:colId xmlns:a16="http://schemas.microsoft.com/office/drawing/2014/main" val="2707977171"/>
                    </a:ext>
                  </a:extLst>
                </a:gridCol>
              </a:tblGrid>
              <a:tr h="397109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097168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D9D4A5AB-0CA2-48FC-D9D4-2EEADCE633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476" y="2706265"/>
            <a:ext cx="3907135" cy="4707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4D39DED-C4A2-7D3A-0F41-0B3AEA1DD9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54" y="2765153"/>
            <a:ext cx="6114979" cy="4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B08F2A8-9CFC-731B-DDEB-A7DFF48E2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7" y="1897032"/>
            <a:ext cx="6516765" cy="17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3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0554EF9-7B69-BFAB-F51A-EA1614B12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98"/>
          <a:stretch/>
        </p:blipFill>
        <p:spPr>
          <a:xfrm>
            <a:off x="3490958" y="1991239"/>
            <a:ext cx="7141874" cy="2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C153536-FC93-4036-AB5A-CBCB4D1990D9}"/>
              </a:ext>
            </a:extLst>
          </p:cNvPr>
          <p:cNvGrpSpPr/>
          <p:nvPr/>
        </p:nvGrpSpPr>
        <p:grpSpPr>
          <a:xfrm>
            <a:off x="6722880" y="776132"/>
            <a:ext cx="448920" cy="157320"/>
            <a:chOff x="6722880" y="776132"/>
            <a:chExt cx="448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14:cNvPr>
                <p14:cNvContentPartPr/>
                <p14:nvPr/>
              </p14:nvContentPartPr>
              <p14:xfrm>
                <a:off x="7161720" y="776132"/>
                <a:ext cx="10080" cy="12780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3080" y="767492"/>
                  <a:ext cx="2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14:cNvPr>
                <p14:cNvContentPartPr/>
                <p14:nvPr/>
              </p14:nvContentPartPr>
              <p14:xfrm>
                <a:off x="7088640" y="800972"/>
                <a:ext cx="14400" cy="11448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80000" y="791972"/>
                  <a:ext cx="3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14:cNvPr>
                <p14:cNvContentPartPr/>
                <p14:nvPr/>
              </p14:nvContentPartPr>
              <p14:xfrm>
                <a:off x="6930960" y="811412"/>
                <a:ext cx="111960" cy="1220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1960" y="802772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14:cNvPr>
                <p14:cNvContentPartPr/>
                <p14:nvPr/>
              </p14:nvContentPartPr>
              <p14:xfrm>
                <a:off x="6722880" y="798452"/>
                <a:ext cx="153360" cy="12240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4240" y="789812"/>
                  <a:ext cx="171000" cy="14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A57A8B5-44A6-EBC8-E451-B865C7DAEC8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91" t="7186" r="10207" b="4902"/>
          <a:stretch/>
        </p:blipFill>
        <p:spPr>
          <a:xfrm>
            <a:off x="3871798" y="2193368"/>
            <a:ext cx="6869891" cy="22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تحصيلي3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0C2E356-5D50-9764-38F2-CFB0EE329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1" r="10658"/>
          <a:stretch/>
        </p:blipFill>
        <p:spPr>
          <a:xfrm>
            <a:off x="3737745" y="1981200"/>
            <a:ext cx="690680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79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B3C875-2E59-E70B-5815-A0CBDC4A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03"/>
          <a:stretch/>
        </p:blipFill>
        <p:spPr>
          <a:xfrm>
            <a:off x="3789493" y="1908648"/>
            <a:ext cx="6831615" cy="3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9E0526F-F3FE-05A6-78F3-F2D159C5E5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741" y="3321399"/>
            <a:ext cx="6788398" cy="155163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6C18F5-5BA4-3C9E-FED0-F9E318A67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2" b="4117"/>
          <a:stretch/>
        </p:blipFill>
        <p:spPr>
          <a:xfrm>
            <a:off x="691662" y="2532294"/>
            <a:ext cx="2649414" cy="30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8853BF-6CCA-1A1D-2AC4-68986194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54" y="1226389"/>
            <a:ext cx="7491046" cy="23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1F40FE2-91F9-E544-0586-526B22DC4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36" y="1939665"/>
            <a:ext cx="9894874" cy="37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186886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F67489E-181C-8325-E718-50F22B85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23" y="1840029"/>
            <a:ext cx="6863366" cy="47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813C331B-F684-4562-B2D6-3B500BDC3EA3}"/>
              </a:ext>
            </a:extLst>
          </p:cNvPr>
          <p:cNvSpPr/>
          <p:nvPr/>
        </p:nvSpPr>
        <p:spPr>
          <a:xfrm>
            <a:off x="8701549" y="1205186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FF17AA5-3743-D4E0-1F7A-85554E40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64" y="1858329"/>
            <a:ext cx="8484973" cy="838772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FB510011-8173-F388-3629-D6EDA941B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19915"/>
              </p:ext>
            </p:extLst>
          </p:nvPr>
        </p:nvGraphicFramePr>
        <p:xfrm>
          <a:off x="457200" y="2759376"/>
          <a:ext cx="10299237" cy="39384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48868">
                  <a:extLst>
                    <a:ext uri="{9D8B030D-6E8A-4147-A177-3AD203B41FA5}">
                      <a16:colId xmlns:a16="http://schemas.microsoft.com/office/drawing/2014/main" val="2759852700"/>
                    </a:ext>
                  </a:extLst>
                </a:gridCol>
                <a:gridCol w="3540369">
                  <a:extLst>
                    <a:ext uri="{9D8B030D-6E8A-4147-A177-3AD203B41FA5}">
                      <a16:colId xmlns:a16="http://schemas.microsoft.com/office/drawing/2014/main" val="3986486507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524202289"/>
                    </a:ext>
                  </a:extLst>
                </a:gridCol>
              </a:tblGrid>
              <a:tr h="39384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167231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ACF546D2-F1B5-CF86-C2F8-DB3A7BDE9C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751" y="2799449"/>
            <a:ext cx="2907686" cy="5507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E232DFD-1C50-C9D6-7246-E5A97E8F6D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19" t="8726"/>
          <a:stretch/>
        </p:blipFill>
        <p:spPr>
          <a:xfrm>
            <a:off x="5451231" y="2799449"/>
            <a:ext cx="2309446" cy="4191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EBD9B42-AFC8-98D8-2423-BEAC28C181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3" t="8375" r="43681" b="3647"/>
          <a:stretch/>
        </p:blipFill>
        <p:spPr>
          <a:xfrm>
            <a:off x="4852991" y="3218612"/>
            <a:ext cx="2907686" cy="4040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B0FA49-C766-89C7-EE8C-E96068B13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855521"/>
            <a:ext cx="3782158" cy="4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C5F08CEB-4E09-2BF0-9953-16243A867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542" y="1855633"/>
            <a:ext cx="7868146" cy="25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D1A166A8-12E0-7203-6462-8AF55F8CF4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3897" y="1907214"/>
            <a:ext cx="8018226" cy="25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1E3E21F-D579-69A4-F974-36DC1E7B84A3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908AFDF-8E0F-EBBB-4E14-2A0E04A3B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6382" y="1855634"/>
            <a:ext cx="9095305" cy="25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26</Words>
  <Application>Microsoft Office PowerPoint</Application>
  <PresentationFormat>شاشة عريضة</PresentationFormat>
  <Paragraphs>17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2023-08-01T20:10:00Z</dcterms:modified>
</cp:coreProperties>
</file>