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5" r:id="rId5"/>
    <p:sldId id="259" r:id="rId6"/>
    <p:sldId id="260" r:id="rId7"/>
    <p:sldId id="292" r:id="rId8"/>
    <p:sldId id="280" r:id="rId9"/>
    <p:sldId id="290" r:id="rId10"/>
    <p:sldId id="294" r:id="rId11"/>
    <p:sldId id="302" r:id="rId12"/>
    <p:sldId id="278" r:id="rId13"/>
    <p:sldId id="266" r:id="rId14"/>
    <p:sldId id="267" r:id="rId15"/>
    <p:sldId id="268" r:id="rId16"/>
    <p:sldId id="297" r:id="rId17"/>
    <p:sldId id="284" r:id="rId18"/>
    <p:sldId id="282" r:id="rId19"/>
    <p:sldId id="299" r:id="rId20"/>
    <p:sldId id="272" r:id="rId21"/>
    <p:sldId id="271" r:id="rId22"/>
    <p:sldId id="286" r:id="rId23"/>
    <p:sldId id="288" r:id="rId24"/>
    <p:sldId id="303" r:id="rId25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0B4"/>
    <a:srgbClr val="BDD7EE"/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02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1069 19 24575,'0'2'0,"0"-1"0,0 0 0,-1 0 0,1 0 0,0 1 0,-1-1 0,1 0 0,-1 0 0,1 0 0,-1 0 0,1 0 0,-1 0 0,1 0 0,-1 0 0,-1 1 0,-13 13 0,12-11 0,-18 18 0,1 2 0,1 1 0,1 1 0,-16 29 0,31-49 0,-1-1 0,0 0 0,0 1 0,0-2 0,0 1 0,-9 6 0,13-11 0,-1 1 0,1-1 0,0 0 0,-1 1 0,1-1 0,-1 0 0,1 0 0,0 0 0,-1 0 0,1 0 0,-1 0 0,1 0 0,-1 0 0,1 0 0,0 0 0,-1 0 0,1 0 0,-1 0 0,1 0 0,0 0 0,-1 0 0,1-1 0,-1 1 0,0-1 0,1 1 0,-1-1 0,1 0 0,-1 0 0,1 0 0,-1 0 0,1 0 0,-1 1 0,1-1 0,0 0 0,0 0 0,-1 0 0,1-2 0,-1-4 0,0 0 0,1 0 0,0-10 0,0 13 0,0-12 0,2-58 0,-2 72 0,0 0 0,0 0 0,1 0 0,-1 1 0,1-1 0,-1 0 0,1 1 0,-1-1 0,1 0 0,0 1 0,0-1 0,0 1 0,-1-1 0,1 1 0,0 0 0,0-1 0,0 1 0,1 0 0,-1 0 0,0 0 0,0 0 0,0 0 0,3-1 0,2 0 0,0-1 0,0 1 0,12-2 0,-11 2 0,4 0 0,0 0 0,15 1 0,-22 1 0,1 1 0,0 0 0,0 0 0,-1 0 0,1 1 0,-1 0 0,1 0 0,4 3 0,-1 0 0,1-1 0,0 0 0,0 0 0,16 2 0,11 5 0,-34-10 0,1 0 0,-1 1 0,1-1 0,-1 1 0,0 0 0,1 0 0,-1 0 0,0 1 0,0-1 0,0 0 0,0 1 0,0 0 0,1 3 0,-2-5 0,-1 0 0,1 0 0,-1 0 0,1 0 0,-1 0 0,0 1 0,1-1 0,-1 0 0,0 0 0,0 1 0,1-1 0,-1 0 0,0 0 0,0 1 0,0-1 0,0 0 0,0 1 0,0-1 0,-1 0 0,1 0 0,0 1 0,0-1 0,-1 0 0,1 0 0,0 1 0,-1-1 0,1 0 0,-1 0 0,1 0 0,-1 0 0,1 0 0,-1 0 0,0 0 0,1 0 0,-1 0 0,0-1 0,0 1 0,-1 1 0,0 0 0,-1 0 0,0 0 0,0 0 0,0 0 0,0 0 0,-1-1 0,1 0 0,0 0 0,-5 1 0,-3-1 0,-16-2 0,21 1 0,0-1 0,0 1 0,-1 0 0,1 1 0,0 0 0,0 1 0,0-1 0,-10 6 0,11-4 0,-10 6 0,14-8 0,1-1 0,-1 0 0,1 0 0,-1 1 0,1-1 0,-1 0 0,1 0 0,-1 0 0,1 0 0,-1 0 0,1 0 0,-1 0 0,1 0 0,-1 0 0,1-1 0,-1 1 0,1 0 0,-1 0 0,1 0 0,-1-1 0,1 1 0,-1 0 0,1-1 0,-1 1 0,0-1 0,1 0 0,0 1 0,0 0 0,0-1 0,0 1 0,0 0 0,0-1 0,0 1 0,0 0 0,0-1 0,0 1 0,0 0 0,0-1 0,0 1 0,0 0 0,0-1 0,0 1 0,0 0 0,0-1 0,1 1 0,-1 0 0,0 0 0,0-1 0,0 1 0,0 0 0,0 0 0,1-1 0,-1 1 0,0 0 0,0 0 0,0-1 0,1 1 0,-1 0 0,0 0 0,0 0 0,0 0 0,1 0 0,-1-1 0,0 1 0,1 0 0,9-6 0,4 3 0,0 0 0,0 1 0,0 1 0,0 0 0,17 3 0,1-1 0,-22 0 0,0 0 0,0 1 0,15 5 0,-21-6 0,0 0 0,0 0 0,0 0 0,-1 0 0,1-1 0,0 0 0,0 0 0,5-2 0,-7 2 0,-1-1 0,1 0 0,-1 0 0,1 0 0,-1 0 0,1 0 0,-1 0 0,0 0 0,1 0 0,-1-1 0,0 1 0,0-1 0,0 1 0,1-1 0,-1 0 0,0 1 0,-1-1 0,1 0 0,0 0 0,0 0 0,-1 0 0,2-4 0,-1 2 0,0-1 0,-1 0 0,1 1 0,-1-1 0,1 0 0,-1 0 0,0 1 0,0-1 0,-1 0 0,1 0 0,-1 1 0,0-1 0,0 0 0,0 1 0,-3-9 0,2 7 0,0 1 0,0 0 0,-1 0 0,1 1 0,-1-1 0,0 1 0,0-1 0,0 1 0,-1 0 0,1 1 0,-1-1 0,-5-4 0,2 4 0,0 0 0,0 0 0,0 1 0,-1 1 0,1-1 0,0 1 0,-1 1 0,1 0 0,-1 1 0,-8 0 0,4 0 0,-22 4 0,30-3 0,0 0 0,0 1 0,0 0 0,0 0 0,1 0 0,-1 0 0,0 1 0,1 0 0,-5 4 0,-82 83 0,65-64 0,14-15 0,-17 16 0,-18 13 0,16-13 0,-54 43 0,80-67 0,1 1 0,-1 0 0,1 0 0,0 0 0,0 1 0,-3 7 0,-14 32 0,20-44 0,-3 6 0,1 0 0,-1 0 0,0 0 0,-1 0 0,1 0 0,-5 4 0,7-9 0,0 0 0,1 0 0,-1-1 0,0 1 0,0 0 0,0-1 0,0 1 0,0-1 0,0 1 0,0-1 0,0 1 0,0-1 0,0 0 0,0 0 0,0 0 0,-1 0 0,1 0 0,0 0 0,0-1 0,0 1 0,0-1 0,0 0 0,0 1 0,0-1 0,0 0 0,0 0 0,0 0 0,1 0 0,-1 0 0,0 0 0,0 0 0,1 0 0,-1 0 0,0 0 0,0-3 0,-2-3 0,0 0 0,-3-13 0,5 15 0,0 1 0,-1-1 0,1 1 0,-1 0 0,0 0 0,0 0 0,0 0 0,0 0 0,0 0 0,0 0 0,-1 1 0,-3-4 0,-7-4 0,-1 1 0,-19-11 0,10 7 0,10 7 0,10 5 0,0 1 0,0-1 0,1 0 0,-1 0 0,-3-3 0,5 4 0,0 0 0,0 0 0,0-1 0,0 1 0,1-1 0,-1 1 0,0-1 0,1 1 0,-1-1 0,0 0 0,1 1 0,-1-1 0,1 0 0,0 0 0,-1-2 0,1 1 0,0 0 0,0 1 0,0-1 0,0 1 0,0-1 0,0 0 0,0 1 0,1-1 0,-1 1 0,1-1 0,0 1 0,-1-1 0,1 1 0,1-4 0,0 3 0,0-1 0,0 1 0,0-1 0,0 1 0,1 0 0,-1 0 0,6-5 0,-3 3 0,0 1 0,1 1 0,-1-1 0,1 1 0,-1 0 0,1 1 0,0 0 0,0 0 0,6 0 0,11 0 0,43 5 0,-64-3 0,0 1 0,0-1 0,1 1 0,-1 0 0,0 0 0,0 0 0,1 1 0,-1-1 0,0 1 0,0 0 0,0-1 0,-1 1 0,1 0 0,0 1 0,0-1 0,-1 0 0,1 1 0,-1-1 0,1 1 0,-1-1 0,2 6 0,-3-7 0,0-1 0,0 1 0,1-1 0,-1 1 0,0-1 0,0 1 0,0-1 0,0 1 0,0-1 0,0 1 0,0 0 0,1-1 0,-1 1 0,0-1 0,-1 1 0,1 0 0,0-1 0,0 1 0,0-1 0,0 2 0,0-2 0,-1 0 0,1 1 0,0-1 0,0 0 0,-1 0 0,1 0 0,0 1 0,0-1 0,-1 0 0,1 0 0,0 0 0,-1 0 0,1 1 0,0-1 0,0 0 0,-1 0 0,1 0 0,0 0 0,-1 0 0,1 0 0,-1 0 0,-1-1 0,0 1 0,1-1 0,-1 0 0,0 1 0,0-1 0,0 0 0,-2-2 0,-16-18 0,18 18 0,0 0 0,-1 0 0,0 0 0,1 1 0,-1-1 0,0 1 0,0 0 0,0 0 0,0 0 0,-1 1 0,1 0 0,-3-1 0,-12-1 0,1 3 0,-24 1 0,20 1 0,-21-3 0,41 1 0,-1 0 0,1-1 0,0 1 0,0 0 0,0-1 0,0 1 0,-1-1 0,1 1 0,0-1 0,0 0 0,0 0 0,0 1 0,0-1 0,0 0 0,0 0 0,1-1 0,-1 1 0,0 0 0,0 0 0,0 0 0,1-1 0,-1 1 0,0-1 0,1 1 0,-1 0 0,1-1 0,0 1 0,-1-1 0,1 0 0,-1-2 0,1 1 0,0 1 0,0 0 0,0 0 0,0-1 0,0 1 0,1 0 0,-1 0 0,0-1 0,1 1 0,-1 0 0,1 0 0,0 0 0,-1 0 0,1 0 0,0 0 0,0 0 0,0 0 0,0 0 0,0 0 0,0 1 0,2-3 0,1 1 0,0 0 0,0 0 0,0 0 0,0 0 0,0 1 0,0 0 0,0 0 0,1 0 0,-1 1 0,1 0 0,-1 0 0,1 1 0,-1 0 0,6 0 0,7 2 0,-1 1 0,24 8 0,-28-8 0,-8-1 0,1 0 0,0 1 0,-1 0 0,1 0 0,-1 0 0,1 1 0,-1 0 0,0 0 0,0 0 0,-1 1 0,1-1 0,-1 1 0,1 0 0,-1 1 0,4 8 0,-6-12 0,-1-1 0,1 1 0,-1 0 0,1-1 0,-1 1 0,1 0 0,-1 0 0,0 0 0,0-1 0,0 1 0,0 0 0,0 0 0,0 0 0,0-1 0,0 1 0,0 0 0,0 0 0,-1 0 0,1-1 0,-1 1 0,1 0 0,-1-1 0,1 1 0,-2 1 0,1-1 0,-1 0 0,1 0 0,0 0 0,-1 0 0,0 0 0,1-1 0,-1 1 0,0-1 0,1 0 0,-1 1 0,0-1 0,0 0 0,0 0 0,0-1 0,-3 2 0,-1-1 0,1 0 0,-1 0 0,0-1 0,1 1 0,-1-2 0,1 1 0,-1-1 0,0 0 0,1-1 0,-1 0 0,1 0 0,-10-6 0,7 4 0,0-1 0,0 2 0,0 0 0,-1 0 0,1 1 0,0 0 0,-1 1 0,0 1 0,-11 0 0,86 12 0,-21-2 0,-20-4 0,0-1 0,31 0 0,-31-5 0,-15 1 0,1-1 0,0-1 0,19-4 0,-23 2 0,-11 3 0,-13 4 0,-1 2 0,-1-1 0,-32 3 0,-37-7 0,73-1 0,1-1 0,0-2 0,1 1 0,-23-10 0,23 7 0,-1 0 0,0 2 0,-20-2 0,-177 5 0,91 1 0,114-1-30,1 1 0,-1 0 0,1 1 0,-1 0 0,1 0 0,-1 0 0,-6 5 0,0 0-1095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3938,'0'0'11090,"-4"-7"-10247,-13-21 88,13 21 713,2 49-468,2 114-429,0 0 3351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4674,'0'0'13262,"0"-6"-12275,0-18-453,0 18-123,-1 10-297,-7 33 25,5-27 60,1-1 0,0 0 0,1 1 0,-1 9 0,2 21 435,-1-10 51,1-1 0,2 0 1,5 30-1,-5-45-345,-2-13-316,0-1-1,0 1 0,0 0 0,0 0 0,0 0 0,0-1 0,0 1 0,1 0 0,-1 0 0,0-1 0,0 1 0,1 0 0,-1-1 0,1 1 0,-1 0 0,0-1 0,1 1 1,-1 0-1,1-1 0,0 1 0,15 2-3124,-10-3-1234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6067,'0'0'10663,"-21"21"-8435,-72 72-534,-62 80 3643,127-139-4933,15-17-468,26-17-6765,0-3-585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68 5202,'0'0'14783,"-18"-10"-13198,-63-34-755,75 42-751,-1-1 0,1 1 0,-1 0 0,0 1 0,0 0 0,0 0 0,0 0 0,1 1 0,-1 0 0,0 0 0,0 1 1,0 0-1,-7 2 0,2 0 70,0 1 0,0 1 0,1 0 0,-1 1 0,-12 8 0,11-6-52,0 1 1,1 1-1,-18 16 1,26-22-118,1-1 0,-1 1 1,1 0-1,0 0 0,1 0 1,-1 0-1,1 0 0,-1 1 0,1-1 1,1 1-1,-1-1 0,1 1 0,-1 0 1,1 0-1,0 7 0,1-11-12,0-1-1,0 1 1,0 0-1,1 0 0,-1-1 1,0 1-1,1 0 1,-1-1-1,0 1 1,1 0-1,-1-1 0,1 1 1,-1 0-1,1-1 1,-1 1-1,1-1 1,-1 1-1,1-1 1,0 1-1,-1-1 0,1 1 1,0-1-1,-1 0 1,1 1-1,0-1 1,-1 0-1,1 0 0,0 0 1,0 1-1,0-1 1,1 0-1,31 1-657,-24-1 531,8 0-82,0 0 1,0-2 0,0 0-1,0 0 1,0-2 0,0 0 0,-1-1-1,0-1 1,0 0 0,0-1-1,-1-1 1,1 0 0,18-14-1,-22 13 39,-1 0 0,1 0 0,-1-1 0,-1 0 0,0-1 0,12-15 0,-22 32 3672,0 15-2941,1 5-603,-15 196 4196,14-187-3589,0-35-546,13-1-1488,5 1-2333,-8 2-1460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02:57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1427 0 24575,'-196'147'0,"75"-54"0,29-20-744,-120 124-1,-66 123-744,140-145 1505,-119 148-117,249-313 24,-89 112-1051,69-84-2795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02:58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0 223 24575,'3'-1'0,"-1"1"0,0-1 0,1 0 0,-1 0 0,0 0 0,0-1 0,0 1 0,3-4 0,3 0 0,103-68 0,-98 66 0,0-1 0,-1-1 0,0-1 0,0 0 0,-1-1 0,20-25 0,-28 32 7,0 0 0,0 0-1,1 1 1,-1 0-1,1 0 1,-1 0 0,1 0-1,0 1 1,0 0 0,0 0-1,0 0 1,0 1-1,0-1 1,0 1 0,5 0-1,5 0-277,0 2 0,0 0-1,15 3 1,-22-3-115,13 3-6440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03:12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327 174 24575,'4'0'0,"2"1"0,0-1 0,0 0 0,0-1 0,0 0 0,0 0 0,0-1 0,0 0 0,10-5 0,-3-2 0,-5 4 0,-1 0 0,0 0 0,1 1 0,0 1 0,15-5 0,-22 8 0,2 0 0,1-1 0,0 0 0,-1 0 0,5-2 0,-8 3 0,1 0 0,-1-1 0,1 1 0,-1 0 0,0-1 0,1 1 0,-1 0 0,0-1 0,1 1 0,-1 0 0,0-1 0,1 1 0,-1-1 0,0 1 0,1-1 0,-1 1 0,0-1 0,0 0 0,0 0 0,0 0 0,0 1 0,0-1 0,0 1 0,0-1 0,0 0 0,0 1 0,0-1 0,0 0 0,0 1 0,-1-1 0,1 1 0,0-1 0,0 1 0,-1-1 0,1 1 0,0-1 0,-1 1 0,1-1 0,0 1 0,-1-1 0,0 0 0,-4-3 0,0-1 0,0 1 0,-1 0 0,0 0 0,1 1 0,-1 0 0,0 0 0,-6-1 0,-7-4 0,2 1 0,6 1 0,0 1 0,0 0 0,0 1 0,-1 1 0,-19-2 0,15 5 0,-70 2 0,71 1 0,-30 11 0,33-10 0,0 0 0,0-1 0,0 0 0,-20 0 0,28-3-76,0-1 1,-1 0-1,1-1 0,0 1 0,-1-1 0,1 0 0,0-1 0,0 1 1,0-1-1,0 0 0,1-1 0,-1 1 0,1-1 0,-1 0 1,1 0-1,0 0 0,-3-6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73379521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إثبات علاقات بين الزوايا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1.png"/><Relationship Id="rId7" Type="http://schemas.openxmlformats.org/officeDocument/2006/relationships/customXml" Target="../ink/ink12.xml"/><Relationship Id="rId12" Type="http://schemas.openxmlformats.org/officeDocument/2006/relationships/image" Target="../media/image57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customXml" Target="../ink/ink14.xml"/><Relationship Id="rId10" Type="http://schemas.openxmlformats.org/officeDocument/2006/relationships/image" Target="../media/image572.png"/><Relationship Id="rId9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12" Type="http://schemas.openxmlformats.org/officeDocument/2006/relationships/image" Target="../media/image22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5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8.xml"/><Relationship Id="rId15" Type="http://schemas.openxmlformats.org/officeDocument/2006/relationships/image" Target="../media/image27.png"/><Relationship Id="rId4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1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5987772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6640914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2588079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3241221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3EDDCD-4881-8F1F-D890-9B722DD8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378" y="3550328"/>
            <a:ext cx="2518785" cy="13227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74A5FE-FBFB-BFB7-1CCF-B43FDF9C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8586" y="3012622"/>
            <a:ext cx="2446983" cy="23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2A3F3CB3-43F7-FB79-81C6-E66E8C0B118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86407" y="1100371"/>
            <a:ext cx="10099532" cy="55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622159-2C67-C832-F399-DBAAAFCA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070614"/>
            <a:ext cx="10163908" cy="40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DED8BD-9E4F-5ADF-F77D-0B14E2E55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4" y="1148861"/>
            <a:ext cx="8789528" cy="55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1494F3-D2CA-A552-E7DD-35A019DD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24" y="1090246"/>
            <a:ext cx="9456572" cy="55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2B13C72-E74E-DFFB-0CE0-496B7D272B48}"/>
              </a:ext>
            </a:extLst>
          </p:cNvPr>
          <p:cNvGrpSpPr/>
          <p:nvPr/>
        </p:nvGrpSpPr>
        <p:grpSpPr>
          <a:xfrm>
            <a:off x="609600" y="1288201"/>
            <a:ext cx="10132089" cy="1794968"/>
            <a:chOff x="0" y="2425340"/>
            <a:chExt cx="12192000" cy="200732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A505736-7B50-72FE-96A7-A5D082DD7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25340"/>
              <a:ext cx="12192000" cy="2007320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534E8FC-C77A-6F79-2D7D-C422B53EBE07}"/>
                </a:ext>
              </a:extLst>
            </p:cNvPr>
            <p:cNvSpPr/>
            <p:nvPr/>
          </p:nvSpPr>
          <p:spPr>
            <a:xfrm>
              <a:off x="9741877" y="2567354"/>
              <a:ext cx="2450123" cy="586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9" name="جدول 5">
            <a:extLst>
              <a:ext uri="{FF2B5EF4-FFF2-40B4-BE49-F238E27FC236}">
                <a16:creationId xmlns:a16="http://schemas.microsoft.com/office/drawing/2014/main" id="{D4E4ED1E-5677-6887-4401-36D41E840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17735"/>
              </p:ext>
            </p:extLst>
          </p:nvPr>
        </p:nvGraphicFramePr>
        <p:xfrm>
          <a:off x="1740036" y="2938072"/>
          <a:ext cx="8983228" cy="3779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91614">
                  <a:extLst>
                    <a:ext uri="{9D8B030D-6E8A-4147-A177-3AD203B41FA5}">
                      <a16:colId xmlns:a16="http://schemas.microsoft.com/office/drawing/2014/main" val="4219219217"/>
                    </a:ext>
                  </a:extLst>
                </a:gridCol>
                <a:gridCol w="4491614">
                  <a:extLst>
                    <a:ext uri="{9D8B030D-6E8A-4147-A177-3AD203B41FA5}">
                      <a16:colId xmlns:a16="http://schemas.microsoft.com/office/drawing/2014/main" val="329764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8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5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D72D4B7-1D8E-F734-01ED-F1E7FA59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27" y="1855633"/>
            <a:ext cx="7958261" cy="47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D0E398-C347-0AF9-BF92-D2F1F8CC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0" y="1254422"/>
            <a:ext cx="10384479" cy="31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F0EF6ED-A4B7-4583-96FF-CFD32EB1180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35D5C33-43AC-7696-9306-99DC6E35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1" y="1855634"/>
            <a:ext cx="8964803" cy="1082438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1AB72FF-B56D-3E57-5AB7-80F4DE309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34034"/>
              </p:ext>
            </p:extLst>
          </p:nvPr>
        </p:nvGraphicFramePr>
        <p:xfrm>
          <a:off x="1740036" y="2938072"/>
          <a:ext cx="8983228" cy="3779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91614">
                  <a:extLst>
                    <a:ext uri="{9D8B030D-6E8A-4147-A177-3AD203B41FA5}">
                      <a16:colId xmlns:a16="http://schemas.microsoft.com/office/drawing/2014/main" val="4219219217"/>
                    </a:ext>
                  </a:extLst>
                </a:gridCol>
                <a:gridCol w="4491614">
                  <a:extLst>
                    <a:ext uri="{9D8B030D-6E8A-4147-A177-3AD203B41FA5}">
                      <a16:colId xmlns:a16="http://schemas.microsoft.com/office/drawing/2014/main" val="329764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8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5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22E300E-3A76-2427-C945-85871E90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855633"/>
            <a:ext cx="7236488" cy="1583743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841E5F0F-1B46-C1B9-1FD0-71F50E44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35269"/>
              </p:ext>
            </p:extLst>
          </p:nvPr>
        </p:nvGraphicFramePr>
        <p:xfrm>
          <a:off x="1758460" y="3264221"/>
          <a:ext cx="8983228" cy="33475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91614">
                  <a:extLst>
                    <a:ext uri="{9D8B030D-6E8A-4147-A177-3AD203B41FA5}">
                      <a16:colId xmlns:a16="http://schemas.microsoft.com/office/drawing/2014/main" val="4219219217"/>
                    </a:ext>
                  </a:extLst>
                </a:gridCol>
                <a:gridCol w="4491614">
                  <a:extLst>
                    <a:ext uri="{9D8B030D-6E8A-4147-A177-3AD203B41FA5}">
                      <a16:colId xmlns:a16="http://schemas.microsoft.com/office/drawing/2014/main" val="3297649106"/>
                    </a:ext>
                  </a:extLst>
                </a:gridCol>
              </a:tblGrid>
              <a:tr h="40722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85182"/>
                  </a:ext>
                </a:extLst>
              </a:tr>
              <a:tr h="29403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5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60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05187C-65F8-3523-2F6B-4C930BEA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101969"/>
            <a:ext cx="6384155" cy="56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4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BCC2D1E-82A8-5D11-2368-AB3BD91B442E}"/>
              </a:ext>
            </a:extLst>
          </p:cNvPr>
          <p:cNvGrpSpPr/>
          <p:nvPr/>
        </p:nvGrpSpPr>
        <p:grpSpPr>
          <a:xfrm>
            <a:off x="609599" y="2893550"/>
            <a:ext cx="9788770" cy="2407331"/>
            <a:chOff x="609599" y="2893550"/>
            <a:chExt cx="9788770" cy="240733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2A5EB9B-2671-FB1F-4ECD-94B976580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599" y="2893550"/>
              <a:ext cx="9730154" cy="2407331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87FC97EA-501F-018D-FA0B-9868ABF78FD8}"/>
                </a:ext>
              </a:extLst>
            </p:cNvPr>
            <p:cNvSpPr/>
            <p:nvPr/>
          </p:nvSpPr>
          <p:spPr>
            <a:xfrm>
              <a:off x="9401908" y="2954215"/>
              <a:ext cx="996461" cy="474785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5D077DC-74BF-F266-6ED7-9BD5C4DA5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2"/>
          <a:stretch/>
        </p:blipFill>
        <p:spPr>
          <a:xfrm>
            <a:off x="3872453" y="1935479"/>
            <a:ext cx="6748655" cy="17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C153536-FC93-4036-AB5A-CBCB4D1990D9}"/>
              </a:ext>
            </a:extLst>
          </p:cNvPr>
          <p:cNvGrpSpPr/>
          <p:nvPr/>
        </p:nvGrpSpPr>
        <p:grpSpPr>
          <a:xfrm>
            <a:off x="6722880" y="776132"/>
            <a:ext cx="448920" cy="157320"/>
            <a:chOff x="6722880" y="776132"/>
            <a:chExt cx="44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14:cNvPr>
                <p14:cNvContentPartPr/>
                <p14:nvPr/>
              </p14:nvContentPartPr>
              <p14:xfrm>
                <a:off x="7161720" y="776132"/>
                <a:ext cx="10080" cy="12780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080" y="76749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14:cNvPr>
                <p14:cNvContentPartPr/>
                <p14:nvPr/>
              </p14:nvContentPartPr>
              <p14:xfrm>
                <a:off x="7088640" y="800972"/>
                <a:ext cx="14400" cy="11448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0000" y="791972"/>
                  <a:ext cx="3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14:cNvPr>
                <p14:cNvContentPartPr/>
                <p14:nvPr/>
              </p14:nvContentPartPr>
              <p14:xfrm>
                <a:off x="6930960" y="811412"/>
                <a:ext cx="111960" cy="122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1960" y="802772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14:cNvPr>
                <p14:cNvContentPartPr/>
                <p14:nvPr/>
              </p14:nvContentPartPr>
              <p14:xfrm>
                <a:off x="6722880" y="798452"/>
                <a:ext cx="153360" cy="12240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4240" y="789812"/>
                  <a:ext cx="171000" cy="14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8856A81-5B39-0AF0-D5E0-74F6863666F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1420"/>
          <a:stretch/>
        </p:blipFill>
        <p:spPr>
          <a:xfrm>
            <a:off x="4120442" y="1855633"/>
            <a:ext cx="6621248" cy="16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F59A7E-0892-A616-56AE-8C2C07B22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43"/>
          <a:stretch/>
        </p:blipFill>
        <p:spPr>
          <a:xfrm>
            <a:off x="4444466" y="1943549"/>
            <a:ext cx="6297223" cy="20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C46F69-BB53-18F5-F7BD-19AD9274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8"/>
          <a:stretch/>
        </p:blipFill>
        <p:spPr>
          <a:xfrm>
            <a:off x="3984390" y="1951763"/>
            <a:ext cx="6757300" cy="15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تحصيلي5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3720F3B-4F90-AEBF-AC2B-069B83CFA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4"/>
          <a:stretch/>
        </p:blipFill>
        <p:spPr>
          <a:xfrm>
            <a:off x="3984925" y="1994230"/>
            <a:ext cx="6756764" cy="30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4E0529-B627-012A-23D1-A83BD63B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2" y="1139254"/>
            <a:ext cx="10304585" cy="50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7B9C01-171B-11F3-C08F-7106C978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162031"/>
            <a:ext cx="10421815" cy="31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643709F-1F64-B39C-0751-869D69E67B59}"/>
              </a:ext>
            </a:extLst>
          </p:cNvPr>
          <p:cNvGrpSpPr/>
          <p:nvPr/>
        </p:nvGrpSpPr>
        <p:grpSpPr>
          <a:xfrm>
            <a:off x="759231" y="1067616"/>
            <a:ext cx="9982079" cy="2884604"/>
            <a:chOff x="759231" y="1067616"/>
            <a:chExt cx="9982079" cy="288460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835F974-EA3F-E39B-91C4-191FBEC5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7341" y="1939665"/>
              <a:ext cx="5673969" cy="1045893"/>
            </a:xfrm>
            <a:prstGeom prst="rect">
              <a:avLst/>
            </a:prstGeom>
          </p:spPr>
        </p:pic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A27F6B1D-6AC0-4693-3739-000CD917A8F9}"/>
                </a:ext>
              </a:extLst>
            </p:cNvPr>
            <p:cNvGrpSpPr/>
            <p:nvPr/>
          </p:nvGrpSpPr>
          <p:grpSpPr>
            <a:xfrm>
              <a:off x="759231" y="1067616"/>
              <a:ext cx="3015600" cy="2884604"/>
              <a:chOff x="759231" y="1067616"/>
              <a:chExt cx="3015600" cy="2884604"/>
            </a:xfrm>
          </p:grpSpPr>
          <p:grpSp>
            <p:nvGrpSpPr>
              <p:cNvPr id="21" name="مجموعة 20">
                <a:extLst>
                  <a:ext uri="{FF2B5EF4-FFF2-40B4-BE49-F238E27FC236}">
                    <a16:creationId xmlns:a16="http://schemas.microsoft.com/office/drawing/2014/main" id="{2C9B9A63-F25B-E56E-7EFB-045359A16FD8}"/>
                  </a:ext>
                </a:extLst>
              </p:cNvPr>
              <p:cNvGrpSpPr/>
              <p:nvPr/>
            </p:nvGrpSpPr>
            <p:grpSpPr>
              <a:xfrm>
                <a:off x="759231" y="1067616"/>
                <a:ext cx="3015600" cy="2805860"/>
                <a:chOff x="1708800" y="819150"/>
                <a:chExt cx="7720950" cy="5283184"/>
              </a:xfrm>
            </p:grpSpPr>
            <p:pic>
              <p:nvPicPr>
                <p:cNvPr id="13" name="صورة 12">
                  <a:extLst>
                    <a:ext uri="{FF2B5EF4-FFF2-40B4-BE49-F238E27FC236}">
                      <a16:creationId xmlns:a16="http://schemas.microsoft.com/office/drawing/2014/main" id="{7977029E-C75F-1FDA-FD5D-3C5058CCB9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2250" y="819150"/>
                  <a:ext cx="6667500" cy="5219700"/>
                </a:xfrm>
                <a:prstGeom prst="rect">
                  <a:avLst/>
                </a:prstGeom>
              </p:spPr>
            </p:pic>
            <p:sp>
              <p:nvSpPr>
                <p:cNvPr id="14" name="مستطيل 13">
                  <a:extLst>
                    <a:ext uri="{FF2B5EF4-FFF2-40B4-BE49-F238E27FC236}">
                      <a16:creationId xmlns:a16="http://schemas.microsoft.com/office/drawing/2014/main" id="{35C98449-602D-F1FD-E035-1460211196A9}"/>
                    </a:ext>
                  </a:extLst>
                </p:cNvPr>
                <p:cNvSpPr/>
                <p:nvPr/>
              </p:nvSpPr>
              <p:spPr>
                <a:xfrm>
                  <a:off x="2719754" y="5158154"/>
                  <a:ext cx="4736123" cy="9441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mc:AlternateContent xmlns:mc="http://schemas.openxmlformats.org/markup-compatibility/2006">
              <mc:Choice xmlns:p14="http://schemas.microsoft.com/office/powerpoint/2010/main" Requires="p14">
                <p:contentPart p14:bwMode="auto" r:id="rId5">
                  <p14:nvContentPartPr>
                    <p14:cNvPr id="16" name="حبر 15">
                      <a:extLst>
                        <a:ext uri="{FF2B5EF4-FFF2-40B4-BE49-F238E27FC236}">
                          <a16:creationId xmlns:a16="http://schemas.microsoft.com/office/drawing/2014/main" id="{43EE017B-1813-F1C8-1045-B2AFC54C6D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63502" y="4991912"/>
                    <a:ext cx="1162080" cy="308521"/>
                  </p14:xfrm>
                </p:contentPart>
              </mc:Choice>
              <mc:Fallback>
                <p:pic>
                  <p:nvPicPr>
                    <p:cNvPr id="16" name="حبر 15">
                      <a:extLst>
                        <a:ext uri="{FF2B5EF4-FFF2-40B4-BE49-F238E27FC236}">
                          <a16:creationId xmlns:a16="http://schemas.microsoft.com/office/drawing/2014/main" id="{43EE017B-1813-F1C8-1045-B2AFC54C6DFD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6271347" y="4924930"/>
                      <a:ext cx="1345469" cy="44316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9" name="مجموعة 18">
                  <a:extLst>
                    <a:ext uri="{FF2B5EF4-FFF2-40B4-BE49-F238E27FC236}">
                      <a16:creationId xmlns:a16="http://schemas.microsoft.com/office/drawing/2014/main" id="{EA88B40C-55AD-5387-B4BA-B0A17132F6D7}"/>
                    </a:ext>
                  </a:extLst>
                </p:cNvPr>
                <p:cNvGrpSpPr/>
                <p:nvPr/>
              </p:nvGrpSpPr>
              <p:grpSpPr>
                <a:xfrm>
                  <a:off x="1708800" y="5052572"/>
                  <a:ext cx="1315800" cy="1019880"/>
                  <a:chOff x="1708800" y="5052572"/>
                  <a:chExt cx="1315800" cy="101988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7">
                    <p14:nvContentPartPr>
                      <p14:cNvPr id="17" name="حبر 16">
                        <a:extLst>
                          <a:ext uri="{FF2B5EF4-FFF2-40B4-BE49-F238E27FC236}">
                            <a16:creationId xmlns:a16="http://schemas.microsoft.com/office/drawing/2014/main" id="{C109FAB2-FAEE-6528-F719-762CC2092C0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708800" y="5052572"/>
                      <a:ext cx="1315800" cy="1015560"/>
                    </p14:xfrm>
                  </p:contentPart>
                </mc:Choice>
                <mc:Fallback>
                  <p:pic>
                    <p:nvPicPr>
                      <p:cNvPr id="17" name="حبر 16">
                        <a:extLst>
                          <a:ext uri="{FF2B5EF4-FFF2-40B4-BE49-F238E27FC236}">
                            <a16:creationId xmlns:a16="http://schemas.microsoft.com/office/drawing/2014/main" id="{C109FAB2-FAEE-6528-F719-762CC2092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6657" y="4984823"/>
                        <a:ext cx="1499164" cy="115038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">
                    <p14:nvContentPartPr>
                      <p14:cNvPr id="18" name="حبر 17">
                        <a:extLst>
                          <a:ext uri="{FF2B5EF4-FFF2-40B4-BE49-F238E27FC236}">
                            <a16:creationId xmlns:a16="http://schemas.microsoft.com/office/drawing/2014/main" id="{9D1CBB49-7014-69B1-A516-D7D51E3A4D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711320" y="5921252"/>
                      <a:ext cx="375840" cy="151200"/>
                    </p14:xfrm>
                  </p:contentPart>
                </mc:Choice>
                <mc:Fallback>
                  <p:pic>
                    <p:nvPicPr>
                      <p:cNvPr id="18" name="حبر 17">
                        <a:extLst>
                          <a:ext uri="{FF2B5EF4-FFF2-40B4-BE49-F238E27FC236}">
                            <a16:creationId xmlns:a16="http://schemas.microsoft.com/office/drawing/2014/main" id="{9D1CBB49-7014-69B1-A516-D7D51E3A4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202" y="5853449"/>
                        <a:ext cx="559154" cy="28612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>
              <mc:Choice xmlns:p14="http://schemas.microsoft.com/office/powerpoint/2010/main" Requires="p14">
                <p:contentPart p14:bwMode="auto" r:id="rId11">
                  <p14:nvContentPartPr>
                    <p14:cNvPr id="20" name="حبر 19">
                      <a:extLst>
                        <a:ext uri="{FF2B5EF4-FFF2-40B4-BE49-F238E27FC236}">
                          <a16:creationId xmlns:a16="http://schemas.microsoft.com/office/drawing/2014/main" id="{061A0373-7F3C-A966-C865-02C49B6CA6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22560" y="5086772"/>
                    <a:ext cx="459720" cy="118800"/>
                  </p14:xfrm>
                </p:contentPart>
              </mc:Choice>
              <mc:Fallback>
                <p:pic>
                  <p:nvPicPr>
                    <p:cNvPr id="20" name="حبر 19">
                      <a:extLst>
                        <a:ext uri="{FF2B5EF4-FFF2-40B4-BE49-F238E27FC236}">
                          <a16:creationId xmlns:a16="http://schemas.microsoft.com/office/drawing/2014/main" id="{061A0373-7F3C-A966-C865-02C49B6CA6C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630432" y="5019272"/>
                      <a:ext cx="643055" cy="25312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1E63504C-918D-8810-117C-B22F2ABDB887}"/>
                  </a:ext>
                </a:extLst>
              </p:cNvPr>
              <p:cNvSpPr txBox="1"/>
              <p:nvPr/>
            </p:nvSpPr>
            <p:spPr>
              <a:xfrm>
                <a:off x="2104272" y="3429000"/>
                <a:ext cx="603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/>
                  <a:t>B</a:t>
                </a:r>
                <a:endParaRPr lang="ar-SA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F68D9D5-8094-F9E9-2B68-77C26F1B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12" y="1855633"/>
            <a:ext cx="7760677" cy="5958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C70392-5B76-76B1-0086-F7576EE5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41" y="2508776"/>
            <a:ext cx="4126448" cy="20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FE3440E6-43E6-A255-F035-1CC088AA0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221" y="1115378"/>
            <a:ext cx="10351118" cy="46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6452067F-CAC6-337E-4E45-6B996C51F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87745" y="1944031"/>
            <a:ext cx="6599372" cy="1486222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EEE73FA-1DA5-2392-8D15-6F02953DA45A}"/>
              </a:ext>
            </a:extLst>
          </p:cNvPr>
          <p:cNvGrpSpPr/>
          <p:nvPr/>
        </p:nvGrpSpPr>
        <p:grpSpPr>
          <a:xfrm>
            <a:off x="1016977" y="1802260"/>
            <a:ext cx="2850919" cy="1769763"/>
            <a:chOff x="2247900" y="1257300"/>
            <a:chExt cx="7716715" cy="43466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5584BF3-1E9C-DCD3-7B67-918710B6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47900" y="1257300"/>
              <a:ext cx="7696200" cy="4343400"/>
            </a:xfrm>
            <a:prstGeom prst="rect">
              <a:avLst/>
            </a:prstGeom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9994EAFC-BFD3-9A09-C828-D16774784151}"/>
                </a:ext>
              </a:extLst>
            </p:cNvPr>
            <p:cNvSpPr/>
            <p:nvPr/>
          </p:nvSpPr>
          <p:spPr>
            <a:xfrm>
              <a:off x="4536831" y="4602360"/>
              <a:ext cx="5427784" cy="1001569"/>
            </a:xfrm>
            <a:custGeom>
              <a:avLst/>
              <a:gdLst>
                <a:gd name="connsiteX0" fmla="*/ 0 w 5298830"/>
                <a:gd name="connsiteY0" fmla="*/ 0 h 1001569"/>
                <a:gd name="connsiteX1" fmla="*/ 5298830 w 5298830"/>
                <a:gd name="connsiteY1" fmla="*/ 0 h 1001569"/>
                <a:gd name="connsiteX2" fmla="*/ 5298830 w 5298830"/>
                <a:gd name="connsiteY2" fmla="*/ 1001569 h 1001569"/>
                <a:gd name="connsiteX3" fmla="*/ 0 w 5298830"/>
                <a:gd name="connsiteY3" fmla="*/ 1001569 h 1001569"/>
                <a:gd name="connsiteX4" fmla="*/ 0 w 5298830"/>
                <a:gd name="connsiteY4" fmla="*/ 0 h 1001569"/>
                <a:gd name="connsiteX0" fmla="*/ 281354 w 5298830"/>
                <a:gd name="connsiteY0" fmla="*/ 211016 h 1001569"/>
                <a:gd name="connsiteX1" fmla="*/ 5298830 w 5298830"/>
                <a:gd name="connsiteY1" fmla="*/ 0 h 1001569"/>
                <a:gd name="connsiteX2" fmla="*/ 5298830 w 5298830"/>
                <a:gd name="connsiteY2" fmla="*/ 1001569 h 1001569"/>
                <a:gd name="connsiteX3" fmla="*/ 0 w 5298830"/>
                <a:gd name="connsiteY3" fmla="*/ 1001569 h 1001569"/>
                <a:gd name="connsiteX4" fmla="*/ 281354 w 5298830"/>
                <a:gd name="connsiteY4" fmla="*/ 211016 h 1001569"/>
                <a:gd name="connsiteX0" fmla="*/ 281354 w 5298830"/>
                <a:gd name="connsiteY0" fmla="*/ 211016 h 1001569"/>
                <a:gd name="connsiteX1" fmla="*/ 5298830 w 5298830"/>
                <a:gd name="connsiteY1" fmla="*/ 0 h 1001569"/>
                <a:gd name="connsiteX2" fmla="*/ 5298830 w 5298830"/>
                <a:gd name="connsiteY2" fmla="*/ 1001569 h 1001569"/>
                <a:gd name="connsiteX3" fmla="*/ 0 w 5298830"/>
                <a:gd name="connsiteY3" fmla="*/ 1001569 h 1001569"/>
                <a:gd name="connsiteX4" fmla="*/ 281354 w 5298830"/>
                <a:gd name="connsiteY4" fmla="*/ 211016 h 1001569"/>
                <a:gd name="connsiteX0" fmla="*/ 281354 w 5298830"/>
                <a:gd name="connsiteY0" fmla="*/ 211016 h 1001569"/>
                <a:gd name="connsiteX1" fmla="*/ 5298830 w 5298830"/>
                <a:gd name="connsiteY1" fmla="*/ 0 h 1001569"/>
                <a:gd name="connsiteX2" fmla="*/ 5298830 w 5298830"/>
                <a:gd name="connsiteY2" fmla="*/ 1001569 h 1001569"/>
                <a:gd name="connsiteX3" fmla="*/ 0 w 5298830"/>
                <a:gd name="connsiteY3" fmla="*/ 1001569 h 1001569"/>
                <a:gd name="connsiteX4" fmla="*/ 281354 w 5298830"/>
                <a:gd name="connsiteY4" fmla="*/ 211016 h 100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8830" h="1001569">
                  <a:moveTo>
                    <a:pt x="281354" y="211016"/>
                  </a:moveTo>
                  <a:lnTo>
                    <a:pt x="5298830" y="0"/>
                  </a:lnTo>
                  <a:lnTo>
                    <a:pt x="5298830" y="1001569"/>
                  </a:lnTo>
                  <a:lnTo>
                    <a:pt x="0" y="1001569"/>
                  </a:lnTo>
                  <a:cubicBezTo>
                    <a:pt x="93785" y="738051"/>
                    <a:pt x="-105508" y="509704"/>
                    <a:pt x="281354" y="2110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8BFF1AC1-D7F0-B9B8-3D32-BF339A877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69" y="1855634"/>
            <a:ext cx="10398119" cy="2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33</Words>
  <Application>Microsoft Office PowerPoint</Application>
  <PresentationFormat>شاشة عريضة</PresentationFormat>
  <Paragraphs>46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7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2023-08-23T05:26:07Z</dcterms:modified>
</cp:coreProperties>
</file>