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es.liveworksheets.com/zg2348915nx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13.xml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12.xml"/><Relationship Id="rId4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5.xml"/><Relationship Id="rId4" Type="http://schemas.openxmlformats.org/officeDocument/2006/relationships/image" Target="../media/image19.png"/><Relationship Id="rId5" Type="http://schemas.openxmlformats.org/officeDocument/2006/relationships/slide" Target="slide16.xml"/><Relationship Id="rId6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slide" Target="slide18.xml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7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5.xm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slide" Target="slide7.xml"/><Relationship Id="rId5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9.xml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2944895" y="1049034"/>
            <a:ext cx="3889245" cy="154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الثاني</a:t>
            </a:r>
          </a:p>
          <a:p>
            <a:pPr algn="ctr" rtl="0">
              <a:defRPr b="1" sz="1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الدروس من </a:t>
            </a:r>
            <a:r>
              <a:t>٢-١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الى </a:t>
            </a:r>
            <a:r>
              <a:t>٢-٣</a:t>
            </a:r>
            <a:endParaRPr sz="100"/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6620265" y="374371"/>
            <a:ext cx="2523735" cy="674664"/>
            <a:chOff x="0" y="192657"/>
            <a:chExt cx="2523734" cy="674662"/>
          </a:xfrm>
        </p:grpSpPr>
        <p:sp>
          <p:nvSpPr>
            <p:cNvPr id="100" name="دائرة"/>
            <p:cNvSpPr/>
            <p:nvPr/>
          </p:nvSpPr>
          <p:spPr>
            <a:xfrm>
              <a:off x="168476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192657"/>
              <a:ext cx="2523735" cy="674664"/>
              <a:chOff x="0" y="192657"/>
              <a:chExt cx="2523734" cy="674662"/>
            </a:xfrm>
          </p:grpSpPr>
          <p:sp>
            <p:nvSpPr>
              <p:cNvPr id="101" name="الفصل"/>
              <p:cNvSpPr/>
              <p:nvPr/>
            </p:nvSpPr>
            <p:spPr>
              <a:xfrm>
                <a:off x="1238033" y="216026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/>
              <p:nvPr/>
            </p:nvSpPr>
            <p:spPr>
              <a:xfrm>
                <a:off x="1591137" y="509181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92657"/>
                <a:ext cx="175647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الجمع والطرح</a:t>
                </a:r>
              </a:p>
            </p:txBody>
          </p:sp>
        </p:grpSp>
      </p:grpSp>
      <p:pic>
        <p:nvPicPr>
          <p:cNvPr id="106" name="IMG_4362.jpeg" descr="IMG_4362.jpeg"/>
          <p:cNvPicPr>
            <a:picLocks noChangeAspect="1"/>
          </p:cNvPicPr>
          <p:nvPr/>
        </p:nvPicPr>
        <p:blipFill>
          <a:blip r:embed="rId3">
            <a:extLst/>
          </a:blip>
          <a:srcRect l="391" t="0" r="391" b="0"/>
          <a:stretch>
            <a:fillRect/>
          </a:stretch>
        </p:blipFill>
        <p:spPr>
          <a:xfrm>
            <a:off x="3465271" y="1932778"/>
            <a:ext cx="407535" cy="40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5843465" y="1932778"/>
            <a:ext cx="495762" cy="398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439744" y="1127536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3853.png" descr="IMG_3853.png"/>
          <p:cNvPicPr>
            <a:picLocks noChangeAspect="1"/>
          </p:cNvPicPr>
          <p:nvPr/>
        </p:nvPicPr>
        <p:blipFill>
          <a:blip r:embed="rId5">
            <a:extLst/>
          </a:blip>
          <a:srcRect l="0" t="2555" r="0" b="55698"/>
          <a:stretch>
            <a:fillRect/>
          </a:stretch>
        </p:blipFill>
        <p:spPr>
          <a:xfrm>
            <a:off x="2257600" y="505653"/>
            <a:ext cx="5738656" cy="2538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7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2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مربع نص 6"/>
          <p:cNvSpPr txBox="1"/>
          <p:nvPr/>
        </p:nvSpPr>
        <p:spPr>
          <a:xfrm>
            <a:off x="3953324" y="2635250"/>
            <a:ext cx="1392157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3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٣٠٠ ملل </a:t>
            </a:r>
          </a:p>
        </p:txBody>
      </p:sp>
      <p:pic>
        <p:nvPicPr>
          <p:cNvPr id="184" name="IMG_3853.png" descr="IMG_3853.png"/>
          <p:cNvPicPr>
            <a:picLocks noChangeAspect="1"/>
          </p:cNvPicPr>
          <p:nvPr/>
        </p:nvPicPr>
        <p:blipFill>
          <a:blip r:embed="rId4">
            <a:extLst/>
          </a:blip>
          <a:srcRect l="0" t="2555" r="0" b="55698"/>
          <a:stretch>
            <a:fillRect/>
          </a:stretch>
        </p:blipFill>
        <p:spPr>
          <a:xfrm>
            <a:off x="2678731" y="417039"/>
            <a:ext cx="4865923" cy="2152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ربع نص 6"/>
          <p:cNvSpPr txBox="1"/>
          <p:nvPr/>
        </p:nvSpPr>
        <p:spPr>
          <a:xfrm>
            <a:off x="5072126" y="2651843"/>
            <a:ext cx="648309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3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≈ </a:t>
            </a:r>
          </a:p>
        </p:txBody>
      </p:sp>
      <p:grpSp>
        <p:nvGrpSpPr>
          <p:cNvPr id="191" name="تجميع"/>
          <p:cNvGrpSpPr/>
          <p:nvPr/>
        </p:nvGrpSpPr>
        <p:grpSpPr>
          <a:xfrm>
            <a:off x="5396280" y="2345690"/>
            <a:ext cx="1392156" cy="1018622"/>
            <a:chOff x="0" y="0"/>
            <a:chExt cx="1392155" cy="1018620"/>
          </a:xfrm>
        </p:grpSpPr>
        <p:grpSp>
          <p:nvGrpSpPr>
            <p:cNvPr id="189" name="تجميع"/>
            <p:cNvGrpSpPr/>
            <p:nvPr/>
          </p:nvGrpSpPr>
          <p:grpSpPr>
            <a:xfrm>
              <a:off x="0" y="223602"/>
              <a:ext cx="1392156" cy="795019"/>
              <a:chOff x="0" y="0"/>
              <a:chExt cx="1392155" cy="795017"/>
            </a:xfrm>
          </p:grpSpPr>
          <p:sp>
            <p:nvSpPr>
              <p:cNvPr id="186" name="مربع نص 6"/>
              <p:cNvSpPr txBox="1"/>
              <p:nvPr/>
            </p:nvSpPr>
            <p:spPr>
              <a:xfrm>
                <a:off x="0" y="0"/>
                <a:ext cx="1392156" cy="795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3900">
                    <a:solidFill>
                      <a:srgbClr val="0061FE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٦ ٩ ٢</a:t>
                </a:r>
              </a:p>
            </p:txBody>
          </p:sp>
          <p:sp>
            <p:nvSpPr>
              <p:cNvPr id="187" name="دائرة"/>
              <p:cNvSpPr/>
              <p:nvPr/>
            </p:nvSpPr>
            <p:spPr>
              <a:xfrm>
                <a:off x="831514" y="209727"/>
                <a:ext cx="420646" cy="420646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 rtl="0">
                  <a:defRPr>
                    <a:solidFill>
                      <a:srgbClr val="B92D5D"/>
                    </a:solidFill>
                  </a:defRPr>
                </a:pPr>
              </a:p>
            </p:txBody>
          </p:sp>
          <p:sp>
            <p:nvSpPr>
              <p:cNvPr id="188" name="خط"/>
              <p:cNvSpPr/>
              <p:nvPr/>
            </p:nvSpPr>
            <p:spPr>
              <a:xfrm>
                <a:off x="617790" y="642074"/>
                <a:ext cx="258175" cy="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90" name="مربع نص 6"/>
            <p:cNvSpPr txBox="1"/>
            <p:nvPr/>
          </p:nvSpPr>
          <p:spPr>
            <a:xfrm>
              <a:off x="324154" y="0"/>
              <a:ext cx="607636" cy="629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3000">
                  <a:solidFill>
                    <a:srgbClr val="B92D5D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b="0">
                  <a:solidFill>
                    <a:srgbClr val="B92D5D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400138" y="960278"/>
            <a:ext cx="620568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3853.png" descr="IMG_3853.png"/>
          <p:cNvPicPr>
            <a:picLocks noChangeAspect="1"/>
          </p:cNvPicPr>
          <p:nvPr/>
        </p:nvPicPr>
        <p:blipFill>
          <a:blip r:embed="rId5">
            <a:extLst/>
          </a:blip>
          <a:srcRect l="0" t="48677" r="0" b="0"/>
          <a:stretch>
            <a:fillRect/>
          </a:stretch>
        </p:blipFill>
        <p:spPr>
          <a:xfrm>
            <a:off x="2257600" y="505653"/>
            <a:ext cx="5738656" cy="3120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98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01" name="IMG_3853.png" descr="IMG_3853.png"/>
          <p:cNvPicPr>
            <a:picLocks noChangeAspect="1"/>
          </p:cNvPicPr>
          <p:nvPr/>
        </p:nvPicPr>
        <p:blipFill>
          <a:blip r:embed="rId4">
            <a:extLst/>
          </a:blip>
          <a:srcRect l="0" t="48677" r="0" b="0"/>
          <a:stretch>
            <a:fillRect/>
          </a:stretch>
        </p:blipFill>
        <p:spPr>
          <a:xfrm>
            <a:off x="2781002" y="505432"/>
            <a:ext cx="5287384" cy="287492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مربع نص 6"/>
          <p:cNvSpPr txBox="1"/>
          <p:nvPr/>
        </p:nvSpPr>
        <p:spPr>
          <a:xfrm>
            <a:off x="2106865" y="3290232"/>
            <a:ext cx="5147458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30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٢١٫٧٢ - ١٨٫٤٥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٢٢ - ١٨ = </a:t>
            </a: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٤ سم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322582" y="1647049"/>
            <a:ext cx="508001" cy="353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صورة 3" descr="صورة 3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322582" y="3508019"/>
            <a:ext cx="508001" cy="353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3854.png" descr="IMG_3854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7026"/>
          <a:stretch>
            <a:fillRect/>
          </a:stretch>
        </p:blipFill>
        <p:spPr>
          <a:xfrm>
            <a:off x="3319278" y="417039"/>
            <a:ext cx="4489037" cy="3804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09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0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2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8895" y="2919542"/>
            <a:ext cx="2431334" cy="243133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مربع نص 6"/>
          <p:cNvSpPr txBox="1"/>
          <p:nvPr/>
        </p:nvSpPr>
        <p:spPr>
          <a:xfrm>
            <a:off x="1697092" y="2027651"/>
            <a:ext cx="5430069" cy="1783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r" rtl="0">
              <a:lnSpc>
                <a:spcPct val="150000"/>
              </a:lnSpc>
              <a:defRPr b="1" sz="2200">
                <a:solidFill>
                  <a:srgbClr val="0061FE"/>
                </a:solidFill>
              </a:defRPr>
            </a:pPr>
            <a:r>
              <a:t>بما أن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عدد المباريات التي فاز بها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١٧ مبارة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lnSpc>
                <a:spcPct val="150000"/>
              </a:lnSpc>
              <a:defRPr b="1" sz="22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إذاً عدد المباريات التي خسرها = ١٧ -١٣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٤ مباريات</a:t>
            </a:r>
            <a:endParaRPr b="0">
              <a:solidFill>
                <a:srgbClr val="B92D5D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lnSpc>
                <a:spcPct val="150000"/>
              </a:lnSpc>
              <a:defRPr b="1" sz="22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عدد المباريات التي لعبها = ١٧ + ٤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٢١ مبارة</a:t>
            </a:r>
          </a:p>
        </p:txBody>
      </p:sp>
      <p:pic>
        <p:nvPicPr>
          <p:cNvPr id="214" name="IMG_3854.png" descr="IMG_3854.png"/>
          <p:cNvPicPr>
            <a:picLocks noChangeAspect="1"/>
          </p:cNvPicPr>
          <p:nvPr/>
        </p:nvPicPr>
        <p:blipFill>
          <a:blip r:embed="rId4">
            <a:extLst/>
          </a:blip>
          <a:srcRect l="9975" t="15776" r="0" b="53152"/>
          <a:stretch>
            <a:fillRect/>
          </a:stretch>
        </p:blipFill>
        <p:spPr>
          <a:xfrm>
            <a:off x="4224048" y="505653"/>
            <a:ext cx="3986864" cy="1598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16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7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9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2667" y="2802330"/>
            <a:ext cx="2431333" cy="243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3854.png" descr="IMG_3854.png"/>
          <p:cNvPicPr>
            <a:picLocks noChangeAspect="1"/>
          </p:cNvPicPr>
          <p:nvPr/>
        </p:nvPicPr>
        <p:blipFill>
          <a:blip r:embed="rId4">
            <a:extLst/>
          </a:blip>
          <a:srcRect l="11706" t="50000" r="0" b="24278"/>
          <a:stretch>
            <a:fillRect/>
          </a:stretch>
        </p:blipFill>
        <p:spPr>
          <a:xfrm>
            <a:off x="4431725" y="417039"/>
            <a:ext cx="3910226" cy="132299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مربع نص 6"/>
          <p:cNvSpPr txBox="1"/>
          <p:nvPr/>
        </p:nvSpPr>
        <p:spPr>
          <a:xfrm>
            <a:off x="1451632" y="1994183"/>
            <a:ext cx="6645043" cy="115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lnSpc>
                <a:spcPct val="150000"/>
              </a:lnSpc>
              <a:defRPr b="1" sz="2200">
                <a:solidFill>
                  <a:srgbClr val="0061FE"/>
                </a:solidFill>
              </a:defRPr>
            </a:pPr>
            <a:r>
              <a:t>عدد الصفحات التي قرأتها يومي الأحد والاثنين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٣٥ + ٢٣ = ٥٨ صفحة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lnSpc>
                <a:spcPct val="150000"/>
              </a:lnSpc>
              <a:defRPr b="1" sz="22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إذاً عدد الصفحات الكلي = 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٥٨ + ٦ = ٦٤ صفحة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00405" y="1155109"/>
            <a:ext cx="508001" cy="353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3854.png" descr="IMG_3854.png"/>
          <p:cNvPicPr>
            <a:picLocks noChangeAspect="1"/>
          </p:cNvPicPr>
          <p:nvPr/>
        </p:nvPicPr>
        <p:blipFill>
          <a:blip r:embed="rId5">
            <a:extLst/>
          </a:blip>
          <a:srcRect l="0" t="78357" r="0" b="0"/>
          <a:stretch>
            <a:fillRect/>
          </a:stretch>
        </p:blipFill>
        <p:spPr>
          <a:xfrm>
            <a:off x="1935922" y="429651"/>
            <a:ext cx="6336083" cy="1592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27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28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0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0606" y="2571750"/>
            <a:ext cx="2247006" cy="224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مربع نص 6"/>
          <p:cNvSpPr txBox="1"/>
          <p:nvPr/>
        </p:nvSpPr>
        <p:spPr>
          <a:xfrm>
            <a:off x="2202006" y="2022310"/>
            <a:ext cx="5488205" cy="408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b="1" sz="29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ترتيبهما رأسياً ثم طرح المنازل حسب قيمتها </a:t>
            </a:r>
          </a:p>
        </p:txBody>
      </p:sp>
      <p:pic>
        <p:nvPicPr>
          <p:cNvPr id="232" name="IMG_3854.png" descr="IMG_3854.png"/>
          <p:cNvPicPr>
            <a:picLocks noChangeAspect="1"/>
          </p:cNvPicPr>
          <p:nvPr/>
        </p:nvPicPr>
        <p:blipFill>
          <a:blip r:embed="rId4">
            <a:extLst/>
          </a:blip>
          <a:srcRect l="0" t="78357" r="0" b="0"/>
          <a:stretch>
            <a:fillRect/>
          </a:stretch>
        </p:blipFill>
        <p:spPr>
          <a:xfrm>
            <a:off x="1935922" y="429651"/>
            <a:ext cx="6336083" cy="15926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تجميع"/>
          <p:cNvGrpSpPr/>
          <p:nvPr/>
        </p:nvGrpSpPr>
        <p:grpSpPr>
          <a:xfrm>
            <a:off x="4283824" y="2571750"/>
            <a:ext cx="1137617" cy="881298"/>
            <a:chOff x="0" y="0"/>
            <a:chExt cx="1137615" cy="881297"/>
          </a:xfrm>
        </p:grpSpPr>
        <p:grpSp>
          <p:nvGrpSpPr>
            <p:cNvPr id="236" name="تجميع"/>
            <p:cNvGrpSpPr/>
            <p:nvPr/>
          </p:nvGrpSpPr>
          <p:grpSpPr>
            <a:xfrm>
              <a:off x="0" y="0"/>
              <a:ext cx="936831" cy="881298"/>
              <a:chOff x="0" y="0"/>
              <a:chExt cx="936830" cy="881297"/>
            </a:xfrm>
          </p:grpSpPr>
          <p:sp>
            <p:nvSpPr>
              <p:cNvPr id="233" name="مربع نص 6"/>
              <p:cNvSpPr/>
              <p:nvPr/>
            </p:nvSpPr>
            <p:spPr>
              <a:xfrm>
                <a:off x="0" y="0"/>
                <a:ext cx="93683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٢١٥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٢١٤</a:t>
                </a:r>
              </a:p>
            </p:txBody>
          </p:sp>
          <p:sp>
            <p:nvSpPr>
              <p:cNvPr id="234" name="خط"/>
              <p:cNvSpPr/>
              <p:nvPr/>
            </p:nvSpPr>
            <p:spPr>
              <a:xfrm flipH="1">
                <a:off x="130801" y="881297"/>
                <a:ext cx="675228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5" name="مربع نص 6"/>
              <p:cNvSpPr/>
              <p:nvPr/>
            </p:nvSpPr>
            <p:spPr>
              <a:xfrm>
                <a:off x="202044" y="843197"/>
                <a:ext cx="53274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80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٠٠١</a:t>
                </a:r>
              </a:p>
            </p:txBody>
          </p:sp>
        </p:grpSp>
        <p:sp>
          <p:nvSpPr>
            <p:cNvPr id="237" name="مربع نص 6"/>
            <p:cNvSpPr/>
            <p:nvPr/>
          </p:nvSpPr>
          <p:spPr>
            <a:xfrm>
              <a:off x="786846" y="285842"/>
              <a:ext cx="3507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2000">
                  <a:solidFill>
                    <a:srgbClr val="B92D5D"/>
                  </a:solidFill>
                  <a:latin typeface="Kailasa Bold"/>
                  <a:ea typeface="Kailasa Bold"/>
                  <a:cs typeface="Kailasa Bold"/>
                  <a:sym typeface="Kailasa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B92D5D"/>
                  </a:solidFill>
                </a:rPr>
                <a:t>+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61199" y="4018495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3851.png" descr="IMG_3851.png"/>
          <p:cNvPicPr>
            <a:picLocks noChangeAspect="1"/>
          </p:cNvPicPr>
          <p:nvPr/>
        </p:nvPicPr>
        <p:blipFill>
          <a:blip r:embed="rId4">
            <a:extLst/>
          </a:blip>
          <a:srcRect l="0" t="0" r="7447" b="50000"/>
          <a:stretch>
            <a:fillRect/>
          </a:stretch>
        </p:blipFill>
        <p:spPr>
          <a:xfrm>
            <a:off x="2649359" y="505652"/>
            <a:ext cx="5495827" cy="3112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sp>
        <p:nvSpPr>
          <p:cNvPr id="116" name="مربع نص 6"/>
          <p:cNvSpPr txBox="1"/>
          <p:nvPr/>
        </p:nvSpPr>
        <p:spPr>
          <a:xfrm>
            <a:off x="6160101" y="1409474"/>
            <a:ext cx="458034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٤٠</a:t>
            </a:r>
          </a:p>
        </p:txBody>
      </p:sp>
      <p:pic>
        <p:nvPicPr>
          <p:cNvPr id="117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0704" y="2767030"/>
            <a:ext cx="2220731" cy="2220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G_3851.png" descr="IMG_3851.png"/>
          <p:cNvPicPr>
            <a:picLocks noChangeAspect="1"/>
          </p:cNvPicPr>
          <p:nvPr/>
        </p:nvPicPr>
        <p:blipFill>
          <a:blip r:embed="rId4">
            <a:extLst/>
          </a:blip>
          <a:srcRect l="0" t="0" r="7447" b="50000"/>
          <a:stretch>
            <a:fillRect/>
          </a:stretch>
        </p:blipFill>
        <p:spPr>
          <a:xfrm>
            <a:off x="2649359" y="505652"/>
            <a:ext cx="5495827" cy="311285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مربع نص 6"/>
          <p:cNvSpPr txBox="1"/>
          <p:nvPr/>
        </p:nvSpPr>
        <p:spPr>
          <a:xfrm>
            <a:off x="5397321" y="2035512"/>
            <a:ext cx="105697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١٢٠٠</a:t>
            </a:r>
          </a:p>
        </p:txBody>
      </p:sp>
      <p:sp>
        <p:nvSpPr>
          <p:cNvPr id="120" name="مربع نص 6"/>
          <p:cNvSpPr txBox="1"/>
          <p:nvPr/>
        </p:nvSpPr>
        <p:spPr>
          <a:xfrm>
            <a:off x="4941927" y="2694899"/>
            <a:ext cx="1218175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٧٨٠٠٠٠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85175" y="4018677"/>
            <a:ext cx="600688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3851.png" descr="IMG_3851.png"/>
          <p:cNvPicPr>
            <a:picLocks noChangeAspect="1"/>
          </p:cNvPicPr>
          <p:nvPr/>
        </p:nvPicPr>
        <p:blipFill>
          <a:blip r:embed="rId5">
            <a:extLst/>
          </a:blip>
          <a:srcRect l="0" t="50000" r="7447" b="0"/>
          <a:stretch>
            <a:fillRect/>
          </a:stretch>
        </p:blipFill>
        <p:spPr>
          <a:xfrm>
            <a:off x="2702415" y="505653"/>
            <a:ext cx="5495828" cy="3112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6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7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29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147981" y="3427266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3851.png" descr="IMG_3851.png"/>
          <p:cNvPicPr>
            <a:picLocks noChangeAspect="1"/>
          </p:cNvPicPr>
          <p:nvPr/>
        </p:nvPicPr>
        <p:blipFill>
          <a:blip r:embed="rId4">
            <a:extLst/>
          </a:blip>
          <a:srcRect l="0" t="50000" r="7447" b="0"/>
          <a:stretch>
            <a:fillRect/>
          </a:stretch>
        </p:blipFill>
        <p:spPr>
          <a:xfrm>
            <a:off x="2702415" y="505653"/>
            <a:ext cx="5495828" cy="311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مربع نص 6"/>
          <p:cNvSpPr txBox="1"/>
          <p:nvPr/>
        </p:nvSpPr>
        <p:spPr>
          <a:xfrm>
            <a:off x="5259461" y="1586008"/>
            <a:ext cx="458034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١٢</a:t>
            </a:r>
          </a:p>
        </p:txBody>
      </p:sp>
      <p:sp>
        <p:nvSpPr>
          <p:cNvPr id="132" name="مربع نص 6"/>
          <p:cNvSpPr txBox="1"/>
          <p:nvPr/>
        </p:nvSpPr>
        <p:spPr>
          <a:xfrm>
            <a:off x="4059155" y="2227321"/>
            <a:ext cx="714999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٤٫٣</a:t>
            </a:r>
          </a:p>
        </p:txBody>
      </p:sp>
      <p:sp>
        <p:nvSpPr>
          <p:cNvPr id="133" name="مربع نص 6"/>
          <p:cNvSpPr txBox="1"/>
          <p:nvPr/>
        </p:nvSpPr>
        <p:spPr>
          <a:xfrm>
            <a:off x="3701657" y="2937509"/>
            <a:ext cx="1160676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٠٫٠٢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852.png" descr="IMG_3852.png"/>
          <p:cNvPicPr>
            <a:picLocks noChangeAspect="1"/>
          </p:cNvPicPr>
          <p:nvPr/>
        </p:nvPicPr>
        <p:blipFill>
          <a:blip r:embed="rId3">
            <a:extLst/>
          </a:blip>
          <a:srcRect l="0" t="2531" r="3300" b="50000"/>
          <a:stretch>
            <a:fillRect/>
          </a:stretch>
        </p:blipFill>
        <p:spPr>
          <a:xfrm>
            <a:off x="2935086" y="505653"/>
            <a:ext cx="5406886" cy="292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712223" y="953338"/>
            <a:ext cx="600689" cy="425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9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0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2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7425134" y="3486834"/>
            <a:ext cx="1718969" cy="1444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3852.png" descr="IMG_3852.png"/>
          <p:cNvPicPr>
            <a:picLocks noChangeAspect="1"/>
          </p:cNvPicPr>
          <p:nvPr/>
        </p:nvPicPr>
        <p:blipFill>
          <a:blip r:embed="rId4">
            <a:extLst/>
          </a:blip>
          <a:srcRect l="0" t="2531" r="3300" b="50000"/>
          <a:stretch>
            <a:fillRect/>
          </a:stretch>
        </p:blipFill>
        <p:spPr>
          <a:xfrm>
            <a:off x="2935086" y="505653"/>
            <a:ext cx="5406886" cy="292747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مستطيل"/>
          <p:cNvSpPr/>
          <p:nvPr/>
        </p:nvSpPr>
        <p:spPr>
          <a:xfrm>
            <a:off x="3564854" y="2474441"/>
            <a:ext cx="1511121" cy="419618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flipH="1" rot="16200000">
            <a:off x="7767942" y="4051873"/>
            <a:ext cx="561832" cy="398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3852.png" descr="IMG_3852.png"/>
          <p:cNvPicPr>
            <a:picLocks noChangeAspect="1"/>
          </p:cNvPicPr>
          <p:nvPr/>
        </p:nvPicPr>
        <p:blipFill>
          <a:blip r:embed="rId5">
            <a:extLst/>
          </a:blip>
          <a:srcRect l="0" t="52531" r="2499" b="0"/>
          <a:stretch>
            <a:fillRect/>
          </a:stretch>
        </p:blipFill>
        <p:spPr>
          <a:xfrm>
            <a:off x="2578310" y="536434"/>
            <a:ext cx="5451657" cy="2927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0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1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3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276" y="3278812"/>
            <a:ext cx="1588874" cy="1588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3852.png" descr="IMG_3852.png"/>
          <p:cNvPicPr>
            <a:picLocks noChangeAspect="1"/>
          </p:cNvPicPr>
          <p:nvPr/>
        </p:nvPicPr>
        <p:blipFill>
          <a:blip r:embed="rId4">
            <a:extLst/>
          </a:blip>
          <a:srcRect l="66731" t="71067" r="4192" b="14466"/>
          <a:stretch>
            <a:fillRect/>
          </a:stretch>
        </p:blipFill>
        <p:spPr>
          <a:xfrm>
            <a:off x="6504943" y="345315"/>
            <a:ext cx="1896832" cy="104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852.png" descr="IMG_3852.png"/>
          <p:cNvPicPr>
            <a:picLocks noChangeAspect="1"/>
          </p:cNvPicPr>
          <p:nvPr/>
        </p:nvPicPr>
        <p:blipFill>
          <a:blip r:embed="rId4">
            <a:extLst/>
          </a:blip>
          <a:srcRect l="54470" t="89592" r="2499" b="0"/>
          <a:stretch>
            <a:fillRect/>
          </a:stretch>
        </p:blipFill>
        <p:spPr>
          <a:xfrm>
            <a:off x="5462775" y="2351702"/>
            <a:ext cx="2710196" cy="7229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تجميع"/>
          <p:cNvGrpSpPr/>
          <p:nvPr/>
        </p:nvGrpSpPr>
        <p:grpSpPr>
          <a:xfrm>
            <a:off x="5306816" y="417039"/>
            <a:ext cx="980658" cy="881299"/>
            <a:chOff x="0" y="0"/>
            <a:chExt cx="980656" cy="881297"/>
          </a:xfrm>
        </p:grpSpPr>
        <p:grpSp>
          <p:nvGrpSpPr>
            <p:cNvPr id="159" name="تجميع"/>
            <p:cNvGrpSpPr/>
            <p:nvPr/>
          </p:nvGrpSpPr>
          <p:grpSpPr>
            <a:xfrm>
              <a:off x="0" y="0"/>
              <a:ext cx="936831" cy="881298"/>
              <a:chOff x="0" y="0"/>
              <a:chExt cx="936830" cy="881297"/>
            </a:xfrm>
          </p:grpSpPr>
          <p:sp>
            <p:nvSpPr>
              <p:cNvPr id="156" name="مربع نص 6"/>
              <p:cNvSpPr/>
              <p:nvPr/>
            </p:nvSpPr>
            <p:spPr>
              <a:xfrm>
                <a:off x="0" y="0"/>
                <a:ext cx="93683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٩٠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٦٠</a:t>
                </a:r>
              </a:p>
            </p:txBody>
          </p:sp>
          <p:sp>
            <p:nvSpPr>
              <p:cNvPr id="157" name="خط"/>
              <p:cNvSpPr/>
              <p:nvPr/>
            </p:nvSpPr>
            <p:spPr>
              <a:xfrm flipH="1">
                <a:off x="130801" y="881297"/>
                <a:ext cx="675228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8" name="مربع نص 6"/>
              <p:cNvSpPr/>
              <p:nvPr/>
            </p:nvSpPr>
            <p:spPr>
              <a:xfrm>
                <a:off x="202044" y="843197"/>
                <a:ext cx="53274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80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١٥٠</a:t>
                </a:r>
              </a:p>
            </p:txBody>
          </p:sp>
        </p:grpSp>
        <p:sp>
          <p:nvSpPr>
            <p:cNvPr id="160" name="مربع نص 6"/>
            <p:cNvSpPr txBox="1"/>
            <p:nvPr/>
          </p:nvSpPr>
          <p:spPr>
            <a:xfrm>
              <a:off x="629887" y="276255"/>
              <a:ext cx="350770" cy="35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2000">
                  <a:solidFill>
                    <a:srgbClr val="B92D5D"/>
                  </a:solidFill>
                  <a:latin typeface="Kailasa Bold"/>
                  <a:ea typeface="Kailasa Bold"/>
                  <a:cs typeface="Kailasa Bold"/>
                  <a:sym typeface="Kailasa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B92D5D"/>
                  </a:solidFill>
                </a:rPr>
                <a:t>+</a:t>
              </a:r>
            </a:p>
          </p:txBody>
        </p:sp>
      </p:grpSp>
      <p:grpSp>
        <p:nvGrpSpPr>
          <p:cNvPr id="167" name="تجميع"/>
          <p:cNvGrpSpPr/>
          <p:nvPr/>
        </p:nvGrpSpPr>
        <p:grpSpPr>
          <a:xfrm>
            <a:off x="1907477" y="556453"/>
            <a:ext cx="980658" cy="881298"/>
            <a:chOff x="0" y="0"/>
            <a:chExt cx="980656" cy="881297"/>
          </a:xfrm>
        </p:grpSpPr>
        <p:grpSp>
          <p:nvGrpSpPr>
            <p:cNvPr id="165" name="تجميع"/>
            <p:cNvGrpSpPr/>
            <p:nvPr/>
          </p:nvGrpSpPr>
          <p:grpSpPr>
            <a:xfrm>
              <a:off x="0" y="0"/>
              <a:ext cx="936831" cy="881298"/>
              <a:chOff x="0" y="0"/>
              <a:chExt cx="936830" cy="881297"/>
            </a:xfrm>
          </p:grpSpPr>
          <p:sp>
            <p:nvSpPr>
              <p:cNvPr id="162" name="مربع نص 6"/>
              <p:cNvSpPr/>
              <p:nvPr/>
            </p:nvSpPr>
            <p:spPr>
              <a:xfrm>
                <a:off x="0" y="0"/>
                <a:ext cx="93683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١٦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١٢</a:t>
                </a:r>
              </a:p>
            </p:txBody>
          </p:sp>
          <p:sp>
            <p:nvSpPr>
              <p:cNvPr id="163" name="خط"/>
              <p:cNvSpPr/>
              <p:nvPr/>
            </p:nvSpPr>
            <p:spPr>
              <a:xfrm flipH="1">
                <a:off x="130801" y="881297"/>
                <a:ext cx="675228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" name="مربع نص 6"/>
              <p:cNvSpPr/>
              <p:nvPr/>
            </p:nvSpPr>
            <p:spPr>
              <a:xfrm>
                <a:off x="202044" y="843197"/>
                <a:ext cx="53274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80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٤</a:t>
                </a:r>
              </a:p>
            </p:txBody>
          </p:sp>
        </p:grpSp>
        <p:sp>
          <p:nvSpPr>
            <p:cNvPr id="166" name="مربع نص 6"/>
            <p:cNvSpPr txBox="1"/>
            <p:nvPr/>
          </p:nvSpPr>
          <p:spPr>
            <a:xfrm>
              <a:off x="629887" y="276255"/>
              <a:ext cx="350770" cy="35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2000">
                  <a:solidFill>
                    <a:srgbClr val="B92D5D"/>
                  </a:solidFill>
                  <a:latin typeface="Kailasa Bold"/>
                  <a:ea typeface="Kailasa Bold"/>
                  <a:cs typeface="Kailasa Bold"/>
                  <a:sym typeface="Kailasa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B92D5D"/>
                  </a:solidFill>
                </a:rPr>
                <a:t>-</a:t>
              </a:r>
            </a:p>
          </p:txBody>
        </p:sp>
      </p:grpSp>
      <p:sp>
        <p:nvSpPr>
          <p:cNvPr id="168" name="مربع نص 6"/>
          <p:cNvSpPr txBox="1"/>
          <p:nvPr/>
        </p:nvSpPr>
        <p:spPr>
          <a:xfrm>
            <a:off x="5398034" y="2910386"/>
            <a:ext cx="2708541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9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٤٠٠ + ١٢٠٠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١٦٠٠</a:t>
            </a:r>
          </a:p>
        </p:txBody>
      </p:sp>
      <p:sp>
        <p:nvSpPr>
          <p:cNvPr id="169" name="مربع نص 6"/>
          <p:cNvSpPr txBox="1"/>
          <p:nvPr/>
        </p:nvSpPr>
        <p:spPr>
          <a:xfrm>
            <a:off x="2106865" y="3033125"/>
            <a:ext cx="2212643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9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٦٠ - ٢٠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٤٠</a:t>
            </a:r>
          </a:p>
        </p:txBody>
      </p:sp>
      <p:pic>
        <p:nvPicPr>
          <p:cNvPr id="170" name="IMG_3852.png" descr="IMG_3852.png"/>
          <p:cNvPicPr>
            <a:picLocks noChangeAspect="1"/>
          </p:cNvPicPr>
          <p:nvPr/>
        </p:nvPicPr>
        <p:blipFill>
          <a:blip r:embed="rId4">
            <a:extLst/>
          </a:blip>
          <a:srcRect l="16700" t="71286" r="54223" b="14247"/>
          <a:stretch>
            <a:fillRect/>
          </a:stretch>
        </p:blipFill>
        <p:spPr>
          <a:xfrm>
            <a:off x="3015996" y="511842"/>
            <a:ext cx="1896832" cy="104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3852.png" descr="IMG_3852.png"/>
          <p:cNvPicPr>
            <a:picLocks noChangeAspect="1"/>
          </p:cNvPicPr>
          <p:nvPr/>
        </p:nvPicPr>
        <p:blipFill>
          <a:blip r:embed="rId4">
            <a:extLst/>
          </a:blip>
          <a:srcRect l="3077" t="89592" r="53891" b="0"/>
          <a:stretch>
            <a:fillRect/>
          </a:stretch>
        </p:blipFill>
        <p:spPr>
          <a:xfrm>
            <a:off x="2034477" y="2474441"/>
            <a:ext cx="2710196" cy="72298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خط"/>
          <p:cNvSpPr/>
          <p:nvPr/>
        </p:nvSpPr>
        <p:spPr>
          <a:xfrm flipV="1">
            <a:off x="50713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3" name="خط"/>
          <p:cNvSpPr/>
          <p:nvPr/>
        </p:nvSpPr>
        <p:spPr>
          <a:xfrm>
            <a:off x="1594456" y="2415829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