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Shape 7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114;p5"/>
          <p:cNvGrpSpPr/>
          <p:nvPr/>
        </p:nvGrpSpPr>
        <p:grpSpPr>
          <a:xfrm>
            <a:off x="12896796" y="4697466"/>
            <a:ext cx="10421672" cy="7115401"/>
            <a:chOff x="0" y="0"/>
            <a:chExt cx="10421670" cy="7115400"/>
          </a:xfrm>
        </p:grpSpPr>
        <p:grpSp>
          <p:nvGrpSpPr>
            <p:cNvPr id="436" name="Google Shape;115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23" name="Google Shape;116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17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18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19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20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21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22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2" name="Google Shape;123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30" name="Google Shape;124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31" name="Google Shape;125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33" name="Google Shape;126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34" name="Google Shape;127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28;p5"/>
              <p:cNvSpPr/>
              <p:nvPr/>
            </p:nvSpPr>
            <p:spPr>
              <a:xfrm>
                <a:off x="9760646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7" name="Google Shape;129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130;p5"/>
          <p:cNvGrpSpPr/>
          <p:nvPr/>
        </p:nvGrpSpPr>
        <p:grpSpPr>
          <a:xfrm>
            <a:off x="1065663" y="4697466"/>
            <a:ext cx="10421671" cy="7115401"/>
            <a:chOff x="0" y="0"/>
            <a:chExt cx="10421670" cy="7115400"/>
          </a:xfrm>
        </p:grpSpPr>
        <p:grpSp>
          <p:nvGrpSpPr>
            <p:cNvPr id="452" name="Google Shape;131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39" name="Google Shape;132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33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34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35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36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37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38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8" name="Google Shape;139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46" name="Google Shape;14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47" name="Google Shape;14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49" name="Google Shape;142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50" name="Google Shape;143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" name="Google Shape;144;p5"/>
              <p:cNvSpPr/>
              <p:nvPr/>
            </p:nvSpPr>
            <p:spPr>
              <a:xfrm>
                <a:off x="9760645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3" name="Google Shape;145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5" name="مستوى النص الأول…"/>
          <p:cNvSpPr txBox="1"/>
          <p:nvPr>
            <p:ph type="body" sz="quarter" idx="1"/>
          </p:nvPr>
        </p:nvSpPr>
        <p:spPr>
          <a:xfrm>
            <a:off x="1893330" y="7583133"/>
            <a:ext cx="7954401" cy="1288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b="1" sz="6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b="1" sz="6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b="1" sz="6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b="1" sz="6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b="1" sz="6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1" name="Google Shape;150;p5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69" name="Google Shape;151;p5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56" name="Google Shape;152;p5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Google Shape;153;p5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54;p5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55;p5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56;p5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57;p5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58;p5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5" name="Google Shape;159;p5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63" name="Google Shape;16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64" name="Google Shape;16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66" name="Google Shape;162;p5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67" name="Google Shape;163;p5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64;p5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165;p5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7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535198" y="1240431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042278" y="5371641"/>
            <a:ext cx="8457404" cy="809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166;p5" descr="Google Shape;166;p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757;p24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96" name="Google Shape;758;p24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83" name="Google Shape;759;p24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760;p24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761;p24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762;p24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763;p24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764;p24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765;p24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92" name="Google Shape;766;p24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90" name="Google Shape;767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91" name="Google Shape;768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93" name="Google Shape;769;p24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94" name="Google Shape;770;p24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771;p24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772;p24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14" name="Google Shape;773;p24"/>
          <p:cNvGrpSpPr/>
          <p:nvPr/>
        </p:nvGrpSpPr>
        <p:grpSpPr>
          <a:xfrm>
            <a:off x="16129538" y="4697466"/>
            <a:ext cx="7188928" cy="7115401"/>
            <a:chOff x="0" y="0"/>
            <a:chExt cx="7188927" cy="7115400"/>
          </a:xfrm>
        </p:grpSpPr>
        <p:grpSp>
          <p:nvGrpSpPr>
            <p:cNvPr id="512" name="Google Shape;774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499" name="Google Shape;775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776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777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778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779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780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781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08" name="Google Shape;782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06" name="Google Shape;783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07" name="Google Shape;784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09" name="Google Shape;785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10" name="Google Shape;786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787;p24"/>
              <p:cNvSpPr/>
              <p:nvPr/>
            </p:nvSpPr>
            <p:spPr>
              <a:xfrm>
                <a:off x="6527903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3" name="Google Shape;788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0" name="Google Shape;789;p24"/>
          <p:cNvGrpSpPr/>
          <p:nvPr/>
        </p:nvGrpSpPr>
        <p:grpSpPr>
          <a:xfrm>
            <a:off x="8597536" y="4697466"/>
            <a:ext cx="7188929" cy="7115401"/>
            <a:chOff x="0" y="0"/>
            <a:chExt cx="7188927" cy="7115400"/>
          </a:xfrm>
        </p:grpSpPr>
        <p:grpSp>
          <p:nvGrpSpPr>
            <p:cNvPr id="528" name="Google Shape;790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515" name="Google Shape;791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792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793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794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795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796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797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24" name="Google Shape;798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22" name="Google Shape;799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23" name="Google Shape;800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25" name="Google Shape;801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26" name="Google Shape;802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803;p24"/>
              <p:cNvSpPr/>
              <p:nvPr/>
            </p:nvSpPr>
            <p:spPr>
              <a:xfrm>
                <a:off x="6527904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9" name="Google Shape;804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805;p24"/>
          <p:cNvGrpSpPr/>
          <p:nvPr/>
        </p:nvGrpSpPr>
        <p:grpSpPr>
          <a:xfrm>
            <a:off x="1065671" y="4697466"/>
            <a:ext cx="7188929" cy="7115401"/>
            <a:chOff x="0" y="0"/>
            <a:chExt cx="7188927" cy="7115400"/>
          </a:xfrm>
        </p:grpSpPr>
        <p:grpSp>
          <p:nvGrpSpPr>
            <p:cNvPr id="544" name="Google Shape;806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531" name="Google Shape;807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808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809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810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811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812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813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40" name="Google Shape;814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38" name="Google Shape;815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39" name="Google Shape;816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41" name="Google Shape;817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42" name="Google Shape;818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819;p24"/>
              <p:cNvSpPr/>
              <p:nvPr/>
            </p:nvSpPr>
            <p:spPr>
              <a:xfrm>
                <a:off x="6527904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5" name="Google Shape;820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7" name="نص العنوان"/>
          <p:cNvSpPr txBox="1"/>
          <p:nvPr>
            <p:ph type="title"/>
          </p:nvPr>
        </p:nvSpPr>
        <p:spPr>
          <a:xfrm>
            <a:off x="16989333" y="7708733"/>
            <a:ext cx="4696001" cy="997601"/>
          </a:xfrm>
          <a:prstGeom prst="rect">
            <a:avLst/>
          </a:prstGeom>
          <a:ln w="12700"/>
        </p:spPr>
        <p:txBody>
          <a:bodyPr anchor="ctr"/>
          <a:lstStyle>
            <a:lvl1pPr>
              <a:defRPr b="1" sz="6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48" name="مستوى النص الأول…"/>
          <p:cNvSpPr txBox="1"/>
          <p:nvPr>
            <p:ph type="body" sz="quarter" idx="1"/>
          </p:nvPr>
        </p:nvSpPr>
        <p:spPr>
          <a:xfrm>
            <a:off x="16989333" y="8909533"/>
            <a:ext cx="4696001" cy="1392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3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3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3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3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549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977739" y="1183000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643366" y="7460382"/>
            <a:ext cx="6048909" cy="5789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Google Shape;821;p24" descr="Google Shape;821;p24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188;p7"/>
          <p:cNvGrpSpPr/>
          <p:nvPr/>
        </p:nvGrpSpPr>
        <p:grpSpPr>
          <a:xfrm>
            <a:off x="1499259" y="2583808"/>
            <a:ext cx="22223638" cy="10544412"/>
            <a:chOff x="0" y="0"/>
            <a:chExt cx="22223636" cy="10544411"/>
          </a:xfrm>
        </p:grpSpPr>
        <p:sp>
          <p:nvSpPr>
            <p:cNvPr id="559" name="Google Shape;189;p7"/>
            <p:cNvSpPr/>
            <p:nvPr/>
          </p:nvSpPr>
          <p:spPr>
            <a:xfrm>
              <a:off x="276" y="-1"/>
              <a:ext cx="22223361" cy="961070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90;p7"/>
            <p:cNvSpPr/>
            <p:nvPr/>
          </p:nvSpPr>
          <p:spPr>
            <a:xfrm>
              <a:off x="-1" y="961968"/>
              <a:ext cx="22223361" cy="9582444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91;p7"/>
            <p:cNvSpPr/>
            <p:nvPr/>
          </p:nvSpPr>
          <p:spPr>
            <a:xfrm>
              <a:off x="0" y="961968"/>
              <a:ext cx="21389381" cy="958244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562" name="Google Shape;192;p7"/>
            <p:cNvSpPr/>
            <p:nvPr/>
          </p:nvSpPr>
          <p:spPr>
            <a:xfrm>
              <a:off x="21389556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93;p7"/>
            <p:cNvSpPr/>
            <p:nvPr/>
          </p:nvSpPr>
          <p:spPr>
            <a:xfrm>
              <a:off x="2051403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94;p7"/>
            <p:cNvSpPr/>
            <p:nvPr/>
          </p:nvSpPr>
          <p:spPr>
            <a:xfrm>
              <a:off x="1963851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95;p7"/>
            <p:cNvSpPr/>
            <p:nvPr/>
          </p:nvSpPr>
          <p:spPr>
            <a:xfrm>
              <a:off x="20647108" y="312392"/>
              <a:ext cx="336417" cy="33641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68" name="Google Shape;196;p7"/>
            <p:cNvGrpSpPr/>
            <p:nvPr/>
          </p:nvGrpSpPr>
          <p:grpSpPr>
            <a:xfrm>
              <a:off x="21593285" y="324952"/>
              <a:ext cx="197907" cy="319554"/>
              <a:chOff x="0" y="0"/>
              <a:chExt cx="197906" cy="319553"/>
            </a:xfrm>
          </p:grpSpPr>
          <p:sp>
            <p:nvSpPr>
              <p:cNvPr id="566" name="Google Shape;197;p7"/>
              <p:cNvSpPr/>
              <p:nvPr/>
            </p:nvSpPr>
            <p:spPr>
              <a:xfrm>
                <a:off x="7716" y="2269"/>
                <a:ext cx="182474" cy="315013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67" name="Google Shape;198;p7"/>
              <p:cNvSpPr/>
              <p:nvPr/>
            </p:nvSpPr>
            <p:spPr>
              <a:xfrm flipH="1">
                <a:off x="0" y="0"/>
                <a:ext cx="197907" cy="3195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569" name="Google Shape;199;p7"/>
            <p:cNvSpPr/>
            <p:nvPr/>
          </p:nvSpPr>
          <p:spPr>
            <a:xfrm flipH="1">
              <a:off x="19786444" y="652712"/>
              <a:ext cx="307344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570" name="Google Shape;200;p7"/>
            <p:cNvSpPr/>
            <p:nvPr/>
          </p:nvSpPr>
          <p:spPr>
            <a:xfrm>
              <a:off x="21389556" y="96195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201;p7"/>
            <p:cNvSpPr/>
            <p:nvPr/>
          </p:nvSpPr>
          <p:spPr>
            <a:xfrm>
              <a:off x="21537074" y="1130353"/>
              <a:ext cx="307344" cy="26581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73" name="Google Shape;202;p7"/>
          <p:cNvSpPr/>
          <p:nvPr/>
        </p:nvSpPr>
        <p:spPr>
          <a:xfrm>
            <a:off x="22888847" y="4148555"/>
            <a:ext cx="603057" cy="8979388"/>
          </a:xfrm>
          <a:prstGeom prst="rect">
            <a:avLst/>
          </a:prstGeom>
          <a:solidFill>
            <a:srgbClr val="D3848B"/>
          </a:solidFill>
          <a:ln w="50800">
            <a:solidFill>
              <a:srgbClr val="23232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89" name="Google Shape;203;p7"/>
          <p:cNvGrpSpPr/>
          <p:nvPr/>
        </p:nvGrpSpPr>
        <p:grpSpPr>
          <a:xfrm>
            <a:off x="320621" y="764458"/>
            <a:ext cx="13764707" cy="2860412"/>
            <a:chOff x="0" y="0"/>
            <a:chExt cx="13764705" cy="2860411"/>
          </a:xfrm>
        </p:grpSpPr>
        <p:grpSp>
          <p:nvGrpSpPr>
            <p:cNvPr id="587" name="Google Shape;204;p7"/>
            <p:cNvGrpSpPr/>
            <p:nvPr/>
          </p:nvGrpSpPr>
          <p:grpSpPr>
            <a:xfrm>
              <a:off x="-1" y="-1"/>
              <a:ext cx="13764707" cy="2860412"/>
              <a:chOff x="0" y="0"/>
              <a:chExt cx="13764705" cy="2860411"/>
            </a:xfrm>
          </p:grpSpPr>
          <p:sp>
            <p:nvSpPr>
              <p:cNvPr id="574" name="Google Shape;205;p7"/>
              <p:cNvSpPr/>
              <p:nvPr/>
            </p:nvSpPr>
            <p:spPr>
              <a:xfrm>
                <a:off x="458" y="0"/>
                <a:ext cx="13764248" cy="7963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206;p7"/>
              <p:cNvSpPr/>
              <p:nvPr/>
            </p:nvSpPr>
            <p:spPr>
              <a:xfrm>
                <a:off x="-1" y="797047"/>
                <a:ext cx="13764248" cy="2063365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207;p7"/>
              <p:cNvSpPr/>
              <p:nvPr/>
            </p:nvSpPr>
            <p:spPr>
              <a:xfrm>
                <a:off x="458" y="797047"/>
                <a:ext cx="13073248" cy="1885797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25400" cap="flat">
                <a:solidFill>
                  <a:srgbClr val="71AD6F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CF9F3"/>
                    </a:solidFill>
                  </a:defRPr>
                </a:pPr>
              </a:p>
            </p:txBody>
          </p:sp>
          <p:sp>
            <p:nvSpPr>
              <p:cNvPr id="577" name="Google Shape;208;p7"/>
              <p:cNvSpPr/>
              <p:nvPr/>
            </p:nvSpPr>
            <p:spPr>
              <a:xfrm>
                <a:off x="13073450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209;p7"/>
              <p:cNvSpPr/>
              <p:nvPr/>
            </p:nvSpPr>
            <p:spPr>
              <a:xfrm>
                <a:off x="12348026" y="148578"/>
                <a:ext cx="499669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210;p7"/>
              <p:cNvSpPr/>
              <p:nvPr/>
            </p:nvSpPr>
            <p:spPr>
              <a:xfrm>
                <a:off x="11622608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211;p7"/>
              <p:cNvSpPr/>
              <p:nvPr/>
            </p:nvSpPr>
            <p:spPr>
              <a:xfrm>
                <a:off x="12458286" y="258835"/>
                <a:ext cx="278741" cy="27874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83" name="Google Shape;212;p7"/>
              <p:cNvGrpSpPr/>
              <p:nvPr/>
            </p:nvGrpSpPr>
            <p:grpSpPr>
              <a:xfrm>
                <a:off x="13242250" y="269242"/>
                <a:ext cx="163978" cy="264769"/>
                <a:chOff x="0" y="0"/>
                <a:chExt cx="163977" cy="264768"/>
              </a:xfrm>
            </p:grpSpPr>
            <p:sp>
              <p:nvSpPr>
                <p:cNvPr id="581" name="Google Shape;213;p7"/>
                <p:cNvSpPr/>
                <p:nvPr/>
              </p:nvSpPr>
              <p:spPr>
                <a:xfrm>
                  <a:off x="6393" y="1880"/>
                  <a:ext cx="151191" cy="261007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82" name="Google Shape;214;p7"/>
                <p:cNvSpPr/>
                <p:nvPr/>
              </p:nvSpPr>
              <p:spPr>
                <a:xfrm flipH="1">
                  <a:off x="0" y="0"/>
                  <a:ext cx="163978" cy="264769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84" name="Google Shape;215;p7"/>
              <p:cNvSpPr/>
              <p:nvPr/>
            </p:nvSpPr>
            <p:spPr>
              <a:xfrm flipH="1">
                <a:off x="11745177" y="540810"/>
                <a:ext cx="254652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85" name="Google Shape;216;p7"/>
              <p:cNvSpPr/>
              <p:nvPr/>
            </p:nvSpPr>
            <p:spPr>
              <a:xfrm>
                <a:off x="13073450" y="797033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217;p7"/>
              <p:cNvSpPr/>
              <p:nvPr/>
            </p:nvSpPr>
            <p:spPr>
              <a:xfrm>
                <a:off x="13195678" y="936563"/>
                <a:ext cx="254650" cy="22024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8" name="Google Shape;218;p7"/>
            <p:cNvSpPr/>
            <p:nvPr/>
          </p:nvSpPr>
          <p:spPr>
            <a:xfrm>
              <a:off x="13073476" y="1296484"/>
              <a:ext cx="499668" cy="154305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9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7856375" y="8200277"/>
            <a:ext cx="5029372" cy="481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Google Shape;219;p7" descr="Google Shape;219;p7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419077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_1_1_1_2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66;p22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613" name="Google Shape;667;p22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600" name="Google Shape;668;p22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1" name="Google Shape;669;p22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670;p22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671;p22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4" name="Google Shape;672;p22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673;p22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674;p22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09" name="Google Shape;675;p22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607" name="Google Shape;676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08" name="Google Shape;677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10" name="Google Shape;678;p22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11" name="Google Shape;679;p22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680;p22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14" name="Google Shape;681;p22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1" name="Google Shape;682;p22"/>
          <p:cNvGrpSpPr/>
          <p:nvPr/>
        </p:nvGrpSpPr>
        <p:grpSpPr>
          <a:xfrm>
            <a:off x="1065666" y="930133"/>
            <a:ext cx="15999734" cy="5325668"/>
            <a:chOff x="0" y="0"/>
            <a:chExt cx="15999733" cy="5325667"/>
          </a:xfrm>
        </p:grpSpPr>
        <p:grpSp>
          <p:nvGrpSpPr>
            <p:cNvPr id="629" name="Google Shape;683;p22"/>
            <p:cNvGrpSpPr/>
            <p:nvPr/>
          </p:nvGrpSpPr>
          <p:grpSpPr>
            <a:xfrm>
              <a:off x="-1" y="-1"/>
              <a:ext cx="15999735" cy="5325669"/>
              <a:chOff x="0" y="0"/>
              <a:chExt cx="15999733" cy="5325667"/>
            </a:xfrm>
          </p:grpSpPr>
          <p:sp>
            <p:nvSpPr>
              <p:cNvPr id="616" name="Google Shape;684;p22"/>
              <p:cNvSpPr/>
              <p:nvPr/>
            </p:nvSpPr>
            <p:spPr>
              <a:xfrm>
                <a:off x="533" y="-1"/>
                <a:ext cx="15999201" cy="9256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685;p22"/>
              <p:cNvSpPr/>
              <p:nvPr/>
            </p:nvSpPr>
            <p:spPr>
              <a:xfrm>
                <a:off x="-1" y="926466"/>
                <a:ext cx="15999202" cy="43992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686;p22"/>
              <p:cNvSpPr/>
              <p:nvPr/>
            </p:nvSpPr>
            <p:spPr>
              <a:xfrm>
                <a:off x="532" y="926466"/>
                <a:ext cx="15196002" cy="41224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687;p22"/>
              <p:cNvSpPr/>
              <p:nvPr/>
            </p:nvSpPr>
            <p:spPr>
              <a:xfrm>
                <a:off x="15196235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688;p22"/>
              <p:cNvSpPr/>
              <p:nvPr/>
            </p:nvSpPr>
            <p:spPr>
              <a:xfrm>
                <a:off x="14353024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689;p22"/>
              <p:cNvSpPr/>
              <p:nvPr/>
            </p:nvSpPr>
            <p:spPr>
              <a:xfrm>
                <a:off x="13509817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690;p22"/>
              <p:cNvSpPr/>
              <p:nvPr/>
            </p:nvSpPr>
            <p:spPr>
              <a:xfrm>
                <a:off x="14481187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25" name="Google Shape;691;p22"/>
              <p:cNvGrpSpPr/>
              <p:nvPr/>
            </p:nvGrpSpPr>
            <p:grpSpPr>
              <a:xfrm>
                <a:off x="15392446" y="312959"/>
                <a:ext cx="190604" cy="307761"/>
                <a:chOff x="0" y="0"/>
                <a:chExt cx="190602" cy="307760"/>
              </a:xfrm>
            </p:grpSpPr>
            <p:sp>
              <p:nvSpPr>
                <p:cNvPr id="623" name="Google Shape;692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24" name="Google Shape;693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26" name="Google Shape;694;p22"/>
              <p:cNvSpPr/>
              <p:nvPr/>
            </p:nvSpPr>
            <p:spPr>
              <a:xfrm flipH="1">
                <a:off x="13652289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27" name="Google Shape;695;p22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696;p22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0" name="Google Shape;697;p22"/>
            <p:cNvSpPr/>
            <p:nvPr/>
          </p:nvSpPr>
          <p:spPr>
            <a:xfrm>
              <a:off x="15196267" y="1507000"/>
              <a:ext cx="580801" cy="38184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32" name="مستوى النص الأول…"/>
          <p:cNvSpPr txBox="1"/>
          <p:nvPr>
            <p:ph type="body" sz="half" idx="1"/>
          </p:nvPr>
        </p:nvSpPr>
        <p:spPr>
          <a:xfrm>
            <a:off x="2370666" y="6246533"/>
            <a:ext cx="14694402" cy="5566401"/>
          </a:xfrm>
          <a:prstGeom prst="rect">
            <a:avLst/>
          </a:prstGeom>
        </p:spPr>
        <p:txBody>
          <a:bodyPr anchor="ctr"/>
          <a:lstStyle>
            <a:lvl1pPr marL="916214" indent="-751114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33" name="نص العنوان"/>
          <p:cNvSpPr txBox="1"/>
          <p:nvPr>
            <p:ph type="title"/>
          </p:nvPr>
        </p:nvSpPr>
        <p:spPr>
          <a:xfrm>
            <a:off x="1438132" y="2298466"/>
            <a:ext cx="11882402" cy="29888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634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288103" y="5686493"/>
            <a:ext cx="7539489" cy="721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9533" y="11846799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698;p22" descr="Google Shape;698;p2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490303" y="1922138"/>
            <a:ext cx="4219180" cy="40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8894" y="12008467"/>
            <a:ext cx="2634892" cy="911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Google Shape;95;p4"/>
          <p:cNvGrpSpPr/>
          <p:nvPr/>
        </p:nvGrpSpPr>
        <p:grpSpPr>
          <a:xfrm>
            <a:off x="-534" y="-1"/>
            <a:ext cx="24384067" cy="13715910"/>
            <a:chOff x="-266" y="0"/>
            <a:chExt cx="24384066" cy="13715908"/>
          </a:xfrm>
        </p:grpSpPr>
        <p:sp>
          <p:nvSpPr>
            <p:cNvPr id="646" name="Google Shape;96;p4"/>
            <p:cNvSpPr/>
            <p:nvPr/>
          </p:nvSpPr>
          <p:spPr>
            <a:xfrm>
              <a:off x="-267" y="-1"/>
              <a:ext cx="24384001" cy="93541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97;p4"/>
            <p:cNvSpPr/>
            <p:nvPr/>
          </p:nvSpPr>
          <p:spPr>
            <a:xfrm>
              <a:off x="-201" y="936198"/>
              <a:ext cx="24384001" cy="12779644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98;p4"/>
            <p:cNvSpPr/>
            <p:nvPr/>
          </p:nvSpPr>
          <p:spPr>
            <a:xfrm>
              <a:off x="23580866" y="1522863"/>
              <a:ext cx="580801" cy="12192686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99;p4"/>
            <p:cNvSpPr/>
            <p:nvPr/>
          </p:nvSpPr>
          <p:spPr>
            <a:xfrm>
              <a:off x="-267" y="936265"/>
              <a:ext cx="23580801" cy="12779644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00;p4"/>
            <p:cNvSpPr/>
            <p:nvPr/>
          </p:nvSpPr>
          <p:spPr>
            <a:xfrm>
              <a:off x="2358083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01;p4"/>
            <p:cNvSpPr/>
            <p:nvPr/>
          </p:nvSpPr>
          <p:spPr>
            <a:xfrm>
              <a:off x="22737624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02;p4"/>
            <p:cNvSpPr/>
            <p:nvPr/>
          </p:nvSpPr>
          <p:spPr>
            <a:xfrm>
              <a:off x="2189441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03;p4"/>
            <p:cNvSpPr/>
            <p:nvPr/>
          </p:nvSpPr>
          <p:spPr>
            <a:xfrm>
              <a:off x="22865785" y="303993"/>
              <a:ext cx="324001" cy="327433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56" name="Google Shape;104;p4"/>
            <p:cNvGrpSpPr/>
            <p:nvPr/>
          </p:nvGrpSpPr>
          <p:grpSpPr>
            <a:xfrm>
              <a:off x="23777046" y="316217"/>
              <a:ext cx="190604" cy="311023"/>
              <a:chOff x="0" y="0"/>
              <a:chExt cx="190602" cy="311021"/>
            </a:xfrm>
          </p:grpSpPr>
          <p:sp>
            <p:nvSpPr>
              <p:cNvPr id="654" name="Google Shape;105;p4"/>
              <p:cNvSpPr/>
              <p:nvPr/>
            </p:nvSpPr>
            <p:spPr>
              <a:xfrm>
                <a:off x="7431" y="2208"/>
                <a:ext cx="175740" cy="30660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55" name="Google Shape;106;p4"/>
              <p:cNvSpPr/>
              <p:nvPr/>
            </p:nvSpPr>
            <p:spPr>
              <a:xfrm flipH="1">
                <a:off x="-1" y="0"/>
                <a:ext cx="190604" cy="311022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57" name="Google Shape;107;p4"/>
            <p:cNvSpPr/>
            <p:nvPr/>
          </p:nvSpPr>
          <p:spPr>
            <a:xfrm flipH="1">
              <a:off x="22036887" y="6351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58" name="Google Shape;108;p4"/>
            <p:cNvSpPr/>
            <p:nvPr/>
          </p:nvSpPr>
          <p:spPr>
            <a:xfrm>
              <a:off x="23580835" y="936211"/>
              <a:ext cx="580801" cy="586956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09;p4"/>
            <p:cNvSpPr/>
            <p:nvPr/>
          </p:nvSpPr>
          <p:spPr>
            <a:xfrm>
              <a:off x="23722910" y="1100117"/>
              <a:ext cx="296001" cy="258715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61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4780" t="18111" r="14780" b="14724"/>
          <a:stretch>
            <a:fillRect/>
          </a:stretch>
        </p:blipFill>
        <p:spPr>
          <a:xfrm>
            <a:off x="8954802" y="1369967"/>
            <a:ext cx="12225279" cy="11700617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409;p15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670" name="Google Shape;410;p15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411;p15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412;p15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413;p15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414;p15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415;p15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416;p15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417;p15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80" name="Google Shape;418;p15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678" name="Google Shape;419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79" name="Google Shape;420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81" name="Google Shape;421;p15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82" name="Google Shape;422;p15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423;p15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99" name="Google Shape;424;p15"/>
          <p:cNvGrpSpPr/>
          <p:nvPr/>
        </p:nvGrpSpPr>
        <p:grpSpPr>
          <a:xfrm>
            <a:off x="13910933" y="5119800"/>
            <a:ext cx="9407202" cy="7656067"/>
            <a:chOff x="0" y="0"/>
            <a:chExt cx="9407200" cy="7656066"/>
          </a:xfrm>
        </p:grpSpPr>
        <p:sp>
          <p:nvSpPr>
            <p:cNvPr id="685" name="Google Shape;425;p15"/>
            <p:cNvSpPr/>
            <p:nvPr/>
          </p:nvSpPr>
          <p:spPr>
            <a:xfrm>
              <a:off x="-1" y="-1"/>
              <a:ext cx="9407202" cy="925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426;p15"/>
            <p:cNvSpPr/>
            <p:nvPr/>
          </p:nvSpPr>
          <p:spPr>
            <a:xfrm>
              <a:off x="-1" y="926466"/>
              <a:ext cx="9407202" cy="6729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427;p15"/>
            <p:cNvSpPr/>
            <p:nvPr/>
          </p:nvSpPr>
          <p:spPr>
            <a:xfrm>
              <a:off x="8604600" y="1507000"/>
              <a:ext cx="580801" cy="6148800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428;p15"/>
            <p:cNvSpPr/>
            <p:nvPr/>
          </p:nvSpPr>
          <p:spPr>
            <a:xfrm>
              <a:off x="0" y="926466"/>
              <a:ext cx="8604001" cy="64888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689" name="Google Shape;429;p15"/>
            <p:cNvSpPr/>
            <p:nvPr/>
          </p:nvSpPr>
          <p:spPr>
            <a:xfrm>
              <a:off x="860456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430;p15"/>
            <p:cNvSpPr/>
            <p:nvPr/>
          </p:nvSpPr>
          <p:spPr>
            <a:xfrm>
              <a:off x="776135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431;p15"/>
            <p:cNvSpPr/>
            <p:nvPr/>
          </p:nvSpPr>
          <p:spPr>
            <a:xfrm>
              <a:off x="6918149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432;p15"/>
            <p:cNvSpPr/>
            <p:nvPr/>
          </p:nvSpPr>
          <p:spPr>
            <a:xfrm>
              <a:off x="7889520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95" name="Google Shape;433;p15"/>
            <p:cNvGrpSpPr/>
            <p:nvPr/>
          </p:nvGrpSpPr>
          <p:grpSpPr>
            <a:xfrm>
              <a:off x="8800779" y="312959"/>
              <a:ext cx="190603" cy="307761"/>
              <a:chOff x="0" y="0"/>
              <a:chExt cx="190602" cy="307760"/>
            </a:xfrm>
          </p:grpSpPr>
          <p:sp>
            <p:nvSpPr>
              <p:cNvPr id="693" name="Google Shape;434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94" name="Google Shape;435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96" name="Google Shape;436;p15"/>
            <p:cNvSpPr/>
            <p:nvPr/>
          </p:nvSpPr>
          <p:spPr>
            <a:xfrm flipH="1">
              <a:off x="7060621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97" name="Google Shape;437;p15"/>
            <p:cNvSpPr/>
            <p:nvPr/>
          </p:nvSpPr>
          <p:spPr>
            <a:xfrm>
              <a:off x="8604568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438;p15"/>
            <p:cNvSpPr/>
            <p:nvPr/>
          </p:nvSpPr>
          <p:spPr>
            <a:xfrm>
              <a:off x="8746642" y="1088637"/>
              <a:ext cx="296001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00" name="نص العنوان"/>
          <p:cNvSpPr txBox="1"/>
          <p:nvPr>
            <p:ph type="title"/>
          </p:nvPr>
        </p:nvSpPr>
        <p:spPr>
          <a:xfrm>
            <a:off x="2534533" y="3501866"/>
            <a:ext cx="10723200" cy="25936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01" name="مستوى النص الأول…"/>
          <p:cNvSpPr txBox="1"/>
          <p:nvPr>
            <p:ph type="body" sz="quarter" idx="1"/>
          </p:nvPr>
        </p:nvSpPr>
        <p:spPr>
          <a:xfrm>
            <a:off x="2475866" y="6858000"/>
            <a:ext cx="9407202" cy="3058400"/>
          </a:xfrm>
          <a:prstGeom prst="rect">
            <a:avLst/>
          </a:prstGeom>
        </p:spPr>
        <p:txBody>
          <a:bodyPr/>
          <a:lstStyle>
            <a:lvl1pPr marL="846666" indent="-7069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1pPr>
            <a:lvl2pPr marL="846666" indent="-2497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2pPr>
            <a:lvl3pPr marL="846666" indent="2074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3pPr>
            <a:lvl4pPr marL="846666" indent="6646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4pPr>
            <a:lvl5pPr marL="846666" indent="11218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702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46948" y="7782316"/>
            <a:ext cx="4516203" cy="432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1207950" y="10678932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Google Shape;439;p15" descr="Google Shape;439;p1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487" r="0" b="12487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Google Shape;11;p2"/>
          <p:cNvGrpSpPr/>
          <p:nvPr/>
        </p:nvGrpSpPr>
        <p:grpSpPr>
          <a:xfrm>
            <a:off x="4465829" y="3145858"/>
            <a:ext cx="16221608" cy="7656014"/>
            <a:chOff x="0" y="0"/>
            <a:chExt cx="16221606" cy="7656013"/>
          </a:xfrm>
        </p:grpSpPr>
        <p:sp>
          <p:nvSpPr>
            <p:cNvPr id="712" name="Google Shape;12;p2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3;p2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4;p2"/>
            <p:cNvSpPr/>
            <p:nvPr/>
          </p:nvSpPr>
          <p:spPr>
            <a:xfrm>
              <a:off x="15418568" y="1506973"/>
              <a:ext cx="580801" cy="568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5;p2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;p2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7;p2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8;p2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9;p2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22" name="Google Shape;20;p2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720" name="Google Shape;21;p2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21" name="Google Shape;22;p2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23" name="Google Shape;23;p2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24" name="Google Shape;24;p2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25;p2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1" name="Google Shape;26;p2"/>
          <p:cNvGrpSpPr/>
          <p:nvPr/>
        </p:nvGrpSpPr>
        <p:grpSpPr>
          <a:xfrm>
            <a:off x="10813702" y="8948564"/>
            <a:ext cx="11384201" cy="4106735"/>
            <a:chOff x="0" y="0"/>
            <a:chExt cx="11384199" cy="4106733"/>
          </a:xfrm>
        </p:grpSpPr>
        <p:sp>
          <p:nvSpPr>
            <p:cNvPr id="727" name="Google Shape;27;p2"/>
            <p:cNvSpPr/>
            <p:nvPr/>
          </p:nvSpPr>
          <p:spPr>
            <a:xfrm>
              <a:off x="200" y="-1"/>
              <a:ext cx="11384000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28;p2"/>
            <p:cNvSpPr/>
            <p:nvPr/>
          </p:nvSpPr>
          <p:spPr>
            <a:xfrm>
              <a:off x="0" y="810199"/>
              <a:ext cx="113840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29;p2"/>
            <p:cNvSpPr/>
            <p:nvPr/>
          </p:nvSpPr>
          <p:spPr>
            <a:xfrm>
              <a:off x="10682194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30;p2"/>
            <p:cNvSpPr/>
            <p:nvPr/>
          </p:nvSpPr>
          <p:spPr>
            <a:xfrm>
              <a:off x="10682216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31;p2"/>
            <p:cNvSpPr/>
            <p:nvPr/>
          </p:nvSpPr>
          <p:spPr>
            <a:xfrm>
              <a:off x="9944784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32;p2"/>
            <p:cNvSpPr/>
            <p:nvPr/>
          </p:nvSpPr>
          <p:spPr>
            <a:xfrm>
              <a:off x="9207352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33;p2"/>
            <p:cNvSpPr/>
            <p:nvPr/>
          </p:nvSpPr>
          <p:spPr>
            <a:xfrm>
              <a:off x="10056866" y="263106"/>
              <a:ext cx="284001" cy="284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36" name="Google Shape;34;p2"/>
            <p:cNvGrpSpPr/>
            <p:nvPr/>
          </p:nvGrpSpPr>
          <p:grpSpPr>
            <a:xfrm>
              <a:off x="10853813" y="273682"/>
              <a:ext cx="166692" cy="269153"/>
              <a:chOff x="0" y="0"/>
              <a:chExt cx="166690" cy="269152"/>
            </a:xfrm>
          </p:grpSpPr>
          <p:sp>
            <p:nvSpPr>
              <p:cNvPr id="734" name="Google Shape;35;p2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35" name="Google Shape;36;p2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37" name="Google Shape;37;p2"/>
            <p:cNvSpPr/>
            <p:nvPr/>
          </p:nvSpPr>
          <p:spPr>
            <a:xfrm flipH="1">
              <a:off x="9331618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38" name="Google Shape;38;p2"/>
            <p:cNvSpPr/>
            <p:nvPr/>
          </p:nvSpPr>
          <p:spPr>
            <a:xfrm>
              <a:off x="10682216" y="810223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39;p2"/>
            <p:cNvSpPr/>
            <p:nvPr/>
          </p:nvSpPr>
          <p:spPr>
            <a:xfrm>
              <a:off x="10806469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40;p2"/>
            <p:cNvSpPr/>
            <p:nvPr/>
          </p:nvSpPr>
          <p:spPr>
            <a:xfrm>
              <a:off x="194" y="810200"/>
              <a:ext cx="10681602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42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8144586" y="10580185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1539.png" descr="IMG_1539.png"/>
          <p:cNvPicPr>
            <a:picLocks noChangeAspect="1"/>
          </p:cNvPicPr>
          <p:nvPr/>
        </p:nvPicPr>
        <p:blipFill>
          <a:blip r:embed="rId3">
            <a:alphaModFix amt="26785"/>
            <a:extLst/>
          </a:blip>
          <a:srcRect l="14780" t="18111" r="14780" b="14724"/>
          <a:stretch>
            <a:fillRect/>
          </a:stretch>
        </p:blipFill>
        <p:spPr>
          <a:xfrm>
            <a:off x="20687435" y="4199966"/>
            <a:ext cx="3424259" cy="32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41;p2" descr="Google Shape;41;p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305493" y="192348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45;p3"/>
          <p:cNvGrpSpPr/>
          <p:nvPr/>
        </p:nvGrpSpPr>
        <p:grpSpPr>
          <a:xfrm>
            <a:off x="4081132" y="1903359"/>
            <a:ext cx="16221608" cy="7656015"/>
            <a:chOff x="0" y="0"/>
            <a:chExt cx="16221606" cy="7656013"/>
          </a:xfrm>
        </p:grpSpPr>
        <p:sp>
          <p:nvSpPr>
            <p:cNvPr id="273" name="Google Shape;46;p3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47;p3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48;p3"/>
            <p:cNvSpPr/>
            <p:nvPr/>
          </p:nvSpPr>
          <p:spPr>
            <a:xfrm>
              <a:off x="15418599" y="1506973"/>
              <a:ext cx="580801" cy="6148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49;p3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50;p3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51;p3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52;p3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53;p3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83" name="Google Shape;54;p3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281" name="Google Shape;55;p3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2" name="Google Shape;56;p3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84" name="Google Shape;57;p3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85" name="Google Shape;58;p3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59;p3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60;p3"/>
          <p:cNvGrpSpPr/>
          <p:nvPr/>
        </p:nvGrpSpPr>
        <p:grpSpPr>
          <a:xfrm>
            <a:off x="6233533" y="7706066"/>
            <a:ext cx="12343201" cy="4106735"/>
            <a:chOff x="0" y="0"/>
            <a:chExt cx="12343200" cy="4106733"/>
          </a:xfrm>
        </p:grpSpPr>
        <p:sp>
          <p:nvSpPr>
            <p:cNvPr id="288" name="Google Shape;61;p3"/>
            <p:cNvSpPr/>
            <p:nvPr/>
          </p:nvSpPr>
          <p:spPr>
            <a:xfrm>
              <a:off x="799" y="-1"/>
              <a:ext cx="12342402" cy="8096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62;p3"/>
            <p:cNvSpPr/>
            <p:nvPr/>
          </p:nvSpPr>
          <p:spPr>
            <a:xfrm>
              <a:off x="-1" y="810199"/>
              <a:ext cx="12342402" cy="3296002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3;p3"/>
            <p:cNvSpPr/>
            <p:nvPr/>
          </p:nvSpPr>
          <p:spPr>
            <a:xfrm>
              <a:off x="11640600" y="1317933"/>
              <a:ext cx="508001" cy="27888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4;p3"/>
            <p:cNvSpPr/>
            <p:nvPr/>
          </p:nvSpPr>
          <p:spPr>
            <a:xfrm>
              <a:off x="11640622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65;p3"/>
            <p:cNvSpPr/>
            <p:nvPr/>
          </p:nvSpPr>
          <p:spPr>
            <a:xfrm>
              <a:off x="10903190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66;p3"/>
            <p:cNvSpPr/>
            <p:nvPr/>
          </p:nvSpPr>
          <p:spPr>
            <a:xfrm>
              <a:off x="101657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67;p3"/>
            <p:cNvSpPr/>
            <p:nvPr/>
          </p:nvSpPr>
          <p:spPr>
            <a:xfrm>
              <a:off x="11015271" y="263106"/>
              <a:ext cx="284001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97" name="Google Shape;68;p3"/>
            <p:cNvGrpSpPr/>
            <p:nvPr/>
          </p:nvGrpSpPr>
          <p:grpSpPr>
            <a:xfrm>
              <a:off x="11812218" y="273682"/>
              <a:ext cx="166692" cy="269153"/>
              <a:chOff x="0" y="0"/>
              <a:chExt cx="166690" cy="269152"/>
            </a:xfrm>
          </p:grpSpPr>
          <p:sp>
            <p:nvSpPr>
              <p:cNvPr id="295" name="Google Shape;69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96" name="Google Shape;70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98" name="Google Shape;71;p3"/>
            <p:cNvSpPr/>
            <p:nvPr/>
          </p:nvSpPr>
          <p:spPr>
            <a:xfrm flipH="1">
              <a:off x="102900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99" name="Google Shape;72;p3"/>
            <p:cNvSpPr/>
            <p:nvPr/>
          </p:nvSpPr>
          <p:spPr>
            <a:xfrm>
              <a:off x="11640622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3;p3"/>
            <p:cNvSpPr/>
            <p:nvPr/>
          </p:nvSpPr>
          <p:spPr>
            <a:xfrm>
              <a:off x="11764874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4;p3"/>
            <p:cNvSpPr/>
            <p:nvPr/>
          </p:nvSpPr>
          <p:spPr>
            <a:xfrm>
              <a:off x="800" y="810200"/>
              <a:ext cx="11639200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نص العنوان"/>
          <p:cNvSpPr txBox="1"/>
          <p:nvPr>
            <p:ph type="title"/>
          </p:nvPr>
        </p:nvSpPr>
        <p:spPr>
          <a:xfrm>
            <a:off x="6528799" y="4871599"/>
            <a:ext cx="11326402" cy="2127201"/>
          </a:xfrm>
          <a:prstGeom prst="rect">
            <a:avLst/>
          </a:prstGeom>
        </p:spPr>
        <p:txBody>
          <a:bodyPr anchor="ctr"/>
          <a:lstStyle>
            <a:lvl1pPr algn="ctr">
              <a:defRPr b="1" sz="9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6895665" y="8805333"/>
            <a:ext cx="10320001" cy="25584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52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52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52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52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5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9" name="Google Shape;78;p3"/>
          <p:cNvGrpSpPr/>
          <p:nvPr/>
        </p:nvGrpSpPr>
        <p:grpSpPr>
          <a:xfrm>
            <a:off x="1065666" y="930133"/>
            <a:ext cx="5463067" cy="4106734"/>
            <a:chOff x="0" y="0"/>
            <a:chExt cx="5463066" cy="4106733"/>
          </a:xfrm>
        </p:grpSpPr>
        <p:sp>
          <p:nvSpPr>
            <p:cNvPr id="305" name="Google Shape;79;p3"/>
            <p:cNvSpPr/>
            <p:nvPr/>
          </p:nvSpPr>
          <p:spPr>
            <a:xfrm>
              <a:off x="666" y="-1"/>
              <a:ext cx="5462401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0;p3"/>
            <p:cNvSpPr/>
            <p:nvPr/>
          </p:nvSpPr>
          <p:spPr>
            <a:xfrm>
              <a:off x="0" y="810199"/>
              <a:ext cx="54624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1;p3"/>
            <p:cNvSpPr/>
            <p:nvPr/>
          </p:nvSpPr>
          <p:spPr>
            <a:xfrm>
              <a:off x="4760800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2;p3"/>
            <p:cNvSpPr/>
            <p:nvPr/>
          </p:nvSpPr>
          <p:spPr>
            <a:xfrm>
              <a:off x="4760821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;p3"/>
            <p:cNvSpPr/>
            <p:nvPr/>
          </p:nvSpPr>
          <p:spPr>
            <a:xfrm>
              <a:off x="4023389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84;p3"/>
            <p:cNvSpPr/>
            <p:nvPr/>
          </p:nvSpPr>
          <p:spPr>
            <a:xfrm>
              <a:off x="32859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85;p3"/>
            <p:cNvSpPr/>
            <p:nvPr/>
          </p:nvSpPr>
          <p:spPr>
            <a:xfrm>
              <a:off x="4135471" y="263106"/>
              <a:ext cx="284002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14" name="Google Shape;86;p3"/>
            <p:cNvGrpSpPr/>
            <p:nvPr/>
          </p:nvGrpSpPr>
          <p:grpSpPr>
            <a:xfrm>
              <a:off x="4932419" y="273682"/>
              <a:ext cx="166691" cy="269153"/>
              <a:chOff x="0" y="0"/>
              <a:chExt cx="166690" cy="269152"/>
            </a:xfrm>
          </p:grpSpPr>
          <p:sp>
            <p:nvSpPr>
              <p:cNvPr id="312" name="Google Shape;87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13" name="Google Shape;88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15" name="Google Shape;89;p3"/>
            <p:cNvSpPr/>
            <p:nvPr/>
          </p:nvSpPr>
          <p:spPr>
            <a:xfrm flipH="1">
              <a:off x="34102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16" name="Google Shape;90;p3"/>
            <p:cNvSpPr/>
            <p:nvPr/>
          </p:nvSpPr>
          <p:spPr>
            <a:xfrm>
              <a:off x="4760821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91;p3"/>
            <p:cNvSpPr/>
            <p:nvPr/>
          </p:nvSpPr>
          <p:spPr>
            <a:xfrm>
              <a:off x="4885074" y="952063"/>
              <a:ext cx="259201" cy="224002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92;p3"/>
            <p:cNvSpPr/>
            <p:nvPr/>
          </p:nvSpPr>
          <p:spPr>
            <a:xfrm>
              <a:off x="0" y="810200"/>
              <a:ext cx="4760001" cy="3091201"/>
            </a:xfrm>
            <a:prstGeom prst="rect">
              <a:avLst/>
            </a:prstGeom>
            <a:solidFill>
              <a:srgbClr val="F6F6D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067416" y="1083033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46683"/>
            <a:extLst/>
          </a:blip>
          <a:srcRect l="14780" t="18111" r="14780" b="14724"/>
          <a:stretch>
            <a:fillRect/>
          </a:stretch>
        </p:blipFill>
        <p:spPr>
          <a:xfrm>
            <a:off x="2372216" y="11285945"/>
            <a:ext cx="2330498" cy="22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93;p3" descr="Google Shape;93;p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213132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223;p8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330" name="Google Shape;224;p8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25;p8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26;p8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27;p8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28;p8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29;p8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30;p8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31;p8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232;p8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338" name="Google Shape;233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39" name="Google Shape;234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41" name="Google Shape;235;p8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42" name="Google Shape;236;p8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37;p8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238;p8"/>
          <p:cNvGrpSpPr/>
          <p:nvPr/>
        </p:nvGrpSpPr>
        <p:grpSpPr>
          <a:xfrm>
            <a:off x="17319733" y="7247533"/>
            <a:ext cx="5998534" cy="5455268"/>
            <a:chOff x="0" y="0"/>
            <a:chExt cx="5998533" cy="5455266"/>
          </a:xfrm>
        </p:grpSpPr>
        <p:sp>
          <p:nvSpPr>
            <p:cNvPr id="345" name="Google Shape;239;p8"/>
            <p:cNvSpPr/>
            <p:nvPr/>
          </p:nvSpPr>
          <p:spPr>
            <a:xfrm>
              <a:off x="0" y="-1"/>
              <a:ext cx="59984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40;p8"/>
            <p:cNvSpPr/>
            <p:nvPr/>
          </p:nvSpPr>
          <p:spPr>
            <a:xfrm>
              <a:off x="133" y="926466"/>
              <a:ext cx="5998401" cy="452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41;p8"/>
            <p:cNvSpPr/>
            <p:nvPr/>
          </p:nvSpPr>
          <p:spPr>
            <a:xfrm>
              <a:off x="5195799" y="1506999"/>
              <a:ext cx="580799" cy="394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42;p8"/>
            <p:cNvSpPr/>
            <p:nvPr/>
          </p:nvSpPr>
          <p:spPr>
            <a:xfrm>
              <a:off x="133" y="926466"/>
              <a:ext cx="5195198" cy="4528801"/>
            </a:xfrm>
            <a:prstGeom prst="rect">
              <a:avLst/>
            </a:prstGeom>
            <a:solidFill>
              <a:srgbClr val="D3E2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43;p8"/>
            <p:cNvSpPr/>
            <p:nvPr/>
          </p:nvSpPr>
          <p:spPr>
            <a:xfrm>
              <a:off x="5195767" y="172703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44;p8"/>
            <p:cNvSpPr/>
            <p:nvPr/>
          </p:nvSpPr>
          <p:spPr>
            <a:xfrm>
              <a:off x="4352557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45;p8"/>
            <p:cNvSpPr/>
            <p:nvPr/>
          </p:nvSpPr>
          <p:spPr>
            <a:xfrm>
              <a:off x="3509349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46;p8"/>
            <p:cNvSpPr/>
            <p:nvPr/>
          </p:nvSpPr>
          <p:spPr>
            <a:xfrm>
              <a:off x="4480719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55" name="Google Shape;247;p8"/>
            <p:cNvGrpSpPr/>
            <p:nvPr/>
          </p:nvGrpSpPr>
          <p:grpSpPr>
            <a:xfrm>
              <a:off x="5391978" y="312959"/>
              <a:ext cx="190604" cy="307761"/>
              <a:chOff x="0" y="0"/>
              <a:chExt cx="190602" cy="307760"/>
            </a:xfrm>
          </p:grpSpPr>
          <p:sp>
            <p:nvSpPr>
              <p:cNvPr id="353" name="Google Shape;248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4" name="Google Shape;249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56" name="Google Shape;250;p8"/>
            <p:cNvSpPr/>
            <p:nvPr/>
          </p:nvSpPr>
          <p:spPr>
            <a:xfrm flipH="1">
              <a:off x="3651823" y="628623"/>
              <a:ext cx="295999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57" name="Google Shape;251;p8"/>
            <p:cNvSpPr/>
            <p:nvPr/>
          </p:nvSpPr>
          <p:spPr>
            <a:xfrm>
              <a:off x="5195767" y="926450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52;p8"/>
            <p:cNvSpPr/>
            <p:nvPr/>
          </p:nvSpPr>
          <p:spPr>
            <a:xfrm>
              <a:off x="5337842" y="1088637"/>
              <a:ext cx="296002" cy="25600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نص العنوان"/>
          <p:cNvSpPr txBox="1"/>
          <p:nvPr>
            <p:ph type="title"/>
          </p:nvPr>
        </p:nvSpPr>
        <p:spPr>
          <a:xfrm>
            <a:off x="1881466" y="3978399"/>
            <a:ext cx="16625602" cy="2547201"/>
          </a:xfrm>
          <a:prstGeom prst="rect">
            <a:avLst/>
          </a:prstGeom>
        </p:spPr>
        <p:txBody>
          <a:bodyPr anchor="ctr"/>
          <a:lstStyle>
            <a:lvl1pPr algn="ctr">
              <a:defRPr b="1" sz="192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79643" y="10661727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5344696" y="1811337"/>
            <a:ext cx="10545593" cy="100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253;p8" descr="Google Shape;253;p8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1048;p30"/>
          <p:cNvGrpSpPr/>
          <p:nvPr/>
        </p:nvGrpSpPr>
        <p:grpSpPr>
          <a:xfrm>
            <a:off x="1065664" y="930132"/>
            <a:ext cx="22252803" cy="11831268"/>
            <a:chOff x="-1" y="0"/>
            <a:chExt cx="22252801" cy="11831267"/>
          </a:xfrm>
        </p:grpSpPr>
        <p:sp>
          <p:nvSpPr>
            <p:cNvPr id="371" name="Google Shape;1049;p30"/>
            <p:cNvSpPr/>
            <p:nvPr/>
          </p:nvSpPr>
          <p:spPr>
            <a:xfrm>
              <a:off x="0" y="-1"/>
              <a:ext cx="22252800" cy="9256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050;p30"/>
            <p:cNvSpPr/>
            <p:nvPr/>
          </p:nvSpPr>
          <p:spPr>
            <a:xfrm>
              <a:off x="0" y="926466"/>
              <a:ext cx="22252800" cy="109048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051;p30"/>
            <p:cNvSpPr/>
            <p:nvPr/>
          </p:nvSpPr>
          <p:spPr>
            <a:xfrm>
              <a:off x="21449534" y="1506999"/>
              <a:ext cx="580801" cy="10324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052;p30"/>
            <p:cNvSpPr/>
            <p:nvPr/>
          </p:nvSpPr>
          <p:spPr>
            <a:xfrm>
              <a:off x="-2" y="926466"/>
              <a:ext cx="21449603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053;p30"/>
            <p:cNvSpPr/>
            <p:nvPr/>
          </p:nvSpPr>
          <p:spPr>
            <a:xfrm>
              <a:off x="2144950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054;p30"/>
            <p:cNvSpPr/>
            <p:nvPr/>
          </p:nvSpPr>
          <p:spPr>
            <a:xfrm>
              <a:off x="20606292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055;p30"/>
            <p:cNvSpPr/>
            <p:nvPr/>
          </p:nvSpPr>
          <p:spPr>
            <a:xfrm>
              <a:off x="1976308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056;p30"/>
            <p:cNvSpPr/>
            <p:nvPr/>
          </p:nvSpPr>
          <p:spPr>
            <a:xfrm>
              <a:off x="20734453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1" name="Google Shape;1057;p30"/>
            <p:cNvGrpSpPr/>
            <p:nvPr/>
          </p:nvGrpSpPr>
          <p:grpSpPr>
            <a:xfrm>
              <a:off x="21645711" y="312959"/>
              <a:ext cx="190603" cy="307761"/>
              <a:chOff x="0" y="0"/>
              <a:chExt cx="190602" cy="307760"/>
            </a:xfrm>
          </p:grpSpPr>
          <p:sp>
            <p:nvSpPr>
              <p:cNvPr id="379" name="Google Shape;1058;p30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80" name="Google Shape;1059;p30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82" name="Google Shape;1060;p30"/>
            <p:cNvSpPr/>
            <p:nvPr/>
          </p:nvSpPr>
          <p:spPr>
            <a:xfrm flipH="1">
              <a:off x="19905555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83" name="Google Shape;1061;p30"/>
            <p:cNvSpPr/>
            <p:nvPr/>
          </p:nvSpPr>
          <p:spPr>
            <a:xfrm>
              <a:off x="21449503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062;p30"/>
            <p:cNvSpPr/>
            <p:nvPr/>
          </p:nvSpPr>
          <p:spPr>
            <a:xfrm>
              <a:off x="21591576" y="1088637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نص العنوان"/>
          <p:cNvSpPr txBox="1"/>
          <p:nvPr>
            <p:ph type="title"/>
          </p:nvPr>
        </p:nvSpPr>
        <p:spPr>
          <a:xfrm>
            <a:off x="1907999" y="1903399"/>
            <a:ext cx="10886402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7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065664" y="1165362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1063;p30" descr="Google Shape;1063;p30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169;p6"/>
          <p:cNvGrpSpPr/>
          <p:nvPr/>
        </p:nvGrpSpPr>
        <p:grpSpPr>
          <a:xfrm>
            <a:off x="1065332" y="930133"/>
            <a:ext cx="22253135" cy="11831201"/>
            <a:chOff x="0" y="0"/>
            <a:chExt cx="22253133" cy="11831200"/>
          </a:xfrm>
        </p:grpSpPr>
        <p:sp>
          <p:nvSpPr>
            <p:cNvPr id="397" name="Google Shape;170;p6"/>
            <p:cNvSpPr/>
            <p:nvPr/>
          </p:nvSpPr>
          <p:spPr>
            <a:xfrm>
              <a:off x="333" y="0"/>
              <a:ext cx="222528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71;p6"/>
            <p:cNvSpPr/>
            <p:nvPr/>
          </p:nvSpPr>
          <p:spPr>
            <a:xfrm>
              <a:off x="-1" y="926400"/>
              <a:ext cx="22252801" cy="10904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72;p6"/>
            <p:cNvSpPr/>
            <p:nvPr/>
          </p:nvSpPr>
          <p:spPr>
            <a:xfrm>
              <a:off x="21449865" y="1506965"/>
              <a:ext cx="580801" cy="10324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73;p6"/>
            <p:cNvSpPr/>
            <p:nvPr/>
          </p:nvSpPr>
          <p:spPr>
            <a:xfrm>
              <a:off x="331" y="926466"/>
              <a:ext cx="21449604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74;p6"/>
            <p:cNvSpPr/>
            <p:nvPr/>
          </p:nvSpPr>
          <p:spPr>
            <a:xfrm>
              <a:off x="2144983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75;p6"/>
            <p:cNvSpPr/>
            <p:nvPr/>
          </p:nvSpPr>
          <p:spPr>
            <a:xfrm>
              <a:off x="2060662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76;p6"/>
            <p:cNvSpPr/>
            <p:nvPr/>
          </p:nvSpPr>
          <p:spPr>
            <a:xfrm>
              <a:off x="19763416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77;p6"/>
            <p:cNvSpPr/>
            <p:nvPr/>
          </p:nvSpPr>
          <p:spPr>
            <a:xfrm>
              <a:off x="20734787" y="300829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7" name="Google Shape;178;p6"/>
            <p:cNvGrpSpPr/>
            <p:nvPr/>
          </p:nvGrpSpPr>
          <p:grpSpPr>
            <a:xfrm>
              <a:off x="21646044" y="312925"/>
              <a:ext cx="190604" cy="307761"/>
              <a:chOff x="0" y="0"/>
              <a:chExt cx="190602" cy="307760"/>
            </a:xfrm>
          </p:grpSpPr>
          <p:sp>
            <p:nvSpPr>
              <p:cNvPr id="405" name="Google Shape;179;p6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06" name="Google Shape;180;p6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08" name="Google Shape;181;p6"/>
            <p:cNvSpPr/>
            <p:nvPr/>
          </p:nvSpPr>
          <p:spPr>
            <a:xfrm flipH="1">
              <a:off x="19905888" y="628589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09" name="Google Shape;182;p6"/>
            <p:cNvSpPr/>
            <p:nvPr/>
          </p:nvSpPr>
          <p:spPr>
            <a:xfrm>
              <a:off x="21449834" y="926416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83;p6"/>
            <p:cNvSpPr/>
            <p:nvPr/>
          </p:nvSpPr>
          <p:spPr>
            <a:xfrm>
              <a:off x="21591911" y="1088602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1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358342" y="1146619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84;p6" descr="Google Shape;184;p6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جمع الكسور العشرية وطرحها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5.png"/><Relationship Id="rId9" Type="http://schemas.openxmlformats.org/officeDocument/2006/relationships/hyperlink" Target="https://drive.google.com/file/d/1Q7jJfcfIVaMzW95EgL-nNIbt2MC7SZMq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2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5.png"/><Relationship Id="rId9" Type="http://schemas.openxmlformats.org/officeDocument/2006/relationships/hyperlink" Target="https://drive.google.com/file/d/1Q7jJfcfIVaMzW95EgL-nNIbt2MC7SZMq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4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5.png"/><Relationship Id="rId9" Type="http://schemas.openxmlformats.org/officeDocument/2006/relationships/hyperlink" Target="https://drive.google.com/file/d/1Q7jJfcfIVaMzW95EgL-nNIbt2MC7SZMq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4.png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26.png"/><Relationship Id="rId9" Type="http://schemas.openxmlformats.org/officeDocument/2006/relationships/hyperlink" Target="https://drive.google.com/file/d/1Q7jJfcfIVaMzW95EgL-nNIbt2MC7SZMq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ha3172062oe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9.jpeg"/><Relationship Id="rId5" Type="http://schemas.openxmlformats.org/officeDocument/2006/relationships/image" Target="../media/image28.png"/><Relationship Id="rId6" Type="http://schemas.openxmlformats.org/officeDocument/2006/relationships/image" Target="../media/image10.jpeg"/><Relationship Id="rId7" Type="http://schemas.openxmlformats.org/officeDocument/2006/relationships/image" Target="../media/image29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9.xml"/><Relationship Id="rId11" Type="http://schemas.openxmlformats.org/officeDocument/2006/relationships/slide" Target="slide15.xml"/><Relationship Id="rId12" Type="http://schemas.openxmlformats.org/officeDocument/2006/relationships/slide" Target="slide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9.xml"/><Relationship Id="rId5" Type="http://schemas.openxmlformats.org/officeDocument/2006/relationships/slide" Target="slide15.xml"/><Relationship Id="rId6" Type="http://schemas.openxmlformats.org/officeDocument/2006/relationships/slide" Target="slide17.xml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9.xml"/><Relationship Id="rId5" Type="http://schemas.openxmlformats.org/officeDocument/2006/relationships/slide" Target="slide15.xml"/><Relationship Id="rId6" Type="http://schemas.openxmlformats.org/officeDocument/2006/relationships/slide" Target="slide17.xml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13.png"/><Relationship Id="rId11" Type="http://schemas.openxmlformats.org/officeDocument/2006/relationships/image" Target="../media/image10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2.png"/><Relationship Id="rId9" Type="http://schemas.openxmlformats.org/officeDocument/2006/relationships/hyperlink" Target="https://drive.google.com/file/d/1Q7jJfcfIVaMzW95EgL-nNIbt2MC7SZMq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17.xml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7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755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6" name="صفحة  ٥٩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٥٩  </a:t>
              </a:r>
            </a:p>
          </p:txBody>
        </p:sp>
      </p:grpSp>
      <p:pic>
        <p:nvPicPr>
          <p:cNvPr id="758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الفصل الثاني:الجمع والطرح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٢-٤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جمع الكسور العشرية وطرحها</a:t>
            </a:r>
          </a:p>
        </p:txBody>
      </p:sp>
      <p:grpSp>
        <p:nvGrpSpPr>
          <p:cNvPr id="766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761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64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76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763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765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7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7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7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7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7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7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82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36054" t="11203" r="2098" b="67965"/>
          <a:stretch>
            <a:fillRect/>
          </a:stretch>
        </p:blipFill>
        <p:spPr>
          <a:xfrm>
            <a:off x="3823748" y="3339709"/>
            <a:ext cx="18803263" cy="290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83086" t="2022" r="2610" b="89279"/>
          <a:stretch>
            <a:fillRect/>
          </a:stretch>
        </p:blipFill>
        <p:spPr>
          <a:xfrm>
            <a:off x="17509805" y="1865132"/>
            <a:ext cx="4701726" cy="130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٧٫٧٨"/>
          <p:cNvSpPr txBox="1"/>
          <p:nvPr/>
        </p:nvSpPr>
        <p:spPr>
          <a:xfrm>
            <a:off x="18620598" y="5738524"/>
            <a:ext cx="2480193" cy="14757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88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٧٫٧٨</a:t>
            </a:r>
          </a:p>
        </p:txBody>
      </p:sp>
      <p:sp>
        <p:nvSpPr>
          <p:cNvPr id="1085" name="٠٫٨٦"/>
          <p:cNvSpPr txBox="1"/>
          <p:nvPr/>
        </p:nvSpPr>
        <p:spPr>
          <a:xfrm>
            <a:off x="10544625" y="5738524"/>
            <a:ext cx="2480193" cy="14757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88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٠٫٨٦</a:t>
            </a:r>
          </a:p>
        </p:txBody>
      </p:sp>
      <p:sp>
        <p:nvSpPr>
          <p:cNvPr id="1086" name="٠٤٫٥٤"/>
          <p:cNvSpPr txBox="1"/>
          <p:nvPr/>
        </p:nvSpPr>
        <p:spPr>
          <a:xfrm>
            <a:off x="3823748" y="5738524"/>
            <a:ext cx="2480194" cy="14757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88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٠٤٫٥٤</a:t>
            </a:r>
          </a:p>
        </p:txBody>
      </p:sp>
      <p:grpSp>
        <p:nvGrpSpPr>
          <p:cNvPr id="110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1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92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9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9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05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3" grpId="2"/>
      <p:bldP build="whole" bldLvl="1" animBg="1" rev="0" advAuto="0" spid="1085" grpId="4"/>
      <p:bldP build="whole" bldLvl="1" animBg="1" rev="0" advAuto="0" spid="1086" grpId="5"/>
      <p:bldP build="whole" bldLvl="1" animBg="1" rev="0" advAuto="0" spid="1082" grpId="1"/>
      <p:bldP build="whole" bldLvl="1" animBg="1" rev="0" advAuto="0" spid="108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1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0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3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1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1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1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1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3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4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4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4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4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4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4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4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4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50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83086" t="2022" r="2610" b="89279"/>
          <a:stretch>
            <a:fillRect/>
          </a:stretch>
        </p:blipFill>
        <p:spPr>
          <a:xfrm>
            <a:off x="17509805" y="1865132"/>
            <a:ext cx="4701726" cy="1309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44358" t="32436" r="2098" b="57057"/>
          <a:stretch>
            <a:fillRect/>
          </a:stretch>
        </p:blipFill>
        <p:spPr>
          <a:xfrm>
            <a:off x="5671205" y="3339709"/>
            <a:ext cx="17508500" cy="1573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44499" t="43069" r="1957" b="46423"/>
          <a:stretch>
            <a:fillRect/>
          </a:stretch>
        </p:blipFill>
        <p:spPr>
          <a:xfrm>
            <a:off x="6291520" y="7154429"/>
            <a:ext cx="16888239" cy="1518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2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17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6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5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5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5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5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5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6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6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6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6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6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7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0" grpId="1"/>
      <p:bldP build="whole" bldLvl="1" animBg="1" rev="0" advAuto="0" spid="1152" grpId="3"/>
      <p:bldP build="whole" bldLvl="1" animBg="1" rev="0" advAuto="0" spid="115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7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8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8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85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44358" t="32436" r="2098" b="57057"/>
          <a:stretch>
            <a:fillRect/>
          </a:stretch>
        </p:blipFill>
        <p:spPr>
          <a:xfrm>
            <a:off x="4528804" y="3262689"/>
            <a:ext cx="18234675" cy="163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6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83086" t="2022" r="2610" b="89279"/>
          <a:stretch>
            <a:fillRect/>
          </a:stretch>
        </p:blipFill>
        <p:spPr>
          <a:xfrm>
            <a:off x="17509805" y="1865132"/>
            <a:ext cx="4701726" cy="1309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44499" t="43069" r="1957" b="46423"/>
          <a:stretch>
            <a:fillRect/>
          </a:stretch>
        </p:blipFill>
        <p:spPr>
          <a:xfrm>
            <a:off x="4225963" y="7176164"/>
            <a:ext cx="18234676" cy="1639203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٤٫٦٤٨"/>
          <p:cNvSpPr txBox="1"/>
          <p:nvPr/>
        </p:nvSpPr>
        <p:spPr>
          <a:xfrm>
            <a:off x="16267720" y="8815258"/>
            <a:ext cx="4659234" cy="16154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98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٤٫٦٤٨</a:t>
            </a:r>
          </a:p>
        </p:txBody>
      </p:sp>
      <p:sp>
        <p:nvSpPr>
          <p:cNvPr id="1189" name="٨٫٧٥"/>
          <p:cNvSpPr txBox="1"/>
          <p:nvPr/>
        </p:nvSpPr>
        <p:spPr>
          <a:xfrm>
            <a:off x="4718956" y="8978240"/>
            <a:ext cx="4659234" cy="16154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98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٨٫٧٥</a:t>
            </a:r>
          </a:p>
        </p:txBody>
      </p:sp>
      <p:sp>
        <p:nvSpPr>
          <p:cNvPr id="1190" name="٣٣٫٤٦"/>
          <p:cNvSpPr txBox="1"/>
          <p:nvPr/>
        </p:nvSpPr>
        <p:spPr>
          <a:xfrm>
            <a:off x="16267720" y="4920833"/>
            <a:ext cx="4659234" cy="16154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98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٣٣٫٤٦</a:t>
            </a:r>
          </a:p>
        </p:txBody>
      </p:sp>
      <p:sp>
        <p:nvSpPr>
          <p:cNvPr id="1191" name="٥٫٥٥"/>
          <p:cNvSpPr txBox="1"/>
          <p:nvPr/>
        </p:nvSpPr>
        <p:spPr>
          <a:xfrm>
            <a:off x="4718956" y="4920833"/>
            <a:ext cx="4659234" cy="16154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98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٥٫٥٥</a:t>
            </a:r>
          </a:p>
        </p:txBody>
      </p:sp>
      <p:grpSp>
        <p:nvGrpSpPr>
          <p:cNvPr id="1211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20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0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9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9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9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9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97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9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0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0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0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1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7" grpId="3"/>
      <p:bldP build="whole" bldLvl="1" animBg="1" rev="0" advAuto="0" spid="1186" grpId="2"/>
      <p:bldP build="whole" bldLvl="1" animBg="1" rev="0" advAuto="0" spid="1189" grpId="5"/>
      <p:bldP build="whole" bldLvl="1" animBg="1" rev="0" advAuto="0" spid="1188" grpId="4"/>
      <p:bldP build="whole" bldLvl="1" animBg="1" rev="0" advAuto="0" spid="1191" grpId="7"/>
      <p:bldP build="whole" bldLvl="1" animBg="1" rev="0" advAuto="0" spid="1185" grpId="1"/>
      <p:bldP build="whole" bldLvl="1" animBg="1" rev="0" advAuto="0" spid="1190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2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4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22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1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4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4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4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4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4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5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5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5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55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50570" t="54627" r="2098" b="19532"/>
          <a:stretch>
            <a:fillRect/>
          </a:stretch>
        </p:blipFill>
        <p:spPr>
          <a:xfrm>
            <a:off x="8406720" y="1754187"/>
            <a:ext cx="15048184" cy="376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726" t="55685" r="50569" b="5425"/>
          <a:stretch>
            <a:fillRect/>
          </a:stretch>
        </p:blipFill>
        <p:spPr>
          <a:xfrm>
            <a:off x="4470021" y="4382059"/>
            <a:ext cx="9654047" cy="3531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2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62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6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6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7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5" grpId="1"/>
      <p:bldP build="whole" bldLvl="1" animBg="1" rev="0" advAuto="0" spid="125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8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8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7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8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8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8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8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89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50570" t="54627" r="2098" b="19532"/>
          <a:stretch>
            <a:fillRect/>
          </a:stretch>
        </p:blipFill>
        <p:spPr>
          <a:xfrm>
            <a:off x="8406720" y="1754187"/>
            <a:ext cx="15048184" cy="376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0" name="IMG_1567.png" descr="IMG_1567.png"/>
          <p:cNvPicPr>
            <a:picLocks noChangeAspect="1"/>
          </p:cNvPicPr>
          <p:nvPr/>
        </p:nvPicPr>
        <p:blipFill>
          <a:blip r:embed="rId8">
            <a:extLst/>
          </a:blip>
          <a:srcRect l="726" t="55685" r="50569" b="5425"/>
          <a:stretch>
            <a:fillRect/>
          </a:stretch>
        </p:blipFill>
        <p:spPr>
          <a:xfrm>
            <a:off x="2738155" y="4603187"/>
            <a:ext cx="11337096" cy="4147114"/>
          </a:xfrm>
          <a:prstGeom prst="rect">
            <a:avLst/>
          </a:prstGeom>
          <a:ln w="12700">
            <a:miter lim="400000"/>
          </a:ln>
        </p:spPr>
      </p:pic>
      <p:sp>
        <p:nvSpPr>
          <p:cNvPr id="1291" name="مجموع ما دفعته = ٣٨٫٢٠ ريالاً"/>
          <p:cNvSpPr txBox="1"/>
          <p:nvPr/>
        </p:nvSpPr>
        <p:spPr>
          <a:xfrm>
            <a:off x="4951219" y="9057308"/>
            <a:ext cx="15676498" cy="1603698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8000">
                <a:solidFill>
                  <a:srgbClr val="0061FE"/>
                </a:solidFill>
                <a:latin typeface="29LT Baseet TRIAL Regular TRIAL"/>
                <a:ea typeface="29LT Baseet TRIAL Regular TRIAL"/>
                <a:cs typeface="29LT Baseet TRIAL Regular TRIAL"/>
                <a:sym typeface="29LT Baseet TRIAL Regular TRIAL"/>
              </a:defRPr>
            </a:lvl1pPr>
          </a:lstStyle>
          <a:p>
            <a:pPr/>
            <a:r>
              <a:t>مجموع ما دفعته = ٣٨٫٢٠ ريالاً</a:t>
            </a:r>
          </a:p>
        </p:txBody>
      </p:sp>
      <p:grpSp>
        <p:nvGrpSpPr>
          <p:cNvPr id="1311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30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0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9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9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9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9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97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0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9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0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0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0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1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0" grpId="2"/>
      <p:bldP build="whole" bldLvl="1" animBg="1" rev="0" advAuto="0" spid="1289" grpId="1"/>
      <p:bldP build="whole" bldLvl="1" animBg="1" rev="0" advAuto="0" spid="1291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3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3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2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2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1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22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2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2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2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5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3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330" name="IMG_4038.png" descr="IMG_4038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3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355" name="IMG_1569.png" descr="IMG_1569.png"/>
          <p:cNvPicPr>
            <a:picLocks noChangeAspect="1"/>
          </p:cNvPicPr>
          <p:nvPr/>
        </p:nvPicPr>
        <p:blipFill>
          <a:blip r:embed="rId9">
            <a:extLst/>
          </a:blip>
          <a:srcRect l="1772" t="11703" r="1772" b="40535"/>
          <a:stretch>
            <a:fillRect/>
          </a:stretch>
        </p:blipFill>
        <p:spPr>
          <a:xfrm>
            <a:off x="2145236" y="2530600"/>
            <a:ext cx="21288467" cy="22733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5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37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7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6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5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5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5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6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6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6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6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7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7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8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8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8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8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88" name="IMG_1569.png" descr="IMG_1569.png"/>
          <p:cNvPicPr>
            <a:picLocks noChangeAspect="1"/>
          </p:cNvPicPr>
          <p:nvPr/>
        </p:nvPicPr>
        <p:blipFill>
          <a:blip r:embed="rId8">
            <a:extLst/>
          </a:blip>
          <a:srcRect l="1772" t="11703" r="1772" b="40535"/>
          <a:stretch>
            <a:fillRect/>
          </a:stretch>
        </p:blipFill>
        <p:spPr>
          <a:xfrm>
            <a:off x="2145236" y="2530600"/>
            <a:ext cx="21288467" cy="2273341"/>
          </a:xfrm>
          <a:prstGeom prst="rect">
            <a:avLst/>
          </a:prstGeom>
          <a:ln w="12700">
            <a:miter lim="400000"/>
          </a:ln>
        </p:spPr>
      </p:pic>
      <p:sp>
        <p:nvSpPr>
          <p:cNvPr id="1389" name="مستطيل مستدير الزوايا"/>
          <p:cNvSpPr/>
          <p:nvPr/>
        </p:nvSpPr>
        <p:spPr>
          <a:xfrm>
            <a:off x="6123549" y="6486419"/>
            <a:ext cx="12778886" cy="3214843"/>
          </a:xfrm>
          <a:prstGeom prst="roundRect">
            <a:avLst>
              <a:gd name="adj" fmla="val 33923"/>
            </a:avLst>
          </a:prstGeom>
          <a:ln w="63500">
            <a:solidFill>
              <a:srgbClr val="D48990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61FE"/>
                </a:solidFill>
              </a:defRPr>
            </a:pPr>
          </a:p>
        </p:txBody>
      </p:sp>
      <p:sp>
        <p:nvSpPr>
          <p:cNvPr id="1390" name="٤٫٢٩ + ٤٫٤"/>
          <p:cNvSpPr txBox="1"/>
          <p:nvPr/>
        </p:nvSpPr>
        <p:spPr>
          <a:xfrm>
            <a:off x="9245448" y="6522850"/>
            <a:ext cx="5909353" cy="1577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rtl="0">
              <a:defRPr sz="9800"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٤٫٢٩ + ٤٫٤ </a:t>
            </a:r>
          </a:p>
        </p:txBody>
      </p:sp>
      <p:sp>
        <p:nvSpPr>
          <p:cNvPr id="1391" name="٦٫٢ + ٢٫٤٩"/>
          <p:cNvSpPr txBox="1"/>
          <p:nvPr/>
        </p:nvSpPr>
        <p:spPr>
          <a:xfrm>
            <a:off x="9137554" y="8087490"/>
            <a:ext cx="6306072" cy="1577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rtl="0">
              <a:defRPr sz="9800"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٦٫٢ + ٢٫٤٩ </a:t>
            </a:r>
          </a:p>
        </p:txBody>
      </p:sp>
      <p:sp>
        <p:nvSpPr>
          <p:cNvPr id="1392" name="أو"/>
          <p:cNvSpPr txBox="1"/>
          <p:nvPr/>
        </p:nvSpPr>
        <p:spPr>
          <a:xfrm>
            <a:off x="15154800" y="7305170"/>
            <a:ext cx="2390167" cy="1577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rtl="0">
              <a:defRPr sz="98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أو  </a:t>
            </a:r>
          </a:p>
        </p:txBody>
      </p:sp>
      <p:grpSp>
        <p:nvGrpSpPr>
          <p:cNvPr id="1412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4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98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0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0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0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11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8" grpId="1"/>
      <p:bldP build="whole" bldLvl="1" animBg="1" rev="0" advAuto="0" spid="1389" grpId="2"/>
      <p:bldP build="whole" bldLvl="1" animBg="1" rev="0" advAuto="0" spid="1392" grpId="4"/>
      <p:bldP build="whole" bldLvl="1" animBg="1" rev="0" advAuto="0" spid="1391" grpId="5"/>
      <p:bldP build="whole" bldLvl="1" animBg="1" rev="0" advAuto="0" spid="1390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421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414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22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2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0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425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3" name="IMG_4386.jpeg"/>
          <p:cNvGrpSpPr/>
          <p:nvPr/>
        </p:nvGrpSpPr>
        <p:grpSpPr>
          <a:xfrm>
            <a:off x="4347095" y="1324245"/>
            <a:ext cx="9840913" cy="11354595"/>
            <a:chOff x="0" y="0"/>
            <a:chExt cx="9840912" cy="11354593"/>
          </a:xfrm>
        </p:grpSpPr>
        <p:pic>
          <p:nvPicPr>
            <p:cNvPr id="1432" name="IMG_4386.jpeg" descr="IMG_438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739406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1" name="IMG_4386.jpeg" descr="IMG_438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840913" cy="11354594"/>
            </a:xfrm>
            <a:prstGeom prst="rect">
              <a:avLst/>
            </a:prstGeom>
            <a:effectLst/>
          </p:spPr>
        </p:pic>
      </p:grpSp>
      <p:grpSp>
        <p:nvGrpSpPr>
          <p:cNvPr id="1436" name="IMG_4371.jpeg"/>
          <p:cNvGrpSpPr/>
          <p:nvPr/>
        </p:nvGrpSpPr>
        <p:grpSpPr>
          <a:xfrm>
            <a:off x="13440728" y="362399"/>
            <a:ext cx="1486298" cy="1406526"/>
            <a:chOff x="0" y="0"/>
            <a:chExt cx="1486296" cy="1406525"/>
          </a:xfrm>
        </p:grpSpPr>
        <p:pic>
          <p:nvPicPr>
            <p:cNvPr id="1435" name="IMG_4371.jpeg" descr="IMG_437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562" r="0" b="2562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4" name="IMG_4371.jpeg" descr="IMG_437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4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44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440" name="IMG_2583.png" descr="IMG_258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44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44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44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44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44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44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44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45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45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5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46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46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46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45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6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66" name="IMG_8403.png" descr="IMG_8403.png"/>
          <p:cNvPicPr>
            <a:picLocks noChangeAspect="1"/>
          </p:cNvPicPr>
          <p:nvPr/>
        </p:nvPicPr>
        <p:blipFill>
          <a:blip r:embed="rId8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46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68" name="IMG_8403.png" descr="IMG_840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474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471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72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47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482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478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3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484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485" name="١٤ ،١٦ ، ١٩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 ١٤ ،١٦ ، ١٩</a:t>
            </a:r>
          </a:p>
        </p:txBody>
      </p:sp>
      <p:sp>
        <p:nvSpPr>
          <p:cNvPr id="1486" name="٦١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aphicFrame>
        <p:nvGraphicFramePr>
          <p:cNvPr id="1487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488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489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7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769" name="IMG_2583.png" descr="IMG_258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7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7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77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77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77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7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7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78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77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8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79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79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78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78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95" name="IMG_8403.png" descr="IMG_8403.png"/>
          <p:cNvPicPr>
            <a:picLocks noChangeAspect="1"/>
          </p:cNvPicPr>
          <p:nvPr/>
        </p:nvPicPr>
        <p:blipFill>
          <a:blip r:embed="rId8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79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97" name="IMG_8403.png" descr="IMG_840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6886038" y="2061850"/>
            <a:ext cx="6181180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0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5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803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04" name="IMG_8404.png" descr="IMG_840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7" name="IMG_1563.png" descr="IMG_1563.png"/>
          <p:cNvPicPr>
            <a:picLocks noChangeAspect="1"/>
          </p:cNvPicPr>
          <p:nvPr/>
        </p:nvPicPr>
        <p:blipFill>
          <a:blip r:embed="rId31">
            <a:extLst/>
          </a:blip>
          <a:srcRect l="0" t="33858" r="0" b="15697"/>
          <a:stretch>
            <a:fillRect/>
          </a:stretch>
        </p:blipFill>
        <p:spPr>
          <a:xfrm>
            <a:off x="6916332" y="4978598"/>
            <a:ext cx="12151643" cy="375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831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82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36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834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35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3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39" name="IMG_4388.png" descr="IMG_4388.png"/>
          <p:cNvPicPr>
            <a:picLocks noChangeAspect="1"/>
          </p:cNvPicPr>
          <p:nvPr/>
        </p:nvPicPr>
        <p:blipFill>
          <a:blip r:embed="rId9">
            <a:extLst/>
          </a:blip>
          <a:srcRect l="0" t="0" r="2412" b="47086"/>
          <a:stretch>
            <a:fillRect/>
          </a:stretch>
        </p:blipFill>
        <p:spPr>
          <a:xfrm>
            <a:off x="2204733" y="2303441"/>
            <a:ext cx="20644539" cy="7769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9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5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4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863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86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64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6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86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67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6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71" name="IMG_4388.png" descr="IMG_4388.png"/>
          <p:cNvPicPr>
            <a:picLocks noChangeAspect="1"/>
          </p:cNvPicPr>
          <p:nvPr/>
        </p:nvPicPr>
        <p:blipFill>
          <a:blip r:embed="rId9">
            <a:extLst/>
          </a:blip>
          <a:srcRect l="2570" t="58045" r="0" b="1567"/>
          <a:stretch>
            <a:fillRect/>
          </a:stretch>
        </p:blipFill>
        <p:spPr>
          <a:xfrm>
            <a:off x="2243745" y="3339709"/>
            <a:ext cx="20611240" cy="5930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1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8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8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7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7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0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9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8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90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04" name="Google Shape;1549;p40"/>
          <p:cNvSpPr txBox="1"/>
          <p:nvPr/>
        </p:nvSpPr>
        <p:spPr>
          <a:xfrm>
            <a:off x="15757338" y="1220754"/>
            <a:ext cx="7676384" cy="17731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999488" rtl="0">
              <a:defRPr b="1" sz="738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جمع الكسور العشرية</a:t>
            </a:r>
          </a:p>
        </p:txBody>
      </p:sp>
      <p:pic>
        <p:nvPicPr>
          <p:cNvPr id="905" name="IMG_1565.png" descr="IMG_1565.png"/>
          <p:cNvPicPr>
            <a:picLocks noChangeAspect="1"/>
          </p:cNvPicPr>
          <p:nvPr/>
        </p:nvPicPr>
        <p:blipFill>
          <a:blip r:embed="rId8">
            <a:extLst/>
          </a:blip>
          <a:srcRect l="10663" t="12984" r="4134" b="78754"/>
          <a:stretch>
            <a:fillRect/>
          </a:stretch>
        </p:blipFill>
        <p:spPr>
          <a:xfrm>
            <a:off x="8296908" y="2825612"/>
            <a:ext cx="15136843" cy="1228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8" name="IMG_1565.png"/>
          <p:cNvGrpSpPr/>
          <p:nvPr/>
        </p:nvGrpSpPr>
        <p:grpSpPr>
          <a:xfrm>
            <a:off x="3390753" y="4054734"/>
            <a:ext cx="12510295" cy="5076033"/>
            <a:chOff x="0" y="0"/>
            <a:chExt cx="12510293" cy="5076031"/>
          </a:xfrm>
        </p:grpSpPr>
        <p:pic>
          <p:nvPicPr>
            <p:cNvPr id="907" name="IMG_1565.png" descr="IMG_156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026" t="28934" r="8378" b="28934"/>
            <a:stretch>
              <a:fillRect/>
            </a:stretch>
          </p:blipFill>
          <p:spPr>
            <a:xfrm>
              <a:off x="31750" y="31750"/>
              <a:ext cx="12446738" cy="50125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6" name="IMG_1565.png" descr="IMG_1565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2510294" cy="5076032"/>
            </a:xfrm>
            <a:prstGeom prst="rect">
              <a:avLst/>
            </a:prstGeom>
            <a:effectLst/>
          </p:spPr>
        </p:pic>
      </p:grpSp>
      <p:pic>
        <p:nvPicPr>
          <p:cNvPr id="909" name="IMG_1565.png" descr="IMG_1565.png"/>
          <p:cNvPicPr>
            <a:picLocks noChangeAspect="1"/>
          </p:cNvPicPr>
          <p:nvPr/>
        </p:nvPicPr>
        <p:blipFill>
          <a:blip r:embed="rId8">
            <a:extLst/>
          </a:blip>
          <a:srcRect l="53904" t="21189" r="8741" b="71804"/>
          <a:stretch>
            <a:fillRect/>
          </a:stretch>
        </p:blipFill>
        <p:spPr>
          <a:xfrm>
            <a:off x="16051353" y="4313752"/>
            <a:ext cx="7543212" cy="1184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2" name="تجميع"/>
          <p:cNvGrpSpPr/>
          <p:nvPr/>
        </p:nvGrpSpPr>
        <p:grpSpPr>
          <a:xfrm>
            <a:off x="2018635" y="9277508"/>
            <a:ext cx="19590114" cy="3503131"/>
            <a:chOff x="0" y="0"/>
            <a:chExt cx="19590112" cy="3503129"/>
          </a:xfrm>
        </p:grpSpPr>
        <p:pic>
          <p:nvPicPr>
            <p:cNvPr id="910" name="IMG_1565.png" descr="IMG_156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74" t="70165" r="8346" b="6304"/>
            <a:stretch>
              <a:fillRect/>
            </a:stretch>
          </p:blipFill>
          <p:spPr>
            <a:xfrm>
              <a:off x="3644355" y="0"/>
              <a:ext cx="15945758" cy="3503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1" name="IMG_1565.png" descr="IMG_156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7760" t="93929" r="10295" b="0"/>
            <a:stretch>
              <a:fillRect/>
            </a:stretch>
          </p:blipFill>
          <p:spPr>
            <a:xfrm>
              <a:off x="0" y="2327922"/>
              <a:ext cx="3901883" cy="903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2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9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2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5" grpId="2"/>
      <p:bldP build="whole" bldLvl="1" animBg="1" rev="0" advAuto="0" spid="908" grpId="4"/>
      <p:bldP build="whole" bldLvl="1" animBg="1" rev="0" advAuto="0" spid="904" grpId="1"/>
      <p:bldP build="whole" bldLvl="1" animBg="1" rev="0" advAuto="0" spid="912" grpId="5"/>
      <p:bldP build="whole" bldLvl="1" animBg="1" rev="0" advAuto="0" spid="90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4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4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9" name="ملاحظة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ملاحظة</a:t>
                </a:r>
              </a:p>
            </p:txBody>
          </p:sp>
        </p:grpSp>
        <p:grpSp>
          <p:nvGrpSpPr>
            <p:cNvPr id="94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45" name="IMG_1566.png" descr="IMG_1566.png"/>
          <p:cNvPicPr>
            <a:picLocks noChangeAspect="1"/>
          </p:cNvPicPr>
          <p:nvPr/>
        </p:nvPicPr>
        <p:blipFill>
          <a:blip r:embed="rId8">
            <a:extLst/>
          </a:blip>
          <a:srcRect l="6337" t="1309" r="0" b="78952"/>
          <a:stretch>
            <a:fillRect/>
          </a:stretch>
        </p:blipFill>
        <p:spPr>
          <a:xfrm>
            <a:off x="2167174" y="3245409"/>
            <a:ext cx="21266486" cy="46681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5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96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6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5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4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4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1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6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64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7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7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72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7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78" name="Google Shape;1549;p40"/>
          <p:cNvSpPr txBox="1"/>
          <p:nvPr/>
        </p:nvSpPr>
        <p:spPr>
          <a:xfrm>
            <a:off x="12173005" y="1472828"/>
            <a:ext cx="11325641" cy="15687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755648" rtl="0">
              <a:defRPr b="1" sz="648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إضافة أصفار عن يمين الكسر العشري</a:t>
            </a:r>
          </a:p>
        </p:txBody>
      </p:sp>
      <p:pic>
        <p:nvPicPr>
          <p:cNvPr id="979" name="IMG_1566.png" descr="IMG_1566.png"/>
          <p:cNvPicPr>
            <a:picLocks noChangeAspect="1"/>
          </p:cNvPicPr>
          <p:nvPr/>
        </p:nvPicPr>
        <p:blipFill>
          <a:blip r:embed="rId8">
            <a:extLst/>
          </a:blip>
          <a:srcRect l="62161" t="28852" r="0" b="63663"/>
          <a:stretch>
            <a:fillRect/>
          </a:stretch>
        </p:blipFill>
        <p:spPr>
          <a:xfrm>
            <a:off x="16109920" y="2777979"/>
            <a:ext cx="6863008" cy="1413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2" name="IMG_1566.png"/>
          <p:cNvGrpSpPr/>
          <p:nvPr/>
        </p:nvGrpSpPr>
        <p:grpSpPr>
          <a:xfrm>
            <a:off x="2748134" y="3252591"/>
            <a:ext cx="13562807" cy="7102476"/>
            <a:chOff x="0" y="0"/>
            <a:chExt cx="13562806" cy="7102475"/>
          </a:xfrm>
        </p:grpSpPr>
        <p:pic>
          <p:nvPicPr>
            <p:cNvPr id="981" name="IMG_1566.png" descr="IMG_1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145" t="41395" r="4145" b="12893"/>
            <a:stretch>
              <a:fillRect/>
            </a:stretch>
          </p:blipFill>
          <p:spPr>
            <a:xfrm>
              <a:off x="63500" y="63500"/>
              <a:ext cx="13435642" cy="69754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0" name="IMG_1566.png" descr="IMG_1566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62807" cy="7102475"/>
            </a:xfrm>
            <a:prstGeom prst="rect">
              <a:avLst/>
            </a:prstGeom>
            <a:effectLst/>
          </p:spPr>
        </p:pic>
      </p:grpSp>
      <p:pic>
        <p:nvPicPr>
          <p:cNvPr id="983" name="IMG_1566.png" descr="IMG_1566.png"/>
          <p:cNvPicPr>
            <a:picLocks noChangeAspect="1"/>
          </p:cNvPicPr>
          <p:nvPr/>
        </p:nvPicPr>
        <p:blipFill>
          <a:blip r:embed="rId8">
            <a:extLst/>
          </a:blip>
          <a:srcRect l="66753" t="36679" r="5152" b="57364"/>
          <a:stretch>
            <a:fillRect/>
          </a:stretch>
        </p:blipFill>
        <p:spPr>
          <a:xfrm>
            <a:off x="17135795" y="4828118"/>
            <a:ext cx="6030102" cy="1331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566.png" descr="IMG_1566.png"/>
          <p:cNvPicPr>
            <a:picLocks noChangeAspect="1"/>
          </p:cNvPicPr>
          <p:nvPr/>
        </p:nvPicPr>
        <p:blipFill>
          <a:blip r:embed="rId8">
            <a:extLst/>
          </a:blip>
          <a:srcRect l="7120" t="87595" r="3401" b="0"/>
          <a:stretch>
            <a:fillRect/>
          </a:stretch>
        </p:blipFill>
        <p:spPr>
          <a:xfrm>
            <a:off x="1882377" y="9949957"/>
            <a:ext cx="19868483" cy="2869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4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0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0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8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8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9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9" grpId="2"/>
      <p:bldP build="whole" bldLvl="1" animBg="1" rev="0" advAuto="0" spid="983" grpId="3"/>
      <p:bldP build="whole" bldLvl="1" animBg="1" rev="0" advAuto="0" spid="982" grpId="4"/>
      <p:bldP build="whole" bldLvl="1" animBg="1" rev="0" advAuto="0" spid="978" grpId="1"/>
      <p:bldP build="whole" bldLvl="1" animBg="1" rev="0" advAuto="0" spid="984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0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0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3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1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1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3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1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3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4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4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4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4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4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48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36054" t="11203" r="2098" b="67965"/>
          <a:stretch>
            <a:fillRect/>
          </a:stretch>
        </p:blipFill>
        <p:spPr>
          <a:xfrm>
            <a:off x="3823748" y="3339709"/>
            <a:ext cx="18803263" cy="290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G_1567.png" descr="IMG_1567.png"/>
          <p:cNvPicPr>
            <a:picLocks noChangeAspect="1"/>
          </p:cNvPicPr>
          <p:nvPr/>
        </p:nvPicPr>
        <p:blipFill>
          <a:blip r:embed="rId9">
            <a:extLst/>
          </a:blip>
          <a:srcRect l="83086" t="2022" r="2610" b="89279"/>
          <a:stretch>
            <a:fillRect/>
          </a:stretch>
        </p:blipFill>
        <p:spPr>
          <a:xfrm>
            <a:off x="17509805" y="1865132"/>
            <a:ext cx="4701726" cy="1309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9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6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6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5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5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5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5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5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5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5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5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5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6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6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6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8" grpId="1"/>
      <p:bldP build="whole" bldLvl="1" animBg="1" rev="0" advAuto="0" spid="104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ADD2D5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