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79" r:id="rId2"/>
  </p:sldMasterIdLst>
  <p:notesMasterIdLst>
    <p:notesMasterId r:id="rId8"/>
  </p:notesMasterIdLst>
  <p:sldIdLst>
    <p:sldId id="257" r:id="rId3"/>
    <p:sldId id="369" r:id="rId4"/>
    <p:sldId id="360" r:id="rId5"/>
    <p:sldId id="370" r:id="rId6"/>
    <p:sldId id="367" r:id="rId7"/>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EBBBCC-DAD2-459C-BE2E-F6DE35CF9A28}" styleName="نمط داكن 2 - تمييز 3/تمييز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13" autoAdjust="0"/>
    <p:restoredTop sz="94660"/>
  </p:normalViewPr>
  <p:slideViewPr>
    <p:cSldViewPr snapToGrid="0">
      <p:cViewPr varScale="1">
        <p:scale>
          <a:sx n="111" d="100"/>
          <a:sy n="111" d="100"/>
        </p:scale>
        <p:origin x="4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9B5524C0-016B-4A16-BF20-60686941ADF1}" type="datetimeFigureOut">
              <a:rPr lang="ar-SA" smtClean="0"/>
              <a:t>21/02/45</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7315A48A-C895-4CA8-82B4-F97261D208B4}" type="slidenum">
              <a:rPr lang="ar-SA" smtClean="0"/>
              <a:t>‹#›</a:t>
            </a:fld>
            <a:endParaRPr lang="ar-SA"/>
          </a:p>
        </p:txBody>
      </p:sp>
    </p:spTree>
    <p:extLst>
      <p:ext uri="{BB962C8B-B14F-4D97-AF65-F5344CB8AC3E}">
        <p14:creationId xmlns:p14="http://schemas.microsoft.com/office/powerpoint/2010/main" val="10200410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3908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706719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25905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708986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896366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790803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9/6/2023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987892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9/6/2023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005817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881486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616857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sp>
        <p:nvSpPr>
          <p:cNvPr id="89" name="Google Shape;89;p15"/>
          <p:cNvSpPr txBox="1">
            <a:spLocks noGrp="1"/>
          </p:cNvSpPr>
          <p:nvPr>
            <p:ph type="title"/>
          </p:nvPr>
        </p:nvSpPr>
        <p:spPr>
          <a:xfrm>
            <a:off x="2563200" y="4718173"/>
            <a:ext cx="2853600" cy="6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2133" b="0">
                <a:solidFill>
                  <a:schemeClr val="dk2"/>
                </a:solidFill>
                <a:latin typeface="Roboto Mono Regular"/>
                <a:ea typeface="Roboto Mono Regular"/>
                <a:cs typeface="Roboto Mono Regular"/>
                <a:sym typeface="Roboto Mono Regular"/>
              </a:defRPr>
            </a:lvl1pPr>
            <a:lvl2pPr lvl="1" rtl="0">
              <a:spcBef>
                <a:spcPts val="0"/>
              </a:spcBef>
              <a:spcAft>
                <a:spcPts val="0"/>
              </a:spcAft>
              <a:buSzPts val="2000"/>
              <a:buNone/>
              <a:defRPr sz="2667" b="1"/>
            </a:lvl2pPr>
            <a:lvl3pPr lvl="2" rtl="0">
              <a:spcBef>
                <a:spcPts val="0"/>
              </a:spcBef>
              <a:spcAft>
                <a:spcPts val="0"/>
              </a:spcAft>
              <a:buSzPts val="2000"/>
              <a:buNone/>
              <a:defRPr sz="2667" b="1"/>
            </a:lvl3pPr>
            <a:lvl4pPr lvl="3" rtl="0">
              <a:spcBef>
                <a:spcPts val="0"/>
              </a:spcBef>
              <a:spcAft>
                <a:spcPts val="0"/>
              </a:spcAft>
              <a:buSzPts val="2000"/>
              <a:buNone/>
              <a:defRPr sz="2667" b="1"/>
            </a:lvl4pPr>
            <a:lvl5pPr lvl="4" rtl="0">
              <a:spcBef>
                <a:spcPts val="0"/>
              </a:spcBef>
              <a:spcAft>
                <a:spcPts val="0"/>
              </a:spcAft>
              <a:buSzPts val="2000"/>
              <a:buNone/>
              <a:defRPr sz="2667" b="1"/>
            </a:lvl5pPr>
            <a:lvl6pPr lvl="5" rtl="0">
              <a:spcBef>
                <a:spcPts val="0"/>
              </a:spcBef>
              <a:spcAft>
                <a:spcPts val="0"/>
              </a:spcAft>
              <a:buSzPts val="2000"/>
              <a:buNone/>
              <a:defRPr sz="2667" b="1"/>
            </a:lvl6pPr>
            <a:lvl7pPr lvl="6" rtl="0">
              <a:spcBef>
                <a:spcPts val="0"/>
              </a:spcBef>
              <a:spcAft>
                <a:spcPts val="0"/>
              </a:spcAft>
              <a:buSzPts val="2000"/>
              <a:buNone/>
              <a:defRPr sz="2667" b="1"/>
            </a:lvl7pPr>
            <a:lvl8pPr lvl="7" rtl="0">
              <a:spcBef>
                <a:spcPts val="0"/>
              </a:spcBef>
              <a:spcAft>
                <a:spcPts val="0"/>
              </a:spcAft>
              <a:buSzPts val="2000"/>
              <a:buNone/>
              <a:defRPr sz="2667" b="1"/>
            </a:lvl8pPr>
            <a:lvl9pPr lvl="8" rtl="0">
              <a:spcBef>
                <a:spcPts val="0"/>
              </a:spcBef>
              <a:spcAft>
                <a:spcPts val="0"/>
              </a:spcAft>
              <a:buSzPts val="2000"/>
              <a:buNone/>
              <a:defRPr sz="2667" b="1"/>
            </a:lvl9pPr>
          </a:lstStyle>
          <a:p>
            <a:endParaRPr/>
          </a:p>
        </p:txBody>
      </p:sp>
      <p:sp>
        <p:nvSpPr>
          <p:cNvPr id="90" name="Google Shape;90;p15"/>
          <p:cNvSpPr txBox="1">
            <a:spLocks noGrp="1"/>
          </p:cNvSpPr>
          <p:nvPr>
            <p:ph type="subTitle" idx="1"/>
          </p:nvPr>
        </p:nvSpPr>
        <p:spPr>
          <a:xfrm>
            <a:off x="2563200" y="1692649"/>
            <a:ext cx="4586000" cy="291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3200" b="1">
                <a:latin typeface="Concert One"/>
                <a:ea typeface="Concert One"/>
                <a:cs typeface="Concert One"/>
                <a:sym typeface="Concert One"/>
              </a:defRPr>
            </a:lvl1pPr>
            <a:lvl2pPr lvl="1" rtl="0">
              <a:lnSpc>
                <a:spcPct val="100000"/>
              </a:lnSpc>
              <a:spcBef>
                <a:spcPts val="0"/>
              </a:spcBef>
              <a:spcAft>
                <a:spcPts val="0"/>
              </a:spcAft>
              <a:buClr>
                <a:schemeClr val="dk2"/>
              </a:buClr>
              <a:buSzPts val="2400"/>
              <a:buNone/>
              <a:defRPr sz="3200">
                <a:solidFill>
                  <a:schemeClr val="dk2"/>
                </a:solidFill>
              </a:defRPr>
            </a:lvl2pPr>
            <a:lvl3pPr lvl="2" rtl="0">
              <a:lnSpc>
                <a:spcPct val="100000"/>
              </a:lnSpc>
              <a:spcBef>
                <a:spcPts val="0"/>
              </a:spcBef>
              <a:spcAft>
                <a:spcPts val="0"/>
              </a:spcAft>
              <a:buClr>
                <a:schemeClr val="dk2"/>
              </a:buClr>
              <a:buSzPts val="2400"/>
              <a:buNone/>
              <a:defRPr sz="3200">
                <a:solidFill>
                  <a:schemeClr val="dk2"/>
                </a:solidFill>
              </a:defRPr>
            </a:lvl3pPr>
            <a:lvl4pPr lvl="3" rtl="0">
              <a:lnSpc>
                <a:spcPct val="100000"/>
              </a:lnSpc>
              <a:spcBef>
                <a:spcPts val="0"/>
              </a:spcBef>
              <a:spcAft>
                <a:spcPts val="0"/>
              </a:spcAft>
              <a:buClr>
                <a:schemeClr val="dk2"/>
              </a:buClr>
              <a:buSzPts val="2400"/>
              <a:buNone/>
              <a:defRPr sz="3200">
                <a:solidFill>
                  <a:schemeClr val="dk2"/>
                </a:solidFill>
              </a:defRPr>
            </a:lvl4pPr>
            <a:lvl5pPr lvl="4" rtl="0">
              <a:lnSpc>
                <a:spcPct val="100000"/>
              </a:lnSpc>
              <a:spcBef>
                <a:spcPts val="0"/>
              </a:spcBef>
              <a:spcAft>
                <a:spcPts val="0"/>
              </a:spcAft>
              <a:buClr>
                <a:schemeClr val="dk2"/>
              </a:buClr>
              <a:buSzPts val="2400"/>
              <a:buNone/>
              <a:defRPr sz="3200">
                <a:solidFill>
                  <a:schemeClr val="dk2"/>
                </a:solidFill>
              </a:defRPr>
            </a:lvl5pPr>
            <a:lvl6pPr lvl="5" rtl="0">
              <a:lnSpc>
                <a:spcPct val="100000"/>
              </a:lnSpc>
              <a:spcBef>
                <a:spcPts val="0"/>
              </a:spcBef>
              <a:spcAft>
                <a:spcPts val="0"/>
              </a:spcAft>
              <a:buClr>
                <a:schemeClr val="dk2"/>
              </a:buClr>
              <a:buSzPts val="2400"/>
              <a:buNone/>
              <a:defRPr sz="3200">
                <a:solidFill>
                  <a:schemeClr val="dk2"/>
                </a:solidFill>
              </a:defRPr>
            </a:lvl6pPr>
            <a:lvl7pPr lvl="6" rtl="0">
              <a:lnSpc>
                <a:spcPct val="100000"/>
              </a:lnSpc>
              <a:spcBef>
                <a:spcPts val="0"/>
              </a:spcBef>
              <a:spcAft>
                <a:spcPts val="0"/>
              </a:spcAft>
              <a:buClr>
                <a:schemeClr val="dk2"/>
              </a:buClr>
              <a:buSzPts val="2400"/>
              <a:buNone/>
              <a:defRPr sz="3200">
                <a:solidFill>
                  <a:schemeClr val="dk2"/>
                </a:solidFill>
              </a:defRPr>
            </a:lvl7pPr>
            <a:lvl8pPr lvl="7" rtl="0">
              <a:lnSpc>
                <a:spcPct val="100000"/>
              </a:lnSpc>
              <a:spcBef>
                <a:spcPts val="0"/>
              </a:spcBef>
              <a:spcAft>
                <a:spcPts val="0"/>
              </a:spcAft>
              <a:buClr>
                <a:schemeClr val="dk2"/>
              </a:buClr>
              <a:buSzPts val="2400"/>
              <a:buNone/>
              <a:defRPr sz="3200">
                <a:solidFill>
                  <a:schemeClr val="dk2"/>
                </a:solidFill>
              </a:defRPr>
            </a:lvl8pPr>
            <a:lvl9pPr lvl="8" rtl="0">
              <a:lnSpc>
                <a:spcPct val="100000"/>
              </a:lnSpc>
              <a:spcBef>
                <a:spcPts val="0"/>
              </a:spcBef>
              <a:spcAft>
                <a:spcPts val="0"/>
              </a:spcAft>
              <a:buClr>
                <a:schemeClr val="dk2"/>
              </a:buClr>
              <a:buSzPts val="2400"/>
              <a:buNone/>
              <a:defRPr sz="3200">
                <a:solidFill>
                  <a:schemeClr val="dk2"/>
                </a:solidFill>
              </a:defRPr>
            </a:lvl9pPr>
          </a:lstStyle>
          <a:p>
            <a:endParaRPr/>
          </a:p>
        </p:txBody>
      </p:sp>
    </p:spTree>
    <p:extLst>
      <p:ext uri="{BB962C8B-B14F-4D97-AF65-F5344CB8AC3E}">
        <p14:creationId xmlns:p14="http://schemas.microsoft.com/office/powerpoint/2010/main" val="2013949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2471402" y="53977"/>
            <a:ext cx="2757901" cy="236372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397183" y="698683"/>
            <a:ext cx="9397635" cy="5469365"/>
          </a:xfrm>
          <a:prstGeom prst="rect">
            <a:avLst/>
          </a:prstGeom>
          <a:noFill/>
          <a:ln>
            <a:noFill/>
          </a:ln>
        </p:spPr>
      </p:pic>
      <p:pic>
        <p:nvPicPr>
          <p:cNvPr id="12" name="Google Shape;12;p2"/>
          <p:cNvPicPr preferRelativeResize="0"/>
          <p:nvPr/>
        </p:nvPicPr>
        <p:blipFill>
          <a:blip r:embed="rId5">
            <a:alphaModFix/>
          </a:blip>
          <a:stretch>
            <a:fillRect/>
          </a:stretch>
        </p:blipFill>
        <p:spPr>
          <a:xfrm>
            <a:off x="2125233" y="3986034"/>
            <a:ext cx="2113032" cy="24704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2042800" y="2304564"/>
            <a:ext cx="8106400" cy="220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8000"/>
            </a:lvl1pPr>
            <a:lvl2pPr lvl="1" algn="ctr">
              <a:lnSpc>
                <a:spcPct val="80000"/>
              </a:lnSpc>
              <a:spcBef>
                <a:spcPts val="0"/>
              </a:spcBef>
              <a:spcAft>
                <a:spcPts val="0"/>
              </a:spcAft>
              <a:buClr>
                <a:srgbClr val="0B5394"/>
              </a:buClr>
              <a:buSzPts val="6000"/>
              <a:buNone/>
              <a:defRPr sz="8000">
                <a:solidFill>
                  <a:srgbClr val="0B5394"/>
                </a:solidFill>
              </a:defRPr>
            </a:lvl2pPr>
            <a:lvl3pPr lvl="2" algn="ctr">
              <a:lnSpc>
                <a:spcPct val="80000"/>
              </a:lnSpc>
              <a:spcBef>
                <a:spcPts val="0"/>
              </a:spcBef>
              <a:spcAft>
                <a:spcPts val="0"/>
              </a:spcAft>
              <a:buClr>
                <a:srgbClr val="0B5394"/>
              </a:buClr>
              <a:buSzPts val="6000"/>
              <a:buNone/>
              <a:defRPr sz="8000">
                <a:solidFill>
                  <a:srgbClr val="0B5394"/>
                </a:solidFill>
              </a:defRPr>
            </a:lvl3pPr>
            <a:lvl4pPr lvl="3" algn="ctr">
              <a:lnSpc>
                <a:spcPct val="80000"/>
              </a:lnSpc>
              <a:spcBef>
                <a:spcPts val="0"/>
              </a:spcBef>
              <a:spcAft>
                <a:spcPts val="0"/>
              </a:spcAft>
              <a:buClr>
                <a:srgbClr val="0B5394"/>
              </a:buClr>
              <a:buSzPts val="6000"/>
              <a:buNone/>
              <a:defRPr sz="8000">
                <a:solidFill>
                  <a:srgbClr val="0B5394"/>
                </a:solidFill>
              </a:defRPr>
            </a:lvl4pPr>
            <a:lvl5pPr lvl="4" algn="ctr">
              <a:lnSpc>
                <a:spcPct val="80000"/>
              </a:lnSpc>
              <a:spcBef>
                <a:spcPts val="0"/>
              </a:spcBef>
              <a:spcAft>
                <a:spcPts val="0"/>
              </a:spcAft>
              <a:buClr>
                <a:srgbClr val="0B5394"/>
              </a:buClr>
              <a:buSzPts val="6000"/>
              <a:buNone/>
              <a:defRPr sz="8000">
                <a:solidFill>
                  <a:srgbClr val="0B5394"/>
                </a:solidFill>
              </a:defRPr>
            </a:lvl5pPr>
            <a:lvl6pPr lvl="5" algn="ctr">
              <a:lnSpc>
                <a:spcPct val="80000"/>
              </a:lnSpc>
              <a:spcBef>
                <a:spcPts val="0"/>
              </a:spcBef>
              <a:spcAft>
                <a:spcPts val="0"/>
              </a:spcAft>
              <a:buClr>
                <a:srgbClr val="0B5394"/>
              </a:buClr>
              <a:buSzPts val="6000"/>
              <a:buNone/>
              <a:defRPr sz="8000">
                <a:solidFill>
                  <a:srgbClr val="0B5394"/>
                </a:solidFill>
              </a:defRPr>
            </a:lvl6pPr>
            <a:lvl7pPr lvl="6" algn="ctr">
              <a:lnSpc>
                <a:spcPct val="80000"/>
              </a:lnSpc>
              <a:spcBef>
                <a:spcPts val="0"/>
              </a:spcBef>
              <a:spcAft>
                <a:spcPts val="0"/>
              </a:spcAft>
              <a:buClr>
                <a:srgbClr val="0B5394"/>
              </a:buClr>
              <a:buSzPts val="6000"/>
              <a:buNone/>
              <a:defRPr sz="8000">
                <a:solidFill>
                  <a:srgbClr val="0B5394"/>
                </a:solidFill>
              </a:defRPr>
            </a:lvl7pPr>
            <a:lvl8pPr lvl="7" algn="ctr">
              <a:lnSpc>
                <a:spcPct val="80000"/>
              </a:lnSpc>
              <a:spcBef>
                <a:spcPts val="0"/>
              </a:spcBef>
              <a:spcAft>
                <a:spcPts val="0"/>
              </a:spcAft>
              <a:buClr>
                <a:srgbClr val="0B5394"/>
              </a:buClr>
              <a:buSzPts val="6000"/>
              <a:buNone/>
              <a:defRPr sz="8000">
                <a:solidFill>
                  <a:srgbClr val="0B5394"/>
                </a:solidFill>
              </a:defRPr>
            </a:lvl8pPr>
            <a:lvl9pPr lvl="8" algn="ctr">
              <a:lnSpc>
                <a:spcPct val="80000"/>
              </a:lnSpc>
              <a:spcBef>
                <a:spcPts val="0"/>
              </a:spcBef>
              <a:spcAft>
                <a:spcPts val="0"/>
              </a:spcAft>
              <a:buClr>
                <a:srgbClr val="0B5394"/>
              </a:buClr>
              <a:buSzPts val="6000"/>
              <a:buNone/>
              <a:defRPr sz="8000">
                <a:solidFill>
                  <a:srgbClr val="0B5394"/>
                </a:solidFill>
              </a:defRPr>
            </a:lvl9pPr>
          </a:lstStyle>
          <a:p>
            <a:endParaRPr/>
          </a:p>
        </p:txBody>
      </p:sp>
      <p:sp>
        <p:nvSpPr>
          <p:cNvPr id="14" name="Google Shape;14;p2"/>
          <p:cNvSpPr txBox="1">
            <a:spLocks noGrp="1"/>
          </p:cNvSpPr>
          <p:nvPr>
            <p:ph type="subTitle" idx="1"/>
          </p:nvPr>
        </p:nvSpPr>
        <p:spPr>
          <a:xfrm>
            <a:off x="2230351" y="5025767"/>
            <a:ext cx="1902800" cy="1056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867">
                <a:solidFill>
                  <a:schemeClr val="dk2"/>
                </a:solidFill>
              </a:defRPr>
            </a:lvl1pPr>
            <a:lvl2pPr lvl="1"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4158481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756978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Clr>
                <a:schemeClr val="dk2"/>
              </a:buClr>
              <a:buSzPts val="1600"/>
              <a:buChar char="●"/>
              <a:defRPr sz="2133">
                <a:solidFill>
                  <a:schemeClr val="dk2"/>
                </a:solidFill>
              </a:defRPr>
            </a:lvl1pPr>
            <a:lvl2pPr marL="1219170" lvl="1" indent="-440256">
              <a:lnSpc>
                <a:spcPct val="100000"/>
              </a:lnSpc>
              <a:spcBef>
                <a:spcPts val="2133"/>
              </a:spcBef>
              <a:spcAft>
                <a:spcPts val="0"/>
              </a:spcAft>
              <a:buClr>
                <a:schemeClr val="dk2"/>
              </a:buClr>
              <a:buSzPts val="1600"/>
              <a:buChar char="○"/>
              <a:defRPr sz="2133">
                <a:solidFill>
                  <a:schemeClr val="dk2"/>
                </a:solidFill>
              </a:defRPr>
            </a:lvl2pPr>
            <a:lvl3pPr marL="1828754" lvl="2" indent="-440256">
              <a:lnSpc>
                <a:spcPct val="100000"/>
              </a:lnSpc>
              <a:spcBef>
                <a:spcPts val="2133"/>
              </a:spcBef>
              <a:spcAft>
                <a:spcPts val="0"/>
              </a:spcAft>
              <a:buClr>
                <a:schemeClr val="dk2"/>
              </a:buClr>
              <a:buSzPts val="1600"/>
              <a:buChar char="■"/>
              <a:defRPr sz="2133">
                <a:solidFill>
                  <a:schemeClr val="dk2"/>
                </a:solidFill>
              </a:defRPr>
            </a:lvl3pPr>
            <a:lvl4pPr marL="2438339" lvl="3" indent="-440256">
              <a:lnSpc>
                <a:spcPct val="100000"/>
              </a:lnSpc>
              <a:spcBef>
                <a:spcPts val="2133"/>
              </a:spcBef>
              <a:spcAft>
                <a:spcPts val="0"/>
              </a:spcAft>
              <a:buClr>
                <a:schemeClr val="dk2"/>
              </a:buClr>
              <a:buSzPts val="1600"/>
              <a:buChar char="●"/>
              <a:defRPr sz="2133">
                <a:solidFill>
                  <a:schemeClr val="dk2"/>
                </a:solidFill>
              </a:defRPr>
            </a:lvl4pPr>
            <a:lvl5pPr marL="3047924" lvl="4" indent="-440256">
              <a:lnSpc>
                <a:spcPct val="100000"/>
              </a:lnSpc>
              <a:spcBef>
                <a:spcPts val="2133"/>
              </a:spcBef>
              <a:spcAft>
                <a:spcPts val="0"/>
              </a:spcAft>
              <a:buClr>
                <a:schemeClr val="dk2"/>
              </a:buClr>
              <a:buSzPts val="1600"/>
              <a:buChar char="○"/>
              <a:defRPr sz="2133">
                <a:solidFill>
                  <a:schemeClr val="dk2"/>
                </a:solidFill>
              </a:defRPr>
            </a:lvl5pPr>
            <a:lvl6pPr marL="3657509" lvl="5" indent="-440256">
              <a:lnSpc>
                <a:spcPct val="100000"/>
              </a:lnSpc>
              <a:spcBef>
                <a:spcPts val="2133"/>
              </a:spcBef>
              <a:spcAft>
                <a:spcPts val="0"/>
              </a:spcAft>
              <a:buClr>
                <a:schemeClr val="dk2"/>
              </a:buClr>
              <a:buSzPts val="1600"/>
              <a:buChar char="■"/>
              <a:defRPr sz="2133">
                <a:solidFill>
                  <a:schemeClr val="dk2"/>
                </a:solidFill>
              </a:defRPr>
            </a:lvl6pPr>
            <a:lvl7pPr marL="4267093" lvl="6" indent="-440256">
              <a:lnSpc>
                <a:spcPct val="100000"/>
              </a:lnSpc>
              <a:spcBef>
                <a:spcPts val="2133"/>
              </a:spcBef>
              <a:spcAft>
                <a:spcPts val="0"/>
              </a:spcAft>
              <a:buClr>
                <a:schemeClr val="dk2"/>
              </a:buClr>
              <a:buSzPts val="1600"/>
              <a:buChar char="●"/>
              <a:defRPr sz="2133">
                <a:solidFill>
                  <a:schemeClr val="dk2"/>
                </a:solidFill>
              </a:defRPr>
            </a:lvl7pPr>
            <a:lvl8pPr marL="4876678" lvl="7" indent="-440256">
              <a:lnSpc>
                <a:spcPct val="100000"/>
              </a:lnSpc>
              <a:spcBef>
                <a:spcPts val="2133"/>
              </a:spcBef>
              <a:spcAft>
                <a:spcPts val="0"/>
              </a:spcAft>
              <a:buClr>
                <a:schemeClr val="dk2"/>
              </a:buClr>
              <a:buSzPts val="1600"/>
              <a:buChar char="○"/>
              <a:defRPr sz="2133">
                <a:solidFill>
                  <a:schemeClr val="dk2"/>
                </a:solidFill>
              </a:defRPr>
            </a:lvl8pPr>
            <a:lvl9pPr marL="5486263" lvl="8" indent="-440256">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168269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46" name="Google Shape;46;p9"/>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47" name="Google Shape;47;p9"/>
          <p:cNvSpPr txBox="1">
            <a:spLocks noGrp="1"/>
          </p:cNvSpPr>
          <p:nvPr>
            <p:ph type="subTitle" idx="1"/>
          </p:nvPr>
        </p:nvSpPr>
        <p:spPr>
          <a:xfrm>
            <a:off x="2173267" y="5104133"/>
            <a:ext cx="3110000" cy="9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6726300" y="719333"/>
            <a:ext cx="4299200" cy="54256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0"/>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618538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2712525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64" name="Google Shape;64;p13"/>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65" name="Google Shape;65;p13"/>
          <p:cNvSpPr txBox="1">
            <a:spLocks noGrp="1"/>
          </p:cNvSpPr>
          <p:nvPr>
            <p:ph type="title"/>
          </p:nvPr>
        </p:nvSpPr>
        <p:spPr>
          <a:xfrm>
            <a:off x="120996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6" name="Google Shape;66;p13"/>
          <p:cNvSpPr txBox="1">
            <a:spLocks noGrp="1"/>
          </p:cNvSpPr>
          <p:nvPr>
            <p:ph type="subTitle" idx="1"/>
          </p:nvPr>
        </p:nvSpPr>
        <p:spPr>
          <a:xfrm>
            <a:off x="1239133"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7" name="Google Shape;67;p13"/>
          <p:cNvSpPr txBox="1">
            <a:spLocks noGrp="1"/>
          </p:cNvSpPr>
          <p:nvPr>
            <p:ph type="title" idx="2"/>
          </p:nvPr>
        </p:nvSpPr>
        <p:spPr>
          <a:xfrm>
            <a:off x="709164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8" name="Google Shape;68;p13"/>
          <p:cNvSpPr txBox="1">
            <a:spLocks noGrp="1"/>
          </p:cNvSpPr>
          <p:nvPr>
            <p:ph type="subTitle" idx="3"/>
          </p:nvPr>
        </p:nvSpPr>
        <p:spPr>
          <a:xfrm>
            <a:off x="7120816"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9" name="Google Shape;69;p13"/>
          <p:cNvSpPr txBox="1">
            <a:spLocks noGrp="1"/>
          </p:cNvSpPr>
          <p:nvPr>
            <p:ph type="title" idx="4"/>
          </p:nvPr>
        </p:nvSpPr>
        <p:spPr>
          <a:xfrm>
            <a:off x="120996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0" name="Google Shape;70;p13"/>
          <p:cNvSpPr txBox="1">
            <a:spLocks noGrp="1"/>
          </p:cNvSpPr>
          <p:nvPr>
            <p:ph type="subTitle" idx="5"/>
          </p:nvPr>
        </p:nvSpPr>
        <p:spPr>
          <a:xfrm>
            <a:off x="1239133" y="49145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1" name="Google Shape;71;p13"/>
          <p:cNvSpPr txBox="1">
            <a:spLocks noGrp="1"/>
          </p:cNvSpPr>
          <p:nvPr>
            <p:ph type="title" idx="6"/>
          </p:nvPr>
        </p:nvSpPr>
        <p:spPr>
          <a:xfrm>
            <a:off x="709164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2" name="Google Shape;72;p13"/>
          <p:cNvSpPr txBox="1">
            <a:spLocks noGrp="1"/>
          </p:cNvSpPr>
          <p:nvPr>
            <p:ph type="subTitle" idx="7"/>
          </p:nvPr>
        </p:nvSpPr>
        <p:spPr>
          <a:xfrm>
            <a:off x="7120816" y="4914499"/>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3" name="Google Shape;73;p13"/>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4206304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pic>
        <p:nvPicPr>
          <p:cNvPr id="85" name="Google Shape;85;p15"/>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86" name="Google Shape;86;p15"/>
          <p:cNvPicPr preferRelativeResize="0"/>
          <p:nvPr/>
        </p:nvPicPr>
        <p:blipFill rotWithShape="1">
          <a:blip r:embed="rId3">
            <a:alphaModFix/>
          </a:blip>
          <a:srcRect t="16734" r="8892" b="18300"/>
          <a:stretch/>
        </p:blipFill>
        <p:spPr>
          <a:xfrm rot="-5400000">
            <a:off x="866900" y="620009"/>
            <a:ext cx="2715800" cy="1128056"/>
          </a:xfrm>
          <a:prstGeom prst="rect">
            <a:avLst/>
          </a:prstGeom>
          <a:noFill/>
          <a:ln>
            <a:noFill/>
          </a:ln>
        </p:spPr>
      </p:pic>
      <p:pic>
        <p:nvPicPr>
          <p:cNvPr id="87" name="Google Shape;87;p15"/>
          <p:cNvPicPr preferRelativeResize="0"/>
          <p:nvPr/>
        </p:nvPicPr>
        <p:blipFill rotWithShape="1">
          <a:blip r:embed="rId3">
            <a:alphaModFix/>
          </a:blip>
          <a:srcRect t="16734" r="8892" b="18300"/>
          <a:stretch/>
        </p:blipFill>
        <p:spPr>
          <a:xfrm rot="-5400000">
            <a:off x="1683400" y="620009"/>
            <a:ext cx="2715800" cy="1128056"/>
          </a:xfrm>
          <a:prstGeom prst="rect">
            <a:avLst/>
          </a:prstGeom>
          <a:noFill/>
          <a:ln>
            <a:noFill/>
          </a:ln>
        </p:spPr>
      </p:pic>
      <p:pic>
        <p:nvPicPr>
          <p:cNvPr id="88" name="Google Shape;88;p15"/>
          <p:cNvPicPr preferRelativeResize="0"/>
          <p:nvPr/>
        </p:nvPicPr>
        <p:blipFill rotWithShape="1">
          <a:blip r:embed="rId4">
            <a:alphaModFix/>
          </a:blip>
          <a:srcRect r="1545" b="6838"/>
          <a:stretch/>
        </p:blipFill>
        <p:spPr>
          <a:xfrm>
            <a:off x="513183" y="179867"/>
            <a:ext cx="11165635" cy="6498299"/>
          </a:xfrm>
          <a:prstGeom prst="rect">
            <a:avLst/>
          </a:prstGeom>
          <a:noFill/>
          <a:ln>
            <a:noFill/>
          </a:ln>
        </p:spPr>
      </p:pic>
      <p:sp>
        <p:nvSpPr>
          <p:cNvPr id="89" name="Google Shape;89;p15"/>
          <p:cNvSpPr txBox="1">
            <a:spLocks noGrp="1"/>
          </p:cNvSpPr>
          <p:nvPr>
            <p:ph type="title"/>
          </p:nvPr>
        </p:nvSpPr>
        <p:spPr>
          <a:xfrm>
            <a:off x="2563200" y="4718173"/>
            <a:ext cx="2853600" cy="6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2133" b="0">
                <a:solidFill>
                  <a:schemeClr val="dk2"/>
                </a:solidFill>
                <a:latin typeface="Roboto Mono Regular"/>
                <a:ea typeface="Roboto Mono Regular"/>
                <a:cs typeface="Roboto Mono Regular"/>
                <a:sym typeface="Roboto Mono Regular"/>
              </a:defRPr>
            </a:lvl1pPr>
            <a:lvl2pPr lvl="1" rtl="0">
              <a:spcBef>
                <a:spcPts val="0"/>
              </a:spcBef>
              <a:spcAft>
                <a:spcPts val="0"/>
              </a:spcAft>
              <a:buSzPts val="2000"/>
              <a:buNone/>
              <a:defRPr sz="2667" b="1"/>
            </a:lvl2pPr>
            <a:lvl3pPr lvl="2" rtl="0">
              <a:spcBef>
                <a:spcPts val="0"/>
              </a:spcBef>
              <a:spcAft>
                <a:spcPts val="0"/>
              </a:spcAft>
              <a:buSzPts val="2000"/>
              <a:buNone/>
              <a:defRPr sz="2667" b="1"/>
            </a:lvl3pPr>
            <a:lvl4pPr lvl="3" rtl="0">
              <a:spcBef>
                <a:spcPts val="0"/>
              </a:spcBef>
              <a:spcAft>
                <a:spcPts val="0"/>
              </a:spcAft>
              <a:buSzPts val="2000"/>
              <a:buNone/>
              <a:defRPr sz="2667" b="1"/>
            </a:lvl4pPr>
            <a:lvl5pPr lvl="4" rtl="0">
              <a:spcBef>
                <a:spcPts val="0"/>
              </a:spcBef>
              <a:spcAft>
                <a:spcPts val="0"/>
              </a:spcAft>
              <a:buSzPts val="2000"/>
              <a:buNone/>
              <a:defRPr sz="2667" b="1"/>
            </a:lvl5pPr>
            <a:lvl6pPr lvl="5" rtl="0">
              <a:spcBef>
                <a:spcPts val="0"/>
              </a:spcBef>
              <a:spcAft>
                <a:spcPts val="0"/>
              </a:spcAft>
              <a:buSzPts val="2000"/>
              <a:buNone/>
              <a:defRPr sz="2667" b="1"/>
            </a:lvl6pPr>
            <a:lvl7pPr lvl="6" rtl="0">
              <a:spcBef>
                <a:spcPts val="0"/>
              </a:spcBef>
              <a:spcAft>
                <a:spcPts val="0"/>
              </a:spcAft>
              <a:buSzPts val="2000"/>
              <a:buNone/>
              <a:defRPr sz="2667" b="1"/>
            </a:lvl7pPr>
            <a:lvl8pPr lvl="7" rtl="0">
              <a:spcBef>
                <a:spcPts val="0"/>
              </a:spcBef>
              <a:spcAft>
                <a:spcPts val="0"/>
              </a:spcAft>
              <a:buSzPts val="2000"/>
              <a:buNone/>
              <a:defRPr sz="2667" b="1"/>
            </a:lvl8pPr>
            <a:lvl9pPr lvl="8" rtl="0">
              <a:spcBef>
                <a:spcPts val="0"/>
              </a:spcBef>
              <a:spcAft>
                <a:spcPts val="0"/>
              </a:spcAft>
              <a:buSzPts val="2000"/>
              <a:buNone/>
              <a:defRPr sz="2667" b="1"/>
            </a:lvl9pPr>
          </a:lstStyle>
          <a:p>
            <a:endParaRPr/>
          </a:p>
        </p:txBody>
      </p:sp>
      <p:sp>
        <p:nvSpPr>
          <p:cNvPr id="90" name="Google Shape;90;p15"/>
          <p:cNvSpPr txBox="1">
            <a:spLocks noGrp="1"/>
          </p:cNvSpPr>
          <p:nvPr>
            <p:ph type="subTitle" idx="1"/>
          </p:nvPr>
        </p:nvSpPr>
        <p:spPr>
          <a:xfrm>
            <a:off x="2563200" y="1692649"/>
            <a:ext cx="4586000" cy="291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3200" b="1">
                <a:latin typeface="Concert One"/>
                <a:ea typeface="Concert One"/>
                <a:cs typeface="Concert One"/>
                <a:sym typeface="Concert One"/>
              </a:defRPr>
            </a:lvl1pPr>
            <a:lvl2pPr lvl="1" rtl="0">
              <a:lnSpc>
                <a:spcPct val="100000"/>
              </a:lnSpc>
              <a:spcBef>
                <a:spcPts val="0"/>
              </a:spcBef>
              <a:spcAft>
                <a:spcPts val="0"/>
              </a:spcAft>
              <a:buClr>
                <a:schemeClr val="dk2"/>
              </a:buClr>
              <a:buSzPts val="2400"/>
              <a:buNone/>
              <a:defRPr sz="3200">
                <a:solidFill>
                  <a:schemeClr val="dk2"/>
                </a:solidFill>
              </a:defRPr>
            </a:lvl2pPr>
            <a:lvl3pPr lvl="2" rtl="0">
              <a:lnSpc>
                <a:spcPct val="100000"/>
              </a:lnSpc>
              <a:spcBef>
                <a:spcPts val="0"/>
              </a:spcBef>
              <a:spcAft>
                <a:spcPts val="0"/>
              </a:spcAft>
              <a:buClr>
                <a:schemeClr val="dk2"/>
              </a:buClr>
              <a:buSzPts val="2400"/>
              <a:buNone/>
              <a:defRPr sz="3200">
                <a:solidFill>
                  <a:schemeClr val="dk2"/>
                </a:solidFill>
              </a:defRPr>
            </a:lvl3pPr>
            <a:lvl4pPr lvl="3" rtl="0">
              <a:lnSpc>
                <a:spcPct val="100000"/>
              </a:lnSpc>
              <a:spcBef>
                <a:spcPts val="0"/>
              </a:spcBef>
              <a:spcAft>
                <a:spcPts val="0"/>
              </a:spcAft>
              <a:buClr>
                <a:schemeClr val="dk2"/>
              </a:buClr>
              <a:buSzPts val="2400"/>
              <a:buNone/>
              <a:defRPr sz="3200">
                <a:solidFill>
                  <a:schemeClr val="dk2"/>
                </a:solidFill>
              </a:defRPr>
            </a:lvl4pPr>
            <a:lvl5pPr lvl="4" rtl="0">
              <a:lnSpc>
                <a:spcPct val="100000"/>
              </a:lnSpc>
              <a:spcBef>
                <a:spcPts val="0"/>
              </a:spcBef>
              <a:spcAft>
                <a:spcPts val="0"/>
              </a:spcAft>
              <a:buClr>
                <a:schemeClr val="dk2"/>
              </a:buClr>
              <a:buSzPts val="2400"/>
              <a:buNone/>
              <a:defRPr sz="3200">
                <a:solidFill>
                  <a:schemeClr val="dk2"/>
                </a:solidFill>
              </a:defRPr>
            </a:lvl5pPr>
            <a:lvl6pPr lvl="5" rtl="0">
              <a:lnSpc>
                <a:spcPct val="100000"/>
              </a:lnSpc>
              <a:spcBef>
                <a:spcPts val="0"/>
              </a:spcBef>
              <a:spcAft>
                <a:spcPts val="0"/>
              </a:spcAft>
              <a:buClr>
                <a:schemeClr val="dk2"/>
              </a:buClr>
              <a:buSzPts val="2400"/>
              <a:buNone/>
              <a:defRPr sz="3200">
                <a:solidFill>
                  <a:schemeClr val="dk2"/>
                </a:solidFill>
              </a:defRPr>
            </a:lvl6pPr>
            <a:lvl7pPr lvl="6" rtl="0">
              <a:lnSpc>
                <a:spcPct val="100000"/>
              </a:lnSpc>
              <a:spcBef>
                <a:spcPts val="0"/>
              </a:spcBef>
              <a:spcAft>
                <a:spcPts val="0"/>
              </a:spcAft>
              <a:buClr>
                <a:schemeClr val="dk2"/>
              </a:buClr>
              <a:buSzPts val="2400"/>
              <a:buNone/>
              <a:defRPr sz="3200">
                <a:solidFill>
                  <a:schemeClr val="dk2"/>
                </a:solidFill>
              </a:defRPr>
            </a:lvl7pPr>
            <a:lvl8pPr lvl="7" rtl="0">
              <a:lnSpc>
                <a:spcPct val="100000"/>
              </a:lnSpc>
              <a:spcBef>
                <a:spcPts val="0"/>
              </a:spcBef>
              <a:spcAft>
                <a:spcPts val="0"/>
              </a:spcAft>
              <a:buClr>
                <a:schemeClr val="dk2"/>
              </a:buClr>
              <a:buSzPts val="2400"/>
              <a:buNone/>
              <a:defRPr sz="3200">
                <a:solidFill>
                  <a:schemeClr val="dk2"/>
                </a:solidFill>
              </a:defRPr>
            </a:lvl8pPr>
            <a:lvl9pPr lvl="8" rtl="0">
              <a:lnSpc>
                <a:spcPct val="100000"/>
              </a:lnSpc>
              <a:spcBef>
                <a:spcPts val="0"/>
              </a:spcBef>
              <a:spcAft>
                <a:spcPts val="0"/>
              </a:spcAft>
              <a:buClr>
                <a:schemeClr val="dk2"/>
              </a:buClr>
              <a:buSzPts val="2400"/>
              <a:buNone/>
              <a:defRPr sz="3200">
                <a:solidFill>
                  <a:schemeClr val="dk2"/>
                </a:solidFill>
              </a:defRPr>
            </a:lvl9pPr>
          </a:lstStyle>
          <a:p>
            <a:endParaRPr/>
          </a:p>
        </p:txBody>
      </p:sp>
    </p:spTree>
    <p:extLst>
      <p:ext uri="{BB962C8B-B14F-4D97-AF65-F5344CB8AC3E}">
        <p14:creationId xmlns:p14="http://schemas.microsoft.com/office/powerpoint/2010/main" val="1178335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spTree>
    <p:extLst>
      <p:ext uri="{BB962C8B-B14F-4D97-AF65-F5344CB8AC3E}">
        <p14:creationId xmlns:p14="http://schemas.microsoft.com/office/powerpoint/2010/main" val="1521412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1" name="Google Shape;161;p24"/>
          <p:cNvPicPr preferRelativeResize="0"/>
          <p:nvPr/>
        </p:nvPicPr>
        <p:blipFill>
          <a:blip r:embed="rId3">
            <a:alphaModFix/>
          </a:blip>
          <a:stretch>
            <a:fillRect/>
          </a:stretch>
        </p:blipFill>
        <p:spPr>
          <a:xfrm>
            <a:off x="341033" y="248368"/>
            <a:ext cx="11509931" cy="6361265"/>
          </a:xfrm>
          <a:prstGeom prst="rect">
            <a:avLst/>
          </a:prstGeom>
          <a:noFill/>
          <a:ln>
            <a:noFill/>
          </a:ln>
        </p:spPr>
      </p:pic>
    </p:spTree>
    <p:extLst>
      <p:ext uri="{BB962C8B-B14F-4D97-AF65-F5344CB8AC3E}">
        <p14:creationId xmlns:p14="http://schemas.microsoft.com/office/powerpoint/2010/main" val="2365886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4" name="Google Shape;164;p25"/>
          <p:cNvPicPr preferRelativeResize="0"/>
          <p:nvPr/>
        </p:nvPicPr>
        <p:blipFill>
          <a:blip r:embed="rId3">
            <a:alphaModFix/>
          </a:blip>
          <a:stretch>
            <a:fill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405714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Tree>
    <p:extLst>
      <p:ext uri="{BB962C8B-B14F-4D97-AF65-F5344CB8AC3E}">
        <p14:creationId xmlns:p14="http://schemas.microsoft.com/office/powerpoint/2010/main" val="2677759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34569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911032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9/6/2023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8388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9/6/2023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223639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9/6/2023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970877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9/6/2023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303368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402964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9/6/2023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13994963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457200"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499867"/>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Regular"/>
              <a:buChar char="●"/>
              <a:defRPr sz="1800">
                <a:solidFill>
                  <a:schemeClr val="accent2"/>
                </a:solidFill>
                <a:latin typeface="Roboto Mono Regular"/>
                <a:ea typeface="Roboto Mono Regular"/>
                <a:cs typeface="Roboto Mono Regular"/>
                <a:sym typeface="Roboto Mono Regular"/>
              </a:defRPr>
            </a:lvl1pPr>
            <a:lvl2pPr marL="914400" lvl="1"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2pPr>
            <a:lvl3pPr marL="1371600" lvl="2"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3pPr>
            <a:lvl4pPr marL="1828800" lvl="3"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4pPr>
            <a:lvl5pPr marL="2286000" lvl="4"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5pPr>
            <a:lvl6pPr marL="2743200" lvl="5"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6pPr>
            <a:lvl7pPr marL="3200400" lvl="6"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7pPr>
            <a:lvl8pPr marL="3657600" lvl="7"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8pPr>
            <a:lvl9pPr marL="4114800" lvl="8" indent="-317500">
              <a:lnSpc>
                <a:spcPct val="100000"/>
              </a:lnSpc>
              <a:spcBef>
                <a:spcPts val="1600"/>
              </a:spcBef>
              <a:spcAft>
                <a:spcPts val="160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9pPr>
          </a:lstStyle>
          <a:p>
            <a:endParaRPr/>
          </a:p>
        </p:txBody>
      </p:sp>
    </p:spTree>
    <p:extLst>
      <p:ext uri="{BB962C8B-B14F-4D97-AF65-F5344CB8AC3E}">
        <p14:creationId xmlns:p14="http://schemas.microsoft.com/office/powerpoint/2010/main" val="721390103"/>
      </p:ext>
    </p:extLst>
  </p:cSld>
  <p:clrMap bg1="lt1" tx1="dk1" bg2="dk2" tx2="lt2" accent1="accent1" accent2="accent2" accent3="accent3" accent4="accent4" accent5="accent5" accent6="accent6" hlink="hlink" folHlink="folHlink"/>
  <p:sldLayoutIdLst>
    <p:sldLayoutId id="2147483680"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4.jpe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gif"/><Relationship Id="rId7" Type="http://schemas.openxmlformats.org/officeDocument/2006/relationships/image" Target="../media/image23.jpeg"/><Relationship Id="rId2"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22.gif"/><Relationship Id="rId4"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9"/>
          <p:cNvSpPr txBox="1">
            <a:spLocks noGrp="1"/>
          </p:cNvSpPr>
          <p:nvPr>
            <p:ph type="ctrTitle"/>
          </p:nvPr>
        </p:nvSpPr>
        <p:spPr>
          <a:xfrm>
            <a:off x="2042800" y="2304564"/>
            <a:ext cx="8106400" cy="2206800"/>
          </a:xfrm>
          <a:prstGeom prst="rect">
            <a:avLst/>
          </a:prstGeom>
        </p:spPr>
        <p:txBody>
          <a:bodyPr spcFirstLastPara="1" wrap="square" lIns="121900" tIns="121900" rIns="121900" bIns="121900" anchor="b" anchorCtr="0">
            <a:noAutofit/>
          </a:bodyPr>
          <a:lstStyle/>
          <a:p>
            <a:r>
              <a:rPr lang="en-US" dirty="0">
                <a:solidFill>
                  <a:schemeClr val="accent2"/>
                </a:solidFill>
              </a:rPr>
              <a:t>W</a:t>
            </a:r>
            <a:r>
              <a:rPr lang="en" dirty="0">
                <a:solidFill>
                  <a:schemeClr val="accent2"/>
                </a:solidFill>
              </a:rPr>
              <a:t>elcome</a:t>
            </a:r>
            <a:br>
              <a:rPr lang="en" dirty="0">
                <a:solidFill>
                  <a:schemeClr val="accent2"/>
                </a:solidFill>
              </a:rPr>
            </a:br>
            <a:r>
              <a:rPr lang="en" dirty="0">
                <a:solidFill>
                  <a:schemeClr val="accent2"/>
                </a:solidFill>
              </a:rPr>
              <a:t>to</a:t>
            </a:r>
            <a:r>
              <a:rPr lang="en" dirty="0"/>
              <a:t> class</a:t>
            </a:r>
            <a:endParaRPr dirty="0">
              <a:solidFill>
                <a:schemeClr val="accent2"/>
              </a:solidFill>
            </a:endParaRPr>
          </a:p>
        </p:txBody>
      </p:sp>
      <p:sp>
        <p:nvSpPr>
          <p:cNvPr id="177" name="Google Shape;177;p29"/>
          <p:cNvSpPr txBox="1">
            <a:spLocks noGrp="1"/>
          </p:cNvSpPr>
          <p:nvPr>
            <p:ph type="subTitle" idx="1"/>
          </p:nvPr>
        </p:nvSpPr>
        <p:spPr>
          <a:xfrm>
            <a:off x="2230351" y="5025767"/>
            <a:ext cx="1902800" cy="1056800"/>
          </a:xfrm>
          <a:prstGeom prst="rect">
            <a:avLst/>
          </a:prstGeom>
        </p:spPr>
        <p:txBody>
          <a:bodyPr spcFirstLastPara="1" wrap="square" lIns="121900" tIns="121900" rIns="121900" bIns="121900" anchor="t" anchorCtr="0">
            <a:noAutofit/>
          </a:bodyPr>
          <a:lstStyle/>
          <a:p>
            <a:pPr marL="0" indent="0"/>
            <a:r>
              <a:rPr lang="en" b="1" dirty="0">
                <a:solidFill>
                  <a:srgbClr val="002060"/>
                </a:solidFill>
                <a:latin typeface="Arial Black" panose="020B0A04020102020204" pitchFamily="34" charset="0"/>
              </a:rPr>
              <a:t>T</a:t>
            </a:r>
            <a:r>
              <a:rPr lang="en" dirty="0"/>
              <a:t>.</a:t>
            </a:r>
            <a:r>
              <a:rPr lang="en-US" sz="2000" b="1" dirty="0">
                <a:solidFill>
                  <a:srgbClr val="0070C0"/>
                </a:solidFill>
                <a:latin typeface="Concert One"/>
                <a:sym typeface="Concert One"/>
              </a:rPr>
              <a:t>Mohamad</a:t>
            </a:r>
          </a:p>
          <a:p>
            <a:pPr marL="0" indent="0"/>
            <a:r>
              <a:rPr lang="en-US" sz="2000" b="1" dirty="0">
                <a:solidFill>
                  <a:srgbClr val="0070C0"/>
                </a:solidFill>
                <a:latin typeface="Concert One"/>
              </a:rPr>
              <a:t>Zaid</a:t>
            </a:r>
            <a:r>
              <a:rPr lang="en-US" b="1" dirty="0">
                <a:solidFill>
                  <a:srgbClr val="FF0000"/>
                </a:solidFill>
              </a:rPr>
              <a:t> </a:t>
            </a:r>
            <a:r>
              <a:rPr lang="en-US" dirty="0"/>
              <a:t> </a:t>
            </a:r>
            <a:endParaRPr b="0" dirty="0"/>
          </a:p>
        </p:txBody>
      </p:sp>
      <p:sp>
        <p:nvSpPr>
          <p:cNvPr id="178" name="Google Shape;178;p29"/>
          <p:cNvSpPr/>
          <p:nvPr/>
        </p:nvSpPr>
        <p:spPr>
          <a:xfrm>
            <a:off x="3520934" y="3905687"/>
            <a:ext cx="822767" cy="21167"/>
          </a:xfrm>
          <a:custGeom>
            <a:avLst/>
            <a:gdLst/>
            <a:ahLst/>
            <a:cxnLst/>
            <a:rect l="l" t="t" r="r" b="b"/>
            <a:pathLst>
              <a:path w="24683" h="635" extrusionOk="0">
                <a:moveTo>
                  <a:pt x="0" y="635"/>
                </a:moveTo>
                <a:cubicBezTo>
                  <a:pt x="8115" y="-719"/>
                  <a:pt x="16455" y="635"/>
                  <a:pt x="24683" y="635"/>
                </a:cubicBezTo>
              </a:path>
            </a:pathLst>
          </a:custGeom>
          <a:noFill/>
          <a:ln w="76200" cap="flat" cmpd="sng">
            <a:solidFill>
              <a:schemeClr val="accent1"/>
            </a:solidFill>
            <a:prstDash val="solid"/>
            <a:round/>
            <a:headEnd type="none" w="med" len="med"/>
            <a:tailEnd type="none" w="med" len="med"/>
          </a:ln>
        </p:spPr>
        <p:txBody>
          <a:bodyPr/>
          <a:lstStyle/>
          <a:p>
            <a:endParaRPr lang="ar-SA"/>
          </a:p>
        </p:txBody>
      </p:sp>
      <p:sp>
        <p:nvSpPr>
          <p:cNvPr id="179" name="Google Shape;179;p29"/>
          <p:cNvSpPr/>
          <p:nvPr/>
        </p:nvSpPr>
        <p:spPr>
          <a:xfrm>
            <a:off x="7763500" y="3848749"/>
            <a:ext cx="818200" cy="18367"/>
          </a:xfrm>
          <a:custGeom>
            <a:avLst/>
            <a:gdLst/>
            <a:ahLst/>
            <a:cxnLst/>
            <a:rect l="l" t="t" r="r" b="b"/>
            <a:pathLst>
              <a:path w="24546" h="551" extrusionOk="0">
                <a:moveTo>
                  <a:pt x="0" y="551"/>
                </a:moveTo>
                <a:cubicBezTo>
                  <a:pt x="8133" y="-353"/>
                  <a:pt x="16363" y="137"/>
                  <a:pt x="24546" y="137"/>
                </a:cubicBezTo>
              </a:path>
            </a:pathLst>
          </a:custGeom>
          <a:noFill/>
          <a:ln w="76200" cap="flat" cmpd="sng">
            <a:solidFill>
              <a:schemeClr val="accent1"/>
            </a:solidFill>
            <a:prstDash val="solid"/>
            <a:round/>
            <a:headEnd type="none" w="med" len="med"/>
            <a:tailEnd type="none" w="med" len="med"/>
          </a:ln>
        </p:spPr>
        <p:txBody>
          <a:bodyPr/>
          <a:lstStyle/>
          <a:p>
            <a:endParaRPr lang="ar-SA"/>
          </a:p>
        </p:txBody>
      </p:sp>
      <p:sp>
        <p:nvSpPr>
          <p:cNvPr id="180" name="Google Shape;180;p29"/>
          <p:cNvSpPr/>
          <p:nvPr/>
        </p:nvSpPr>
        <p:spPr>
          <a:xfrm>
            <a:off x="2519867" y="5884672"/>
            <a:ext cx="1323800" cy="136800"/>
          </a:xfrm>
          <a:custGeom>
            <a:avLst/>
            <a:gdLst/>
            <a:ahLst/>
            <a:cxnLst/>
            <a:rect l="l" t="t" r="r" b="b"/>
            <a:pathLst>
              <a:path w="39714" h="4104" extrusionOk="0">
                <a:moveTo>
                  <a:pt x="0" y="4104"/>
                </a:moveTo>
                <a:cubicBezTo>
                  <a:pt x="11382" y="-2730"/>
                  <a:pt x="26437" y="1070"/>
                  <a:pt x="39714" y="1070"/>
                </a:cubicBezTo>
              </a:path>
            </a:pathLst>
          </a:custGeom>
          <a:noFill/>
          <a:ln w="28575" cap="flat" cmpd="sng">
            <a:solidFill>
              <a:schemeClr val="accent4"/>
            </a:solidFill>
            <a:prstDash val="solid"/>
            <a:round/>
            <a:headEnd type="none" w="med" len="med"/>
            <a:tailEnd type="none" w="med" len="med"/>
          </a:ln>
        </p:spPr>
        <p:txBody>
          <a:bodyPr/>
          <a:lstStyle/>
          <a:p>
            <a:endParaRPr lang="ar-SA"/>
          </a:p>
        </p:txBody>
      </p:sp>
      <p:pic>
        <p:nvPicPr>
          <p:cNvPr id="181" name="Google Shape;181;p29"/>
          <p:cNvPicPr preferRelativeResize="0"/>
          <p:nvPr/>
        </p:nvPicPr>
        <p:blipFill rotWithShape="1">
          <a:blip r:embed="rId3">
            <a:alphaModFix/>
          </a:blip>
          <a:srcRect t="16970" r="8892" b="21025"/>
          <a:stretch/>
        </p:blipFill>
        <p:spPr>
          <a:xfrm>
            <a:off x="8718900" y="4804297"/>
            <a:ext cx="2715800" cy="1080368"/>
          </a:xfrm>
          <a:prstGeom prst="rect">
            <a:avLst/>
          </a:prstGeom>
          <a:noFill/>
          <a:ln>
            <a:noFill/>
          </a:ln>
        </p:spPr>
      </p:pic>
      <p:pic>
        <p:nvPicPr>
          <p:cNvPr id="182" name="Google Shape;182;p29"/>
          <p:cNvPicPr preferRelativeResize="0"/>
          <p:nvPr/>
        </p:nvPicPr>
        <p:blipFill rotWithShape="1">
          <a:blip r:embed="rId4">
            <a:alphaModFix/>
          </a:blip>
          <a:srcRect t="16734" r="8892" b="18300"/>
          <a:stretch/>
        </p:blipFill>
        <p:spPr>
          <a:xfrm>
            <a:off x="8718900" y="4073467"/>
            <a:ext cx="2715800" cy="1128056"/>
          </a:xfrm>
          <a:prstGeom prst="rect">
            <a:avLst/>
          </a:prstGeom>
          <a:noFill/>
          <a:ln>
            <a:noFill/>
          </a:ln>
        </p:spPr>
      </p:pic>
      <p:pic>
        <p:nvPicPr>
          <p:cNvPr id="1026" name="Picture 2" descr="14 Cartoon Characters That Have Totally Changed Since Their Creation">
            <a:extLst>
              <a:ext uri="{FF2B5EF4-FFF2-40B4-BE49-F238E27FC236}">
                <a16:creationId xmlns:a16="http://schemas.microsoft.com/office/drawing/2014/main" id="{0288BA45-F235-4B21-9B76-E9D7CCCD8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8841" y="2207856"/>
            <a:ext cx="1328623" cy="12754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Look, Cover, Say, Write, Check Spelling Strategy — Teachie Tings">
            <a:extLst>
              <a:ext uri="{FF2B5EF4-FFF2-40B4-BE49-F238E27FC236}">
                <a16:creationId xmlns:a16="http://schemas.microsoft.com/office/drawing/2014/main" id="{D075D7E6-B23C-F252-414B-9B30B0B842E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968" y="3873261"/>
            <a:ext cx="11231593" cy="2743200"/>
          </a:xfrm>
          <a:prstGeom prst="rect">
            <a:avLst/>
          </a:prstGeom>
          <a:ln>
            <a:noFill/>
          </a:ln>
          <a:effectLst>
            <a:softEdge rad="112500"/>
          </a:effectLst>
        </p:spPr>
      </p:pic>
      <p:sp>
        <p:nvSpPr>
          <p:cNvPr id="3" name="مستطيل: زوايا مستديرة 2">
            <a:extLst>
              <a:ext uri="{FF2B5EF4-FFF2-40B4-BE49-F238E27FC236}">
                <a16:creationId xmlns:a16="http://schemas.microsoft.com/office/drawing/2014/main" id="{ADAAB9D9-5621-A01B-1594-1689E3736EA2}"/>
              </a:ext>
            </a:extLst>
          </p:cNvPr>
          <p:cNvSpPr/>
          <p:nvPr/>
        </p:nvSpPr>
        <p:spPr>
          <a:xfrm>
            <a:off x="7146627" y="112143"/>
            <a:ext cx="3219450" cy="3644662"/>
          </a:xfrm>
          <a:prstGeom prst="roundRect">
            <a:avLst/>
          </a:prstGeom>
          <a:solidFill>
            <a:sysClr val="window" lastClr="FFFFFF"/>
          </a:solidFill>
          <a:ln>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0" marR="0" lvl="0" indent="0" algn="just" defTabSz="914400" rtl="1" eaLnBrk="1" fontAlgn="auto" latinLnBrk="0" hangingPunct="1">
              <a:lnSpc>
                <a:spcPct val="115000"/>
              </a:lnSpc>
              <a:spcBef>
                <a:spcPts val="0"/>
              </a:spcBef>
              <a:spcAft>
                <a:spcPts val="1000"/>
              </a:spcAft>
              <a:buClrTx/>
              <a:buSzTx/>
              <a:buFontTx/>
              <a:buNone/>
              <a:tabLst/>
              <a:defRPr/>
            </a:pPr>
            <a:r>
              <a:rPr kumimoji="0" lang="ar-SA" sz="100" b="1"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rPr>
              <a:t> </a:t>
            </a:r>
            <a:endParaRPr kumimoji="0" lang="en-US" sz="1100" b="0" i="0" u="none" strike="noStrike" kern="0" cap="none" spc="0" normalizeH="0" baseline="0" noProof="0" dirty="0">
              <a:ln>
                <a:noFill/>
              </a:ln>
              <a:solidFill>
                <a:sysClr val="window" lastClr="FFFFFF"/>
              </a:solidFill>
              <a:effectLst/>
              <a:uLnTx/>
              <a:uFillTx/>
              <a:latin typeface="Calibri"/>
              <a:ea typeface="Calibri" panose="020F0502020204030204" pitchFamily="34" charset="0"/>
              <a:cs typeface="Arial" panose="020B0604020202020204" pitchFamily="34" charset="0"/>
            </a:endParaRPr>
          </a:p>
          <a:p>
            <a:pPr marL="0" marR="0" lvl="0" indent="0" algn="ctr" defTabSz="914400" rtl="1" eaLnBrk="1" fontAlgn="auto" latinLnBrk="0" hangingPunct="1">
              <a:lnSpc>
                <a:spcPct val="115000"/>
              </a:lnSpc>
              <a:spcBef>
                <a:spcPts val="0"/>
              </a:spcBef>
              <a:spcAft>
                <a:spcPts val="1000"/>
              </a:spcAft>
              <a:buClrTx/>
              <a:buSzTx/>
              <a:buFontTx/>
              <a:buNone/>
              <a:tabLst/>
              <a:defRPr/>
            </a:pPr>
            <a:endParaRPr kumimoji="0" lang="ar-SA" sz="1800" b="1"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15000"/>
              </a:lnSpc>
              <a:spcBef>
                <a:spcPts val="0"/>
              </a:spcBef>
              <a:spcAft>
                <a:spcPts val="1000"/>
              </a:spcAft>
              <a:buClrTx/>
              <a:buSzTx/>
              <a:buFontTx/>
              <a:buNone/>
              <a:tabLst/>
              <a:defRPr/>
            </a:pPr>
            <a:endParaRPr lang="ar-SA" b="1" kern="0" dirty="0">
              <a:solidFill>
                <a:srgbClr val="000000"/>
              </a:solidFill>
              <a:latin typeface="Calibri"/>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15000"/>
              </a:lnSpc>
              <a:spcBef>
                <a:spcPts val="0"/>
              </a:spcBef>
              <a:spcAft>
                <a:spcPts val="1000"/>
              </a:spcAft>
              <a:buClrTx/>
              <a:buSzTx/>
              <a:buFontTx/>
              <a:buNone/>
              <a:tabLst/>
              <a:defRPr/>
            </a:pPr>
            <a:endParaRPr kumimoji="0" lang="ar-SA" sz="1800" b="1"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15000"/>
              </a:lnSpc>
              <a:spcBef>
                <a:spcPts val="0"/>
              </a:spcBef>
              <a:spcAft>
                <a:spcPts val="1000"/>
              </a:spcAft>
              <a:buClrTx/>
              <a:buSzTx/>
              <a:buFontTx/>
              <a:buNone/>
              <a:tabLst/>
              <a:defRPr/>
            </a:pPr>
            <a:endParaRPr lang="ar-SA" b="1" kern="0" dirty="0">
              <a:solidFill>
                <a:srgbClr val="000000"/>
              </a:solidFill>
              <a:latin typeface="Calibri"/>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15000"/>
              </a:lnSpc>
              <a:spcBef>
                <a:spcPts val="0"/>
              </a:spcBef>
              <a:spcAft>
                <a:spcPts val="1000"/>
              </a:spcAft>
              <a:buClrTx/>
              <a:buSzTx/>
              <a:buFontTx/>
              <a:buNone/>
              <a:tabLst/>
              <a:defRPr/>
            </a:pPr>
            <a:r>
              <a:rPr kumimoji="0" lang="ar-SA" sz="1800" b="1"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rPr>
              <a:t>ينظر الطالب الى كلمة يختارها المعلم اما أن تكون على السبورة أو في بطاقات ويعطى الطالب مهله 5 ثواني أو أكثر على حسب طول الكلمة ليحفظ حروف الكلمة ليتمكن من تهجئتها يغطي المعلم الكلمة ويقوم الطالب بكتابتها على السبورة او في ورقة  وبعد الكتابة يكشف الطالب الكلمة للتأكد من كتابتها بالشكل الصحيح.</a:t>
            </a:r>
            <a:endParaRPr kumimoji="0" lang="en-US" sz="1100" b="0" i="0" u="none" strike="noStrike" kern="0" cap="none" spc="0" normalizeH="0" baseline="0" noProof="0" dirty="0">
              <a:ln>
                <a:noFill/>
              </a:ln>
              <a:solidFill>
                <a:sysClr val="window" lastClr="FFFFFF"/>
              </a:solidFill>
              <a:effectLst/>
              <a:uLnTx/>
              <a:uFillTx/>
              <a:latin typeface="Calibri"/>
              <a:ea typeface="Calibri" panose="020F0502020204030204" pitchFamily="34" charset="0"/>
              <a:cs typeface="Arial" panose="020B0604020202020204" pitchFamily="34" charset="0"/>
            </a:endParaRPr>
          </a:p>
          <a:p>
            <a:pPr marL="0" marR="0" lvl="0" indent="0" algn="ctr" defTabSz="914400" rtl="1" eaLnBrk="1" fontAlgn="auto" latinLnBrk="0" hangingPunct="1">
              <a:lnSpc>
                <a:spcPct val="115000"/>
              </a:lnSpc>
              <a:spcBef>
                <a:spcPts val="0"/>
              </a:spcBef>
              <a:spcAft>
                <a:spcPts val="1000"/>
              </a:spcAft>
              <a:buClrTx/>
              <a:buSzTx/>
              <a:buFontTx/>
              <a:buNone/>
              <a:tabLst/>
              <a:defRPr/>
            </a:pPr>
            <a:r>
              <a:rPr kumimoji="0" lang="ar-SA" sz="1400" b="1"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rPr>
              <a:t> </a:t>
            </a:r>
            <a:endParaRPr kumimoji="0" lang="en-US" sz="1100" b="0" i="0" u="none" strike="noStrike" kern="0" cap="none" spc="0" normalizeH="0" baseline="0" noProof="0" dirty="0">
              <a:ln>
                <a:noFill/>
              </a:ln>
              <a:solidFill>
                <a:sysClr val="window" lastClr="FFFFFF"/>
              </a:solidFill>
              <a:effectLst/>
              <a:uLnTx/>
              <a:uFillTx/>
              <a:latin typeface="Calibri"/>
              <a:ea typeface="Calibri" panose="020F0502020204030204" pitchFamily="34" charset="0"/>
              <a:cs typeface="Arial" panose="020B0604020202020204" pitchFamily="34" charset="0"/>
            </a:endParaRPr>
          </a:p>
          <a:p>
            <a:pPr marL="0" marR="0" lvl="0" indent="0" algn="ctr" defTabSz="914400" rtl="1" eaLnBrk="1" fontAlgn="auto" latinLnBrk="0" hangingPunct="1">
              <a:lnSpc>
                <a:spcPct val="115000"/>
              </a:lnSpc>
              <a:spcBef>
                <a:spcPts val="0"/>
              </a:spcBef>
              <a:spcAft>
                <a:spcPts val="1000"/>
              </a:spcAft>
              <a:buClrTx/>
              <a:buSzTx/>
              <a:buFontTx/>
              <a:buNone/>
              <a:tabLst/>
              <a:defRPr/>
            </a:pPr>
            <a:r>
              <a:rPr kumimoji="0" lang="ar-SA" sz="1600" b="1"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rPr>
              <a:t> </a:t>
            </a:r>
            <a:endParaRPr kumimoji="0" lang="en-US" sz="1100" b="0" i="0" u="none" strike="noStrike" kern="0" cap="none" spc="0" normalizeH="0" baseline="0" noProof="0" dirty="0">
              <a:ln>
                <a:noFill/>
              </a:ln>
              <a:solidFill>
                <a:sysClr val="window" lastClr="FFFFFF"/>
              </a:solidFill>
              <a:effectLst/>
              <a:uLnTx/>
              <a:uFillTx/>
              <a:latin typeface="Calibri"/>
              <a:ea typeface="Calibri" panose="020F0502020204030204" pitchFamily="34" charset="0"/>
              <a:cs typeface="Arial" panose="020B0604020202020204" pitchFamily="34" charset="0"/>
            </a:endParaRPr>
          </a:p>
          <a:p>
            <a:pPr marL="0" marR="0" lvl="0" indent="0" algn="ctr" defTabSz="914400" rtl="1" eaLnBrk="1" fontAlgn="auto" latinLnBrk="0" hangingPunct="1">
              <a:lnSpc>
                <a:spcPct val="115000"/>
              </a:lnSpc>
              <a:spcBef>
                <a:spcPts val="0"/>
              </a:spcBef>
              <a:spcAft>
                <a:spcPts val="1000"/>
              </a:spcAft>
              <a:buClrTx/>
              <a:buSzTx/>
              <a:buFontTx/>
              <a:buNone/>
              <a:tabLst/>
              <a:defRPr/>
            </a:pPr>
            <a:r>
              <a:rPr kumimoji="0" lang="ar-SA" sz="1600" b="1"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rPr>
              <a:t> </a:t>
            </a:r>
            <a:endParaRPr kumimoji="0" lang="en-US" sz="1100" b="0" i="0" u="none" strike="noStrike" kern="0" cap="none" spc="0" normalizeH="0" baseline="0" noProof="0" dirty="0">
              <a:ln>
                <a:noFill/>
              </a:ln>
              <a:solidFill>
                <a:sysClr val="window" lastClr="FFFFFF"/>
              </a:solidFill>
              <a:effectLst/>
              <a:uLnTx/>
              <a:uFillTx/>
              <a:latin typeface="Calibri"/>
              <a:ea typeface="Calibri" panose="020F0502020204030204" pitchFamily="34" charset="0"/>
              <a:cs typeface="Arial" panose="020B0604020202020204" pitchFamily="34" charset="0"/>
            </a:endParaRPr>
          </a:p>
          <a:p>
            <a:pPr marL="0" marR="0" lvl="0" indent="0" algn="ctr" defTabSz="914400" rtl="1" eaLnBrk="1" fontAlgn="auto" latinLnBrk="0" hangingPunct="1">
              <a:lnSpc>
                <a:spcPct val="115000"/>
              </a:lnSpc>
              <a:spcBef>
                <a:spcPts val="0"/>
              </a:spcBef>
              <a:spcAft>
                <a:spcPts val="1000"/>
              </a:spcAft>
              <a:buClrTx/>
              <a:buSzTx/>
              <a:buFontTx/>
              <a:buNone/>
              <a:tabLst/>
              <a:defRPr/>
            </a:pPr>
            <a:r>
              <a:rPr kumimoji="0" lang="ar-SA" sz="1600" b="1"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rPr>
              <a:t> </a:t>
            </a:r>
            <a:endParaRPr kumimoji="0" lang="en-US" sz="1100" b="0" i="0" u="none" strike="noStrike" kern="0" cap="none" spc="0" normalizeH="0" baseline="0" noProof="0" dirty="0">
              <a:ln>
                <a:noFill/>
              </a:ln>
              <a:solidFill>
                <a:sysClr val="window" lastClr="FFFFFF"/>
              </a:solidFill>
              <a:effectLst/>
              <a:uLnTx/>
              <a:uFillTx/>
              <a:latin typeface="Calibri"/>
              <a:ea typeface="Calibri" panose="020F0502020204030204" pitchFamily="34" charset="0"/>
              <a:cs typeface="Arial" panose="020B0604020202020204" pitchFamily="34" charset="0"/>
            </a:endParaRPr>
          </a:p>
          <a:p>
            <a:pPr marL="0" marR="0" lvl="0" indent="0" algn="ctr" defTabSz="914400" rtl="1" eaLnBrk="1" fontAlgn="auto" latinLnBrk="0" hangingPunct="1">
              <a:lnSpc>
                <a:spcPct val="115000"/>
              </a:lnSpc>
              <a:spcBef>
                <a:spcPts val="0"/>
              </a:spcBef>
              <a:spcAft>
                <a:spcPts val="100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rPr>
              <a:t> </a:t>
            </a:r>
            <a:endParaRPr kumimoji="0" lang="en-US" sz="1100" b="0" i="0" u="none" strike="noStrike" kern="0" cap="none" spc="0" normalizeH="0" baseline="0" noProof="0" dirty="0">
              <a:ln>
                <a:noFill/>
              </a:ln>
              <a:solidFill>
                <a:sysClr val="window" lastClr="FFFFFF"/>
              </a:solidFill>
              <a:effectLst/>
              <a:uLnTx/>
              <a:uFillTx/>
              <a:latin typeface="Calibri"/>
              <a:ea typeface="Calibri" panose="020F0502020204030204" pitchFamily="34" charset="0"/>
              <a:cs typeface="Arial" panose="020B0604020202020204" pitchFamily="34" charset="0"/>
            </a:endParaRPr>
          </a:p>
        </p:txBody>
      </p:sp>
      <p:sp>
        <p:nvSpPr>
          <p:cNvPr id="4" name="مستطيل: زوايا مستديرة 3">
            <a:extLst>
              <a:ext uri="{FF2B5EF4-FFF2-40B4-BE49-F238E27FC236}">
                <a16:creationId xmlns:a16="http://schemas.microsoft.com/office/drawing/2014/main" id="{3CD2FE09-4DB5-8597-F375-6464CDAD2E20}"/>
              </a:ext>
            </a:extLst>
          </p:cNvPr>
          <p:cNvSpPr/>
          <p:nvPr/>
        </p:nvSpPr>
        <p:spPr>
          <a:xfrm>
            <a:off x="216200" y="163901"/>
            <a:ext cx="3219450" cy="3644662"/>
          </a:xfrm>
          <a:prstGeom prst="roundRect">
            <a:avLst/>
          </a:prstGeom>
          <a:solidFill>
            <a:sysClr val="window" lastClr="FFFFFF"/>
          </a:solidFill>
          <a:ln>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0">
              <a:lnSpc>
                <a:spcPct val="115000"/>
              </a:lnSpc>
              <a:spcAft>
                <a:spcPts val="900"/>
              </a:spcAft>
            </a:pPr>
            <a:r>
              <a:rPr lang="en-US" sz="1200" b="1" dirty="0">
                <a:solidFill>
                  <a:srgbClr val="FF0000"/>
                </a:solidFill>
                <a:effectLst/>
                <a:latin typeface="Comic Sans MS" panose="030F0702030302020204" pitchFamily="66" charset="0"/>
                <a:ea typeface="Times New Roman" panose="02020603050405020304" pitchFamily="18" charset="0"/>
                <a:cs typeface="Arial" panose="020B0604020202020204" pitchFamily="34" charset="0"/>
              </a:rPr>
              <a:t>A student is given a word to spell and:</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ctr" rtl="0">
              <a:lnSpc>
                <a:spcPct val="115000"/>
              </a:lnSpc>
              <a:spcAft>
                <a:spcPts val="300"/>
              </a:spcAft>
            </a:pPr>
            <a:r>
              <a:rPr lang="en-US" sz="1400" b="1" dirty="0">
                <a:solidFill>
                  <a:srgbClr val="202124"/>
                </a:solidFill>
                <a:effectLst/>
                <a:latin typeface="Comic Sans MS" panose="030F0702030302020204" pitchFamily="66" charset="0"/>
                <a:ea typeface="Times New Roman" panose="02020603050405020304" pitchFamily="18" charset="0"/>
                <a:cs typeface="Arial" panose="020B0604020202020204" pitchFamily="34" charset="0"/>
              </a:rPr>
              <a:t>Student looks at the word</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ctr" rtl="0">
              <a:lnSpc>
                <a:spcPct val="115000"/>
              </a:lnSpc>
              <a:spcAft>
                <a:spcPts val="300"/>
              </a:spcAft>
            </a:pPr>
            <a:r>
              <a:rPr lang="en-US" sz="1400" b="1" dirty="0">
                <a:solidFill>
                  <a:srgbClr val="202124"/>
                </a:solidFill>
                <a:effectLst/>
                <a:latin typeface="Comic Sans MS" panose="030F0702030302020204" pitchFamily="66" charset="0"/>
                <a:ea typeface="Times New Roman" panose="02020603050405020304" pitchFamily="18" charset="0"/>
                <a:cs typeface="Arial" panose="020B0604020202020204" pitchFamily="34" charset="0"/>
              </a:rPr>
              <a:t>The teacher covers it over with a piece of paper or </a:t>
            </a:r>
          </a:p>
          <a:p>
            <a:pPr algn="ctr" rtl="0">
              <a:lnSpc>
                <a:spcPct val="115000"/>
              </a:lnSpc>
              <a:spcAft>
                <a:spcPts val="300"/>
              </a:spcAft>
            </a:pPr>
            <a:r>
              <a:rPr lang="en-US" sz="1400" b="1" dirty="0">
                <a:solidFill>
                  <a:srgbClr val="202124"/>
                </a:solidFill>
                <a:effectLst/>
                <a:latin typeface="Comic Sans MS" panose="030F0702030302020204" pitchFamily="66" charset="0"/>
                <a:ea typeface="Times New Roman" panose="02020603050405020304" pitchFamily="18" charset="0"/>
                <a:cs typeface="Arial" panose="020B0604020202020204" pitchFamily="34" charset="0"/>
              </a:rPr>
              <a:t>his / her hands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ctr" rtl="0">
              <a:lnSpc>
                <a:spcPct val="115000"/>
              </a:lnSpc>
              <a:spcAft>
                <a:spcPts val="300"/>
              </a:spcAft>
            </a:pPr>
            <a:r>
              <a:rPr lang="en-US" sz="1400" b="1" dirty="0">
                <a:solidFill>
                  <a:srgbClr val="202124"/>
                </a:solidFill>
                <a:effectLst/>
                <a:latin typeface="Comic Sans MS" panose="030F0702030302020204" pitchFamily="66" charset="0"/>
                <a:ea typeface="Times New Roman" panose="02020603050405020304" pitchFamily="18" charset="0"/>
                <a:cs typeface="Arial" panose="020B0604020202020204" pitchFamily="34" charset="0"/>
              </a:rPr>
              <a:t> Student writes the spelling again on the board or paper</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ctr" rtl="0">
              <a:lnSpc>
                <a:spcPct val="115000"/>
              </a:lnSpc>
              <a:spcAft>
                <a:spcPts val="300"/>
              </a:spcAft>
            </a:pPr>
            <a:r>
              <a:rPr lang="en-US" sz="1400" b="1" dirty="0">
                <a:solidFill>
                  <a:srgbClr val="202124"/>
                </a:solidFill>
                <a:effectLst/>
                <a:latin typeface="Comic Sans MS" panose="030F0702030302020204" pitchFamily="66" charset="0"/>
                <a:ea typeface="Times New Roman" panose="02020603050405020304" pitchFamily="18" charset="0"/>
                <a:cs typeface="Arial" panose="020B0604020202020204" pitchFamily="34" charset="0"/>
              </a:rPr>
              <a:t>uncovers the spelling to check if she / he  has got it right.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1000"/>
              </a:spcAft>
            </a:pPr>
            <a:r>
              <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مستطيل: زوايا مستديرة 5">
            <a:extLst>
              <a:ext uri="{FF2B5EF4-FFF2-40B4-BE49-F238E27FC236}">
                <a16:creationId xmlns:a16="http://schemas.microsoft.com/office/drawing/2014/main" id="{1AC81A03-A509-331C-5606-2583F88CAFB0}"/>
              </a:ext>
            </a:extLst>
          </p:cNvPr>
          <p:cNvSpPr/>
          <p:nvPr/>
        </p:nvSpPr>
        <p:spPr>
          <a:xfrm>
            <a:off x="3755636" y="974785"/>
            <a:ext cx="3071004" cy="20962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latin typeface="Arial Black" panose="020B0A04020102020204" pitchFamily="34" charset="0"/>
              </a:rPr>
              <a:t>Look . Say . Cover . Write . Check </a:t>
            </a:r>
          </a:p>
          <a:p>
            <a:pPr algn="ctr"/>
            <a:endParaRPr lang="en-US" dirty="0"/>
          </a:p>
          <a:p>
            <a:pPr algn="ctr"/>
            <a:r>
              <a:rPr lang="en-US" b="1" dirty="0">
                <a:solidFill>
                  <a:schemeClr val="bg1"/>
                </a:solidFill>
              </a:rPr>
              <a:t>Strategy</a:t>
            </a:r>
            <a:r>
              <a:rPr lang="en-US" dirty="0">
                <a:solidFill>
                  <a:schemeClr val="bg1"/>
                </a:solidFill>
              </a:rPr>
              <a:t>  </a:t>
            </a:r>
            <a:endParaRPr lang="ar-SA" dirty="0">
              <a:solidFill>
                <a:schemeClr val="bg1"/>
              </a:solidFill>
            </a:endParaRPr>
          </a:p>
        </p:txBody>
      </p:sp>
    </p:spTree>
    <p:extLst>
      <p:ext uri="{BB962C8B-B14F-4D97-AF65-F5344CB8AC3E}">
        <p14:creationId xmlns:p14="http://schemas.microsoft.com/office/powerpoint/2010/main" val="260243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5" name="Picture 2"/>
          <p:cNvPicPr>
            <a:picLocks noChangeAspect="1"/>
          </p:cNvPicPr>
          <p:nvPr/>
        </p:nvPicPr>
        <p:blipFill>
          <a:blip r:embed="rId5"/>
          <a:srcRect/>
          <a:stretch>
            <a:fillRect/>
          </a:stretch>
        </p:blipFill>
        <p:spPr>
          <a:xfrm>
            <a:off x="7341079" y="1297353"/>
            <a:ext cx="3459783" cy="3923323"/>
          </a:xfrm>
          <a:prstGeom prst="rect">
            <a:avLst/>
          </a:prstGeom>
        </p:spPr>
      </p:pic>
      <p:pic>
        <p:nvPicPr>
          <p:cNvPr id="2" name="Picture 2" descr="Ready GIFs - Get the best GIF on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77081" y="1622373"/>
            <a:ext cx="5106621" cy="3429001"/>
          </a:xfrm>
          <a:prstGeom prst="rect">
            <a:avLst/>
          </a:prstGeom>
          <a:noFill/>
          <a:extLst>
            <a:ext uri="{909E8E84-426E-40DD-AFC4-6F175D3DCCD1}">
              <a14:hiddenFill xmlns:a14="http://schemas.microsoft.com/office/drawing/2010/main">
                <a:solidFill>
                  <a:srgbClr val="FFFFFF"/>
                </a:solidFill>
              </a14:hiddenFill>
            </a:ext>
          </a:extLst>
        </p:spPr>
      </p:pic>
      <p:pic>
        <p:nvPicPr>
          <p:cNvPr id="4" name="المهن-باللغة-الانجليزية-Jobs-in-English.mp3">
            <a:hlinkClick r:id="" action="ppaction://media"/>
            <a:extLst>
              <a:ext uri="{FF2B5EF4-FFF2-40B4-BE49-F238E27FC236}">
                <a16:creationId xmlns:a16="http://schemas.microsoft.com/office/drawing/2014/main" id="{BF17CE1D-9D41-47D3-375F-2324957FBE57}"/>
              </a:ext>
            </a:extLst>
          </p:cNvPr>
          <p:cNvPicPr>
            <a:picLocks noChangeAspect="1"/>
          </p:cNvPicPr>
          <p:nvPr>
            <a:audioFile r:link="rId1"/>
            <p:extLst>
              <p:ext uri="{DAA4B4D4-6D71-4841-9C94-3DE7FCFB9230}">
                <p14:media xmlns:p14="http://schemas.microsoft.com/office/powerpoint/2010/main" r:embed="rId2">
                  <p14:trim end="839579.3673"/>
                </p14:media>
              </p:ext>
            </p:extLst>
          </p:nvPr>
        </p:nvPicPr>
        <p:blipFill>
          <a:blip r:embed="rId7"/>
          <a:stretch>
            <a:fillRect/>
          </a:stretch>
        </p:blipFill>
        <p:spPr>
          <a:xfrm>
            <a:off x="5555411" y="1043796"/>
            <a:ext cx="845389" cy="762831"/>
          </a:xfrm>
          <a:prstGeom prst="rect">
            <a:avLst/>
          </a:prstGeom>
          <a:ln>
            <a:noFill/>
          </a:ln>
          <a:effectLst>
            <a:softEdge rad="112500"/>
          </a:effectLst>
        </p:spPr>
      </p:pic>
    </p:spTree>
    <p:extLst>
      <p:ext uri="{BB962C8B-B14F-4D97-AF65-F5344CB8AC3E}">
        <p14:creationId xmlns:p14="http://schemas.microsoft.com/office/powerpoint/2010/main" val="3828762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16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a:extLst>
              <a:ext uri="{FF2B5EF4-FFF2-40B4-BE49-F238E27FC236}">
                <a16:creationId xmlns:a16="http://schemas.microsoft.com/office/drawing/2014/main" id="{89DD777E-012C-2ED0-154C-D62FC6571A6D}"/>
              </a:ext>
            </a:extLst>
          </p:cNvPr>
          <p:cNvSpPr>
            <a:spLocks noGrp="1"/>
          </p:cNvSpPr>
          <p:nvPr>
            <p:ph type="subTitle" idx="1"/>
          </p:nvPr>
        </p:nvSpPr>
        <p:spPr>
          <a:xfrm>
            <a:off x="1949570" y="1181819"/>
            <a:ext cx="8143335" cy="3925019"/>
          </a:xfrm>
        </p:spPr>
        <p:txBody>
          <a:bodyPr/>
          <a:lstStyle/>
          <a:p>
            <a:pPr marL="628650" indent="-514350">
              <a:buAutoNum type="arabicPeriod"/>
            </a:pPr>
            <a:r>
              <a:rPr lang="ar-SA" sz="2800" dirty="0">
                <a:solidFill>
                  <a:srgbClr val="002060"/>
                </a:solidFill>
                <a:cs typeface="Akhbar MT" pitchFamily="2" charset="-78"/>
              </a:rPr>
              <a:t>يكتب المعلم كلمات حسب الدرس في الشريحة التالية</a:t>
            </a:r>
          </a:p>
          <a:p>
            <a:pPr marL="628650" indent="-514350">
              <a:buAutoNum type="arabicPeriod"/>
            </a:pPr>
            <a:r>
              <a:rPr lang="en-US" sz="2800" dirty="0">
                <a:solidFill>
                  <a:srgbClr val="002060"/>
                </a:solidFill>
                <a:cs typeface="Akhbar MT" pitchFamily="2" charset="-78"/>
              </a:rPr>
              <a:t> </a:t>
            </a:r>
            <a:r>
              <a:rPr lang="ar-SA" sz="2800" dirty="0">
                <a:solidFill>
                  <a:srgbClr val="002060"/>
                </a:solidFill>
                <a:cs typeface="Akhbar MT" pitchFamily="2" charset="-78"/>
              </a:rPr>
              <a:t>المعلم</a:t>
            </a:r>
            <a:r>
              <a:rPr lang="en-US" sz="2800" dirty="0">
                <a:solidFill>
                  <a:srgbClr val="002060"/>
                </a:solidFill>
                <a:cs typeface="Akhbar MT" pitchFamily="2" charset="-78"/>
              </a:rPr>
              <a:t> </a:t>
            </a:r>
            <a:r>
              <a:rPr lang="ar-SA" sz="2800" dirty="0">
                <a:solidFill>
                  <a:srgbClr val="002060"/>
                </a:solidFill>
                <a:cs typeface="Akhbar MT" pitchFamily="2" charset="-78"/>
              </a:rPr>
              <a:t>  ينظر الطالب للكلمة ويعطى الطالب  وقت كافي حسب ما يراه</a:t>
            </a:r>
          </a:p>
          <a:p>
            <a:pPr marL="628650" indent="-514350">
              <a:buAutoNum type="arabicPeriod"/>
            </a:pPr>
            <a:r>
              <a:rPr lang="ar-SA" sz="2800" dirty="0">
                <a:solidFill>
                  <a:srgbClr val="002060"/>
                </a:solidFill>
                <a:cs typeface="Akhbar MT" pitchFamily="2" charset="-78"/>
              </a:rPr>
              <a:t>يعطى الطالب ورقة للكتابة عليها ( هناك نموذج مقترح ) </a:t>
            </a:r>
          </a:p>
          <a:p>
            <a:pPr marL="628650" indent="-514350">
              <a:buAutoNum type="arabicPeriod"/>
            </a:pPr>
            <a:r>
              <a:rPr lang="ar-SA" sz="2800" dirty="0">
                <a:solidFill>
                  <a:srgbClr val="002060"/>
                </a:solidFill>
                <a:cs typeface="Akhbar MT" pitchFamily="2" charset="-78"/>
              </a:rPr>
              <a:t>تضغط على الماوس في أي مكان فاضي في الشريحة لكي تغطي الكلمة الأولى </a:t>
            </a:r>
          </a:p>
          <a:p>
            <a:pPr marL="628650" indent="-514350">
              <a:buAutoNum type="arabicPeriod"/>
            </a:pPr>
            <a:r>
              <a:rPr lang="ar-SA" sz="2800" dirty="0">
                <a:solidFill>
                  <a:srgbClr val="002060"/>
                </a:solidFill>
                <a:cs typeface="Akhbar MT" pitchFamily="2" charset="-78"/>
              </a:rPr>
              <a:t>عند الانتهاء من وقت الكتابة المخصص تضغط مرة اخرى في أي مكان فارغ في الشريحة لتبدأ الكلمة في الظهور مرة أخرى </a:t>
            </a:r>
          </a:p>
          <a:p>
            <a:pPr marL="628650" indent="-514350">
              <a:buAutoNum type="arabicPeriod"/>
            </a:pPr>
            <a:r>
              <a:rPr lang="ar-SA" sz="2800" dirty="0">
                <a:solidFill>
                  <a:srgbClr val="002060"/>
                </a:solidFill>
                <a:cs typeface="Akhbar MT" pitchFamily="2" charset="-78"/>
              </a:rPr>
              <a:t>يشيك الطالب على الحل ويصحح الأخطاء   </a:t>
            </a:r>
          </a:p>
        </p:txBody>
      </p:sp>
    </p:spTree>
    <p:extLst>
      <p:ext uri="{BB962C8B-B14F-4D97-AF65-F5344CB8AC3E}">
        <p14:creationId xmlns:p14="http://schemas.microsoft.com/office/powerpoint/2010/main" val="324898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جدول 6">
            <a:extLst>
              <a:ext uri="{FF2B5EF4-FFF2-40B4-BE49-F238E27FC236}">
                <a16:creationId xmlns:a16="http://schemas.microsoft.com/office/drawing/2014/main" id="{13E0B614-E8B2-3C1A-F63B-D47874404B0B}"/>
              </a:ext>
            </a:extLst>
          </p:cNvPr>
          <p:cNvGraphicFramePr>
            <a:graphicFrameLocks noGrp="1"/>
          </p:cNvGraphicFramePr>
          <p:nvPr>
            <p:extLst>
              <p:ext uri="{D42A27DB-BD31-4B8C-83A1-F6EECF244321}">
                <p14:modId xmlns:p14="http://schemas.microsoft.com/office/powerpoint/2010/main" val="3892342734"/>
              </p:ext>
            </p:extLst>
          </p:nvPr>
        </p:nvGraphicFramePr>
        <p:xfrm>
          <a:off x="505723" y="1452911"/>
          <a:ext cx="9854601" cy="5264578"/>
        </p:xfrm>
        <a:graphic>
          <a:graphicData uri="http://schemas.openxmlformats.org/drawingml/2006/table">
            <a:tbl>
              <a:tblPr rtl="1" firstRow="1" bandRow="1">
                <a:tableStyleId>{91EBBBCC-DAD2-459C-BE2E-F6DE35CF9A28}</a:tableStyleId>
              </a:tblPr>
              <a:tblGrid>
                <a:gridCol w="2463650">
                  <a:extLst>
                    <a:ext uri="{9D8B030D-6E8A-4147-A177-3AD203B41FA5}">
                      <a16:colId xmlns:a16="http://schemas.microsoft.com/office/drawing/2014/main" val="3757171346"/>
                    </a:ext>
                  </a:extLst>
                </a:gridCol>
                <a:gridCol w="2463650">
                  <a:extLst>
                    <a:ext uri="{9D8B030D-6E8A-4147-A177-3AD203B41FA5}">
                      <a16:colId xmlns:a16="http://schemas.microsoft.com/office/drawing/2014/main" val="2313173603"/>
                    </a:ext>
                  </a:extLst>
                </a:gridCol>
                <a:gridCol w="2066834">
                  <a:extLst>
                    <a:ext uri="{9D8B030D-6E8A-4147-A177-3AD203B41FA5}">
                      <a16:colId xmlns:a16="http://schemas.microsoft.com/office/drawing/2014/main" val="3068494803"/>
                    </a:ext>
                  </a:extLst>
                </a:gridCol>
                <a:gridCol w="2860467">
                  <a:extLst>
                    <a:ext uri="{9D8B030D-6E8A-4147-A177-3AD203B41FA5}">
                      <a16:colId xmlns:a16="http://schemas.microsoft.com/office/drawing/2014/main" val="3196951946"/>
                    </a:ext>
                  </a:extLst>
                </a:gridCol>
              </a:tblGrid>
              <a:tr h="651934">
                <a:tc>
                  <a:txBody>
                    <a:bodyPr/>
                    <a:lstStyle/>
                    <a:p>
                      <a:pPr algn="ctr" rtl="1"/>
                      <a:r>
                        <a:rPr lang="en-US" dirty="0"/>
                        <a:t>Check</a:t>
                      </a:r>
                    </a:p>
                    <a:p>
                      <a:pPr rtl="1"/>
                      <a:r>
                        <a:rPr lang="en-US" dirty="0"/>
                        <a:t>          </a:t>
                      </a:r>
                      <a:endParaRPr lang="ar-SA" dirty="0"/>
                    </a:p>
                  </a:txBody>
                  <a:tcPr/>
                </a:tc>
                <a:tc>
                  <a:txBody>
                    <a:bodyPr/>
                    <a:lstStyle/>
                    <a:p>
                      <a:pPr algn="ctr" rtl="1"/>
                      <a:r>
                        <a:rPr lang="en-US" dirty="0"/>
                        <a:t>Write        </a:t>
                      </a:r>
                      <a:endParaRPr lang="ar-SA" dirty="0"/>
                    </a:p>
                  </a:txBody>
                  <a:tcPr/>
                </a:tc>
                <a:tc>
                  <a:txBody>
                    <a:bodyPr/>
                    <a:lstStyle/>
                    <a:p>
                      <a:pPr algn="ctr" rtl="1"/>
                      <a:r>
                        <a:rPr lang="en-US" dirty="0"/>
                        <a:t>Cover </a:t>
                      </a:r>
                    </a:p>
                    <a:p>
                      <a:pPr algn="ctr" rtl="1"/>
                      <a:r>
                        <a:rPr lang="en-US" dirty="0"/>
                        <a:t>      </a:t>
                      </a:r>
                      <a:endParaRPr lang="ar-SA" dirty="0"/>
                    </a:p>
                  </a:txBody>
                  <a:tcPr/>
                </a:tc>
                <a:tc>
                  <a:txBody>
                    <a:bodyPr/>
                    <a:lstStyle/>
                    <a:p>
                      <a:pPr algn="l" rtl="1"/>
                      <a:r>
                        <a:rPr lang="en-US" dirty="0"/>
                        <a:t>Look   &amp;    say    </a:t>
                      </a:r>
                      <a:endParaRPr lang="ar-SA" dirty="0"/>
                    </a:p>
                  </a:txBody>
                  <a:tcPr/>
                </a:tc>
                <a:extLst>
                  <a:ext uri="{0D108BD9-81ED-4DB2-BD59-A6C34878D82A}">
                    <a16:rowId xmlns:a16="http://schemas.microsoft.com/office/drawing/2014/main" val="56623980"/>
                  </a:ext>
                </a:extLst>
              </a:tr>
              <a:tr h="651934">
                <a:tc>
                  <a:txBody>
                    <a:bodyPr/>
                    <a:lstStyle/>
                    <a:p>
                      <a:pPr rtl="1"/>
                      <a:endParaRPr lang="ar-SA" dirty="0"/>
                    </a:p>
                  </a:txBody>
                  <a:tcPr/>
                </a:tc>
                <a:tc>
                  <a:txBody>
                    <a:bodyPr/>
                    <a:lstStyle/>
                    <a:p>
                      <a:pPr algn="ctr" rtl="1"/>
                      <a:endParaRPr lang="ar-SA" dirty="0"/>
                    </a:p>
                  </a:txBody>
                  <a:tcPr/>
                </a:tc>
                <a:tc>
                  <a:txBody>
                    <a:bodyPr/>
                    <a:lstStyle/>
                    <a:p>
                      <a:pPr algn="ctr" rtl="1"/>
                      <a:endParaRPr lang="ar-SA" dirty="0"/>
                    </a:p>
                  </a:txBody>
                  <a:tcPr/>
                </a:tc>
                <a:tc>
                  <a:txBody>
                    <a:bodyPr/>
                    <a:lstStyle/>
                    <a:p>
                      <a:pPr algn="ctr" rtl="1"/>
                      <a:endParaRPr lang="ar-SA" sz="2800" b="1" dirty="0"/>
                    </a:p>
                  </a:txBody>
                  <a:tcPr/>
                </a:tc>
                <a:extLst>
                  <a:ext uri="{0D108BD9-81ED-4DB2-BD59-A6C34878D82A}">
                    <a16:rowId xmlns:a16="http://schemas.microsoft.com/office/drawing/2014/main" val="4036133727"/>
                  </a:ext>
                </a:extLst>
              </a:tr>
              <a:tr h="651934">
                <a:tc>
                  <a:txBody>
                    <a:bodyPr/>
                    <a:lstStyle/>
                    <a:p>
                      <a:pPr rtl="1"/>
                      <a:endParaRPr lang="ar-SA" dirty="0"/>
                    </a:p>
                  </a:txBody>
                  <a:tcPr/>
                </a:tc>
                <a:tc>
                  <a:txBody>
                    <a:bodyPr/>
                    <a:lstStyle/>
                    <a:p>
                      <a:pPr algn="ctr" rtl="1"/>
                      <a:endParaRPr lang="ar-SA" dirty="0"/>
                    </a:p>
                  </a:txBody>
                  <a:tcPr/>
                </a:tc>
                <a:tc>
                  <a:txBody>
                    <a:bodyPr/>
                    <a:lstStyle/>
                    <a:p>
                      <a:pPr algn="ctr" rtl="1"/>
                      <a:endParaRPr lang="ar-SA" dirty="0"/>
                    </a:p>
                  </a:txBody>
                  <a:tcPr/>
                </a:tc>
                <a:tc>
                  <a:txBody>
                    <a:bodyPr/>
                    <a:lstStyle/>
                    <a:p>
                      <a:pPr algn="l" rtl="1"/>
                      <a:endParaRPr lang="ar-SA" sz="2800" b="1" kern="1200" dirty="0">
                        <a:solidFill>
                          <a:schemeClr val="dk1"/>
                        </a:solidFill>
                        <a:latin typeface="+mn-lt"/>
                        <a:ea typeface="+mn-ea"/>
                        <a:cs typeface="+mn-cs"/>
                      </a:endParaRPr>
                    </a:p>
                  </a:txBody>
                  <a:tcPr/>
                </a:tc>
                <a:extLst>
                  <a:ext uri="{0D108BD9-81ED-4DB2-BD59-A6C34878D82A}">
                    <a16:rowId xmlns:a16="http://schemas.microsoft.com/office/drawing/2014/main" val="2086913360"/>
                  </a:ext>
                </a:extLst>
              </a:tr>
              <a:tr h="0">
                <a:tc>
                  <a:txBody>
                    <a:bodyPr/>
                    <a:lstStyle/>
                    <a:p>
                      <a:pPr rtl="1"/>
                      <a:endParaRPr lang="ar-SA" dirty="0"/>
                    </a:p>
                  </a:txBody>
                  <a:tcPr/>
                </a:tc>
                <a:tc>
                  <a:txBody>
                    <a:bodyPr/>
                    <a:lstStyle/>
                    <a:p>
                      <a:pPr algn="ctr" rtl="1"/>
                      <a:endParaRPr lang="ar-SA" dirty="0"/>
                    </a:p>
                  </a:txBody>
                  <a:tcPr/>
                </a:tc>
                <a:tc>
                  <a:txBody>
                    <a:bodyPr/>
                    <a:lstStyle/>
                    <a:p>
                      <a:pPr algn="ctr" rtl="1"/>
                      <a:endParaRPr lang="ar-SA" dirty="0"/>
                    </a:p>
                  </a:txBody>
                  <a:tcPr/>
                </a:tc>
                <a:tc>
                  <a:txBody>
                    <a:bodyPr/>
                    <a:lstStyle/>
                    <a:p>
                      <a:pPr algn="l" rtl="1"/>
                      <a:endParaRPr lang="ar-SA" sz="4000" b="1" kern="1200" dirty="0">
                        <a:solidFill>
                          <a:schemeClr val="dk1"/>
                        </a:solidFill>
                        <a:latin typeface="+mn-lt"/>
                        <a:ea typeface="+mn-ea"/>
                        <a:cs typeface="+mn-cs"/>
                      </a:endParaRPr>
                    </a:p>
                  </a:txBody>
                  <a:tcPr/>
                </a:tc>
                <a:extLst>
                  <a:ext uri="{0D108BD9-81ED-4DB2-BD59-A6C34878D82A}">
                    <a16:rowId xmlns:a16="http://schemas.microsoft.com/office/drawing/2014/main" val="4118175323"/>
                  </a:ext>
                </a:extLst>
              </a:tr>
              <a:tr h="651934">
                <a:tc>
                  <a:txBody>
                    <a:bodyPr/>
                    <a:lstStyle/>
                    <a:p>
                      <a:pPr rtl="1"/>
                      <a:endParaRPr lang="ar-SA" dirty="0"/>
                    </a:p>
                  </a:txBody>
                  <a:tcPr/>
                </a:tc>
                <a:tc>
                  <a:txBody>
                    <a:bodyPr/>
                    <a:lstStyle/>
                    <a:p>
                      <a:pPr algn="ctr" rtl="1"/>
                      <a:endParaRPr lang="ar-SA" dirty="0"/>
                    </a:p>
                  </a:txBody>
                  <a:tcPr/>
                </a:tc>
                <a:tc>
                  <a:txBody>
                    <a:bodyPr/>
                    <a:lstStyle/>
                    <a:p>
                      <a:pPr algn="ctr" rtl="1"/>
                      <a:endParaRPr lang="ar-SA" dirty="0"/>
                    </a:p>
                  </a:txBody>
                  <a:tcPr/>
                </a:tc>
                <a:tc>
                  <a:txBody>
                    <a:bodyPr/>
                    <a:lstStyle/>
                    <a:p>
                      <a:pPr algn="ctr" rtl="1"/>
                      <a:endParaRPr lang="ar-SA" sz="2800" b="1" kern="1200" dirty="0">
                        <a:solidFill>
                          <a:schemeClr val="dk1"/>
                        </a:solidFill>
                        <a:latin typeface="+mn-lt"/>
                        <a:ea typeface="+mn-ea"/>
                        <a:cs typeface="+mn-cs"/>
                      </a:endParaRPr>
                    </a:p>
                  </a:txBody>
                  <a:tcPr/>
                </a:tc>
                <a:extLst>
                  <a:ext uri="{0D108BD9-81ED-4DB2-BD59-A6C34878D82A}">
                    <a16:rowId xmlns:a16="http://schemas.microsoft.com/office/drawing/2014/main" val="728224770"/>
                  </a:ext>
                </a:extLst>
              </a:tr>
              <a:tr h="651934">
                <a:tc>
                  <a:txBody>
                    <a:bodyPr/>
                    <a:lstStyle/>
                    <a:p>
                      <a:pPr rtl="1"/>
                      <a:endParaRPr lang="ar-SA" dirty="0"/>
                    </a:p>
                  </a:txBody>
                  <a:tcPr/>
                </a:tc>
                <a:tc>
                  <a:txBody>
                    <a:bodyPr/>
                    <a:lstStyle/>
                    <a:p>
                      <a:pPr algn="ctr" rtl="1"/>
                      <a:endParaRPr lang="ar-SA" dirty="0"/>
                    </a:p>
                  </a:txBody>
                  <a:tcPr/>
                </a:tc>
                <a:tc>
                  <a:txBody>
                    <a:bodyPr/>
                    <a:lstStyle/>
                    <a:p>
                      <a:pPr algn="ctr" rtl="1"/>
                      <a:endParaRPr lang="ar-SA" dirty="0"/>
                    </a:p>
                  </a:txBody>
                  <a:tcPr/>
                </a:tc>
                <a:tc>
                  <a:txBody>
                    <a:bodyPr/>
                    <a:lstStyle/>
                    <a:p>
                      <a:pPr algn="l" rtl="1"/>
                      <a:endParaRPr lang="ar-SA" dirty="0"/>
                    </a:p>
                  </a:txBody>
                  <a:tcPr/>
                </a:tc>
                <a:extLst>
                  <a:ext uri="{0D108BD9-81ED-4DB2-BD59-A6C34878D82A}">
                    <a16:rowId xmlns:a16="http://schemas.microsoft.com/office/drawing/2014/main" val="3567784349"/>
                  </a:ext>
                </a:extLst>
              </a:tr>
              <a:tr h="651934">
                <a:tc>
                  <a:txBody>
                    <a:bodyPr/>
                    <a:lstStyle/>
                    <a:p>
                      <a:pPr rtl="1"/>
                      <a:endParaRPr lang="ar-SA" dirty="0"/>
                    </a:p>
                  </a:txBody>
                  <a:tcPr/>
                </a:tc>
                <a:tc>
                  <a:txBody>
                    <a:bodyPr/>
                    <a:lstStyle/>
                    <a:p>
                      <a:pPr algn="ctr" rtl="1"/>
                      <a:endParaRPr lang="ar-SA" dirty="0"/>
                    </a:p>
                  </a:txBody>
                  <a:tcPr/>
                </a:tc>
                <a:tc>
                  <a:txBody>
                    <a:bodyPr/>
                    <a:lstStyle/>
                    <a:p>
                      <a:pPr algn="ctr" rtl="1"/>
                      <a:endParaRPr lang="ar-SA" dirty="0"/>
                    </a:p>
                  </a:txBody>
                  <a:tcPr/>
                </a:tc>
                <a:tc>
                  <a:txBody>
                    <a:bodyPr/>
                    <a:lstStyle/>
                    <a:p>
                      <a:pPr algn="l" rtl="1"/>
                      <a:endParaRPr lang="ar-SA" dirty="0"/>
                    </a:p>
                  </a:txBody>
                  <a:tcPr/>
                </a:tc>
                <a:extLst>
                  <a:ext uri="{0D108BD9-81ED-4DB2-BD59-A6C34878D82A}">
                    <a16:rowId xmlns:a16="http://schemas.microsoft.com/office/drawing/2014/main" val="2874840879"/>
                  </a:ext>
                </a:extLst>
              </a:tr>
              <a:tr h="651934">
                <a:tc>
                  <a:txBody>
                    <a:bodyPr/>
                    <a:lstStyle/>
                    <a:p>
                      <a:pPr rtl="1"/>
                      <a:endParaRPr lang="ar-SA" dirty="0"/>
                    </a:p>
                  </a:txBody>
                  <a:tcPr/>
                </a:tc>
                <a:tc>
                  <a:txBody>
                    <a:bodyPr/>
                    <a:lstStyle/>
                    <a:p>
                      <a:pPr algn="ctr" rtl="1"/>
                      <a:endParaRPr lang="ar-SA" dirty="0"/>
                    </a:p>
                  </a:txBody>
                  <a:tcPr/>
                </a:tc>
                <a:tc>
                  <a:txBody>
                    <a:bodyPr/>
                    <a:lstStyle/>
                    <a:p>
                      <a:pPr algn="ctr" rtl="1"/>
                      <a:endParaRPr lang="ar-SA" dirty="0"/>
                    </a:p>
                  </a:txBody>
                  <a:tcPr/>
                </a:tc>
                <a:tc>
                  <a:txBody>
                    <a:bodyPr/>
                    <a:lstStyle/>
                    <a:p>
                      <a:pPr algn="l" rtl="1"/>
                      <a:endParaRPr lang="ar-SA" dirty="0"/>
                    </a:p>
                  </a:txBody>
                  <a:tcPr/>
                </a:tc>
                <a:extLst>
                  <a:ext uri="{0D108BD9-81ED-4DB2-BD59-A6C34878D82A}">
                    <a16:rowId xmlns:a16="http://schemas.microsoft.com/office/drawing/2014/main" val="4124766389"/>
                  </a:ext>
                </a:extLst>
              </a:tr>
            </a:tbl>
          </a:graphicData>
        </a:graphic>
      </p:graphicFrame>
      <p:pic>
        <p:nvPicPr>
          <p:cNvPr id="1026" name="Picture 2" descr="Say GIFs | Tenor">
            <a:extLst>
              <a:ext uri="{FF2B5EF4-FFF2-40B4-BE49-F238E27FC236}">
                <a16:creationId xmlns:a16="http://schemas.microsoft.com/office/drawing/2014/main" id="{9E4DDEE7-6EBA-F87E-B336-6787CE0A7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23" y="612475"/>
            <a:ext cx="2729183" cy="7196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Art the xx music GIF - Find on GIFER">
            <a:extLst>
              <a:ext uri="{FF2B5EF4-FFF2-40B4-BE49-F238E27FC236}">
                <a16:creationId xmlns:a16="http://schemas.microsoft.com/office/drawing/2014/main" id="{9B3888B2-459B-F089-DA12-786C084F6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561" y="612476"/>
            <a:ext cx="2030443" cy="7196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How To Write A Note For Any Occasion | Gif for powerpoint, Thank you gifs,  Animated clipart">
            <a:extLst>
              <a:ext uri="{FF2B5EF4-FFF2-40B4-BE49-F238E27FC236}">
                <a16:creationId xmlns:a16="http://schemas.microsoft.com/office/drawing/2014/main" id="{264CD608-3A3B-1B7E-02D4-7ACAC1D2A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659" y="612475"/>
            <a:ext cx="2375499" cy="7196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2" name="Picture 8" descr="Check GIFs | Tenor">
            <a:extLst>
              <a:ext uri="{FF2B5EF4-FFF2-40B4-BE49-F238E27FC236}">
                <a16:creationId xmlns:a16="http://schemas.microsoft.com/office/drawing/2014/main" id="{213E4210-6784-A6BF-1853-322AB344D1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4158" y="612475"/>
            <a:ext cx="2375499" cy="651934"/>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زوايا مستديرة 10">
            <a:extLst>
              <a:ext uri="{FF2B5EF4-FFF2-40B4-BE49-F238E27FC236}">
                <a16:creationId xmlns:a16="http://schemas.microsoft.com/office/drawing/2014/main" id="{9D8A8BA8-A25A-A62C-30A9-8D0D517ACD2E}"/>
              </a:ext>
            </a:extLst>
          </p:cNvPr>
          <p:cNvSpPr/>
          <p:nvPr/>
        </p:nvSpPr>
        <p:spPr>
          <a:xfrm>
            <a:off x="1055118" y="2172577"/>
            <a:ext cx="1630392" cy="544744"/>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1" anchor="ctr"/>
          <a:lstStyle/>
          <a:p>
            <a:pPr marR="0" lvl="0" indent="0" algn="ctr" defTabSz="457200" fontAlgn="auto">
              <a:lnSpc>
                <a:spcPct val="100000"/>
              </a:lnSpc>
              <a:spcBef>
                <a:spcPts val="0"/>
              </a:spcBef>
              <a:spcAft>
                <a:spcPts val="0"/>
              </a:spcAft>
              <a:buClrTx/>
              <a:buSzTx/>
              <a:buFontTx/>
              <a:buNone/>
              <a:tabLst/>
              <a:defRPr/>
            </a:pPr>
            <a:r>
              <a:rPr lang="en-US" sz="2800" b="1" dirty="0">
                <a:solidFill>
                  <a:schemeClr val="bg1"/>
                </a:solidFill>
                <a:latin typeface="Century Gothic" panose="020B0502020202020204"/>
              </a:rPr>
              <a:t>meat </a:t>
            </a:r>
            <a:endParaRPr lang="ar-SA" sz="2800" b="1" dirty="0">
              <a:solidFill>
                <a:schemeClr val="bg1"/>
              </a:solidFill>
              <a:latin typeface="Century Gothic" panose="020B0502020202020204"/>
            </a:endParaRPr>
          </a:p>
        </p:txBody>
      </p:sp>
      <p:sp>
        <p:nvSpPr>
          <p:cNvPr id="12" name="مستطيل: زوايا مستديرة 11">
            <a:extLst>
              <a:ext uri="{FF2B5EF4-FFF2-40B4-BE49-F238E27FC236}">
                <a16:creationId xmlns:a16="http://schemas.microsoft.com/office/drawing/2014/main" id="{0F9449A6-7726-DEA4-2AFE-E32E3155B1AE}"/>
              </a:ext>
            </a:extLst>
          </p:cNvPr>
          <p:cNvSpPr/>
          <p:nvPr/>
        </p:nvSpPr>
        <p:spPr>
          <a:xfrm>
            <a:off x="1049186" y="2835802"/>
            <a:ext cx="1630392" cy="544744"/>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1" anchor="ctr"/>
          <a:lstStyle/>
          <a:p>
            <a:pPr algn="ctr" defTabSz="457200">
              <a:defRPr/>
            </a:pPr>
            <a:r>
              <a:rPr lang="en-US" sz="2800" b="1" dirty="0">
                <a:solidFill>
                  <a:schemeClr val="bg1"/>
                </a:solidFill>
              </a:rPr>
              <a:t>cheese</a:t>
            </a:r>
            <a:r>
              <a:rPr lang="en-US" sz="2800" b="1" dirty="0">
                <a:solidFill>
                  <a:srgbClr val="FF0000"/>
                </a:solidFill>
                <a:latin typeface="Century Gothic" panose="020B0502020202020204"/>
              </a:rPr>
              <a:t> </a:t>
            </a:r>
            <a:endParaRPr lang="ar-SA" sz="2800" b="1" dirty="0">
              <a:solidFill>
                <a:srgbClr val="FF0000"/>
              </a:solidFill>
              <a:latin typeface="Century Gothic" panose="020B0502020202020204"/>
            </a:endParaRPr>
          </a:p>
        </p:txBody>
      </p:sp>
      <p:sp>
        <p:nvSpPr>
          <p:cNvPr id="13" name="مستطيل: زوايا مستديرة 12">
            <a:extLst>
              <a:ext uri="{FF2B5EF4-FFF2-40B4-BE49-F238E27FC236}">
                <a16:creationId xmlns:a16="http://schemas.microsoft.com/office/drawing/2014/main" id="{5281EEB4-074F-42C3-15CB-BEED8E30145B}"/>
              </a:ext>
            </a:extLst>
          </p:cNvPr>
          <p:cNvSpPr/>
          <p:nvPr/>
        </p:nvSpPr>
        <p:spPr>
          <a:xfrm>
            <a:off x="1049186" y="3504754"/>
            <a:ext cx="1630392" cy="544744"/>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1" anchor="ctr"/>
          <a:lstStyle/>
          <a:p>
            <a:pPr lvl="0" algn="ctr" defTabSz="457200">
              <a:defRPr/>
            </a:pPr>
            <a:r>
              <a:rPr lang="en-US" sz="2800" b="1" dirty="0">
                <a:solidFill>
                  <a:srgbClr val="FF0000"/>
                </a:solidFill>
              </a:rPr>
              <a:t>Word</a:t>
            </a:r>
            <a:r>
              <a:rPr lang="en-US" sz="2800" b="1" dirty="0">
                <a:solidFill>
                  <a:srgbClr val="FF0000"/>
                </a:solidFill>
                <a:latin typeface="Century Gothic" panose="020B0502020202020204"/>
              </a:rPr>
              <a:t> </a:t>
            </a:r>
            <a:endParaRPr lang="ar-SA" sz="2800" b="1" dirty="0">
              <a:solidFill>
                <a:srgbClr val="FF0000"/>
              </a:solidFill>
              <a:latin typeface="Century Gothic" panose="020B0502020202020204"/>
            </a:endParaRPr>
          </a:p>
        </p:txBody>
      </p:sp>
      <p:sp>
        <p:nvSpPr>
          <p:cNvPr id="14" name="مستطيل: زوايا مستديرة 13">
            <a:extLst>
              <a:ext uri="{FF2B5EF4-FFF2-40B4-BE49-F238E27FC236}">
                <a16:creationId xmlns:a16="http://schemas.microsoft.com/office/drawing/2014/main" id="{B8FDB4BD-0AFA-D09E-3603-6457BE3C5F6B}"/>
              </a:ext>
            </a:extLst>
          </p:cNvPr>
          <p:cNvSpPr/>
          <p:nvPr/>
        </p:nvSpPr>
        <p:spPr>
          <a:xfrm>
            <a:off x="1049186" y="4169374"/>
            <a:ext cx="1630392" cy="544744"/>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1" anchor="ctr"/>
          <a:lstStyle/>
          <a:p>
            <a:pPr lvl="0" algn="ctr" defTabSz="457200">
              <a:defRPr/>
            </a:pPr>
            <a:r>
              <a:rPr lang="en-US" sz="2800" b="1" dirty="0">
                <a:solidFill>
                  <a:srgbClr val="FF0000"/>
                </a:solidFill>
              </a:rPr>
              <a:t>Word</a:t>
            </a: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endParaRPr kumimoji="0" lang="ar-SA" sz="2800" b="1" i="0" u="none" strike="noStrike" kern="1200" cap="none" spc="0" normalizeH="0" baseline="0" noProof="0" dirty="0">
              <a:ln>
                <a:noFill/>
              </a:ln>
              <a:solidFill>
                <a:prstClr val="black"/>
              </a:solidFill>
              <a:effectLst/>
              <a:uLnTx/>
              <a:uFillTx/>
              <a:latin typeface="Century Gothic" panose="020B0502020202020204"/>
              <a:ea typeface="+mn-ea"/>
              <a:cs typeface="Arial" panose="020B0604020202020204" pitchFamily="34" charset="0"/>
            </a:endParaRPr>
          </a:p>
        </p:txBody>
      </p:sp>
      <p:sp>
        <p:nvSpPr>
          <p:cNvPr id="15" name="مستطيل: زوايا مستديرة 14">
            <a:extLst>
              <a:ext uri="{FF2B5EF4-FFF2-40B4-BE49-F238E27FC236}">
                <a16:creationId xmlns:a16="http://schemas.microsoft.com/office/drawing/2014/main" id="{12542B8C-3A5F-0BCB-5A1B-788B67C20B4B}"/>
              </a:ext>
            </a:extLst>
          </p:cNvPr>
          <p:cNvSpPr/>
          <p:nvPr/>
        </p:nvSpPr>
        <p:spPr>
          <a:xfrm>
            <a:off x="1049186" y="4848687"/>
            <a:ext cx="1630392" cy="544744"/>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1" anchor="ctr"/>
          <a:lstStyle/>
          <a:p>
            <a:pPr lvl="0" algn="ctr" defTabSz="457200">
              <a:defRPr/>
            </a:pPr>
            <a:r>
              <a:rPr lang="en-US" sz="2800" b="1" dirty="0">
                <a:solidFill>
                  <a:srgbClr val="FF0000"/>
                </a:solidFill>
              </a:rPr>
              <a:t>Word</a:t>
            </a: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endParaRPr kumimoji="0" lang="ar-SA" sz="2800" b="1" i="0" u="none" strike="noStrike" kern="1200" cap="none" spc="0" normalizeH="0" baseline="0" noProof="0" dirty="0">
              <a:ln>
                <a:noFill/>
              </a:ln>
              <a:solidFill>
                <a:prstClr val="black"/>
              </a:solidFill>
              <a:effectLst/>
              <a:uLnTx/>
              <a:uFillTx/>
              <a:latin typeface="Century Gothic" panose="020B0502020202020204"/>
              <a:ea typeface="+mn-ea"/>
              <a:cs typeface="Arial" panose="020B0604020202020204" pitchFamily="34" charset="0"/>
            </a:endParaRPr>
          </a:p>
        </p:txBody>
      </p:sp>
      <p:sp>
        <p:nvSpPr>
          <p:cNvPr id="17" name="مستطيل: زوايا مستديرة 16">
            <a:extLst>
              <a:ext uri="{FF2B5EF4-FFF2-40B4-BE49-F238E27FC236}">
                <a16:creationId xmlns:a16="http://schemas.microsoft.com/office/drawing/2014/main" id="{FE504848-C9B2-14C0-9ABB-5E666BEF7798}"/>
              </a:ext>
            </a:extLst>
          </p:cNvPr>
          <p:cNvSpPr/>
          <p:nvPr/>
        </p:nvSpPr>
        <p:spPr>
          <a:xfrm>
            <a:off x="1049186" y="5452538"/>
            <a:ext cx="1630392" cy="544744"/>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1" anchor="ctr"/>
          <a:lstStyle/>
          <a:p>
            <a:pPr lvl="0" algn="ctr" defTabSz="457200">
              <a:defRPr/>
            </a:pPr>
            <a:r>
              <a:rPr lang="en-US" sz="2800" b="1" dirty="0">
                <a:solidFill>
                  <a:srgbClr val="FF0000"/>
                </a:solidFill>
              </a:rPr>
              <a:t>Word</a:t>
            </a: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endParaRPr kumimoji="0" lang="ar-SA" sz="2800" b="1" i="0" u="none" strike="noStrike" kern="1200" cap="none" spc="0" normalizeH="0" baseline="0" noProof="0" dirty="0">
              <a:ln>
                <a:noFill/>
              </a:ln>
              <a:solidFill>
                <a:prstClr val="black"/>
              </a:solidFill>
              <a:effectLst/>
              <a:uLnTx/>
              <a:uFillTx/>
              <a:latin typeface="Century Gothic" panose="020B0502020202020204"/>
              <a:ea typeface="+mn-ea"/>
              <a:cs typeface="Arial" panose="020B0604020202020204" pitchFamily="34" charset="0"/>
            </a:endParaRPr>
          </a:p>
        </p:txBody>
      </p:sp>
      <p:pic>
        <p:nvPicPr>
          <p:cNvPr id="19" name="Picture 6" descr="How To Write A Note For Any Occasion | Gif for powerpoint, Thank you gifs,  Animated clipart">
            <a:extLst>
              <a:ext uri="{FF2B5EF4-FFF2-40B4-BE49-F238E27FC236}">
                <a16:creationId xmlns:a16="http://schemas.microsoft.com/office/drawing/2014/main" id="{DE35EEF6-909E-3BAF-368E-9BCDEC2B9D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797" y="2172577"/>
            <a:ext cx="1906438" cy="544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8" descr="Check GIFs | Tenor">
            <a:extLst>
              <a:ext uri="{FF2B5EF4-FFF2-40B4-BE49-F238E27FC236}">
                <a16:creationId xmlns:a16="http://schemas.microsoft.com/office/drawing/2014/main" id="{932BD740-7E37-F778-3735-060D5D8E1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3197" y="2172576"/>
            <a:ext cx="1906437" cy="5447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ow To Write A Note For Any Occasion | Gif for powerpoint, Thank you gifs,  Animated clipart">
            <a:extLst>
              <a:ext uri="{FF2B5EF4-FFF2-40B4-BE49-F238E27FC236}">
                <a16:creationId xmlns:a16="http://schemas.microsoft.com/office/drawing/2014/main" id="{BCA3787B-6CB9-FD76-FCA1-7A943B685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797" y="2787481"/>
            <a:ext cx="1906438" cy="544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6" descr="How To Write A Note For Any Occasion | Gif for powerpoint, Thank you gifs,  Animated clipart">
            <a:extLst>
              <a:ext uri="{FF2B5EF4-FFF2-40B4-BE49-F238E27FC236}">
                <a16:creationId xmlns:a16="http://schemas.microsoft.com/office/drawing/2014/main" id="{B8BB3199-B169-9A79-7F00-1B045CBA52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797" y="3520727"/>
            <a:ext cx="1906438" cy="544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6" descr="How To Write A Note For Any Occasion | Gif for powerpoint, Thank you gifs,  Animated clipart">
            <a:extLst>
              <a:ext uri="{FF2B5EF4-FFF2-40B4-BE49-F238E27FC236}">
                <a16:creationId xmlns:a16="http://schemas.microsoft.com/office/drawing/2014/main" id="{98CB37D1-60AB-6C6C-E400-77A21E1C5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797" y="4144192"/>
            <a:ext cx="1906438" cy="544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6" descr="How To Write A Note For Any Occasion | Gif for powerpoint, Thank you gifs,  Animated clipart">
            <a:extLst>
              <a:ext uri="{FF2B5EF4-FFF2-40B4-BE49-F238E27FC236}">
                <a16:creationId xmlns:a16="http://schemas.microsoft.com/office/drawing/2014/main" id="{C7ED83CA-FA25-3BC3-2DA5-1C04F661A8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797" y="4860345"/>
            <a:ext cx="1906438" cy="544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6" descr="How To Write A Note For Any Occasion | Gif for powerpoint, Thank you gifs,  Animated clipart">
            <a:extLst>
              <a:ext uri="{FF2B5EF4-FFF2-40B4-BE49-F238E27FC236}">
                <a16:creationId xmlns:a16="http://schemas.microsoft.com/office/drawing/2014/main" id="{EB7C5281-41E9-7DAD-7F22-30CA4ACC9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797" y="5463085"/>
            <a:ext cx="1906438" cy="544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8" descr="Check GIFs | Tenor">
            <a:extLst>
              <a:ext uri="{FF2B5EF4-FFF2-40B4-BE49-F238E27FC236}">
                <a16:creationId xmlns:a16="http://schemas.microsoft.com/office/drawing/2014/main" id="{0603BDEB-E9D8-5654-14B1-DCCCDF8D4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3197" y="2854062"/>
            <a:ext cx="1906437" cy="5447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eck GIFs | Tenor">
            <a:extLst>
              <a:ext uri="{FF2B5EF4-FFF2-40B4-BE49-F238E27FC236}">
                <a16:creationId xmlns:a16="http://schemas.microsoft.com/office/drawing/2014/main" id="{4146F4B7-1DE0-B9FC-501D-87D4D20F72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3196" y="3458554"/>
            <a:ext cx="1906437" cy="54474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heck GIFs | Tenor">
            <a:extLst>
              <a:ext uri="{FF2B5EF4-FFF2-40B4-BE49-F238E27FC236}">
                <a16:creationId xmlns:a16="http://schemas.microsoft.com/office/drawing/2014/main" id="{72D864D3-4C4F-5208-E159-A5822AA3BA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3196" y="4140679"/>
            <a:ext cx="1906437" cy="5447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heck GIFs | Tenor">
            <a:extLst>
              <a:ext uri="{FF2B5EF4-FFF2-40B4-BE49-F238E27FC236}">
                <a16:creationId xmlns:a16="http://schemas.microsoft.com/office/drawing/2014/main" id="{2124E833-A7B7-B4BB-9909-4398D3E7E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3196" y="4793120"/>
            <a:ext cx="1906437" cy="5447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heck GIFs | Tenor">
            <a:extLst>
              <a:ext uri="{FF2B5EF4-FFF2-40B4-BE49-F238E27FC236}">
                <a16:creationId xmlns:a16="http://schemas.microsoft.com/office/drawing/2014/main" id="{7552DB1E-F30E-A8E2-BF53-B9EC7BBCC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3195" y="5463085"/>
            <a:ext cx="1906437" cy="544745"/>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زوايا مستديرة 6">
            <a:hlinkClick r:id="rId6" action="ppaction://hlinksldjump"/>
            <a:extLst>
              <a:ext uri="{FF2B5EF4-FFF2-40B4-BE49-F238E27FC236}">
                <a16:creationId xmlns:a16="http://schemas.microsoft.com/office/drawing/2014/main" id="{B9AC5ADF-E7BB-0C75-4683-EF6FF60F9E79}"/>
              </a:ext>
            </a:extLst>
          </p:cNvPr>
          <p:cNvSpPr/>
          <p:nvPr/>
        </p:nvSpPr>
        <p:spPr>
          <a:xfrm>
            <a:off x="3450566" y="2172577"/>
            <a:ext cx="1906438" cy="54474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ar-SA"/>
          </a:p>
        </p:txBody>
      </p:sp>
      <p:pic>
        <p:nvPicPr>
          <p:cNvPr id="1034" name="Picture 10" descr="4 Steps to Successful Strategy Development - Effective Managers">
            <a:extLst>
              <a:ext uri="{FF2B5EF4-FFF2-40B4-BE49-F238E27FC236}">
                <a16:creationId xmlns:a16="http://schemas.microsoft.com/office/drawing/2014/main" id="{AB287103-A403-E624-693E-D260AEA4C8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67078" y="1452911"/>
            <a:ext cx="1493448" cy="171213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t is Time to Assess Your Strategy - AEC Business">
            <a:extLst>
              <a:ext uri="{FF2B5EF4-FFF2-40B4-BE49-F238E27FC236}">
                <a16:creationId xmlns:a16="http://schemas.microsoft.com/office/drawing/2014/main" id="{4035A641-0E98-E08F-19F9-0D2A0BDA17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67078" y="3315879"/>
            <a:ext cx="1612329" cy="16495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4 Steps to Successful Strategy Development - Effective Managers">
            <a:extLst>
              <a:ext uri="{FF2B5EF4-FFF2-40B4-BE49-F238E27FC236}">
                <a16:creationId xmlns:a16="http://schemas.microsoft.com/office/drawing/2014/main" id="{91B87029-4EF0-CB51-3E11-79152E4B02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67078" y="5065492"/>
            <a:ext cx="1493448" cy="1649599"/>
          </a:xfrm>
          <a:prstGeom prst="rect">
            <a:avLst/>
          </a:prstGeom>
          <a:noFill/>
          <a:extLst>
            <a:ext uri="{909E8E84-426E-40DD-AFC4-6F175D3DCCD1}">
              <a14:hiddenFill xmlns:a14="http://schemas.microsoft.com/office/drawing/2010/main">
                <a:solidFill>
                  <a:srgbClr val="FFFFFF"/>
                </a:solidFill>
              </a14:hiddenFill>
            </a:ext>
          </a:extLst>
        </p:spPr>
      </p:pic>
      <p:sp>
        <p:nvSpPr>
          <p:cNvPr id="1033" name="مستطيل: زوايا مستديرة 1032">
            <a:hlinkClick r:id="rId6" action="ppaction://hlinksldjump"/>
            <a:extLst>
              <a:ext uri="{FF2B5EF4-FFF2-40B4-BE49-F238E27FC236}">
                <a16:creationId xmlns:a16="http://schemas.microsoft.com/office/drawing/2014/main" id="{A2D94281-6977-7AF9-0AB4-308CA874C8B2}"/>
              </a:ext>
            </a:extLst>
          </p:cNvPr>
          <p:cNvSpPr/>
          <p:nvPr/>
        </p:nvSpPr>
        <p:spPr>
          <a:xfrm>
            <a:off x="3450566" y="2781750"/>
            <a:ext cx="1906438" cy="54474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ar-SA"/>
          </a:p>
        </p:txBody>
      </p:sp>
      <p:sp>
        <p:nvSpPr>
          <p:cNvPr id="1035" name="مستطيل: زوايا مستديرة 1034">
            <a:hlinkClick r:id="rId6" action="ppaction://hlinksldjump"/>
            <a:extLst>
              <a:ext uri="{FF2B5EF4-FFF2-40B4-BE49-F238E27FC236}">
                <a16:creationId xmlns:a16="http://schemas.microsoft.com/office/drawing/2014/main" id="{BFC502A1-648F-E1D4-83CB-C037029D5F67}"/>
              </a:ext>
            </a:extLst>
          </p:cNvPr>
          <p:cNvSpPr/>
          <p:nvPr/>
        </p:nvSpPr>
        <p:spPr>
          <a:xfrm>
            <a:off x="3450566" y="3520727"/>
            <a:ext cx="1906438" cy="54474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ar-SA"/>
          </a:p>
        </p:txBody>
      </p:sp>
      <p:sp>
        <p:nvSpPr>
          <p:cNvPr id="1037" name="مستطيل: زوايا مستديرة 1036">
            <a:hlinkClick r:id="rId6" action="ppaction://hlinksldjump"/>
            <a:extLst>
              <a:ext uri="{FF2B5EF4-FFF2-40B4-BE49-F238E27FC236}">
                <a16:creationId xmlns:a16="http://schemas.microsoft.com/office/drawing/2014/main" id="{10C3353B-BA57-CB81-7D01-6C3A305873B3}"/>
              </a:ext>
            </a:extLst>
          </p:cNvPr>
          <p:cNvSpPr/>
          <p:nvPr/>
        </p:nvSpPr>
        <p:spPr>
          <a:xfrm>
            <a:off x="3450566" y="4186882"/>
            <a:ext cx="1906438" cy="54474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ar-SA"/>
          </a:p>
        </p:txBody>
      </p:sp>
      <p:sp>
        <p:nvSpPr>
          <p:cNvPr id="1039" name="مستطيل: زوايا مستديرة 1038">
            <a:hlinkClick r:id="rId6" action="ppaction://hlinksldjump"/>
            <a:extLst>
              <a:ext uri="{FF2B5EF4-FFF2-40B4-BE49-F238E27FC236}">
                <a16:creationId xmlns:a16="http://schemas.microsoft.com/office/drawing/2014/main" id="{B437519A-BD19-05DD-04B8-6253C44EE802}"/>
              </a:ext>
            </a:extLst>
          </p:cNvPr>
          <p:cNvSpPr/>
          <p:nvPr/>
        </p:nvSpPr>
        <p:spPr>
          <a:xfrm>
            <a:off x="3450566" y="4848687"/>
            <a:ext cx="1906438" cy="54474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ar-SA"/>
          </a:p>
        </p:txBody>
      </p:sp>
      <p:sp>
        <p:nvSpPr>
          <p:cNvPr id="1041" name="مستطيل: زوايا مستديرة 1040">
            <a:hlinkClick r:id="rId6" action="ppaction://hlinksldjump"/>
            <a:extLst>
              <a:ext uri="{FF2B5EF4-FFF2-40B4-BE49-F238E27FC236}">
                <a16:creationId xmlns:a16="http://schemas.microsoft.com/office/drawing/2014/main" id="{883EE391-C384-94CD-CDA6-552583865798}"/>
              </a:ext>
            </a:extLst>
          </p:cNvPr>
          <p:cNvSpPr/>
          <p:nvPr/>
        </p:nvSpPr>
        <p:spPr>
          <a:xfrm>
            <a:off x="3450566" y="5463085"/>
            <a:ext cx="1906438" cy="54474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782527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0" presetClass="path" presetSubtype="0" accel="50000" decel="50000" fill="hold" grpId="0" nodeType="clickEffect">
                                  <p:stCondLst>
                                    <p:cond delay="0"/>
                                  </p:stCondLst>
                                  <p:childTnLst>
                                    <p:animMotion origin="layout" path="M -0.44466 -0.31065 L -0.31784 -0.31065 C -0.26107 -0.31065 -0.19102 -0.22685 -0.19102 -0.15879 L -0.19102 -0.00648 " pathEditMode="relative" rAng="0" ptsTypes="AAAA">
                                      <p:cBhvr>
                                        <p:cTn id="24" dur="2000" fill="hold"/>
                                        <p:tgtEl>
                                          <p:spTgt spid="7"/>
                                        </p:tgtEl>
                                        <p:attrNameLst>
                                          <p:attrName>ppt_x</p:attrName>
                                          <p:attrName>ppt_y</p:attrName>
                                        </p:attrNameLst>
                                      </p:cBhvr>
                                      <p:rCtr x="12682" y="15208"/>
                                    </p:animMotion>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80">
                                          <p:stCondLst>
                                            <p:cond delay="0"/>
                                          </p:stCondLst>
                                        </p:cTn>
                                        <p:tgtEl>
                                          <p:spTgt spid="19"/>
                                        </p:tgtEl>
                                      </p:cBhvr>
                                    </p:animEffect>
                                    <p:anim calcmode="lin" valueType="num">
                                      <p:cBhvr>
                                        <p:cTn id="3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5" dur="26">
                                          <p:stCondLst>
                                            <p:cond delay="650"/>
                                          </p:stCondLst>
                                        </p:cTn>
                                        <p:tgtEl>
                                          <p:spTgt spid="19"/>
                                        </p:tgtEl>
                                      </p:cBhvr>
                                      <p:to x="100000" y="60000"/>
                                    </p:animScale>
                                    <p:animScale>
                                      <p:cBhvr>
                                        <p:cTn id="36" dur="166" decel="50000">
                                          <p:stCondLst>
                                            <p:cond delay="676"/>
                                          </p:stCondLst>
                                        </p:cTn>
                                        <p:tgtEl>
                                          <p:spTgt spid="19"/>
                                        </p:tgtEl>
                                      </p:cBhvr>
                                      <p:to x="100000" y="100000"/>
                                    </p:animScale>
                                    <p:animScale>
                                      <p:cBhvr>
                                        <p:cTn id="37" dur="26">
                                          <p:stCondLst>
                                            <p:cond delay="1312"/>
                                          </p:stCondLst>
                                        </p:cTn>
                                        <p:tgtEl>
                                          <p:spTgt spid="19"/>
                                        </p:tgtEl>
                                      </p:cBhvr>
                                      <p:to x="100000" y="80000"/>
                                    </p:animScale>
                                    <p:animScale>
                                      <p:cBhvr>
                                        <p:cTn id="38" dur="166" decel="50000">
                                          <p:stCondLst>
                                            <p:cond delay="1338"/>
                                          </p:stCondLst>
                                        </p:cTn>
                                        <p:tgtEl>
                                          <p:spTgt spid="19"/>
                                        </p:tgtEl>
                                      </p:cBhvr>
                                      <p:to x="100000" y="100000"/>
                                    </p:animScale>
                                    <p:animScale>
                                      <p:cBhvr>
                                        <p:cTn id="39" dur="26">
                                          <p:stCondLst>
                                            <p:cond delay="1642"/>
                                          </p:stCondLst>
                                        </p:cTn>
                                        <p:tgtEl>
                                          <p:spTgt spid="19"/>
                                        </p:tgtEl>
                                      </p:cBhvr>
                                      <p:to x="100000" y="90000"/>
                                    </p:animScale>
                                    <p:animScale>
                                      <p:cBhvr>
                                        <p:cTn id="40" dur="166" decel="50000">
                                          <p:stCondLst>
                                            <p:cond delay="1668"/>
                                          </p:stCondLst>
                                        </p:cTn>
                                        <p:tgtEl>
                                          <p:spTgt spid="19"/>
                                        </p:tgtEl>
                                      </p:cBhvr>
                                      <p:to x="100000" y="100000"/>
                                    </p:animScale>
                                    <p:animScale>
                                      <p:cBhvr>
                                        <p:cTn id="41" dur="26">
                                          <p:stCondLst>
                                            <p:cond delay="1808"/>
                                          </p:stCondLst>
                                        </p:cTn>
                                        <p:tgtEl>
                                          <p:spTgt spid="19"/>
                                        </p:tgtEl>
                                      </p:cBhvr>
                                      <p:to x="100000" y="95000"/>
                                    </p:animScale>
                                    <p:animScale>
                                      <p:cBhvr>
                                        <p:cTn id="42" dur="166" decel="50000">
                                          <p:stCondLst>
                                            <p:cond delay="1834"/>
                                          </p:stCondLst>
                                        </p:cTn>
                                        <p:tgtEl>
                                          <p:spTgt spid="19"/>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50" presetClass="path" presetSubtype="0" accel="50000" decel="50000" fill="hold" grpId="1" nodeType="clickEffect">
                                  <p:stCondLst>
                                    <p:cond delay="0"/>
                                  </p:stCondLst>
                                  <p:childTnLst>
                                    <p:animMotion origin="layout" path="M -0.25 -0.25 L -0.125 -0.25 C -0.06901 -0.25 2.08333E-6 -0.18102 2.08333E-6 -0.125 L 2.08333E-6 -1.11111E-6 " pathEditMode="relative" rAng="0" ptsTypes="AAAA">
                                      <p:cBhvr>
                                        <p:cTn id="46" dur="2000" fill="hold"/>
                                        <p:tgtEl>
                                          <p:spTgt spid="7"/>
                                        </p:tgtEl>
                                        <p:attrNameLst>
                                          <p:attrName>ppt_x</p:attrName>
                                          <p:attrName>ppt_y</p:attrName>
                                        </p:attrNameLst>
                                      </p:cBhvr>
                                      <p:rCtr x="12500" y="12500"/>
                                    </p:animMotion>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80">
                                          <p:stCondLst>
                                            <p:cond delay="0"/>
                                          </p:stCondLst>
                                        </p:cTn>
                                        <p:tgtEl>
                                          <p:spTgt spid="12"/>
                                        </p:tgtEl>
                                      </p:cBhvr>
                                    </p:animEffect>
                                    <p:anim calcmode="lin" valueType="num">
                                      <p:cBhvr>
                                        <p:cTn id="5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4" dur="26">
                                          <p:stCondLst>
                                            <p:cond delay="650"/>
                                          </p:stCondLst>
                                        </p:cTn>
                                        <p:tgtEl>
                                          <p:spTgt spid="12"/>
                                        </p:tgtEl>
                                      </p:cBhvr>
                                      <p:to x="100000" y="60000"/>
                                    </p:animScale>
                                    <p:animScale>
                                      <p:cBhvr>
                                        <p:cTn id="65" dur="166" decel="50000">
                                          <p:stCondLst>
                                            <p:cond delay="676"/>
                                          </p:stCondLst>
                                        </p:cTn>
                                        <p:tgtEl>
                                          <p:spTgt spid="12"/>
                                        </p:tgtEl>
                                      </p:cBhvr>
                                      <p:to x="100000" y="100000"/>
                                    </p:animScale>
                                    <p:animScale>
                                      <p:cBhvr>
                                        <p:cTn id="66" dur="26">
                                          <p:stCondLst>
                                            <p:cond delay="1312"/>
                                          </p:stCondLst>
                                        </p:cTn>
                                        <p:tgtEl>
                                          <p:spTgt spid="12"/>
                                        </p:tgtEl>
                                      </p:cBhvr>
                                      <p:to x="100000" y="80000"/>
                                    </p:animScale>
                                    <p:animScale>
                                      <p:cBhvr>
                                        <p:cTn id="67" dur="166" decel="50000">
                                          <p:stCondLst>
                                            <p:cond delay="1338"/>
                                          </p:stCondLst>
                                        </p:cTn>
                                        <p:tgtEl>
                                          <p:spTgt spid="12"/>
                                        </p:tgtEl>
                                      </p:cBhvr>
                                      <p:to x="100000" y="100000"/>
                                    </p:animScale>
                                    <p:animScale>
                                      <p:cBhvr>
                                        <p:cTn id="68" dur="26">
                                          <p:stCondLst>
                                            <p:cond delay="1642"/>
                                          </p:stCondLst>
                                        </p:cTn>
                                        <p:tgtEl>
                                          <p:spTgt spid="12"/>
                                        </p:tgtEl>
                                      </p:cBhvr>
                                      <p:to x="100000" y="90000"/>
                                    </p:animScale>
                                    <p:animScale>
                                      <p:cBhvr>
                                        <p:cTn id="69" dur="166" decel="50000">
                                          <p:stCondLst>
                                            <p:cond delay="1668"/>
                                          </p:stCondLst>
                                        </p:cTn>
                                        <p:tgtEl>
                                          <p:spTgt spid="12"/>
                                        </p:tgtEl>
                                      </p:cBhvr>
                                      <p:to x="100000" y="100000"/>
                                    </p:animScale>
                                    <p:animScale>
                                      <p:cBhvr>
                                        <p:cTn id="70" dur="26">
                                          <p:stCondLst>
                                            <p:cond delay="1808"/>
                                          </p:stCondLst>
                                        </p:cTn>
                                        <p:tgtEl>
                                          <p:spTgt spid="12"/>
                                        </p:tgtEl>
                                      </p:cBhvr>
                                      <p:to x="100000" y="95000"/>
                                    </p:animScale>
                                    <p:animScale>
                                      <p:cBhvr>
                                        <p:cTn id="71" dur="166" decel="50000">
                                          <p:stCondLst>
                                            <p:cond delay="1834"/>
                                          </p:stCondLst>
                                        </p:cTn>
                                        <p:tgtEl>
                                          <p:spTgt spid="12"/>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50" presetClass="path" presetSubtype="0" accel="50000" decel="50000" fill="hold" grpId="0" nodeType="clickEffect">
                                  <p:stCondLst>
                                    <p:cond delay="0"/>
                                  </p:stCondLst>
                                  <p:childTnLst>
                                    <p:animMotion origin="layout" path="M -0.44466 -0.31065 L -0.32787 -0.31065 C -0.27552 -0.31065 -0.21094 -0.22338 -0.21094 -0.15255 L -0.21094 0.00625 " pathEditMode="relative" rAng="0" ptsTypes="AAAA">
                                      <p:cBhvr>
                                        <p:cTn id="75" dur="2000" fill="hold"/>
                                        <p:tgtEl>
                                          <p:spTgt spid="1033"/>
                                        </p:tgtEl>
                                        <p:attrNameLst>
                                          <p:attrName>ppt_x</p:attrName>
                                          <p:attrName>ppt_y</p:attrName>
                                        </p:attrNameLst>
                                      </p:cBhvr>
                                      <p:rCtr x="11680" y="15833"/>
                                    </p:animMotion>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ipe(down)">
                                      <p:cBhvr>
                                        <p:cTn id="80" dur="580">
                                          <p:stCondLst>
                                            <p:cond delay="0"/>
                                          </p:stCondLst>
                                        </p:cTn>
                                        <p:tgtEl>
                                          <p:spTgt spid="21"/>
                                        </p:tgtEl>
                                      </p:cBhvr>
                                    </p:animEffect>
                                    <p:anim calcmode="lin" valueType="num">
                                      <p:cBhvr>
                                        <p:cTn id="8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86" dur="26">
                                          <p:stCondLst>
                                            <p:cond delay="650"/>
                                          </p:stCondLst>
                                        </p:cTn>
                                        <p:tgtEl>
                                          <p:spTgt spid="21"/>
                                        </p:tgtEl>
                                      </p:cBhvr>
                                      <p:to x="100000" y="60000"/>
                                    </p:animScale>
                                    <p:animScale>
                                      <p:cBhvr>
                                        <p:cTn id="87" dur="166" decel="50000">
                                          <p:stCondLst>
                                            <p:cond delay="676"/>
                                          </p:stCondLst>
                                        </p:cTn>
                                        <p:tgtEl>
                                          <p:spTgt spid="21"/>
                                        </p:tgtEl>
                                      </p:cBhvr>
                                      <p:to x="100000" y="100000"/>
                                    </p:animScale>
                                    <p:animScale>
                                      <p:cBhvr>
                                        <p:cTn id="88" dur="26">
                                          <p:stCondLst>
                                            <p:cond delay="1312"/>
                                          </p:stCondLst>
                                        </p:cTn>
                                        <p:tgtEl>
                                          <p:spTgt spid="21"/>
                                        </p:tgtEl>
                                      </p:cBhvr>
                                      <p:to x="100000" y="80000"/>
                                    </p:animScale>
                                    <p:animScale>
                                      <p:cBhvr>
                                        <p:cTn id="89" dur="166" decel="50000">
                                          <p:stCondLst>
                                            <p:cond delay="1338"/>
                                          </p:stCondLst>
                                        </p:cTn>
                                        <p:tgtEl>
                                          <p:spTgt spid="21"/>
                                        </p:tgtEl>
                                      </p:cBhvr>
                                      <p:to x="100000" y="100000"/>
                                    </p:animScale>
                                    <p:animScale>
                                      <p:cBhvr>
                                        <p:cTn id="90" dur="26">
                                          <p:stCondLst>
                                            <p:cond delay="1642"/>
                                          </p:stCondLst>
                                        </p:cTn>
                                        <p:tgtEl>
                                          <p:spTgt spid="21"/>
                                        </p:tgtEl>
                                      </p:cBhvr>
                                      <p:to x="100000" y="90000"/>
                                    </p:animScale>
                                    <p:animScale>
                                      <p:cBhvr>
                                        <p:cTn id="91" dur="166" decel="50000">
                                          <p:stCondLst>
                                            <p:cond delay="1668"/>
                                          </p:stCondLst>
                                        </p:cTn>
                                        <p:tgtEl>
                                          <p:spTgt spid="21"/>
                                        </p:tgtEl>
                                      </p:cBhvr>
                                      <p:to x="100000" y="100000"/>
                                    </p:animScale>
                                    <p:animScale>
                                      <p:cBhvr>
                                        <p:cTn id="92" dur="26">
                                          <p:stCondLst>
                                            <p:cond delay="1808"/>
                                          </p:stCondLst>
                                        </p:cTn>
                                        <p:tgtEl>
                                          <p:spTgt spid="21"/>
                                        </p:tgtEl>
                                      </p:cBhvr>
                                      <p:to x="100000" y="95000"/>
                                    </p:animScale>
                                    <p:animScale>
                                      <p:cBhvr>
                                        <p:cTn id="93" dur="166" decel="50000">
                                          <p:stCondLst>
                                            <p:cond delay="1834"/>
                                          </p:stCondLst>
                                        </p:cTn>
                                        <p:tgtEl>
                                          <p:spTgt spid="21"/>
                                        </p:tgtEl>
                                      </p:cBhvr>
                                      <p:to x="100000" y="100000"/>
                                    </p:animScale>
                                  </p:childTnLst>
                                </p:cTn>
                              </p:par>
                            </p:childTnLst>
                          </p:cTn>
                        </p:par>
                      </p:childTnLst>
                    </p:cTn>
                  </p:par>
                  <p:par>
                    <p:cTn id="94" fill="hold">
                      <p:stCondLst>
                        <p:cond delay="indefinite"/>
                      </p:stCondLst>
                      <p:childTnLst>
                        <p:par>
                          <p:cTn id="95" fill="hold">
                            <p:stCondLst>
                              <p:cond delay="0"/>
                            </p:stCondLst>
                            <p:childTnLst>
                              <p:par>
                                <p:cTn id="96" presetID="50" presetClass="path" presetSubtype="0" accel="50000" decel="50000" fill="hold" grpId="1" nodeType="clickEffect">
                                  <p:stCondLst>
                                    <p:cond delay="0"/>
                                  </p:stCondLst>
                                  <p:childTnLst>
                                    <p:animMotion origin="layout" path="M -0.25 -0.25 L -0.125 -0.25 C -0.06901 -0.25 2.08333E-6 -0.18102 2.08333E-6 -0.125 L 2.08333E-6 1.11111E-6 " pathEditMode="relative" rAng="0" ptsTypes="AAAA">
                                      <p:cBhvr>
                                        <p:cTn id="97" dur="2000" fill="hold"/>
                                        <p:tgtEl>
                                          <p:spTgt spid="1033"/>
                                        </p:tgtEl>
                                        <p:attrNameLst>
                                          <p:attrName>ppt_x</p:attrName>
                                          <p:attrName>ppt_y</p:attrName>
                                        </p:attrNameLst>
                                      </p:cBhvr>
                                      <p:rCtr x="12500" y="12500"/>
                                    </p:animMotion>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500" fill="hold"/>
                                        <p:tgtEl>
                                          <p:spTgt spid="26"/>
                                        </p:tgtEl>
                                        <p:attrNameLst>
                                          <p:attrName>ppt_w</p:attrName>
                                        </p:attrNameLst>
                                      </p:cBhvr>
                                      <p:tavLst>
                                        <p:tav tm="0">
                                          <p:val>
                                            <p:fltVal val="0"/>
                                          </p:val>
                                        </p:tav>
                                        <p:tav tm="100000">
                                          <p:val>
                                            <p:strVal val="#ppt_w"/>
                                          </p:val>
                                        </p:tav>
                                      </p:tavLst>
                                    </p:anim>
                                    <p:anim calcmode="lin" valueType="num">
                                      <p:cBhvr>
                                        <p:cTn id="103" dur="500" fill="hold"/>
                                        <p:tgtEl>
                                          <p:spTgt spid="26"/>
                                        </p:tgtEl>
                                        <p:attrNameLst>
                                          <p:attrName>ppt_h</p:attrName>
                                        </p:attrNameLst>
                                      </p:cBhvr>
                                      <p:tavLst>
                                        <p:tav tm="0">
                                          <p:val>
                                            <p:fltVal val="0"/>
                                          </p:val>
                                        </p:tav>
                                        <p:tav tm="100000">
                                          <p:val>
                                            <p:strVal val="#ppt_h"/>
                                          </p:val>
                                        </p:tav>
                                      </p:tavLst>
                                    </p:anim>
                                    <p:animEffect transition="in" filter="fade">
                                      <p:cBhvr>
                                        <p:cTn id="104" dur="500"/>
                                        <p:tgtEl>
                                          <p:spTgt spid="26"/>
                                        </p:tgtEl>
                                      </p:cBhvr>
                                    </p:animEffect>
                                  </p:childTnLst>
                                </p:cTn>
                              </p:par>
                            </p:childTnLst>
                          </p:cTn>
                        </p:par>
                      </p:childTnLst>
                    </p:cTn>
                  </p:par>
                  <p:par>
                    <p:cTn id="105" fill="hold">
                      <p:stCondLst>
                        <p:cond delay="indefinite"/>
                      </p:stCondLst>
                      <p:childTnLst>
                        <p:par>
                          <p:cTn id="106" fill="hold">
                            <p:stCondLst>
                              <p:cond delay="0"/>
                            </p:stCondLst>
                            <p:childTnLst>
                              <p:par>
                                <p:cTn id="107" presetID="26" presetClass="entr" presetSubtype="0" fill="hold" grpId="0" nodeType="clickEffect">
                                  <p:stCondLst>
                                    <p:cond delay="0"/>
                                  </p:stCondLst>
                                  <p:childTnLst>
                                    <p:set>
                                      <p:cBhvr>
                                        <p:cTn id="108" dur="1" fill="hold">
                                          <p:stCondLst>
                                            <p:cond delay="0"/>
                                          </p:stCondLst>
                                        </p:cTn>
                                        <p:tgtEl>
                                          <p:spTgt spid="13"/>
                                        </p:tgtEl>
                                        <p:attrNameLst>
                                          <p:attrName>style.visibility</p:attrName>
                                        </p:attrNameLst>
                                      </p:cBhvr>
                                      <p:to>
                                        <p:strVal val="visible"/>
                                      </p:to>
                                    </p:set>
                                    <p:animEffect transition="in" filter="wipe(down)">
                                      <p:cBhvr>
                                        <p:cTn id="109" dur="580">
                                          <p:stCondLst>
                                            <p:cond delay="0"/>
                                          </p:stCondLst>
                                        </p:cTn>
                                        <p:tgtEl>
                                          <p:spTgt spid="13"/>
                                        </p:tgtEl>
                                      </p:cBhvr>
                                    </p:animEffect>
                                    <p:anim calcmode="lin" valueType="num">
                                      <p:cBhvr>
                                        <p:cTn id="11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15" dur="26">
                                          <p:stCondLst>
                                            <p:cond delay="650"/>
                                          </p:stCondLst>
                                        </p:cTn>
                                        <p:tgtEl>
                                          <p:spTgt spid="13"/>
                                        </p:tgtEl>
                                      </p:cBhvr>
                                      <p:to x="100000" y="60000"/>
                                    </p:animScale>
                                    <p:animScale>
                                      <p:cBhvr>
                                        <p:cTn id="116" dur="166" decel="50000">
                                          <p:stCondLst>
                                            <p:cond delay="676"/>
                                          </p:stCondLst>
                                        </p:cTn>
                                        <p:tgtEl>
                                          <p:spTgt spid="13"/>
                                        </p:tgtEl>
                                      </p:cBhvr>
                                      <p:to x="100000" y="100000"/>
                                    </p:animScale>
                                    <p:animScale>
                                      <p:cBhvr>
                                        <p:cTn id="117" dur="26">
                                          <p:stCondLst>
                                            <p:cond delay="1312"/>
                                          </p:stCondLst>
                                        </p:cTn>
                                        <p:tgtEl>
                                          <p:spTgt spid="13"/>
                                        </p:tgtEl>
                                      </p:cBhvr>
                                      <p:to x="100000" y="80000"/>
                                    </p:animScale>
                                    <p:animScale>
                                      <p:cBhvr>
                                        <p:cTn id="118" dur="166" decel="50000">
                                          <p:stCondLst>
                                            <p:cond delay="1338"/>
                                          </p:stCondLst>
                                        </p:cTn>
                                        <p:tgtEl>
                                          <p:spTgt spid="13"/>
                                        </p:tgtEl>
                                      </p:cBhvr>
                                      <p:to x="100000" y="100000"/>
                                    </p:animScale>
                                    <p:animScale>
                                      <p:cBhvr>
                                        <p:cTn id="119" dur="26">
                                          <p:stCondLst>
                                            <p:cond delay="1642"/>
                                          </p:stCondLst>
                                        </p:cTn>
                                        <p:tgtEl>
                                          <p:spTgt spid="13"/>
                                        </p:tgtEl>
                                      </p:cBhvr>
                                      <p:to x="100000" y="90000"/>
                                    </p:animScale>
                                    <p:animScale>
                                      <p:cBhvr>
                                        <p:cTn id="120" dur="166" decel="50000">
                                          <p:stCondLst>
                                            <p:cond delay="1668"/>
                                          </p:stCondLst>
                                        </p:cTn>
                                        <p:tgtEl>
                                          <p:spTgt spid="13"/>
                                        </p:tgtEl>
                                      </p:cBhvr>
                                      <p:to x="100000" y="100000"/>
                                    </p:animScale>
                                    <p:animScale>
                                      <p:cBhvr>
                                        <p:cTn id="121" dur="26">
                                          <p:stCondLst>
                                            <p:cond delay="1808"/>
                                          </p:stCondLst>
                                        </p:cTn>
                                        <p:tgtEl>
                                          <p:spTgt spid="13"/>
                                        </p:tgtEl>
                                      </p:cBhvr>
                                      <p:to x="100000" y="95000"/>
                                    </p:animScale>
                                    <p:animScale>
                                      <p:cBhvr>
                                        <p:cTn id="122" dur="166" decel="50000">
                                          <p:stCondLst>
                                            <p:cond delay="1834"/>
                                          </p:stCondLst>
                                        </p:cTn>
                                        <p:tgtEl>
                                          <p:spTgt spid="13"/>
                                        </p:tgtEl>
                                      </p:cBhvr>
                                      <p:to x="100000" y="100000"/>
                                    </p:animScale>
                                  </p:childTnLst>
                                </p:cTn>
                              </p:par>
                            </p:childTnLst>
                          </p:cTn>
                        </p:par>
                      </p:childTnLst>
                    </p:cTn>
                  </p:par>
                  <p:par>
                    <p:cTn id="123" fill="hold">
                      <p:stCondLst>
                        <p:cond delay="indefinite"/>
                      </p:stCondLst>
                      <p:childTnLst>
                        <p:par>
                          <p:cTn id="124" fill="hold">
                            <p:stCondLst>
                              <p:cond delay="0"/>
                            </p:stCondLst>
                            <p:childTnLst>
                              <p:par>
                                <p:cTn id="125" presetID="50" presetClass="path" presetSubtype="0" accel="50000" decel="50000" fill="hold" grpId="0" nodeType="clickEffect">
                                  <p:stCondLst>
                                    <p:cond delay="0"/>
                                  </p:stCondLst>
                                  <p:childTnLst>
                                    <p:animMotion origin="layout" path="M -0.44466 -0.31065 L -0.32787 -0.31065 C -0.27552 -0.31065 -0.21094 -0.22338 -0.21094 -0.15255 L -0.21094 0.00625 " pathEditMode="relative" rAng="0" ptsTypes="AAAA">
                                      <p:cBhvr>
                                        <p:cTn id="126" dur="2000" fill="hold"/>
                                        <p:tgtEl>
                                          <p:spTgt spid="1035"/>
                                        </p:tgtEl>
                                        <p:attrNameLst>
                                          <p:attrName>ppt_x</p:attrName>
                                          <p:attrName>ppt_y</p:attrName>
                                        </p:attrNameLst>
                                      </p:cBhvr>
                                      <p:rCtr x="11680" y="15833"/>
                                    </p:animMotion>
                                  </p:childTnLst>
                                </p:cTn>
                              </p:par>
                            </p:childTnLst>
                          </p:cTn>
                        </p:par>
                      </p:childTnLst>
                    </p:cTn>
                  </p:par>
                  <p:par>
                    <p:cTn id="127" fill="hold">
                      <p:stCondLst>
                        <p:cond delay="indefinite"/>
                      </p:stCondLst>
                      <p:childTnLst>
                        <p:par>
                          <p:cTn id="128" fill="hold">
                            <p:stCondLst>
                              <p:cond delay="0"/>
                            </p:stCondLst>
                            <p:childTnLst>
                              <p:par>
                                <p:cTn id="129" presetID="26" presetClass="entr" presetSubtype="0" fill="hold" nodeType="clickEffect">
                                  <p:stCondLst>
                                    <p:cond delay="0"/>
                                  </p:stCondLst>
                                  <p:childTnLst>
                                    <p:set>
                                      <p:cBhvr>
                                        <p:cTn id="130" dur="1" fill="hold">
                                          <p:stCondLst>
                                            <p:cond delay="0"/>
                                          </p:stCondLst>
                                        </p:cTn>
                                        <p:tgtEl>
                                          <p:spTgt spid="22"/>
                                        </p:tgtEl>
                                        <p:attrNameLst>
                                          <p:attrName>style.visibility</p:attrName>
                                        </p:attrNameLst>
                                      </p:cBhvr>
                                      <p:to>
                                        <p:strVal val="visible"/>
                                      </p:to>
                                    </p:set>
                                    <p:animEffect transition="in" filter="wipe(down)">
                                      <p:cBhvr>
                                        <p:cTn id="131" dur="580">
                                          <p:stCondLst>
                                            <p:cond delay="0"/>
                                          </p:stCondLst>
                                        </p:cTn>
                                        <p:tgtEl>
                                          <p:spTgt spid="22"/>
                                        </p:tgtEl>
                                      </p:cBhvr>
                                    </p:animEffect>
                                    <p:anim calcmode="lin" valueType="num">
                                      <p:cBhvr>
                                        <p:cTn id="13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7" dur="26">
                                          <p:stCondLst>
                                            <p:cond delay="650"/>
                                          </p:stCondLst>
                                        </p:cTn>
                                        <p:tgtEl>
                                          <p:spTgt spid="22"/>
                                        </p:tgtEl>
                                      </p:cBhvr>
                                      <p:to x="100000" y="60000"/>
                                    </p:animScale>
                                    <p:animScale>
                                      <p:cBhvr>
                                        <p:cTn id="138" dur="166" decel="50000">
                                          <p:stCondLst>
                                            <p:cond delay="676"/>
                                          </p:stCondLst>
                                        </p:cTn>
                                        <p:tgtEl>
                                          <p:spTgt spid="22"/>
                                        </p:tgtEl>
                                      </p:cBhvr>
                                      <p:to x="100000" y="100000"/>
                                    </p:animScale>
                                    <p:animScale>
                                      <p:cBhvr>
                                        <p:cTn id="139" dur="26">
                                          <p:stCondLst>
                                            <p:cond delay="1312"/>
                                          </p:stCondLst>
                                        </p:cTn>
                                        <p:tgtEl>
                                          <p:spTgt spid="22"/>
                                        </p:tgtEl>
                                      </p:cBhvr>
                                      <p:to x="100000" y="80000"/>
                                    </p:animScale>
                                    <p:animScale>
                                      <p:cBhvr>
                                        <p:cTn id="140" dur="166" decel="50000">
                                          <p:stCondLst>
                                            <p:cond delay="1338"/>
                                          </p:stCondLst>
                                        </p:cTn>
                                        <p:tgtEl>
                                          <p:spTgt spid="22"/>
                                        </p:tgtEl>
                                      </p:cBhvr>
                                      <p:to x="100000" y="100000"/>
                                    </p:animScale>
                                    <p:animScale>
                                      <p:cBhvr>
                                        <p:cTn id="141" dur="26">
                                          <p:stCondLst>
                                            <p:cond delay="1642"/>
                                          </p:stCondLst>
                                        </p:cTn>
                                        <p:tgtEl>
                                          <p:spTgt spid="22"/>
                                        </p:tgtEl>
                                      </p:cBhvr>
                                      <p:to x="100000" y="90000"/>
                                    </p:animScale>
                                    <p:animScale>
                                      <p:cBhvr>
                                        <p:cTn id="142" dur="166" decel="50000">
                                          <p:stCondLst>
                                            <p:cond delay="1668"/>
                                          </p:stCondLst>
                                        </p:cTn>
                                        <p:tgtEl>
                                          <p:spTgt spid="22"/>
                                        </p:tgtEl>
                                      </p:cBhvr>
                                      <p:to x="100000" y="100000"/>
                                    </p:animScale>
                                    <p:animScale>
                                      <p:cBhvr>
                                        <p:cTn id="143" dur="26">
                                          <p:stCondLst>
                                            <p:cond delay="1808"/>
                                          </p:stCondLst>
                                        </p:cTn>
                                        <p:tgtEl>
                                          <p:spTgt spid="22"/>
                                        </p:tgtEl>
                                      </p:cBhvr>
                                      <p:to x="100000" y="95000"/>
                                    </p:animScale>
                                    <p:animScale>
                                      <p:cBhvr>
                                        <p:cTn id="144" dur="166" decel="50000">
                                          <p:stCondLst>
                                            <p:cond delay="1834"/>
                                          </p:stCondLst>
                                        </p:cTn>
                                        <p:tgtEl>
                                          <p:spTgt spid="22"/>
                                        </p:tgtEl>
                                      </p:cBhvr>
                                      <p:to x="100000" y="100000"/>
                                    </p:animScale>
                                  </p:childTnLst>
                                </p:cTn>
                              </p:par>
                            </p:childTnLst>
                          </p:cTn>
                        </p:par>
                      </p:childTnLst>
                    </p:cTn>
                  </p:par>
                  <p:par>
                    <p:cTn id="145" fill="hold">
                      <p:stCondLst>
                        <p:cond delay="indefinite"/>
                      </p:stCondLst>
                      <p:childTnLst>
                        <p:par>
                          <p:cTn id="146" fill="hold">
                            <p:stCondLst>
                              <p:cond delay="0"/>
                            </p:stCondLst>
                            <p:childTnLst>
                              <p:par>
                                <p:cTn id="147" presetID="50" presetClass="path" presetSubtype="0" accel="50000" decel="50000" fill="hold" grpId="1" nodeType="clickEffect">
                                  <p:stCondLst>
                                    <p:cond delay="0"/>
                                  </p:stCondLst>
                                  <p:childTnLst>
                                    <p:animMotion origin="layout" path="M -0.25 -0.25 L -0.125 -0.25 C -0.06901 -0.25 2.08333E-6 -0.18102 2.08333E-6 -0.125 L 2.08333E-6 7.40741E-7 " pathEditMode="relative" rAng="0" ptsTypes="AAAA">
                                      <p:cBhvr>
                                        <p:cTn id="148" dur="2000" fill="hold"/>
                                        <p:tgtEl>
                                          <p:spTgt spid="1035"/>
                                        </p:tgtEl>
                                        <p:attrNameLst>
                                          <p:attrName>ppt_x</p:attrName>
                                          <p:attrName>ppt_y</p:attrName>
                                        </p:attrNameLst>
                                      </p:cBhvr>
                                      <p:rCtr x="12500" y="12500"/>
                                    </p:animMotion>
                                  </p:childTnLst>
                                </p:cTn>
                              </p:par>
                            </p:childTnLst>
                          </p:cTn>
                        </p:par>
                      </p:childTnLst>
                    </p:cTn>
                  </p:par>
                  <p:par>
                    <p:cTn id="149" fill="hold">
                      <p:stCondLst>
                        <p:cond delay="indefinite"/>
                      </p:stCondLst>
                      <p:childTnLst>
                        <p:par>
                          <p:cTn id="150" fill="hold">
                            <p:stCondLst>
                              <p:cond delay="0"/>
                            </p:stCondLst>
                            <p:childTnLst>
                              <p:par>
                                <p:cTn id="151" presetID="53" presetClass="entr" presetSubtype="16" fill="hold" nodeType="clickEffect">
                                  <p:stCondLst>
                                    <p:cond delay="0"/>
                                  </p:stCondLst>
                                  <p:childTnLst>
                                    <p:set>
                                      <p:cBhvr>
                                        <p:cTn id="152" dur="1" fill="hold">
                                          <p:stCondLst>
                                            <p:cond delay="0"/>
                                          </p:stCondLst>
                                        </p:cTn>
                                        <p:tgtEl>
                                          <p:spTgt spid="27"/>
                                        </p:tgtEl>
                                        <p:attrNameLst>
                                          <p:attrName>style.visibility</p:attrName>
                                        </p:attrNameLst>
                                      </p:cBhvr>
                                      <p:to>
                                        <p:strVal val="visible"/>
                                      </p:to>
                                    </p:set>
                                    <p:anim calcmode="lin" valueType="num">
                                      <p:cBhvr>
                                        <p:cTn id="153" dur="500" fill="hold"/>
                                        <p:tgtEl>
                                          <p:spTgt spid="27"/>
                                        </p:tgtEl>
                                        <p:attrNameLst>
                                          <p:attrName>ppt_w</p:attrName>
                                        </p:attrNameLst>
                                      </p:cBhvr>
                                      <p:tavLst>
                                        <p:tav tm="0">
                                          <p:val>
                                            <p:fltVal val="0"/>
                                          </p:val>
                                        </p:tav>
                                        <p:tav tm="100000">
                                          <p:val>
                                            <p:strVal val="#ppt_w"/>
                                          </p:val>
                                        </p:tav>
                                      </p:tavLst>
                                    </p:anim>
                                    <p:anim calcmode="lin" valueType="num">
                                      <p:cBhvr>
                                        <p:cTn id="154" dur="500" fill="hold"/>
                                        <p:tgtEl>
                                          <p:spTgt spid="27"/>
                                        </p:tgtEl>
                                        <p:attrNameLst>
                                          <p:attrName>ppt_h</p:attrName>
                                        </p:attrNameLst>
                                      </p:cBhvr>
                                      <p:tavLst>
                                        <p:tav tm="0">
                                          <p:val>
                                            <p:fltVal val="0"/>
                                          </p:val>
                                        </p:tav>
                                        <p:tav tm="100000">
                                          <p:val>
                                            <p:strVal val="#ppt_h"/>
                                          </p:val>
                                        </p:tav>
                                      </p:tavLst>
                                    </p:anim>
                                    <p:animEffect transition="in" filter="fade">
                                      <p:cBhvr>
                                        <p:cTn id="155" dur="500"/>
                                        <p:tgtEl>
                                          <p:spTgt spid="27"/>
                                        </p:tgtEl>
                                      </p:cBhvr>
                                    </p:animEffect>
                                  </p:childTnLst>
                                </p:cTn>
                              </p:par>
                            </p:childTnLst>
                          </p:cTn>
                        </p:par>
                      </p:childTnLst>
                    </p:cTn>
                  </p:par>
                  <p:par>
                    <p:cTn id="156" fill="hold">
                      <p:stCondLst>
                        <p:cond delay="indefinite"/>
                      </p:stCondLst>
                      <p:childTnLst>
                        <p:par>
                          <p:cTn id="157" fill="hold">
                            <p:stCondLst>
                              <p:cond delay="0"/>
                            </p:stCondLst>
                            <p:childTnLst>
                              <p:par>
                                <p:cTn id="158" presetID="26" presetClass="entr" presetSubtype="0" fill="hold" grpId="0" nodeType="clickEffect">
                                  <p:stCondLst>
                                    <p:cond delay="0"/>
                                  </p:stCondLst>
                                  <p:childTnLst>
                                    <p:set>
                                      <p:cBhvr>
                                        <p:cTn id="159" dur="1" fill="hold">
                                          <p:stCondLst>
                                            <p:cond delay="0"/>
                                          </p:stCondLst>
                                        </p:cTn>
                                        <p:tgtEl>
                                          <p:spTgt spid="14"/>
                                        </p:tgtEl>
                                        <p:attrNameLst>
                                          <p:attrName>style.visibility</p:attrName>
                                        </p:attrNameLst>
                                      </p:cBhvr>
                                      <p:to>
                                        <p:strVal val="visible"/>
                                      </p:to>
                                    </p:set>
                                    <p:animEffect transition="in" filter="wipe(down)">
                                      <p:cBhvr>
                                        <p:cTn id="160" dur="580">
                                          <p:stCondLst>
                                            <p:cond delay="0"/>
                                          </p:stCondLst>
                                        </p:cTn>
                                        <p:tgtEl>
                                          <p:spTgt spid="14"/>
                                        </p:tgtEl>
                                      </p:cBhvr>
                                    </p:animEffect>
                                    <p:anim calcmode="lin" valueType="num">
                                      <p:cBhvr>
                                        <p:cTn id="16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6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6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6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6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66" dur="26">
                                          <p:stCondLst>
                                            <p:cond delay="650"/>
                                          </p:stCondLst>
                                        </p:cTn>
                                        <p:tgtEl>
                                          <p:spTgt spid="14"/>
                                        </p:tgtEl>
                                      </p:cBhvr>
                                      <p:to x="100000" y="60000"/>
                                    </p:animScale>
                                    <p:animScale>
                                      <p:cBhvr>
                                        <p:cTn id="167" dur="166" decel="50000">
                                          <p:stCondLst>
                                            <p:cond delay="676"/>
                                          </p:stCondLst>
                                        </p:cTn>
                                        <p:tgtEl>
                                          <p:spTgt spid="14"/>
                                        </p:tgtEl>
                                      </p:cBhvr>
                                      <p:to x="100000" y="100000"/>
                                    </p:animScale>
                                    <p:animScale>
                                      <p:cBhvr>
                                        <p:cTn id="168" dur="26">
                                          <p:stCondLst>
                                            <p:cond delay="1312"/>
                                          </p:stCondLst>
                                        </p:cTn>
                                        <p:tgtEl>
                                          <p:spTgt spid="14"/>
                                        </p:tgtEl>
                                      </p:cBhvr>
                                      <p:to x="100000" y="80000"/>
                                    </p:animScale>
                                    <p:animScale>
                                      <p:cBhvr>
                                        <p:cTn id="169" dur="166" decel="50000">
                                          <p:stCondLst>
                                            <p:cond delay="1338"/>
                                          </p:stCondLst>
                                        </p:cTn>
                                        <p:tgtEl>
                                          <p:spTgt spid="14"/>
                                        </p:tgtEl>
                                      </p:cBhvr>
                                      <p:to x="100000" y="100000"/>
                                    </p:animScale>
                                    <p:animScale>
                                      <p:cBhvr>
                                        <p:cTn id="170" dur="26">
                                          <p:stCondLst>
                                            <p:cond delay="1642"/>
                                          </p:stCondLst>
                                        </p:cTn>
                                        <p:tgtEl>
                                          <p:spTgt spid="14"/>
                                        </p:tgtEl>
                                      </p:cBhvr>
                                      <p:to x="100000" y="90000"/>
                                    </p:animScale>
                                    <p:animScale>
                                      <p:cBhvr>
                                        <p:cTn id="171" dur="166" decel="50000">
                                          <p:stCondLst>
                                            <p:cond delay="1668"/>
                                          </p:stCondLst>
                                        </p:cTn>
                                        <p:tgtEl>
                                          <p:spTgt spid="14"/>
                                        </p:tgtEl>
                                      </p:cBhvr>
                                      <p:to x="100000" y="100000"/>
                                    </p:animScale>
                                    <p:animScale>
                                      <p:cBhvr>
                                        <p:cTn id="172" dur="26">
                                          <p:stCondLst>
                                            <p:cond delay="1808"/>
                                          </p:stCondLst>
                                        </p:cTn>
                                        <p:tgtEl>
                                          <p:spTgt spid="14"/>
                                        </p:tgtEl>
                                      </p:cBhvr>
                                      <p:to x="100000" y="95000"/>
                                    </p:animScale>
                                    <p:animScale>
                                      <p:cBhvr>
                                        <p:cTn id="173" dur="166" decel="50000">
                                          <p:stCondLst>
                                            <p:cond delay="1834"/>
                                          </p:stCondLst>
                                        </p:cTn>
                                        <p:tgtEl>
                                          <p:spTgt spid="14"/>
                                        </p:tgtEl>
                                      </p:cBhvr>
                                      <p:to x="100000" y="100000"/>
                                    </p:animScale>
                                  </p:childTnLst>
                                </p:cTn>
                              </p:par>
                            </p:childTnLst>
                          </p:cTn>
                        </p:par>
                      </p:childTnLst>
                    </p:cTn>
                  </p:par>
                  <p:par>
                    <p:cTn id="174" fill="hold">
                      <p:stCondLst>
                        <p:cond delay="indefinite"/>
                      </p:stCondLst>
                      <p:childTnLst>
                        <p:par>
                          <p:cTn id="175" fill="hold">
                            <p:stCondLst>
                              <p:cond delay="0"/>
                            </p:stCondLst>
                            <p:childTnLst>
                              <p:par>
                                <p:cTn id="176" presetID="50" presetClass="path" presetSubtype="0" accel="50000" decel="50000" fill="hold" grpId="0" nodeType="clickEffect">
                                  <p:stCondLst>
                                    <p:cond delay="0"/>
                                  </p:stCondLst>
                                  <p:childTnLst>
                                    <p:animMotion origin="layout" path="M -0.44466 -0.31065 L -0.32787 -0.31065 C -0.27552 -0.31065 -0.21094 -0.22338 -0.21094 -0.15254 L -0.21094 0.00625 " pathEditMode="relative" rAng="0" ptsTypes="AAAA">
                                      <p:cBhvr>
                                        <p:cTn id="177" dur="2000" fill="hold"/>
                                        <p:tgtEl>
                                          <p:spTgt spid="1037"/>
                                        </p:tgtEl>
                                        <p:attrNameLst>
                                          <p:attrName>ppt_x</p:attrName>
                                          <p:attrName>ppt_y</p:attrName>
                                        </p:attrNameLst>
                                      </p:cBhvr>
                                      <p:rCtr x="11680" y="15833"/>
                                    </p:animMotion>
                                  </p:childTnLst>
                                </p:cTn>
                              </p:par>
                            </p:childTnLst>
                          </p:cTn>
                        </p:par>
                      </p:childTnLst>
                    </p:cTn>
                  </p:par>
                  <p:par>
                    <p:cTn id="178" fill="hold">
                      <p:stCondLst>
                        <p:cond delay="indefinite"/>
                      </p:stCondLst>
                      <p:childTnLst>
                        <p:par>
                          <p:cTn id="179" fill="hold">
                            <p:stCondLst>
                              <p:cond delay="0"/>
                            </p:stCondLst>
                            <p:childTnLst>
                              <p:par>
                                <p:cTn id="180" presetID="26" presetClass="entr" presetSubtype="0" fill="hold" nodeType="clickEffect">
                                  <p:stCondLst>
                                    <p:cond delay="0"/>
                                  </p:stCondLst>
                                  <p:childTnLst>
                                    <p:set>
                                      <p:cBhvr>
                                        <p:cTn id="181" dur="1" fill="hold">
                                          <p:stCondLst>
                                            <p:cond delay="0"/>
                                          </p:stCondLst>
                                        </p:cTn>
                                        <p:tgtEl>
                                          <p:spTgt spid="23"/>
                                        </p:tgtEl>
                                        <p:attrNameLst>
                                          <p:attrName>style.visibility</p:attrName>
                                        </p:attrNameLst>
                                      </p:cBhvr>
                                      <p:to>
                                        <p:strVal val="visible"/>
                                      </p:to>
                                    </p:set>
                                    <p:animEffect transition="in" filter="wipe(down)">
                                      <p:cBhvr>
                                        <p:cTn id="182" dur="580">
                                          <p:stCondLst>
                                            <p:cond delay="0"/>
                                          </p:stCondLst>
                                        </p:cTn>
                                        <p:tgtEl>
                                          <p:spTgt spid="23"/>
                                        </p:tgtEl>
                                      </p:cBhvr>
                                    </p:animEffect>
                                    <p:anim calcmode="lin" valueType="num">
                                      <p:cBhvr>
                                        <p:cTn id="18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8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8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8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8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88" dur="26">
                                          <p:stCondLst>
                                            <p:cond delay="650"/>
                                          </p:stCondLst>
                                        </p:cTn>
                                        <p:tgtEl>
                                          <p:spTgt spid="23"/>
                                        </p:tgtEl>
                                      </p:cBhvr>
                                      <p:to x="100000" y="60000"/>
                                    </p:animScale>
                                    <p:animScale>
                                      <p:cBhvr>
                                        <p:cTn id="189" dur="166" decel="50000">
                                          <p:stCondLst>
                                            <p:cond delay="676"/>
                                          </p:stCondLst>
                                        </p:cTn>
                                        <p:tgtEl>
                                          <p:spTgt spid="23"/>
                                        </p:tgtEl>
                                      </p:cBhvr>
                                      <p:to x="100000" y="100000"/>
                                    </p:animScale>
                                    <p:animScale>
                                      <p:cBhvr>
                                        <p:cTn id="190" dur="26">
                                          <p:stCondLst>
                                            <p:cond delay="1312"/>
                                          </p:stCondLst>
                                        </p:cTn>
                                        <p:tgtEl>
                                          <p:spTgt spid="23"/>
                                        </p:tgtEl>
                                      </p:cBhvr>
                                      <p:to x="100000" y="80000"/>
                                    </p:animScale>
                                    <p:animScale>
                                      <p:cBhvr>
                                        <p:cTn id="191" dur="166" decel="50000">
                                          <p:stCondLst>
                                            <p:cond delay="1338"/>
                                          </p:stCondLst>
                                        </p:cTn>
                                        <p:tgtEl>
                                          <p:spTgt spid="23"/>
                                        </p:tgtEl>
                                      </p:cBhvr>
                                      <p:to x="100000" y="100000"/>
                                    </p:animScale>
                                    <p:animScale>
                                      <p:cBhvr>
                                        <p:cTn id="192" dur="26">
                                          <p:stCondLst>
                                            <p:cond delay="1642"/>
                                          </p:stCondLst>
                                        </p:cTn>
                                        <p:tgtEl>
                                          <p:spTgt spid="23"/>
                                        </p:tgtEl>
                                      </p:cBhvr>
                                      <p:to x="100000" y="90000"/>
                                    </p:animScale>
                                    <p:animScale>
                                      <p:cBhvr>
                                        <p:cTn id="193" dur="166" decel="50000">
                                          <p:stCondLst>
                                            <p:cond delay="1668"/>
                                          </p:stCondLst>
                                        </p:cTn>
                                        <p:tgtEl>
                                          <p:spTgt spid="23"/>
                                        </p:tgtEl>
                                      </p:cBhvr>
                                      <p:to x="100000" y="100000"/>
                                    </p:animScale>
                                    <p:animScale>
                                      <p:cBhvr>
                                        <p:cTn id="194" dur="26">
                                          <p:stCondLst>
                                            <p:cond delay="1808"/>
                                          </p:stCondLst>
                                        </p:cTn>
                                        <p:tgtEl>
                                          <p:spTgt spid="23"/>
                                        </p:tgtEl>
                                      </p:cBhvr>
                                      <p:to x="100000" y="95000"/>
                                    </p:animScale>
                                    <p:animScale>
                                      <p:cBhvr>
                                        <p:cTn id="195" dur="166" decel="50000">
                                          <p:stCondLst>
                                            <p:cond delay="1834"/>
                                          </p:stCondLst>
                                        </p:cTn>
                                        <p:tgtEl>
                                          <p:spTgt spid="23"/>
                                        </p:tgtEl>
                                      </p:cBhvr>
                                      <p:to x="100000" y="100000"/>
                                    </p:animScale>
                                  </p:childTnLst>
                                </p:cTn>
                              </p:par>
                            </p:childTnLst>
                          </p:cTn>
                        </p:par>
                      </p:childTnLst>
                    </p:cTn>
                  </p:par>
                  <p:par>
                    <p:cTn id="196" fill="hold">
                      <p:stCondLst>
                        <p:cond delay="indefinite"/>
                      </p:stCondLst>
                      <p:childTnLst>
                        <p:par>
                          <p:cTn id="197" fill="hold">
                            <p:stCondLst>
                              <p:cond delay="0"/>
                            </p:stCondLst>
                            <p:childTnLst>
                              <p:par>
                                <p:cTn id="198" presetID="50" presetClass="path" presetSubtype="0" accel="50000" decel="50000" fill="hold" grpId="1" nodeType="clickEffect">
                                  <p:stCondLst>
                                    <p:cond delay="0"/>
                                  </p:stCondLst>
                                  <p:childTnLst>
                                    <p:animMotion origin="layout" path="M -0.25 -0.25 L -0.125 -0.25 C -0.06901 -0.25 2.08333E-6 -0.18102 2.08333E-6 -0.125 L 2.08333E-6 -1.48148E-6 " pathEditMode="relative" rAng="0" ptsTypes="AAAA">
                                      <p:cBhvr>
                                        <p:cTn id="199" dur="2000" fill="hold"/>
                                        <p:tgtEl>
                                          <p:spTgt spid="1037"/>
                                        </p:tgtEl>
                                        <p:attrNameLst>
                                          <p:attrName>ppt_x</p:attrName>
                                          <p:attrName>ppt_y</p:attrName>
                                        </p:attrNameLst>
                                      </p:cBhvr>
                                      <p:rCtr x="12500" y="12500"/>
                                    </p:animMotion>
                                  </p:childTnLst>
                                </p:cTn>
                              </p:par>
                            </p:childTnLst>
                          </p:cTn>
                        </p:par>
                      </p:childTnLst>
                    </p:cTn>
                  </p:par>
                  <p:par>
                    <p:cTn id="200" fill="hold">
                      <p:stCondLst>
                        <p:cond delay="indefinite"/>
                      </p:stCondLst>
                      <p:childTnLst>
                        <p:par>
                          <p:cTn id="201" fill="hold">
                            <p:stCondLst>
                              <p:cond delay="0"/>
                            </p:stCondLst>
                            <p:childTnLst>
                              <p:par>
                                <p:cTn id="202" presetID="53" presetClass="entr" presetSubtype="16" fill="hold" nodeType="clickEffect">
                                  <p:stCondLst>
                                    <p:cond delay="0"/>
                                  </p:stCondLst>
                                  <p:childTnLst>
                                    <p:set>
                                      <p:cBhvr>
                                        <p:cTn id="203" dur="1" fill="hold">
                                          <p:stCondLst>
                                            <p:cond delay="0"/>
                                          </p:stCondLst>
                                        </p:cTn>
                                        <p:tgtEl>
                                          <p:spTgt spid="28"/>
                                        </p:tgtEl>
                                        <p:attrNameLst>
                                          <p:attrName>style.visibility</p:attrName>
                                        </p:attrNameLst>
                                      </p:cBhvr>
                                      <p:to>
                                        <p:strVal val="visible"/>
                                      </p:to>
                                    </p:set>
                                    <p:anim calcmode="lin" valueType="num">
                                      <p:cBhvr>
                                        <p:cTn id="204" dur="500" fill="hold"/>
                                        <p:tgtEl>
                                          <p:spTgt spid="28"/>
                                        </p:tgtEl>
                                        <p:attrNameLst>
                                          <p:attrName>ppt_w</p:attrName>
                                        </p:attrNameLst>
                                      </p:cBhvr>
                                      <p:tavLst>
                                        <p:tav tm="0">
                                          <p:val>
                                            <p:fltVal val="0"/>
                                          </p:val>
                                        </p:tav>
                                        <p:tav tm="100000">
                                          <p:val>
                                            <p:strVal val="#ppt_w"/>
                                          </p:val>
                                        </p:tav>
                                      </p:tavLst>
                                    </p:anim>
                                    <p:anim calcmode="lin" valueType="num">
                                      <p:cBhvr>
                                        <p:cTn id="205" dur="500" fill="hold"/>
                                        <p:tgtEl>
                                          <p:spTgt spid="28"/>
                                        </p:tgtEl>
                                        <p:attrNameLst>
                                          <p:attrName>ppt_h</p:attrName>
                                        </p:attrNameLst>
                                      </p:cBhvr>
                                      <p:tavLst>
                                        <p:tav tm="0">
                                          <p:val>
                                            <p:fltVal val="0"/>
                                          </p:val>
                                        </p:tav>
                                        <p:tav tm="100000">
                                          <p:val>
                                            <p:strVal val="#ppt_h"/>
                                          </p:val>
                                        </p:tav>
                                      </p:tavLst>
                                    </p:anim>
                                    <p:animEffect transition="in" filter="fade">
                                      <p:cBhvr>
                                        <p:cTn id="206" dur="500"/>
                                        <p:tgtEl>
                                          <p:spTgt spid="28"/>
                                        </p:tgtEl>
                                      </p:cBhvr>
                                    </p:animEffect>
                                  </p:childTnLst>
                                </p:cTn>
                              </p:par>
                            </p:childTnLst>
                          </p:cTn>
                        </p:par>
                      </p:childTnLst>
                    </p:cTn>
                  </p:par>
                  <p:par>
                    <p:cTn id="207" fill="hold">
                      <p:stCondLst>
                        <p:cond delay="indefinite"/>
                      </p:stCondLst>
                      <p:childTnLst>
                        <p:par>
                          <p:cTn id="208" fill="hold">
                            <p:stCondLst>
                              <p:cond delay="0"/>
                            </p:stCondLst>
                            <p:childTnLst>
                              <p:par>
                                <p:cTn id="209" presetID="26" presetClass="entr" presetSubtype="0" fill="hold" grpId="0" nodeType="clickEffect">
                                  <p:stCondLst>
                                    <p:cond delay="0"/>
                                  </p:stCondLst>
                                  <p:childTnLst>
                                    <p:set>
                                      <p:cBhvr>
                                        <p:cTn id="210" dur="1" fill="hold">
                                          <p:stCondLst>
                                            <p:cond delay="0"/>
                                          </p:stCondLst>
                                        </p:cTn>
                                        <p:tgtEl>
                                          <p:spTgt spid="15"/>
                                        </p:tgtEl>
                                        <p:attrNameLst>
                                          <p:attrName>style.visibility</p:attrName>
                                        </p:attrNameLst>
                                      </p:cBhvr>
                                      <p:to>
                                        <p:strVal val="visible"/>
                                      </p:to>
                                    </p:set>
                                    <p:animEffect transition="in" filter="wipe(down)">
                                      <p:cBhvr>
                                        <p:cTn id="211" dur="580">
                                          <p:stCondLst>
                                            <p:cond delay="0"/>
                                          </p:stCondLst>
                                        </p:cTn>
                                        <p:tgtEl>
                                          <p:spTgt spid="15"/>
                                        </p:tgtEl>
                                      </p:cBhvr>
                                    </p:animEffect>
                                    <p:anim calcmode="lin" valueType="num">
                                      <p:cBhvr>
                                        <p:cTn id="21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1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1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1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17" dur="26">
                                          <p:stCondLst>
                                            <p:cond delay="650"/>
                                          </p:stCondLst>
                                        </p:cTn>
                                        <p:tgtEl>
                                          <p:spTgt spid="15"/>
                                        </p:tgtEl>
                                      </p:cBhvr>
                                      <p:to x="100000" y="60000"/>
                                    </p:animScale>
                                    <p:animScale>
                                      <p:cBhvr>
                                        <p:cTn id="218" dur="166" decel="50000">
                                          <p:stCondLst>
                                            <p:cond delay="676"/>
                                          </p:stCondLst>
                                        </p:cTn>
                                        <p:tgtEl>
                                          <p:spTgt spid="15"/>
                                        </p:tgtEl>
                                      </p:cBhvr>
                                      <p:to x="100000" y="100000"/>
                                    </p:animScale>
                                    <p:animScale>
                                      <p:cBhvr>
                                        <p:cTn id="219" dur="26">
                                          <p:stCondLst>
                                            <p:cond delay="1312"/>
                                          </p:stCondLst>
                                        </p:cTn>
                                        <p:tgtEl>
                                          <p:spTgt spid="15"/>
                                        </p:tgtEl>
                                      </p:cBhvr>
                                      <p:to x="100000" y="80000"/>
                                    </p:animScale>
                                    <p:animScale>
                                      <p:cBhvr>
                                        <p:cTn id="220" dur="166" decel="50000">
                                          <p:stCondLst>
                                            <p:cond delay="1338"/>
                                          </p:stCondLst>
                                        </p:cTn>
                                        <p:tgtEl>
                                          <p:spTgt spid="15"/>
                                        </p:tgtEl>
                                      </p:cBhvr>
                                      <p:to x="100000" y="100000"/>
                                    </p:animScale>
                                    <p:animScale>
                                      <p:cBhvr>
                                        <p:cTn id="221" dur="26">
                                          <p:stCondLst>
                                            <p:cond delay="1642"/>
                                          </p:stCondLst>
                                        </p:cTn>
                                        <p:tgtEl>
                                          <p:spTgt spid="15"/>
                                        </p:tgtEl>
                                      </p:cBhvr>
                                      <p:to x="100000" y="90000"/>
                                    </p:animScale>
                                    <p:animScale>
                                      <p:cBhvr>
                                        <p:cTn id="222" dur="166" decel="50000">
                                          <p:stCondLst>
                                            <p:cond delay="1668"/>
                                          </p:stCondLst>
                                        </p:cTn>
                                        <p:tgtEl>
                                          <p:spTgt spid="15"/>
                                        </p:tgtEl>
                                      </p:cBhvr>
                                      <p:to x="100000" y="100000"/>
                                    </p:animScale>
                                    <p:animScale>
                                      <p:cBhvr>
                                        <p:cTn id="223" dur="26">
                                          <p:stCondLst>
                                            <p:cond delay="1808"/>
                                          </p:stCondLst>
                                        </p:cTn>
                                        <p:tgtEl>
                                          <p:spTgt spid="15"/>
                                        </p:tgtEl>
                                      </p:cBhvr>
                                      <p:to x="100000" y="95000"/>
                                    </p:animScale>
                                    <p:animScale>
                                      <p:cBhvr>
                                        <p:cTn id="224" dur="166" decel="50000">
                                          <p:stCondLst>
                                            <p:cond delay="1834"/>
                                          </p:stCondLst>
                                        </p:cTn>
                                        <p:tgtEl>
                                          <p:spTgt spid="15"/>
                                        </p:tgtEl>
                                      </p:cBhvr>
                                      <p:to x="100000" y="100000"/>
                                    </p:animScale>
                                  </p:childTnLst>
                                </p:cTn>
                              </p:par>
                            </p:childTnLst>
                          </p:cTn>
                        </p:par>
                      </p:childTnLst>
                    </p:cTn>
                  </p:par>
                  <p:par>
                    <p:cTn id="225" fill="hold">
                      <p:stCondLst>
                        <p:cond delay="indefinite"/>
                      </p:stCondLst>
                      <p:childTnLst>
                        <p:par>
                          <p:cTn id="226" fill="hold">
                            <p:stCondLst>
                              <p:cond delay="0"/>
                            </p:stCondLst>
                            <p:childTnLst>
                              <p:par>
                                <p:cTn id="227" presetID="50" presetClass="path" presetSubtype="0" accel="50000" decel="50000" fill="hold" grpId="0" nodeType="clickEffect">
                                  <p:stCondLst>
                                    <p:cond delay="0"/>
                                  </p:stCondLst>
                                  <p:childTnLst>
                                    <p:animMotion origin="layout" path="M -0.44466 -0.31065 L -0.32787 -0.31065 C -0.27552 -0.31065 -0.21094 -0.22338 -0.21094 -0.15255 L -0.21094 0.00625 " pathEditMode="relative" rAng="0" ptsTypes="AAAA">
                                      <p:cBhvr>
                                        <p:cTn id="228" dur="2000" fill="hold"/>
                                        <p:tgtEl>
                                          <p:spTgt spid="1039"/>
                                        </p:tgtEl>
                                        <p:attrNameLst>
                                          <p:attrName>ppt_x</p:attrName>
                                          <p:attrName>ppt_y</p:attrName>
                                        </p:attrNameLst>
                                      </p:cBhvr>
                                      <p:rCtr x="11680" y="15833"/>
                                    </p:animMotion>
                                  </p:childTnLst>
                                </p:cTn>
                              </p:par>
                            </p:childTnLst>
                          </p:cTn>
                        </p:par>
                      </p:childTnLst>
                    </p:cTn>
                  </p:par>
                  <p:par>
                    <p:cTn id="229" fill="hold">
                      <p:stCondLst>
                        <p:cond delay="indefinite"/>
                      </p:stCondLst>
                      <p:childTnLst>
                        <p:par>
                          <p:cTn id="230" fill="hold">
                            <p:stCondLst>
                              <p:cond delay="0"/>
                            </p:stCondLst>
                            <p:childTnLst>
                              <p:par>
                                <p:cTn id="231" presetID="26" presetClass="entr" presetSubtype="0" fill="hold" nodeType="clickEffect">
                                  <p:stCondLst>
                                    <p:cond delay="0"/>
                                  </p:stCondLst>
                                  <p:childTnLst>
                                    <p:set>
                                      <p:cBhvr>
                                        <p:cTn id="232" dur="1" fill="hold">
                                          <p:stCondLst>
                                            <p:cond delay="0"/>
                                          </p:stCondLst>
                                        </p:cTn>
                                        <p:tgtEl>
                                          <p:spTgt spid="24"/>
                                        </p:tgtEl>
                                        <p:attrNameLst>
                                          <p:attrName>style.visibility</p:attrName>
                                        </p:attrNameLst>
                                      </p:cBhvr>
                                      <p:to>
                                        <p:strVal val="visible"/>
                                      </p:to>
                                    </p:set>
                                    <p:animEffect transition="in" filter="wipe(down)">
                                      <p:cBhvr>
                                        <p:cTn id="233" dur="580">
                                          <p:stCondLst>
                                            <p:cond delay="0"/>
                                          </p:stCondLst>
                                        </p:cTn>
                                        <p:tgtEl>
                                          <p:spTgt spid="24"/>
                                        </p:tgtEl>
                                      </p:cBhvr>
                                    </p:animEffect>
                                    <p:anim calcmode="lin" valueType="num">
                                      <p:cBhvr>
                                        <p:cTn id="2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9" dur="26">
                                          <p:stCondLst>
                                            <p:cond delay="650"/>
                                          </p:stCondLst>
                                        </p:cTn>
                                        <p:tgtEl>
                                          <p:spTgt spid="24"/>
                                        </p:tgtEl>
                                      </p:cBhvr>
                                      <p:to x="100000" y="60000"/>
                                    </p:animScale>
                                    <p:animScale>
                                      <p:cBhvr>
                                        <p:cTn id="240" dur="166" decel="50000">
                                          <p:stCondLst>
                                            <p:cond delay="676"/>
                                          </p:stCondLst>
                                        </p:cTn>
                                        <p:tgtEl>
                                          <p:spTgt spid="24"/>
                                        </p:tgtEl>
                                      </p:cBhvr>
                                      <p:to x="100000" y="100000"/>
                                    </p:animScale>
                                    <p:animScale>
                                      <p:cBhvr>
                                        <p:cTn id="241" dur="26">
                                          <p:stCondLst>
                                            <p:cond delay="1312"/>
                                          </p:stCondLst>
                                        </p:cTn>
                                        <p:tgtEl>
                                          <p:spTgt spid="24"/>
                                        </p:tgtEl>
                                      </p:cBhvr>
                                      <p:to x="100000" y="80000"/>
                                    </p:animScale>
                                    <p:animScale>
                                      <p:cBhvr>
                                        <p:cTn id="242" dur="166" decel="50000">
                                          <p:stCondLst>
                                            <p:cond delay="1338"/>
                                          </p:stCondLst>
                                        </p:cTn>
                                        <p:tgtEl>
                                          <p:spTgt spid="24"/>
                                        </p:tgtEl>
                                      </p:cBhvr>
                                      <p:to x="100000" y="100000"/>
                                    </p:animScale>
                                    <p:animScale>
                                      <p:cBhvr>
                                        <p:cTn id="243" dur="26">
                                          <p:stCondLst>
                                            <p:cond delay="1642"/>
                                          </p:stCondLst>
                                        </p:cTn>
                                        <p:tgtEl>
                                          <p:spTgt spid="24"/>
                                        </p:tgtEl>
                                      </p:cBhvr>
                                      <p:to x="100000" y="90000"/>
                                    </p:animScale>
                                    <p:animScale>
                                      <p:cBhvr>
                                        <p:cTn id="244" dur="166" decel="50000">
                                          <p:stCondLst>
                                            <p:cond delay="1668"/>
                                          </p:stCondLst>
                                        </p:cTn>
                                        <p:tgtEl>
                                          <p:spTgt spid="24"/>
                                        </p:tgtEl>
                                      </p:cBhvr>
                                      <p:to x="100000" y="100000"/>
                                    </p:animScale>
                                    <p:animScale>
                                      <p:cBhvr>
                                        <p:cTn id="245" dur="26">
                                          <p:stCondLst>
                                            <p:cond delay="1808"/>
                                          </p:stCondLst>
                                        </p:cTn>
                                        <p:tgtEl>
                                          <p:spTgt spid="24"/>
                                        </p:tgtEl>
                                      </p:cBhvr>
                                      <p:to x="100000" y="95000"/>
                                    </p:animScale>
                                    <p:animScale>
                                      <p:cBhvr>
                                        <p:cTn id="246" dur="166" decel="50000">
                                          <p:stCondLst>
                                            <p:cond delay="1834"/>
                                          </p:stCondLst>
                                        </p:cTn>
                                        <p:tgtEl>
                                          <p:spTgt spid="24"/>
                                        </p:tgtEl>
                                      </p:cBhvr>
                                      <p:to x="100000" y="100000"/>
                                    </p:animScale>
                                  </p:childTnLst>
                                </p:cTn>
                              </p:par>
                            </p:childTnLst>
                          </p:cTn>
                        </p:par>
                      </p:childTnLst>
                    </p:cTn>
                  </p:par>
                  <p:par>
                    <p:cTn id="247" fill="hold">
                      <p:stCondLst>
                        <p:cond delay="indefinite"/>
                      </p:stCondLst>
                      <p:childTnLst>
                        <p:par>
                          <p:cTn id="248" fill="hold">
                            <p:stCondLst>
                              <p:cond delay="0"/>
                            </p:stCondLst>
                            <p:childTnLst>
                              <p:par>
                                <p:cTn id="249" presetID="50" presetClass="path" presetSubtype="0" accel="50000" decel="50000" fill="hold" grpId="1" nodeType="clickEffect">
                                  <p:stCondLst>
                                    <p:cond delay="0"/>
                                  </p:stCondLst>
                                  <p:childTnLst>
                                    <p:animMotion origin="layout" path="M -0.25 -0.25 L -0.125 -0.25 C -0.06901 -0.25 2.08333E-6 -0.18102 2.08333E-6 -0.125 L 2.08333E-6 2.22222E-6 " pathEditMode="relative" rAng="0" ptsTypes="AAAA">
                                      <p:cBhvr>
                                        <p:cTn id="250" dur="2000" fill="hold"/>
                                        <p:tgtEl>
                                          <p:spTgt spid="1039"/>
                                        </p:tgtEl>
                                        <p:attrNameLst>
                                          <p:attrName>ppt_x</p:attrName>
                                          <p:attrName>ppt_y</p:attrName>
                                        </p:attrNameLst>
                                      </p:cBhvr>
                                      <p:rCtr x="12500" y="12500"/>
                                    </p:animMotion>
                                  </p:childTnLst>
                                </p:cTn>
                              </p:par>
                            </p:childTnLst>
                          </p:cTn>
                        </p:par>
                      </p:childTnLst>
                    </p:cTn>
                  </p:par>
                  <p:par>
                    <p:cTn id="251" fill="hold">
                      <p:stCondLst>
                        <p:cond delay="indefinite"/>
                      </p:stCondLst>
                      <p:childTnLst>
                        <p:par>
                          <p:cTn id="252" fill="hold">
                            <p:stCondLst>
                              <p:cond delay="0"/>
                            </p:stCondLst>
                            <p:childTnLst>
                              <p:par>
                                <p:cTn id="253" presetID="53" presetClass="entr" presetSubtype="16" fill="hold" nodeType="clickEffect">
                                  <p:stCondLst>
                                    <p:cond delay="0"/>
                                  </p:stCondLst>
                                  <p:childTnLst>
                                    <p:set>
                                      <p:cBhvr>
                                        <p:cTn id="254" dur="1" fill="hold">
                                          <p:stCondLst>
                                            <p:cond delay="0"/>
                                          </p:stCondLst>
                                        </p:cTn>
                                        <p:tgtEl>
                                          <p:spTgt spid="29"/>
                                        </p:tgtEl>
                                        <p:attrNameLst>
                                          <p:attrName>style.visibility</p:attrName>
                                        </p:attrNameLst>
                                      </p:cBhvr>
                                      <p:to>
                                        <p:strVal val="visible"/>
                                      </p:to>
                                    </p:set>
                                    <p:anim calcmode="lin" valueType="num">
                                      <p:cBhvr>
                                        <p:cTn id="255" dur="500" fill="hold"/>
                                        <p:tgtEl>
                                          <p:spTgt spid="29"/>
                                        </p:tgtEl>
                                        <p:attrNameLst>
                                          <p:attrName>ppt_w</p:attrName>
                                        </p:attrNameLst>
                                      </p:cBhvr>
                                      <p:tavLst>
                                        <p:tav tm="0">
                                          <p:val>
                                            <p:fltVal val="0"/>
                                          </p:val>
                                        </p:tav>
                                        <p:tav tm="100000">
                                          <p:val>
                                            <p:strVal val="#ppt_w"/>
                                          </p:val>
                                        </p:tav>
                                      </p:tavLst>
                                    </p:anim>
                                    <p:anim calcmode="lin" valueType="num">
                                      <p:cBhvr>
                                        <p:cTn id="256" dur="500" fill="hold"/>
                                        <p:tgtEl>
                                          <p:spTgt spid="29"/>
                                        </p:tgtEl>
                                        <p:attrNameLst>
                                          <p:attrName>ppt_h</p:attrName>
                                        </p:attrNameLst>
                                      </p:cBhvr>
                                      <p:tavLst>
                                        <p:tav tm="0">
                                          <p:val>
                                            <p:fltVal val="0"/>
                                          </p:val>
                                        </p:tav>
                                        <p:tav tm="100000">
                                          <p:val>
                                            <p:strVal val="#ppt_h"/>
                                          </p:val>
                                        </p:tav>
                                      </p:tavLst>
                                    </p:anim>
                                    <p:animEffect transition="in" filter="fade">
                                      <p:cBhvr>
                                        <p:cTn id="257" dur="500"/>
                                        <p:tgtEl>
                                          <p:spTgt spid="29"/>
                                        </p:tgtEl>
                                      </p:cBhvr>
                                    </p:animEffect>
                                  </p:childTnLst>
                                </p:cTn>
                              </p:par>
                            </p:childTnLst>
                          </p:cTn>
                        </p:par>
                      </p:childTnLst>
                    </p:cTn>
                  </p:par>
                  <p:par>
                    <p:cTn id="258" fill="hold">
                      <p:stCondLst>
                        <p:cond delay="indefinite"/>
                      </p:stCondLst>
                      <p:childTnLst>
                        <p:par>
                          <p:cTn id="259" fill="hold">
                            <p:stCondLst>
                              <p:cond delay="0"/>
                            </p:stCondLst>
                            <p:childTnLst>
                              <p:par>
                                <p:cTn id="260" presetID="26" presetClass="entr" presetSubtype="0" fill="hold" grpId="0" nodeType="clickEffect">
                                  <p:stCondLst>
                                    <p:cond delay="0"/>
                                  </p:stCondLst>
                                  <p:childTnLst>
                                    <p:set>
                                      <p:cBhvr>
                                        <p:cTn id="261" dur="1" fill="hold">
                                          <p:stCondLst>
                                            <p:cond delay="0"/>
                                          </p:stCondLst>
                                        </p:cTn>
                                        <p:tgtEl>
                                          <p:spTgt spid="17"/>
                                        </p:tgtEl>
                                        <p:attrNameLst>
                                          <p:attrName>style.visibility</p:attrName>
                                        </p:attrNameLst>
                                      </p:cBhvr>
                                      <p:to>
                                        <p:strVal val="visible"/>
                                      </p:to>
                                    </p:set>
                                    <p:animEffect transition="in" filter="wipe(down)">
                                      <p:cBhvr>
                                        <p:cTn id="262" dur="580">
                                          <p:stCondLst>
                                            <p:cond delay="0"/>
                                          </p:stCondLst>
                                        </p:cTn>
                                        <p:tgtEl>
                                          <p:spTgt spid="17"/>
                                        </p:tgtEl>
                                      </p:cBhvr>
                                    </p:animEffect>
                                    <p:anim calcmode="lin" valueType="num">
                                      <p:cBhvr>
                                        <p:cTn id="2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68" dur="26">
                                          <p:stCondLst>
                                            <p:cond delay="650"/>
                                          </p:stCondLst>
                                        </p:cTn>
                                        <p:tgtEl>
                                          <p:spTgt spid="17"/>
                                        </p:tgtEl>
                                      </p:cBhvr>
                                      <p:to x="100000" y="60000"/>
                                    </p:animScale>
                                    <p:animScale>
                                      <p:cBhvr>
                                        <p:cTn id="269" dur="166" decel="50000">
                                          <p:stCondLst>
                                            <p:cond delay="676"/>
                                          </p:stCondLst>
                                        </p:cTn>
                                        <p:tgtEl>
                                          <p:spTgt spid="17"/>
                                        </p:tgtEl>
                                      </p:cBhvr>
                                      <p:to x="100000" y="100000"/>
                                    </p:animScale>
                                    <p:animScale>
                                      <p:cBhvr>
                                        <p:cTn id="270" dur="26">
                                          <p:stCondLst>
                                            <p:cond delay="1312"/>
                                          </p:stCondLst>
                                        </p:cTn>
                                        <p:tgtEl>
                                          <p:spTgt spid="17"/>
                                        </p:tgtEl>
                                      </p:cBhvr>
                                      <p:to x="100000" y="80000"/>
                                    </p:animScale>
                                    <p:animScale>
                                      <p:cBhvr>
                                        <p:cTn id="271" dur="166" decel="50000">
                                          <p:stCondLst>
                                            <p:cond delay="1338"/>
                                          </p:stCondLst>
                                        </p:cTn>
                                        <p:tgtEl>
                                          <p:spTgt spid="17"/>
                                        </p:tgtEl>
                                      </p:cBhvr>
                                      <p:to x="100000" y="100000"/>
                                    </p:animScale>
                                    <p:animScale>
                                      <p:cBhvr>
                                        <p:cTn id="272" dur="26">
                                          <p:stCondLst>
                                            <p:cond delay="1642"/>
                                          </p:stCondLst>
                                        </p:cTn>
                                        <p:tgtEl>
                                          <p:spTgt spid="17"/>
                                        </p:tgtEl>
                                      </p:cBhvr>
                                      <p:to x="100000" y="90000"/>
                                    </p:animScale>
                                    <p:animScale>
                                      <p:cBhvr>
                                        <p:cTn id="273" dur="166" decel="50000">
                                          <p:stCondLst>
                                            <p:cond delay="1668"/>
                                          </p:stCondLst>
                                        </p:cTn>
                                        <p:tgtEl>
                                          <p:spTgt spid="17"/>
                                        </p:tgtEl>
                                      </p:cBhvr>
                                      <p:to x="100000" y="100000"/>
                                    </p:animScale>
                                    <p:animScale>
                                      <p:cBhvr>
                                        <p:cTn id="274" dur="26">
                                          <p:stCondLst>
                                            <p:cond delay="1808"/>
                                          </p:stCondLst>
                                        </p:cTn>
                                        <p:tgtEl>
                                          <p:spTgt spid="17"/>
                                        </p:tgtEl>
                                      </p:cBhvr>
                                      <p:to x="100000" y="95000"/>
                                    </p:animScale>
                                    <p:animScale>
                                      <p:cBhvr>
                                        <p:cTn id="275" dur="166" decel="50000">
                                          <p:stCondLst>
                                            <p:cond delay="1834"/>
                                          </p:stCondLst>
                                        </p:cTn>
                                        <p:tgtEl>
                                          <p:spTgt spid="17"/>
                                        </p:tgtEl>
                                      </p:cBhvr>
                                      <p:to x="100000" y="100000"/>
                                    </p:animScale>
                                  </p:childTnLst>
                                </p:cTn>
                              </p:par>
                            </p:childTnLst>
                          </p:cTn>
                        </p:par>
                      </p:childTnLst>
                    </p:cTn>
                  </p:par>
                  <p:par>
                    <p:cTn id="276" fill="hold">
                      <p:stCondLst>
                        <p:cond delay="indefinite"/>
                      </p:stCondLst>
                      <p:childTnLst>
                        <p:par>
                          <p:cTn id="277" fill="hold">
                            <p:stCondLst>
                              <p:cond delay="0"/>
                            </p:stCondLst>
                            <p:childTnLst>
                              <p:par>
                                <p:cTn id="278" presetID="50" presetClass="path" presetSubtype="0" accel="50000" decel="50000" fill="hold" grpId="0" nodeType="clickEffect">
                                  <p:stCondLst>
                                    <p:cond delay="0"/>
                                  </p:stCondLst>
                                  <p:childTnLst>
                                    <p:animMotion origin="layout" path="M -0.44466 -0.31065 L -0.32787 -0.31065 C -0.27552 -0.31065 -0.21094 -0.22338 -0.21094 -0.15255 L -0.21094 0.00625 " pathEditMode="relative" rAng="0" ptsTypes="AAAA">
                                      <p:cBhvr>
                                        <p:cTn id="279" dur="2000" fill="hold"/>
                                        <p:tgtEl>
                                          <p:spTgt spid="1041"/>
                                        </p:tgtEl>
                                        <p:attrNameLst>
                                          <p:attrName>ppt_x</p:attrName>
                                          <p:attrName>ppt_y</p:attrName>
                                        </p:attrNameLst>
                                      </p:cBhvr>
                                      <p:rCtr x="11680" y="15833"/>
                                    </p:animMotion>
                                  </p:childTnLst>
                                </p:cTn>
                              </p:par>
                            </p:childTnLst>
                          </p:cTn>
                        </p:par>
                      </p:childTnLst>
                    </p:cTn>
                  </p:par>
                  <p:par>
                    <p:cTn id="280" fill="hold">
                      <p:stCondLst>
                        <p:cond delay="indefinite"/>
                      </p:stCondLst>
                      <p:childTnLst>
                        <p:par>
                          <p:cTn id="281" fill="hold">
                            <p:stCondLst>
                              <p:cond delay="0"/>
                            </p:stCondLst>
                            <p:childTnLst>
                              <p:par>
                                <p:cTn id="282" presetID="26" presetClass="entr" presetSubtype="0" fill="hold" nodeType="clickEffect">
                                  <p:stCondLst>
                                    <p:cond delay="0"/>
                                  </p:stCondLst>
                                  <p:childTnLst>
                                    <p:set>
                                      <p:cBhvr>
                                        <p:cTn id="283" dur="1" fill="hold">
                                          <p:stCondLst>
                                            <p:cond delay="0"/>
                                          </p:stCondLst>
                                        </p:cTn>
                                        <p:tgtEl>
                                          <p:spTgt spid="25"/>
                                        </p:tgtEl>
                                        <p:attrNameLst>
                                          <p:attrName>style.visibility</p:attrName>
                                        </p:attrNameLst>
                                      </p:cBhvr>
                                      <p:to>
                                        <p:strVal val="visible"/>
                                      </p:to>
                                    </p:set>
                                    <p:animEffect transition="in" filter="wipe(down)">
                                      <p:cBhvr>
                                        <p:cTn id="284" dur="580">
                                          <p:stCondLst>
                                            <p:cond delay="0"/>
                                          </p:stCondLst>
                                        </p:cTn>
                                        <p:tgtEl>
                                          <p:spTgt spid="25"/>
                                        </p:tgtEl>
                                      </p:cBhvr>
                                    </p:animEffect>
                                    <p:anim calcmode="lin" valueType="num">
                                      <p:cBhvr>
                                        <p:cTn id="28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8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8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8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8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90" dur="26">
                                          <p:stCondLst>
                                            <p:cond delay="650"/>
                                          </p:stCondLst>
                                        </p:cTn>
                                        <p:tgtEl>
                                          <p:spTgt spid="25"/>
                                        </p:tgtEl>
                                      </p:cBhvr>
                                      <p:to x="100000" y="60000"/>
                                    </p:animScale>
                                    <p:animScale>
                                      <p:cBhvr>
                                        <p:cTn id="291" dur="166" decel="50000">
                                          <p:stCondLst>
                                            <p:cond delay="676"/>
                                          </p:stCondLst>
                                        </p:cTn>
                                        <p:tgtEl>
                                          <p:spTgt spid="25"/>
                                        </p:tgtEl>
                                      </p:cBhvr>
                                      <p:to x="100000" y="100000"/>
                                    </p:animScale>
                                    <p:animScale>
                                      <p:cBhvr>
                                        <p:cTn id="292" dur="26">
                                          <p:stCondLst>
                                            <p:cond delay="1312"/>
                                          </p:stCondLst>
                                        </p:cTn>
                                        <p:tgtEl>
                                          <p:spTgt spid="25"/>
                                        </p:tgtEl>
                                      </p:cBhvr>
                                      <p:to x="100000" y="80000"/>
                                    </p:animScale>
                                    <p:animScale>
                                      <p:cBhvr>
                                        <p:cTn id="293" dur="166" decel="50000">
                                          <p:stCondLst>
                                            <p:cond delay="1338"/>
                                          </p:stCondLst>
                                        </p:cTn>
                                        <p:tgtEl>
                                          <p:spTgt spid="25"/>
                                        </p:tgtEl>
                                      </p:cBhvr>
                                      <p:to x="100000" y="100000"/>
                                    </p:animScale>
                                    <p:animScale>
                                      <p:cBhvr>
                                        <p:cTn id="294" dur="26">
                                          <p:stCondLst>
                                            <p:cond delay="1642"/>
                                          </p:stCondLst>
                                        </p:cTn>
                                        <p:tgtEl>
                                          <p:spTgt spid="25"/>
                                        </p:tgtEl>
                                      </p:cBhvr>
                                      <p:to x="100000" y="90000"/>
                                    </p:animScale>
                                    <p:animScale>
                                      <p:cBhvr>
                                        <p:cTn id="295" dur="166" decel="50000">
                                          <p:stCondLst>
                                            <p:cond delay="1668"/>
                                          </p:stCondLst>
                                        </p:cTn>
                                        <p:tgtEl>
                                          <p:spTgt spid="25"/>
                                        </p:tgtEl>
                                      </p:cBhvr>
                                      <p:to x="100000" y="100000"/>
                                    </p:animScale>
                                    <p:animScale>
                                      <p:cBhvr>
                                        <p:cTn id="296" dur="26">
                                          <p:stCondLst>
                                            <p:cond delay="1808"/>
                                          </p:stCondLst>
                                        </p:cTn>
                                        <p:tgtEl>
                                          <p:spTgt spid="25"/>
                                        </p:tgtEl>
                                      </p:cBhvr>
                                      <p:to x="100000" y="95000"/>
                                    </p:animScale>
                                    <p:animScale>
                                      <p:cBhvr>
                                        <p:cTn id="297" dur="166" decel="50000">
                                          <p:stCondLst>
                                            <p:cond delay="1834"/>
                                          </p:stCondLst>
                                        </p:cTn>
                                        <p:tgtEl>
                                          <p:spTgt spid="25"/>
                                        </p:tgtEl>
                                      </p:cBhvr>
                                      <p:to x="100000" y="100000"/>
                                    </p:animScale>
                                  </p:childTnLst>
                                </p:cTn>
                              </p:par>
                            </p:childTnLst>
                          </p:cTn>
                        </p:par>
                      </p:childTnLst>
                    </p:cTn>
                  </p:par>
                  <p:par>
                    <p:cTn id="298" fill="hold">
                      <p:stCondLst>
                        <p:cond delay="indefinite"/>
                      </p:stCondLst>
                      <p:childTnLst>
                        <p:par>
                          <p:cTn id="299" fill="hold">
                            <p:stCondLst>
                              <p:cond delay="0"/>
                            </p:stCondLst>
                            <p:childTnLst>
                              <p:par>
                                <p:cTn id="300" presetID="50" presetClass="path" presetSubtype="0" accel="50000" decel="50000" fill="hold" grpId="1" nodeType="clickEffect">
                                  <p:stCondLst>
                                    <p:cond delay="0"/>
                                  </p:stCondLst>
                                  <p:childTnLst>
                                    <p:animMotion origin="layout" path="M -0.25 -0.25 L -0.125 -0.25 C -0.06901 -0.25 2.08333E-6 -0.18102 2.08333E-6 -0.125 L 2.08333E-6 -1.11111E-6 " pathEditMode="relative" rAng="0" ptsTypes="AAAA">
                                      <p:cBhvr>
                                        <p:cTn id="301" dur="2000" fill="hold"/>
                                        <p:tgtEl>
                                          <p:spTgt spid="1041"/>
                                        </p:tgtEl>
                                        <p:attrNameLst>
                                          <p:attrName>ppt_x</p:attrName>
                                          <p:attrName>ppt_y</p:attrName>
                                        </p:attrNameLst>
                                      </p:cBhvr>
                                      <p:rCtr x="12500" y="12500"/>
                                    </p:animMotion>
                                  </p:childTnLst>
                                </p:cTn>
                              </p:par>
                            </p:childTnLst>
                          </p:cTn>
                        </p:par>
                      </p:childTnLst>
                    </p:cTn>
                  </p:par>
                  <p:par>
                    <p:cTn id="302" fill="hold">
                      <p:stCondLst>
                        <p:cond delay="indefinite"/>
                      </p:stCondLst>
                      <p:childTnLst>
                        <p:par>
                          <p:cTn id="303" fill="hold">
                            <p:stCondLst>
                              <p:cond delay="0"/>
                            </p:stCondLst>
                            <p:childTnLst>
                              <p:par>
                                <p:cTn id="304" presetID="53" presetClass="entr" presetSubtype="16" fill="hold" nodeType="clickEffect">
                                  <p:stCondLst>
                                    <p:cond delay="0"/>
                                  </p:stCondLst>
                                  <p:childTnLst>
                                    <p:set>
                                      <p:cBhvr>
                                        <p:cTn id="305" dur="1" fill="hold">
                                          <p:stCondLst>
                                            <p:cond delay="0"/>
                                          </p:stCondLst>
                                        </p:cTn>
                                        <p:tgtEl>
                                          <p:spTgt spid="30"/>
                                        </p:tgtEl>
                                        <p:attrNameLst>
                                          <p:attrName>style.visibility</p:attrName>
                                        </p:attrNameLst>
                                      </p:cBhvr>
                                      <p:to>
                                        <p:strVal val="visible"/>
                                      </p:to>
                                    </p:set>
                                    <p:anim calcmode="lin" valueType="num">
                                      <p:cBhvr>
                                        <p:cTn id="306" dur="500" fill="hold"/>
                                        <p:tgtEl>
                                          <p:spTgt spid="30"/>
                                        </p:tgtEl>
                                        <p:attrNameLst>
                                          <p:attrName>ppt_w</p:attrName>
                                        </p:attrNameLst>
                                      </p:cBhvr>
                                      <p:tavLst>
                                        <p:tav tm="0">
                                          <p:val>
                                            <p:fltVal val="0"/>
                                          </p:val>
                                        </p:tav>
                                        <p:tav tm="100000">
                                          <p:val>
                                            <p:strVal val="#ppt_w"/>
                                          </p:val>
                                        </p:tav>
                                      </p:tavLst>
                                    </p:anim>
                                    <p:anim calcmode="lin" valueType="num">
                                      <p:cBhvr>
                                        <p:cTn id="307" dur="500" fill="hold"/>
                                        <p:tgtEl>
                                          <p:spTgt spid="30"/>
                                        </p:tgtEl>
                                        <p:attrNameLst>
                                          <p:attrName>ppt_h</p:attrName>
                                        </p:attrNameLst>
                                      </p:cBhvr>
                                      <p:tavLst>
                                        <p:tav tm="0">
                                          <p:val>
                                            <p:fltVal val="0"/>
                                          </p:val>
                                        </p:tav>
                                        <p:tav tm="100000">
                                          <p:val>
                                            <p:strVal val="#ppt_h"/>
                                          </p:val>
                                        </p:tav>
                                      </p:tavLst>
                                    </p:anim>
                                    <p:animEffect transition="in" filter="fade">
                                      <p:cBhvr>
                                        <p:cTn id="30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P spid="7" grpId="0" animBg="1"/>
      <p:bldP spid="7" grpId="1" animBg="1"/>
      <p:bldP spid="1033" grpId="0" animBg="1"/>
      <p:bldP spid="1033" grpId="1" animBg="1"/>
      <p:bldP spid="1035" grpId="0" animBg="1"/>
      <p:bldP spid="1035" grpId="1" animBg="1"/>
      <p:bldP spid="1037" grpId="0" animBg="1"/>
      <p:bldP spid="1037" grpId="1" animBg="1"/>
      <p:bldP spid="1039" grpId="0" animBg="1"/>
      <p:bldP spid="1039" grpId="1" animBg="1"/>
      <p:bldP spid="1041" grpId="0" animBg="1"/>
      <p:bldP spid="1041" grpId="1"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1_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218</Words>
  <Application>Microsoft Office PowerPoint</Application>
  <PresentationFormat>شاشة عريضة</PresentationFormat>
  <Paragraphs>42</Paragraphs>
  <Slides>5</Slides>
  <Notes>2</Notes>
  <HiddenSlides>0</HiddenSlides>
  <MMClips>1</MMClips>
  <ScaleCrop>false</ScaleCrop>
  <HeadingPairs>
    <vt:vector size="6" baseType="variant">
      <vt:variant>
        <vt:lpstr>الخطوط المستخدمة</vt:lpstr>
      </vt:variant>
      <vt:variant>
        <vt:i4>10</vt:i4>
      </vt:variant>
      <vt:variant>
        <vt:lpstr>نسق</vt:lpstr>
      </vt:variant>
      <vt:variant>
        <vt:i4>2</vt:i4>
      </vt:variant>
      <vt:variant>
        <vt:lpstr>عناوين الشرائح</vt:lpstr>
      </vt:variant>
      <vt:variant>
        <vt:i4>5</vt:i4>
      </vt:variant>
    </vt:vector>
  </HeadingPairs>
  <TitlesOfParts>
    <vt:vector size="17" baseType="lpstr">
      <vt:lpstr>Anonymous Pro</vt:lpstr>
      <vt:lpstr>Arial</vt:lpstr>
      <vt:lpstr>Arial Black</vt:lpstr>
      <vt:lpstr>Calibri</vt:lpstr>
      <vt:lpstr>Century Gothic</vt:lpstr>
      <vt:lpstr>Comic Sans MS</vt:lpstr>
      <vt:lpstr>Coming Soon</vt:lpstr>
      <vt:lpstr>Concert One</vt:lpstr>
      <vt:lpstr>Roboto Mono Regular</vt:lpstr>
      <vt:lpstr>Wingdings 3</vt:lpstr>
      <vt:lpstr>Ion</vt:lpstr>
      <vt:lpstr>1_Notebook Lesson by Slidesgo</vt:lpstr>
      <vt:lpstr>Welcome to class</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class</dc:title>
  <dc:creator>محمد الاسمري</dc:creator>
  <cp:lastModifiedBy>محمد زايد</cp:lastModifiedBy>
  <cp:revision>3</cp:revision>
  <dcterms:created xsi:type="dcterms:W3CDTF">2022-12-27T17:14:49Z</dcterms:created>
  <dcterms:modified xsi:type="dcterms:W3CDTF">2023-09-06T14:54:58Z</dcterms:modified>
</cp:coreProperties>
</file>