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0"/>
  </p:notesMasterIdLst>
  <p:sldIdLst>
    <p:sldId id="283" r:id="rId2"/>
    <p:sldId id="286" r:id="rId3"/>
    <p:sldId id="287" r:id="rId4"/>
    <p:sldId id="288" r:id="rId5"/>
    <p:sldId id="289" r:id="rId6"/>
    <p:sldId id="292" r:id="rId7"/>
    <p:sldId id="303" r:id="rId8"/>
    <p:sldId id="29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3" r:id="rId1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66FF"/>
    <a:srgbClr val="FFFF00"/>
    <a:srgbClr val="CC00FF"/>
    <a:srgbClr val="FF9900"/>
    <a:srgbClr val="C50B7A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2B25E-1ED7-4F5F-BFBD-C07B64814D85}" type="datetimeFigureOut">
              <a:rPr lang="ar-SA"/>
              <a:pPr>
                <a:defRPr/>
              </a:pPr>
              <a:t>10/02/45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AE228-723D-4C69-962A-9EC295078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15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54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78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36B8E-9928-4068-8239-8C5A0C3CF59D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9B2D-92C9-4154-B414-B4D07DED776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761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410E1-3865-4B75-9ECA-E6CE85D3B5BE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EFE0-3C90-4D8E-8760-2B6E6AFB6A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713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5B05A-FA24-4DF2-9557-59DE1F9A01B3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EE65-41EF-4F3A-89F8-ACAF7058CEAD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307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DFD2-DEE5-4878-9F48-FC0251DA11CD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D0228-2F3E-4EE4-806D-B0752C48F1F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697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E8CE-C713-4F15-8D67-3C98FA6D255F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060A-E720-426A-BE1A-C204EFD6117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76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95FB3-E29F-4750-83BB-B55EEB3B09C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538E-551A-429E-8BF0-CCB6710DA89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9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1F6E-F144-46EB-8DE8-91565F125C20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9275F-E1FF-46E4-AA84-8CE0F13EE8B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423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9F7F2-BF27-41E0-9286-4FB5CE10005B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A0E8-FCD9-4716-8403-D6A4C79F6D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562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67C2-8D37-45CE-9FAE-111622158D95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951C-254E-4E14-B9C1-A9E0B07208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530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CECE5-1E6D-4258-B902-A1DE89FD3C13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551C-B6EA-402D-84AD-921A9E26A3A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5010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2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0714-DF4D-491E-9CA9-662652D33FD6}" type="datetimeFigureOut">
              <a:rPr lang="ar-SA" smtClean="0"/>
              <a:pPr>
                <a:defRPr/>
              </a:pPr>
              <a:t>10/02/45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913C3-9EDB-43D2-BED1-87BF2DEEE58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0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8908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457200"/>
            <a:ext cx="7079700" cy="601979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1" y="1503478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908908" y="628247"/>
            <a:ext cx="5471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أصل بين الأشياء التالية وأحيط المجموعة الأقل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5615" y="3291013"/>
            <a:ext cx="5614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أصل بين الأشياء التالية وأحيط المجموعة الأكثر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8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536632"/>
            <a:ext cx="7003499" cy="37973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1" y="1503478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87672" y="778798"/>
            <a:ext cx="6851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ما هو الشيء الذي ليس من الفاكهة في المجموعة التالية ؟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2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209142"/>
            <a:ext cx="7232100" cy="403614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6" y="1497555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90052" y="586233"/>
            <a:ext cx="7859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أعد الكرات التالية وأظلل المجموعة التي بها كرات أقل منها بواحدة 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1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33400" y="831472"/>
            <a:ext cx="6598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أنظر إلى العقد وأظلل العقد الذي به العدد نفسه من الخرز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7" y="1602596"/>
            <a:ext cx="7152923" cy="37761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1" y="1503478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27" y="1021191"/>
            <a:ext cx="7003500" cy="343606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68610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842610" y="436025"/>
            <a:ext cx="6324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أنظر إلى الأقلام  وأظلل المجموعة التي بها العدد نفسه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16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828800"/>
            <a:ext cx="6546300" cy="2743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1" y="1503478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6200" y="1074935"/>
            <a:ext cx="760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أنظر إلى الموز وأظلل المجموعة التي بها موز أكثر منها  بواحدة 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5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98168" y="1074935"/>
            <a:ext cx="6365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أنظر إلى الألوان  وأظلل المجموعة التي بها العدد نفسه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8" y="1684888"/>
            <a:ext cx="7225352" cy="303826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2" y="1407009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66969" y="1074935"/>
            <a:ext cx="72282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أنظر إلى الزر وأظلل الزر الذي يتطابق معه في  الشكل والحجم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" y="1963215"/>
            <a:ext cx="7374276" cy="246512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2" y="1583976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58232" y="1084192"/>
            <a:ext cx="45913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الواجب</a:t>
            </a:r>
          </a:p>
          <a:p>
            <a:pPr algn="ctr"/>
            <a:r>
              <a:rPr lang="ar-S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استكمال حل اختبار الفصل </a:t>
            </a:r>
          </a:p>
          <a:p>
            <a:pPr algn="ctr"/>
            <a:r>
              <a:rPr lang="ar-S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والاختبار التراكمي </a:t>
            </a:r>
            <a:endParaRPr lang="ar-SA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4" y="1515718"/>
            <a:ext cx="5066108" cy="5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09182"/>
            <a:ext cx="9220200" cy="6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84442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137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20200" cy="69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ukar012☂️~ auf Twitter: &amp;quot;أذكارك حصنك المتين فلا تدعه..💕🍃~ #صباح_الخير… 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5" y="548680"/>
            <a:ext cx="4517410" cy="46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608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3" y="692696"/>
            <a:ext cx="6816453" cy="44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418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33400"/>
            <a:ext cx="7488832" cy="540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7680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7" y="2075905"/>
            <a:ext cx="4498750" cy="4874628"/>
          </a:xfrm>
          <a:prstGeom prst="rect">
            <a:avLst/>
          </a:prstGeom>
        </p:spPr>
      </p:pic>
      <p:sp>
        <p:nvSpPr>
          <p:cNvPr id="21" name="عنوان 1"/>
          <p:cNvSpPr>
            <a:spLocks noGrp="1"/>
          </p:cNvSpPr>
          <p:nvPr>
            <p:ph type="title"/>
          </p:nvPr>
        </p:nvSpPr>
        <p:spPr>
          <a:xfrm>
            <a:off x="-823814" y="1186493"/>
            <a:ext cx="8229600" cy="1143000"/>
          </a:xfrm>
        </p:spPr>
        <p:txBody>
          <a:bodyPr/>
          <a:lstStyle/>
          <a:p>
            <a:r>
              <a:rPr lang="ar-SA" dirty="0" smtClean="0"/>
              <a:t>ماذا درسنا بالحصص الماضية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9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81886"/>
            <a:ext cx="9220200" cy="6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87037"/>
            <a:ext cx="6934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685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40"/>
            <a:ext cx="6825403" cy="44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0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3118040" y="108396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الثلاثاء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:20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 </a:t>
            </a:r>
            <a:r>
              <a:rPr lang="ar-SA" sz="2400" b="1" cap="all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2400" b="1" cap="all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1445هـ</a:t>
            </a: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: اختبار الفصل 1 + الاختبار التراكمي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13" y="1606219"/>
            <a:ext cx="5066108" cy="548939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0082" y="76572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صفحة </a:t>
            </a:r>
            <a:r>
              <a:rPr lang="ar-S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21</a:t>
            </a:r>
            <a:endParaRPr lang="ar-S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7038975" cy="6248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1" y="1503478"/>
            <a:ext cx="5066108" cy="548939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34587" y="1241868"/>
            <a:ext cx="51331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أصل بين العلبة والوعاء المطابق لها باللون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90600" y="3742320"/>
            <a:ext cx="5155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أصل بين الأشياء التالية وأذكر العلاقة بينها 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6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133</Words>
  <Application>Microsoft Office PowerPoint</Application>
  <PresentationFormat>عرض على الشاشة (4:3)</PresentationFormat>
  <Paragraphs>20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درسنا بالحصص الماضية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 - الفصل الأول</dc:title>
  <dc:subject>اختبار منتصف الفصلش</dc:subject>
  <dc:creator>أ/بندر الحازمي</dc:creator>
  <cp:keywords>حقيبة إنجاز المعلم والمعلمة</cp:keywords>
  <cp:lastModifiedBy>HP</cp:lastModifiedBy>
  <cp:revision>234</cp:revision>
  <dcterms:created xsi:type="dcterms:W3CDTF">2009-07-10T10:51:31Z</dcterms:created>
  <dcterms:modified xsi:type="dcterms:W3CDTF">2023-08-26T05:04:38Z</dcterms:modified>
</cp:coreProperties>
</file>