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6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2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5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79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7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4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0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7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8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529.jpeg" descr="IMG_05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3213" y="7060658"/>
            <a:ext cx="2697686" cy="278527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٢-١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٢-١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الاعداد الصحيحة والقيمة المطلقة </a:t>
            </a:r>
          </a:p>
        </p:txBody>
      </p:sp>
      <p:sp>
        <p:nvSpPr>
          <p:cNvPr id="81" name="الفصل ٢…"/>
          <p:cNvSpPr txBox="1"/>
          <p:nvPr/>
        </p:nvSpPr>
        <p:spPr>
          <a:xfrm>
            <a:off x="3799639" y="1176179"/>
            <a:ext cx="2609512" cy="1080399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اقرأ الاعداد الصحيحة واكتبها واجد القيمة المطلقة للعدد"/>
          <p:cNvSpPr txBox="1"/>
          <p:nvPr/>
        </p:nvSpPr>
        <p:spPr>
          <a:xfrm>
            <a:off x="20746316" y="4405042"/>
            <a:ext cx="2716511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اقرأ الاعداد الصحيحة واكتبها واجد القيمة المطلقة للعدد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Relationship Id="rId4" Type="http://schemas.openxmlformats.org/officeDocument/2006/relationships/image" Target="../media/image18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7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Relationship Id="rId3" Type="http://schemas.openxmlformats.org/officeDocument/2006/relationships/image" Target="../media/image23.jpeg"/><Relationship Id="rId4" Type="http://schemas.openxmlformats.org/officeDocument/2006/relationships/image" Target="../media/image5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61.png"/><Relationship Id="rId4" Type="http://schemas.openxmlformats.org/officeDocument/2006/relationships/image" Target="../media/image6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Relationship Id="rId4" Type="http://schemas.openxmlformats.org/officeDocument/2006/relationships/image" Target="../media/image18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47.png"/><Relationship Id="rId7" Type="http://schemas.openxmlformats.org/officeDocument/2006/relationships/image" Target="../media/image6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47.png"/><Relationship Id="rId4" Type="http://schemas.openxmlformats.org/officeDocument/2006/relationships/image" Target="../media/image70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Relationship Id="rId4" Type="http://schemas.openxmlformats.org/officeDocument/2006/relationships/image" Target="../media/image18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47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24.jpeg"/><Relationship Id="rId10" Type="http://schemas.openxmlformats.org/officeDocument/2006/relationships/image" Target="../media/image7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3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Relationship Id="rId3" Type="http://schemas.openxmlformats.org/officeDocument/2006/relationships/image" Target="../media/image13.png"/><Relationship Id="rId4" Type="http://schemas.openxmlformats.org/officeDocument/2006/relationships/image" Target="../media/image17.jpeg"/><Relationship Id="rId5" Type="http://schemas.openxmlformats.org/officeDocument/2006/relationships/image" Target="../media/image14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٢- ١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١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الاعداد الصحيحة والقيمة المطلقة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IMG_0536.png" descr="IMG_0536.png"/>
          <p:cNvPicPr>
            <a:picLocks noChangeAspect="1"/>
          </p:cNvPicPr>
          <p:nvPr/>
        </p:nvPicPr>
        <p:blipFill>
          <a:blip r:embed="rId2">
            <a:extLst/>
          </a:blip>
          <a:srcRect l="33445" t="24774" r="27174" b="49070"/>
          <a:stretch>
            <a:fillRect/>
          </a:stretch>
        </p:blipFill>
        <p:spPr>
          <a:xfrm>
            <a:off x="11692971" y="4414043"/>
            <a:ext cx="7144273" cy="35586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3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٥٠</a:t>
              </a:r>
            </a:p>
          </p:txBody>
        </p:sp>
      </p:grpSp>
      <p:sp>
        <p:nvSpPr>
          <p:cNvPr id="83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43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837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842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4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45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8" t="20547" r="14482" b="26123"/>
          <a:stretch>
            <a:fillRect/>
          </a:stretch>
        </p:blipFill>
        <p:spPr>
          <a:xfrm>
            <a:off x="19811420" y="10105755"/>
            <a:ext cx="2771685" cy="204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9" fill="norm" stroke="1" extrusionOk="0">
                <a:moveTo>
                  <a:pt x="16935" y="0"/>
                </a:moveTo>
                <a:cubicBezTo>
                  <a:pt x="16599" y="0"/>
                  <a:pt x="15493" y="613"/>
                  <a:pt x="14478" y="1364"/>
                </a:cubicBezTo>
                <a:cubicBezTo>
                  <a:pt x="12680" y="2695"/>
                  <a:pt x="12588" y="2709"/>
                  <a:pt x="10726" y="1861"/>
                </a:cubicBezTo>
                <a:cubicBezTo>
                  <a:pt x="8961" y="1057"/>
                  <a:pt x="8662" y="1063"/>
                  <a:pt x="6724" y="1953"/>
                </a:cubicBezTo>
                <a:cubicBezTo>
                  <a:pt x="5445" y="2540"/>
                  <a:pt x="4114" y="3669"/>
                  <a:pt x="3306" y="4855"/>
                </a:cubicBezTo>
                <a:cubicBezTo>
                  <a:pt x="2165" y="6527"/>
                  <a:pt x="2011" y="7065"/>
                  <a:pt x="2207" y="8747"/>
                </a:cubicBezTo>
                <a:cubicBezTo>
                  <a:pt x="2400" y="10409"/>
                  <a:pt x="2254" y="10961"/>
                  <a:pt x="1221" y="12445"/>
                </a:cubicBezTo>
                <a:cubicBezTo>
                  <a:pt x="-770" y="15305"/>
                  <a:pt x="-259" y="19494"/>
                  <a:pt x="2257" y="20928"/>
                </a:cubicBezTo>
                <a:cubicBezTo>
                  <a:pt x="3205" y="21468"/>
                  <a:pt x="6254" y="21600"/>
                  <a:pt x="5884" y="21085"/>
                </a:cubicBezTo>
                <a:cubicBezTo>
                  <a:pt x="5741" y="20886"/>
                  <a:pt x="5821" y="20392"/>
                  <a:pt x="6063" y="19986"/>
                </a:cubicBezTo>
                <a:cubicBezTo>
                  <a:pt x="6354" y="19499"/>
                  <a:pt x="7433" y="19249"/>
                  <a:pt x="9243" y="19249"/>
                </a:cubicBezTo>
                <a:cubicBezTo>
                  <a:pt x="10750" y="19249"/>
                  <a:pt x="11889" y="19039"/>
                  <a:pt x="11775" y="18780"/>
                </a:cubicBezTo>
                <a:cubicBezTo>
                  <a:pt x="11660" y="18522"/>
                  <a:pt x="12021" y="17714"/>
                  <a:pt x="12579" y="16989"/>
                </a:cubicBezTo>
                <a:cubicBezTo>
                  <a:pt x="13136" y="16265"/>
                  <a:pt x="13831" y="15031"/>
                  <a:pt x="14124" y="14249"/>
                </a:cubicBezTo>
                <a:cubicBezTo>
                  <a:pt x="14623" y="12914"/>
                  <a:pt x="14798" y="12842"/>
                  <a:pt x="16950" y="13080"/>
                </a:cubicBezTo>
                <a:cubicBezTo>
                  <a:pt x="18212" y="13219"/>
                  <a:pt x="19110" y="13139"/>
                  <a:pt x="18945" y="12897"/>
                </a:cubicBezTo>
                <a:cubicBezTo>
                  <a:pt x="18780" y="12655"/>
                  <a:pt x="19028" y="11887"/>
                  <a:pt x="19496" y="11193"/>
                </a:cubicBezTo>
                <a:cubicBezTo>
                  <a:pt x="20287" y="10022"/>
                  <a:pt x="20830" y="7059"/>
                  <a:pt x="20794" y="4863"/>
                </a:cubicBezTo>
                <a:cubicBezTo>
                  <a:pt x="20782" y="4131"/>
                  <a:pt x="20706" y="3485"/>
                  <a:pt x="20553" y="3018"/>
                </a:cubicBezTo>
                <a:cubicBezTo>
                  <a:pt x="20123" y="1703"/>
                  <a:pt x="18082" y="0"/>
                  <a:pt x="1693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6" name="١٠ أمتار تحت مستوى الشارع"/>
          <p:cNvSpPr txBox="1"/>
          <p:nvPr/>
        </p:nvSpPr>
        <p:spPr>
          <a:xfrm>
            <a:off x="3907597" y="8161468"/>
            <a:ext cx="8284403" cy="868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61F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١٠ أمتار تحت مستوى الشارع</a:t>
            </a:r>
          </a:p>
        </p:txBody>
      </p:sp>
      <p:grpSp>
        <p:nvGrpSpPr>
          <p:cNvPr id="851" name="الرسم"/>
          <p:cNvGrpSpPr/>
          <p:nvPr/>
        </p:nvGrpSpPr>
        <p:grpSpPr>
          <a:xfrm>
            <a:off x="14405639" y="9239510"/>
            <a:ext cx="791565" cy="236789"/>
            <a:chOff x="-740538" y="220944"/>
            <a:chExt cx="791564" cy="236787"/>
          </a:xfrm>
        </p:grpSpPr>
        <p:pic>
          <p:nvPicPr>
            <p:cNvPr id="847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40539" y="365123"/>
              <a:ext cx="77439" cy="92609"/>
            </a:xfrm>
            <a:prstGeom prst="rect">
              <a:avLst/>
            </a:prstGeom>
            <a:effectLst/>
          </p:spPr>
        </p:pic>
        <p:pic>
          <p:nvPicPr>
            <p:cNvPr id="849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6717" y="220944"/>
              <a:ext cx="87743" cy="105256"/>
            </a:xfrm>
            <a:prstGeom prst="rect">
              <a:avLst/>
            </a:prstGeom>
            <a:effectLst/>
          </p:spPr>
        </p:pic>
      </p:grpSp>
      <p:grpSp>
        <p:nvGrpSpPr>
          <p:cNvPr id="854" name="IMG_0536.png"/>
          <p:cNvGrpSpPr/>
          <p:nvPr/>
        </p:nvGrpSpPr>
        <p:grpSpPr>
          <a:xfrm>
            <a:off x="7541702" y="3509129"/>
            <a:ext cx="4013706" cy="3657694"/>
            <a:chOff x="0" y="0"/>
            <a:chExt cx="4013704" cy="3657693"/>
          </a:xfrm>
        </p:grpSpPr>
        <p:pic>
          <p:nvPicPr>
            <p:cNvPr id="853" name="IMG_0536.png" descr="IMG_053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81" t="21340" r="67796" b="46417"/>
            <a:stretch>
              <a:fillRect/>
            </a:stretch>
          </p:blipFill>
          <p:spPr>
            <a:xfrm>
              <a:off x="127000" y="88900"/>
              <a:ext cx="3759705" cy="33274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2" name="IMG_0536.png" descr="IMG_053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4013706" cy="3657695"/>
            </a:xfrm>
            <a:prstGeom prst="rect">
              <a:avLst/>
            </a:prstGeom>
            <a:effectLst/>
          </p:spPr>
        </p:pic>
      </p:grpSp>
      <p:sp>
        <p:nvSpPr>
          <p:cNvPr id="855" name="Google Shape;4324;p45"/>
          <p:cNvSpPr/>
          <p:nvPr/>
        </p:nvSpPr>
        <p:spPr>
          <a:xfrm rot="2181004">
            <a:off x="7489646" y="3235778"/>
            <a:ext cx="565905" cy="146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>
              <a:alpha val="547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56" name="IMG_0536.png" descr="IMG_0536.png"/>
          <p:cNvPicPr>
            <a:picLocks noChangeAspect="1"/>
          </p:cNvPicPr>
          <p:nvPr/>
        </p:nvPicPr>
        <p:blipFill>
          <a:blip r:embed="rId2">
            <a:extLst/>
          </a:blip>
          <a:srcRect l="48861" t="51309" r="26579" b="42515"/>
          <a:stretch>
            <a:fillRect/>
          </a:stretch>
        </p:blipFill>
        <p:spPr>
          <a:xfrm>
            <a:off x="12435939" y="7972822"/>
            <a:ext cx="6604641" cy="124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0536.png" descr="IMG_0536.png"/>
          <p:cNvPicPr>
            <a:picLocks noChangeAspect="1"/>
          </p:cNvPicPr>
          <p:nvPr/>
        </p:nvPicPr>
        <p:blipFill>
          <a:blip r:embed="rId2">
            <a:extLst/>
          </a:blip>
          <a:srcRect l="10265" t="58189" r="27411" b="31972"/>
          <a:stretch>
            <a:fillRect/>
          </a:stretch>
        </p:blipFill>
        <p:spPr>
          <a:xfrm>
            <a:off x="1526835" y="9490909"/>
            <a:ext cx="17517250" cy="2073810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+٢٠  او ٢٠"/>
          <p:cNvSpPr txBox="1"/>
          <p:nvPr/>
        </p:nvSpPr>
        <p:spPr>
          <a:xfrm>
            <a:off x="5850435" y="10527745"/>
            <a:ext cx="5842537" cy="9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61F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+٢٠  او ٢٠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6" grpId="2"/>
      <p:bldP build="whole" bldLvl="1" animBg="1" rev="0" advAuto="0" spid="846" grpId="3"/>
      <p:bldP build="whole" bldLvl="1" animBg="1" rev="0" advAuto="0" spid="858" grpId="5"/>
      <p:bldP build="whole" bldLvl="1" animBg="1" rev="0" advAuto="0" spid="857" grpId="4"/>
      <p:bldP build="whole" bldLvl="1" animBg="1" rev="0" advAuto="0" spid="85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6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٥٠</a:t>
              </a:r>
            </a:p>
          </p:txBody>
        </p:sp>
      </p:grpSp>
      <p:sp>
        <p:nvSpPr>
          <p:cNvPr id="86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4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65" name="اعداد اكبر من الصفرتكون مسبوقة باشارة… اعداد اكبر من الصفرتكون مسبوقة باشارة ➕ او بدونها  كلما زادت زادت قيمتها " descr="اعداد اكبر من الصفرتكون مسبوقة باشارة… اعداد اكبر من الصفرتكون مسبوقة باشارة ➕ او بدونها  كلما زادت زادت قيمتها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09538" y="8710962"/>
            <a:ext cx="7431953" cy="353894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66" name="➕ ➕" descr="➕ ➕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57690" y="5537526"/>
            <a:ext cx="7411946" cy="156919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67" name="➖ ➖" descr="➖ ➖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47752" y="5537526"/>
            <a:ext cx="7430849" cy="1658748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68" name="IMG_0217.jpeg" descr="IMG_0217.jpeg"/>
          <p:cNvPicPr>
            <a:picLocks noChangeAspect="1"/>
          </p:cNvPicPr>
          <p:nvPr/>
        </p:nvPicPr>
        <p:blipFill>
          <a:blip r:embed="rId6">
            <a:extLst/>
          </a:blip>
          <a:srcRect l="0" t="56041" r="0" b="28924"/>
          <a:stretch>
            <a:fillRect/>
          </a:stretch>
        </p:blipFill>
        <p:spPr>
          <a:xfrm>
            <a:off x="1892032" y="6700400"/>
            <a:ext cx="17665339" cy="1070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اعداد اقل من الصفر تكون مسبوقة باشارة  ➖… اعداد اقل من الصفر تكون مسبوقة باشارة  ➖كلما زادت قلت قيمتها " descr="اعداد اقل من الصفر تكون مسبوقة باشارة  ➖… اعداد اقل من الصفر تكون مسبوقة باشارة  ➖كلما زادت قلت قيمتها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11155" y="8644480"/>
            <a:ext cx="7598427" cy="3671905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70" name="الصفر… الصفر لاموجب  ولا سالب" descr="الصفر… الصفر لاموجب  ولا سالب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78887" y="8192896"/>
            <a:ext cx="2221145" cy="4115703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871" name="دائرة دائرة" descr="دائرة دائ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53199" y="6601350"/>
            <a:ext cx="1243518" cy="1243518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872" name="الاعداد الصحيحة الموجبة الاعداد الصحيحة الموجبة " descr="الاعداد الصحيحة الموجبة الاعداد الصحيحة الموجبة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554177" y="7705200"/>
            <a:ext cx="7542676" cy="872812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873" name="الاعداد الصحيحة السالبة الاعداد الصحيحة السالبة " descr="الاعداد الصحيحة السالبة الاعداد الصحيحة السالبة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14080" y="7705200"/>
            <a:ext cx="7592577" cy="737121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882" name="تجميع"/>
          <p:cNvGrpSpPr/>
          <p:nvPr/>
        </p:nvGrpSpPr>
        <p:grpSpPr>
          <a:xfrm>
            <a:off x="6270635" y="5158145"/>
            <a:ext cx="9421344" cy="1583056"/>
            <a:chOff x="-50799" y="-50799"/>
            <a:chExt cx="9421343" cy="1583055"/>
          </a:xfrm>
        </p:grpSpPr>
        <p:grpSp>
          <p:nvGrpSpPr>
            <p:cNvPr id="879" name="تجميع"/>
            <p:cNvGrpSpPr/>
            <p:nvPr/>
          </p:nvGrpSpPr>
          <p:grpSpPr>
            <a:xfrm>
              <a:off x="-50800" y="-50800"/>
              <a:ext cx="9393286" cy="1583056"/>
              <a:chOff x="-50800" y="-50800"/>
              <a:chExt cx="9393285" cy="1583055"/>
            </a:xfrm>
          </p:grpSpPr>
          <p:pic>
            <p:nvPicPr>
              <p:cNvPr id="874" name="Google Shape;14844;p125" descr="Google Shape;14844;p125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rot="5400000">
                <a:off x="8556873" y="-50834"/>
                <a:ext cx="695959" cy="84358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875" name="Google Shape;14844;p125" descr="Google Shape;14844;p125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>
                <a:off x="3851925" y="505450"/>
                <a:ext cx="1573228" cy="48038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876" name="Google Shape;14844;p125" descr="Google Shape;14844;p125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 rot="5400000">
                <a:off x="-96615" y="87173"/>
                <a:ext cx="888686" cy="79705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877" name="خط خط" descr="خط خط"/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55626" y="-50800"/>
                <a:ext cx="9086861" cy="101600"/>
              </a:xfrm>
              <a:prstGeom prst="rect">
                <a:avLst/>
              </a:prstGeom>
              <a:effectLst/>
            </p:spPr>
          </p:pic>
        </p:grpSp>
        <p:pic>
          <p:nvPicPr>
            <p:cNvPr id="880" name="خط خط" descr="خط خط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84323" y="24039"/>
              <a:ext cx="8986221" cy="101601"/>
            </a:xfrm>
            <a:prstGeom prst="rect">
              <a:avLst/>
            </a:prstGeom>
            <a:effectLst/>
          </p:spPr>
        </p:pic>
      </p:grpSp>
      <p:pic>
        <p:nvPicPr>
          <p:cNvPr id="883" name="الاعداد الصحيحة الاعداد الصحيحة " descr="الاعداد الصحيحة الاعداد الصحيحة 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128555" y="4507260"/>
            <a:ext cx="4023650" cy="92447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886" name="تجميع"/>
          <p:cNvGrpSpPr/>
          <p:nvPr/>
        </p:nvGrpSpPr>
        <p:grpSpPr>
          <a:xfrm>
            <a:off x="8995864" y="3229958"/>
            <a:ext cx="9084256" cy="1208695"/>
            <a:chOff x="0" y="0"/>
            <a:chExt cx="9084255" cy="1208694"/>
          </a:xfrm>
        </p:grpSpPr>
        <p:pic>
          <p:nvPicPr>
            <p:cNvPr id="884" name="IMG_0559.png" descr="IMG_0559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38524" t="20526" r="43182" b="69292"/>
            <a:stretch>
              <a:fillRect/>
            </a:stretch>
          </p:blipFill>
          <p:spPr>
            <a:xfrm>
              <a:off x="6311079" y="0"/>
              <a:ext cx="2773177" cy="1157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5" name="IMG_0559.png" descr="IMG_0559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7020" t="32584" r="34974" b="57998"/>
            <a:stretch>
              <a:fillRect/>
            </a:stretch>
          </p:blipFill>
          <p:spPr>
            <a:xfrm>
              <a:off x="0" y="35661"/>
              <a:ext cx="6311482" cy="1173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6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4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7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300"/>
                            </p:stCondLst>
                            <p:childTnLst>
                              <p:par>
                                <p:cTn id="32" presetClass="entr" nodeType="afterEffect" presetSubtype="2" presetID="2" grpId="7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700"/>
                            </p:stCondLst>
                            <p:childTnLst>
                              <p:par>
                                <p:cTn id="37" presetClass="entr" nodeType="afterEffect" presetID="9" grpId="8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300"/>
                            </p:stCondLst>
                            <p:childTnLst>
                              <p:par>
                                <p:cTn id="41" presetClass="entr" nodeType="afterEffect" presetSubtype="2" presetID="2" grpId="9" fill="hold">
                                  <p:stCondLst>
                                    <p:cond delay="6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900"/>
                            </p:stCondLst>
                            <p:childTnLst>
                              <p:par>
                                <p:cTn id="46" presetClass="entr" nodeType="afterEffect" presetSubtype="16" presetID="23" grpId="10" fill="hold">
                                  <p:stCondLst>
                                    <p:cond delay="7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9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9" grpId="10"/>
      <p:bldP build="whole" bldLvl="1" animBg="1" rev="0" advAuto="0" spid="870" grpId="7"/>
      <p:bldP build="whole" bldLvl="1" animBg="1" rev="0" advAuto="0" spid="866" grpId="3"/>
      <p:bldP build="whole" bldLvl="1" animBg="1" rev="0" advAuto="0" spid="867" grpId="8"/>
      <p:bldP build="whole" bldLvl="1" animBg="1" rev="0" advAuto="0" spid="886" grpId="2"/>
      <p:bldP build="whole" bldLvl="1" animBg="1" rev="0" advAuto="0" spid="871" grpId="6"/>
      <p:bldP build="whole" bldLvl="1" animBg="1" rev="0" advAuto="0" spid="873" grpId="9"/>
      <p:bldP build="whole" bldLvl="1" animBg="1" rev="0" advAuto="0" spid="872" grpId="4"/>
      <p:bldP build="whole" bldLvl="1" animBg="1" rev="0" advAuto="0" spid="868" grpId="1"/>
      <p:bldP build="whole" bldLvl="1" animBg="1" rev="0" advAuto="0" spid="865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3100;p57"/>
          <p:cNvSpPr/>
          <p:nvPr/>
        </p:nvSpPr>
        <p:spPr>
          <a:xfrm>
            <a:off x="10186958" y="7563365"/>
            <a:ext cx="6592995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89" name="IMG_0538.jpeg" descr="IMG_0538.jpeg"/>
          <p:cNvPicPr>
            <a:picLocks noChangeAspect="1"/>
          </p:cNvPicPr>
          <p:nvPr/>
        </p:nvPicPr>
        <p:blipFill>
          <a:blip r:embed="rId2">
            <a:extLst/>
          </a:blip>
          <a:srcRect l="0" t="20939" r="0" b="9265"/>
          <a:stretch>
            <a:fillRect/>
          </a:stretch>
        </p:blipFill>
        <p:spPr>
          <a:xfrm>
            <a:off x="7981775" y="4953393"/>
            <a:ext cx="11003272" cy="2141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مستطيل مستدير الزوايا"/>
          <p:cNvGrpSpPr/>
          <p:nvPr/>
        </p:nvGrpSpPr>
        <p:grpSpPr>
          <a:xfrm>
            <a:off x="6806024" y="2842459"/>
            <a:ext cx="12347276" cy="7470283"/>
            <a:chOff x="0" y="0"/>
            <a:chExt cx="12347274" cy="7470282"/>
          </a:xfrm>
        </p:grpSpPr>
        <p:sp>
          <p:nvSpPr>
            <p:cNvPr id="892" name="مستطيل مستدير الزوايا"/>
            <p:cNvSpPr/>
            <p:nvPr/>
          </p:nvSpPr>
          <p:spPr>
            <a:xfrm>
              <a:off x="215900" y="139700"/>
              <a:ext cx="11915475" cy="6911483"/>
            </a:xfrm>
            <a:prstGeom prst="roundRect">
              <a:avLst>
                <a:gd name="adj" fmla="val 7922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9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347275" cy="7470283"/>
            </a:xfrm>
            <a:prstGeom prst="rect">
              <a:avLst/>
            </a:prstGeom>
            <a:effectLst/>
          </p:spPr>
        </p:pic>
      </p:grpSp>
      <p:sp>
        <p:nvSpPr>
          <p:cNvPr id="894" name="Google Shape;22183;p129"/>
          <p:cNvSpPr/>
          <p:nvPr/>
        </p:nvSpPr>
        <p:spPr>
          <a:xfrm>
            <a:off x="7227951" y="3239226"/>
            <a:ext cx="7102484" cy="3473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3156" y="0"/>
                </a:moveTo>
                <a:cubicBezTo>
                  <a:pt x="1413" y="0"/>
                  <a:pt x="0" y="1720"/>
                  <a:pt x="0" y="3841"/>
                </a:cubicBezTo>
                <a:lnTo>
                  <a:pt x="0" y="21600"/>
                </a:lnTo>
                <a:lnTo>
                  <a:pt x="6222" y="21600"/>
                </a:lnTo>
                <a:cubicBezTo>
                  <a:pt x="6030" y="21012"/>
                  <a:pt x="5973" y="20372"/>
                  <a:pt x="6060" y="19748"/>
                </a:cubicBezTo>
                <a:cubicBezTo>
                  <a:pt x="6269" y="18211"/>
                  <a:pt x="7326" y="17008"/>
                  <a:pt x="8602" y="16865"/>
                </a:cubicBezTo>
                <a:cubicBezTo>
                  <a:pt x="8694" y="16855"/>
                  <a:pt x="8785" y="16849"/>
                  <a:pt x="8875" y="16849"/>
                </a:cubicBezTo>
                <a:cubicBezTo>
                  <a:pt x="10451" y="16849"/>
                  <a:pt x="11728" y="18405"/>
                  <a:pt x="11728" y="20322"/>
                </a:cubicBezTo>
                <a:cubicBezTo>
                  <a:pt x="11728" y="20760"/>
                  <a:pt x="11660" y="21193"/>
                  <a:pt x="11527" y="21600"/>
                </a:cubicBezTo>
                <a:lnTo>
                  <a:pt x="17750" y="21600"/>
                </a:lnTo>
                <a:lnTo>
                  <a:pt x="17750" y="14055"/>
                </a:lnTo>
                <a:cubicBezTo>
                  <a:pt x="18056" y="14193"/>
                  <a:pt x="18385" y="14272"/>
                  <a:pt x="18731" y="14272"/>
                </a:cubicBezTo>
                <a:cubicBezTo>
                  <a:pt x="18906" y="14272"/>
                  <a:pt x="19085" y="14252"/>
                  <a:pt x="19267" y="14208"/>
                </a:cubicBezTo>
                <a:cubicBezTo>
                  <a:pt x="20587" y="13894"/>
                  <a:pt x="21575" y="12467"/>
                  <a:pt x="21586" y="10829"/>
                </a:cubicBezTo>
                <a:cubicBezTo>
                  <a:pt x="21600" y="8898"/>
                  <a:pt x="20317" y="7326"/>
                  <a:pt x="18732" y="7326"/>
                </a:cubicBezTo>
                <a:cubicBezTo>
                  <a:pt x="18397" y="7328"/>
                  <a:pt x="18064" y="7401"/>
                  <a:pt x="17750" y="7543"/>
                </a:cubicBezTo>
                <a:lnTo>
                  <a:pt x="17750" y="0"/>
                </a:lnTo>
                <a:close/>
              </a:path>
            </a:pathLst>
          </a:custGeom>
          <a:solidFill>
            <a:srgbClr val="52D6FC"/>
          </a:solidFill>
          <a:ln w="25400">
            <a:solidFill>
              <a:srgbClr val="5C5C5C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5" name="Google Shape;22184;p129"/>
          <p:cNvSpPr/>
          <p:nvPr/>
        </p:nvSpPr>
        <p:spPr>
          <a:xfrm>
            <a:off x="7227951" y="5896416"/>
            <a:ext cx="5908740" cy="3832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882" y="0"/>
                  <a:pt x="7326" y="1278"/>
                  <a:pt x="7326" y="2856"/>
                </a:cubicBezTo>
                <a:cubicBezTo>
                  <a:pt x="7328" y="3192"/>
                  <a:pt x="7401" y="3524"/>
                  <a:pt x="7543" y="3838"/>
                </a:cubicBezTo>
                <a:lnTo>
                  <a:pt x="0" y="3838"/>
                </a:lnTo>
                <a:lnTo>
                  <a:pt x="0" y="18584"/>
                </a:lnTo>
                <a:cubicBezTo>
                  <a:pt x="0" y="20249"/>
                  <a:pt x="1642" y="21600"/>
                  <a:pt x="3669" y="21600"/>
                </a:cubicBezTo>
                <a:lnTo>
                  <a:pt x="21600" y="21600"/>
                </a:lnTo>
                <a:lnTo>
                  <a:pt x="21600" y="15374"/>
                </a:lnTo>
                <a:cubicBezTo>
                  <a:pt x="21192" y="15507"/>
                  <a:pt x="20758" y="15576"/>
                  <a:pt x="20320" y="15576"/>
                </a:cubicBezTo>
                <a:cubicBezTo>
                  <a:pt x="20204" y="15576"/>
                  <a:pt x="20087" y="15571"/>
                  <a:pt x="19971" y="15561"/>
                </a:cubicBezTo>
                <a:cubicBezTo>
                  <a:pt x="18256" y="15417"/>
                  <a:pt x="16901" y="14221"/>
                  <a:pt x="16850" y="12805"/>
                </a:cubicBezTo>
                <a:cubicBezTo>
                  <a:pt x="16793" y="11188"/>
                  <a:pt x="18369" y="9864"/>
                  <a:pt x="20321" y="9864"/>
                </a:cubicBezTo>
                <a:cubicBezTo>
                  <a:pt x="20760" y="9864"/>
                  <a:pt x="21192" y="9931"/>
                  <a:pt x="21599" y="10065"/>
                </a:cubicBezTo>
                <a:lnTo>
                  <a:pt x="21599" y="3839"/>
                </a:lnTo>
                <a:lnTo>
                  <a:pt x="14055" y="3839"/>
                </a:lnTo>
                <a:cubicBezTo>
                  <a:pt x="14262" y="3377"/>
                  <a:pt x="14338" y="2863"/>
                  <a:pt x="14208" y="2321"/>
                </a:cubicBezTo>
                <a:cubicBezTo>
                  <a:pt x="13894" y="1000"/>
                  <a:pt x="12467" y="12"/>
                  <a:pt x="10829" y="0"/>
                </a:cubicBezTo>
                <a:cubicBezTo>
                  <a:pt x="10820" y="0"/>
                  <a:pt x="10810" y="0"/>
                  <a:pt x="10800" y="0"/>
                </a:cubicBezTo>
                <a:close/>
              </a:path>
            </a:pathLst>
          </a:custGeom>
          <a:solidFill>
            <a:srgbClr val="D6D6D6"/>
          </a:solidFill>
          <a:ln w="25400">
            <a:solidFill>
              <a:srgbClr val="5C5C5C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6" name="Google Shape;22185;p129"/>
          <p:cNvSpPr/>
          <p:nvPr/>
        </p:nvSpPr>
        <p:spPr>
          <a:xfrm>
            <a:off x="12992361" y="3239226"/>
            <a:ext cx="5686169" cy="4108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6226"/>
                </a:lnTo>
                <a:cubicBezTo>
                  <a:pt x="408" y="6092"/>
                  <a:pt x="842" y="6024"/>
                  <a:pt x="1279" y="6024"/>
                </a:cubicBezTo>
                <a:cubicBezTo>
                  <a:pt x="1396" y="6024"/>
                  <a:pt x="1513" y="6029"/>
                  <a:pt x="1629" y="6038"/>
                </a:cubicBezTo>
                <a:cubicBezTo>
                  <a:pt x="3344" y="6181"/>
                  <a:pt x="4699" y="7379"/>
                  <a:pt x="4750" y="8795"/>
                </a:cubicBezTo>
                <a:cubicBezTo>
                  <a:pt x="4806" y="10411"/>
                  <a:pt x="3230" y="11736"/>
                  <a:pt x="1277" y="11736"/>
                </a:cubicBezTo>
                <a:cubicBezTo>
                  <a:pt x="840" y="11735"/>
                  <a:pt x="407" y="11668"/>
                  <a:pt x="0" y="11535"/>
                </a:cubicBezTo>
                <a:lnTo>
                  <a:pt x="0" y="17761"/>
                </a:lnTo>
                <a:lnTo>
                  <a:pt x="7543" y="17761"/>
                </a:lnTo>
                <a:cubicBezTo>
                  <a:pt x="7338" y="18223"/>
                  <a:pt x="7260" y="18736"/>
                  <a:pt x="7390" y="19279"/>
                </a:cubicBezTo>
                <a:cubicBezTo>
                  <a:pt x="7706" y="20600"/>
                  <a:pt x="9133" y="21588"/>
                  <a:pt x="10769" y="21600"/>
                </a:cubicBezTo>
                <a:cubicBezTo>
                  <a:pt x="10779" y="21600"/>
                  <a:pt x="10789" y="21600"/>
                  <a:pt x="10799" y="21600"/>
                </a:cubicBezTo>
                <a:cubicBezTo>
                  <a:pt x="12718" y="21600"/>
                  <a:pt x="14273" y="20321"/>
                  <a:pt x="14273" y="18744"/>
                </a:cubicBezTo>
                <a:cubicBezTo>
                  <a:pt x="14272" y="18408"/>
                  <a:pt x="14199" y="18075"/>
                  <a:pt x="14057" y="17761"/>
                </a:cubicBezTo>
                <a:lnTo>
                  <a:pt x="21600" y="17761"/>
                </a:lnTo>
                <a:lnTo>
                  <a:pt x="21600" y="2762"/>
                </a:lnTo>
                <a:cubicBezTo>
                  <a:pt x="21599" y="1238"/>
                  <a:pt x="20095" y="0"/>
                  <a:pt x="18239" y="0"/>
                </a:cubicBezTo>
                <a:close/>
              </a:path>
            </a:pathLst>
          </a:custGeom>
          <a:solidFill>
            <a:srgbClr val="CDE8B5"/>
          </a:solidFill>
          <a:ln w="25400">
            <a:solidFill>
              <a:srgbClr val="5C5C5C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7" name="Google Shape;22186;p129"/>
          <p:cNvSpPr/>
          <p:nvPr/>
        </p:nvSpPr>
        <p:spPr>
          <a:xfrm>
            <a:off x="11748892" y="6590300"/>
            <a:ext cx="6929638" cy="3138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fill="norm" stroke="1" extrusionOk="0">
                <a:moveTo>
                  <a:pt x="3837" y="0"/>
                </a:moveTo>
                <a:lnTo>
                  <a:pt x="3837" y="7544"/>
                </a:lnTo>
                <a:cubicBezTo>
                  <a:pt x="3531" y="7406"/>
                  <a:pt x="3202" y="7327"/>
                  <a:pt x="2856" y="7327"/>
                </a:cubicBezTo>
                <a:cubicBezTo>
                  <a:pt x="2681" y="7327"/>
                  <a:pt x="2502" y="7347"/>
                  <a:pt x="2320" y="7391"/>
                </a:cubicBezTo>
                <a:cubicBezTo>
                  <a:pt x="999" y="7707"/>
                  <a:pt x="12" y="9133"/>
                  <a:pt x="0" y="10770"/>
                </a:cubicBezTo>
                <a:cubicBezTo>
                  <a:pt x="-13" y="12702"/>
                  <a:pt x="1270" y="14274"/>
                  <a:pt x="2854" y="14274"/>
                </a:cubicBezTo>
                <a:cubicBezTo>
                  <a:pt x="3190" y="14273"/>
                  <a:pt x="3523" y="14200"/>
                  <a:pt x="3837" y="14056"/>
                </a:cubicBezTo>
                <a:lnTo>
                  <a:pt x="3837" y="21600"/>
                </a:lnTo>
                <a:lnTo>
                  <a:pt x="18379" y="21600"/>
                </a:lnTo>
                <a:cubicBezTo>
                  <a:pt x="20151" y="21600"/>
                  <a:pt x="21587" y="19852"/>
                  <a:pt x="21587" y="17696"/>
                </a:cubicBezTo>
                <a:lnTo>
                  <a:pt x="21587" y="0"/>
                </a:lnTo>
                <a:lnTo>
                  <a:pt x="15365" y="0"/>
                </a:lnTo>
                <a:cubicBezTo>
                  <a:pt x="15534" y="516"/>
                  <a:pt x="15598" y="1075"/>
                  <a:pt x="15552" y="1628"/>
                </a:cubicBezTo>
                <a:cubicBezTo>
                  <a:pt x="15408" y="3343"/>
                  <a:pt x="14212" y="4698"/>
                  <a:pt x="12797" y="4749"/>
                </a:cubicBezTo>
                <a:cubicBezTo>
                  <a:pt x="12768" y="4750"/>
                  <a:pt x="12740" y="4750"/>
                  <a:pt x="12711" y="4750"/>
                </a:cubicBezTo>
                <a:cubicBezTo>
                  <a:pt x="11135" y="4750"/>
                  <a:pt x="9858" y="3195"/>
                  <a:pt x="9858" y="1278"/>
                </a:cubicBezTo>
                <a:cubicBezTo>
                  <a:pt x="9858" y="839"/>
                  <a:pt x="9925" y="407"/>
                  <a:pt x="10059" y="0"/>
                </a:cubicBezTo>
                <a:close/>
              </a:path>
            </a:pathLst>
          </a:custGeom>
          <a:solidFill>
            <a:srgbClr val="FF6250"/>
          </a:solidFill>
          <a:ln w="25400">
            <a:solidFill>
              <a:srgbClr val="5C5C5C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8" name="مستطيل 92"/>
          <p:cNvSpPr txBox="1"/>
          <p:nvPr/>
        </p:nvSpPr>
        <p:spPr>
          <a:xfrm>
            <a:off x="13440357" y="3539730"/>
            <a:ext cx="5206955" cy="1945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6800">
                <a:solidFill>
                  <a:srgbClr val="791A3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 الصحيحة هي </a:t>
            </a:r>
          </a:p>
        </p:txBody>
      </p:sp>
      <p:sp>
        <p:nvSpPr>
          <p:cNvPr id="899" name="➕"/>
          <p:cNvSpPr txBox="1"/>
          <p:nvPr/>
        </p:nvSpPr>
        <p:spPr>
          <a:xfrm>
            <a:off x="9385313" y="3923874"/>
            <a:ext cx="1735763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13700">
                <a:solidFill>
                  <a:srgbClr val="2BB3E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900" name="➖"/>
          <p:cNvSpPr txBox="1"/>
          <p:nvPr/>
        </p:nvSpPr>
        <p:spPr>
          <a:xfrm>
            <a:off x="14908345" y="7533613"/>
            <a:ext cx="185420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13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901" name="مستطيل 92"/>
          <p:cNvSpPr txBox="1"/>
          <p:nvPr/>
        </p:nvSpPr>
        <p:spPr>
          <a:xfrm>
            <a:off x="8699903" y="6893718"/>
            <a:ext cx="2782352" cy="2072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4500">
                <a:solidFill>
                  <a:srgbClr val="47474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902" name="الاعداد الصحيحة الموجبة"/>
          <p:cNvSpPr txBox="1"/>
          <p:nvPr/>
        </p:nvSpPr>
        <p:spPr>
          <a:xfrm>
            <a:off x="7574484" y="3539730"/>
            <a:ext cx="5033188" cy="76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الاعداد الصحيحة الموجبة </a:t>
            </a:r>
          </a:p>
        </p:txBody>
      </p:sp>
      <p:sp>
        <p:nvSpPr>
          <p:cNvPr id="903" name="الاعداد الصحيحة السالبة"/>
          <p:cNvSpPr txBox="1"/>
          <p:nvPr/>
        </p:nvSpPr>
        <p:spPr>
          <a:xfrm>
            <a:off x="13513030" y="7360408"/>
            <a:ext cx="4790177" cy="76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الاعداد الصحيحة السالبة </a:t>
            </a:r>
          </a:p>
        </p:txBody>
      </p:sp>
      <p:sp>
        <p:nvSpPr>
          <p:cNvPr id="904" name="الصفر"/>
          <p:cNvSpPr txBox="1"/>
          <p:nvPr/>
        </p:nvSpPr>
        <p:spPr>
          <a:xfrm>
            <a:off x="7665727" y="6725673"/>
            <a:ext cx="4850703" cy="76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الصفر</a:t>
            </a:r>
          </a:p>
        </p:txBody>
      </p:sp>
      <p:sp>
        <p:nvSpPr>
          <p:cNvPr id="905" name="يمين"/>
          <p:cNvSpPr/>
          <p:nvPr/>
        </p:nvSpPr>
        <p:spPr>
          <a:xfrm>
            <a:off x="11174865" y="4590382"/>
            <a:ext cx="1432807" cy="650740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يمين </a:t>
            </a:r>
          </a:p>
        </p:txBody>
      </p:sp>
      <p:sp>
        <p:nvSpPr>
          <p:cNvPr id="906" name="ربح"/>
          <p:cNvSpPr/>
          <p:nvPr/>
        </p:nvSpPr>
        <p:spPr>
          <a:xfrm>
            <a:off x="11174865" y="5293467"/>
            <a:ext cx="1432807" cy="60067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ربح</a:t>
            </a:r>
          </a:p>
        </p:txBody>
      </p:sp>
      <p:sp>
        <p:nvSpPr>
          <p:cNvPr id="907" name="لاعلى"/>
          <p:cNvSpPr/>
          <p:nvPr/>
        </p:nvSpPr>
        <p:spPr>
          <a:xfrm>
            <a:off x="7721542" y="5303893"/>
            <a:ext cx="1544437" cy="590250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لاعلى </a:t>
            </a:r>
          </a:p>
        </p:txBody>
      </p:sp>
      <p:sp>
        <p:nvSpPr>
          <p:cNvPr id="908" name="فوق"/>
          <p:cNvSpPr/>
          <p:nvPr/>
        </p:nvSpPr>
        <p:spPr>
          <a:xfrm>
            <a:off x="7721542" y="4689916"/>
            <a:ext cx="1544437" cy="55120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فوق</a:t>
            </a:r>
          </a:p>
        </p:txBody>
      </p:sp>
      <p:sp>
        <p:nvSpPr>
          <p:cNvPr id="909" name="يسار"/>
          <p:cNvSpPr/>
          <p:nvPr/>
        </p:nvSpPr>
        <p:spPr>
          <a:xfrm>
            <a:off x="16972705" y="8202533"/>
            <a:ext cx="1432806" cy="650740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يسار </a:t>
            </a:r>
          </a:p>
        </p:txBody>
      </p:sp>
      <p:sp>
        <p:nvSpPr>
          <p:cNvPr id="910" name="خسارة"/>
          <p:cNvSpPr/>
          <p:nvPr/>
        </p:nvSpPr>
        <p:spPr>
          <a:xfrm>
            <a:off x="16972705" y="8905618"/>
            <a:ext cx="1432806" cy="60067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خسارة</a:t>
            </a:r>
          </a:p>
        </p:txBody>
      </p:sp>
      <p:sp>
        <p:nvSpPr>
          <p:cNvPr id="911" name="لاسفل"/>
          <p:cNvSpPr/>
          <p:nvPr/>
        </p:nvSpPr>
        <p:spPr>
          <a:xfrm>
            <a:off x="13519380" y="8916044"/>
            <a:ext cx="1544437" cy="590250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لاسفل </a:t>
            </a:r>
          </a:p>
        </p:txBody>
      </p:sp>
      <p:sp>
        <p:nvSpPr>
          <p:cNvPr id="912" name="تحت"/>
          <p:cNvSpPr/>
          <p:nvPr/>
        </p:nvSpPr>
        <p:spPr>
          <a:xfrm>
            <a:off x="13519380" y="8302067"/>
            <a:ext cx="1544437" cy="55120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تحت</a:t>
            </a:r>
          </a:p>
        </p:txBody>
      </p:sp>
      <p:sp>
        <p:nvSpPr>
          <p:cNvPr id="913" name="لا ربح ولاخسارة"/>
          <p:cNvSpPr/>
          <p:nvPr/>
        </p:nvSpPr>
        <p:spPr>
          <a:xfrm>
            <a:off x="8747882" y="8577670"/>
            <a:ext cx="2686393" cy="688141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 ربح ولاخسارة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50"/>
                            </p:stCondLst>
                            <p:childTnLst>
                              <p:par>
                                <p:cTn id="34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50"/>
                            </p:stCondLst>
                            <p:childTnLst>
                              <p:par>
                                <p:cTn id="39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150"/>
                            </p:stCondLst>
                            <p:childTnLst>
                              <p:par>
                                <p:cTn id="44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50"/>
                            </p:stCondLst>
                            <p:childTnLst>
                              <p:par>
                                <p:cTn id="49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950"/>
                            </p:stCondLst>
                            <p:childTnLst>
                              <p:par>
                                <p:cTn id="54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950"/>
                            </p:stCondLst>
                            <p:childTnLst>
                              <p:par>
                                <p:cTn id="59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700"/>
                            </p:stCondLst>
                            <p:childTnLst>
                              <p:par>
                                <p:cTn id="64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300"/>
                            </p:stCondLst>
                            <p:childTnLst>
                              <p:par>
                                <p:cTn id="74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8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100"/>
                            </p:stCondLst>
                            <p:childTnLst>
                              <p:par>
                                <p:cTn id="79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900"/>
                            </p:stCondLst>
                            <p:childTnLst>
                              <p:par>
                                <p:cTn id="84" presetClass="entr" nodeType="afterEffect" presetSubtype="2" presetID="2" grpId="1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900"/>
                            </p:stCondLst>
                            <p:childTnLst>
                              <p:par>
                                <p:cTn id="89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900"/>
                            </p:stCondLst>
                            <p:childTnLst>
                              <p:par>
                                <p:cTn id="93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650"/>
                            </p:stCondLst>
                            <p:childTnLst>
                              <p:par>
                                <p:cTn id="98" presetClass="entr" nodeType="afterEffect" presetSubtype="16" presetID="23" grpId="20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8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5" grpId="17"/>
      <p:bldP build="whole" bldLvl="1" animBg="1" rev="0" advAuto="0" spid="901" grpId="18"/>
      <p:bldP build="whole" bldLvl="1" animBg="1" rev="0" advAuto="0" spid="905" grpId="6"/>
      <p:bldP build="whole" bldLvl="1" animBg="1" rev="0" advAuto="0" spid="900" grpId="11"/>
      <p:bldP build="whole" bldLvl="1" animBg="1" rev="0" advAuto="0" spid="906" grpId="9"/>
      <p:bldP build="whole" bldLvl="1" animBg="1" rev="0" advAuto="0" spid="910" grpId="15"/>
      <p:bldP build="whole" bldLvl="1" animBg="1" rev="0" advAuto="0" spid="912" grpId="14"/>
      <p:bldP build="whole" bldLvl="1" animBg="1" rev="0" advAuto="0" spid="903" grpId="12"/>
      <p:bldP build="whole" bldLvl="1" animBg="1" rev="0" advAuto="0" spid="911" grpId="16"/>
      <p:bldP build="whole" bldLvl="1" animBg="1" rev="0" advAuto="0" spid="908" grpId="7"/>
      <p:bldP build="whole" bldLvl="1" animBg="1" rev="0" advAuto="0" spid="902" grpId="5"/>
      <p:bldP build="whole" bldLvl="1" animBg="1" rev="0" advAuto="0" spid="894" grpId="3"/>
      <p:bldP build="whole" bldLvl="1" animBg="1" rev="0" advAuto="0" spid="897" grpId="10"/>
      <p:bldP build="whole" bldLvl="1" animBg="1" rev="0" advAuto="0" spid="898" grpId="2"/>
      <p:bldP build="whole" bldLvl="1" animBg="1" rev="0" advAuto="0" spid="904" grpId="19"/>
      <p:bldP build="whole" bldLvl="1" animBg="1" rev="0" advAuto="0" spid="907" grpId="8"/>
      <p:bldP build="whole" bldLvl="1" animBg="1" rev="0" advAuto="0" spid="899" grpId="4"/>
      <p:bldP build="whole" bldLvl="1" animBg="1" rev="0" advAuto="0" spid="913" grpId="20"/>
      <p:bldP build="whole" bldLvl="1" animBg="1" rev="0" advAuto="0" spid="909" grpId="13"/>
      <p:bldP build="whole" bldLvl="1" animBg="1" rev="0" advAuto="0" spid="89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1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٥٠</a:t>
              </a:r>
            </a:p>
          </p:txBody>
        </p:sp>
      </p:grpSp>
      <p:sp>
        <p:nvSpPr>
          <p:cNvPr id="91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27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924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20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1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2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3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5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926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30" name="تجميع"/>
          <p:cNvGrpSpPr/>
          <p:nvPr/>
        </p:nvGrpSpPr>
        <p:grpSpPr>
          <a:xfrm>
            <a:off x="18085908" y="5872996"/>
            <a:ext cx="1292538" cy="1089660"/>
            <a:chOff x="0" y="-63500"/>
            <a:chExt cx="1292536" cy="1089658"/>
          </a:xfrm>
        </p:grpSpPr>
        <p:pic>
          <p:nvPicPr>
            <p:cNvPr id="92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9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931" name="Google Shape;2000;p30"/>
          <p:cNvSpPr/>
          <p:nvPr/>
        </p:nvSpPr>
        <p:spPr>
          <a:xfrm>
            <a:off x="19257649" y="8026260"/>
            <a:ext cx="854064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32" name="IMG_0539.png" descr="IMG_0539.png"/>
          <p:cNvPicPr>
            <a:picLocks noChangeAspect="1"/>
          </p:cNvPicPr>
          <p:nvPr/>
        </p:nvPicPr>
        <p:blipFill>
          <a:blip r:embed="rId4">
            <a:extLst/>
          </a:blip>
          <a:srcRect l="40224" t="21985" r="21960" b="71812"/>
          <a:stretch>
            <a:fillRect/>
          </a:stretch>
        </p:blipFill>
        <p:spPr>
          <a:xfrm>
            <a:off x="4226959" y="3485538"/>
            <a:ext cx="8140713" cy="100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IMG_0539.png" descr="IMG_0539.png"/>
          <p:cNvPicPr>
            <a:picLocks noChangeAspect="1"/>
          </p:cNvPicPr>
          <p:nvPr/>
        </p:nvPicPr>
        <p:blipFill>
          <a:blip r:embed="rId4">
            <a:extLst/>
          </a:blip>
          <a:srcRect l="36455" t="28266" r="13104" b="65531"/>
          <a:stretch>
            <a:fillRect/>
          </a:stretch>
        </p:blipFill>
        <p:spPr>
          <a:xfrm>
            <a:off x="7037231" y="5793197"/>
            <a:ext cx="10858761" cy="100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G_0539.png" descr="IMG_0539.png"/>
          <p:cNvPicPr>
            <a:picLocks noChangeAspect="1"/>
          </p:cNvPicPr>
          <p:nvPr/>
        </p:nvPicPr>
        <p:blipFill>
          <a:blip r:embed="rId4">
            <a:extLst/>
          </a:blip>
          <a:srcRect l="36079" t="42474" r="12560" b="51751"/>
          <a:stretch>
            <a:fillRect/>
          </a:stretch>
        </p:blipFill>
        <p:spPr>
          <a:xfrm>
            <a:off x="6839190" y="8019548"/>
            <a:ext cx="11056935" cy="9322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7" name="تجميع"/>
          <p:cNvGrpSpPr/>
          <p:nvPr/>
        </p:nvGrpSpPr>
        <p:grpSpPr>
          <a:xfrm>
            <a:off x="18085908" y="7956048"/>
            <a:ext cx="1292538" cy="1089660"/>
            <a:chOff x="0" y="-63500"/>
            <a:chExt cx="1292536" cy="1089658"/>
          </a:xfrm>
        </p:grpSpPr>
        <p:pic>
          <p:nvPicPr>
            <p:cNvPr id="93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6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938" name="١٢ ١٢" descr="١٢ ١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780" y="7704118"/>
            <a:ext cx="3755378" cy="187338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939" name="-٥ -٥" descr="-٥ -٥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4459" y="5306683"/>
            <a:ext cx="3739871" cy="176667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944" name="تجميع"/>
          <p:cNvGrpSpPr/>
          <p:nvPr/>
        </p:nvGrpSpPr>
        <p:grpSpPr>
          <a:xfrm rot="16200000">
            <a:off x="10959310" y="-1023849"/>
            <a:ext cx="242044" cy="16685127"/>
            <a:chOff x="-44450" y="-44450"/>
            <a:chExt cx="242042" cy="16685125"/>
          </a:xfrm>
        </p:grpSpPr>
        <p:pic>
          <p:nvPicPr>
            <p:cNvPr id="940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503407" y="9939675"/>
              <a:ext cx="13313100" cy="88901"/>
            </a:xfrm>
            <a:prstGeom prst="rect">
              <a:avLst/>
            </a:prstGeom>
            <a:effectLst/>
          </p:spPr>
        </p:pic>
        <p:pic>
          <p:nvPicPr>
            <p:cNvPr id="942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6894177" y="6805276"/>
              <a:ext cx="13788354" cy="88901"/>
            </a:xfrm>
            <a:prstGeom prst="rect">
              <a:avLst/>
            </a:prstGeom>
            <a:effectLst/>
          </p:spPr>
        </p:pic>
      </p:grpSp>
      <p:pic>
        <p:nvPicPr>
          <p:cNvPr id="945" name="Picture 3" descr="Picture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72620" y="9322359"/>
            <a:ext cx="2029472" cy="3069146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مستطيل مستدير الزوايا"/>
          <p:cNvSpPr/>
          <p:nvPr/>
        </p:nvSpPr>
        <p:spPr>
          <a:xfrm>
            <a:off x="12675969" y="5617038"/>
            <a:ext cx="867922" cy="1353635"/>
          </a:xfrm>
          <a:prstGeom prst="roundRect">
            <a:avLst>
              <a:gd name="adj" fmla="val 15778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7" name="سالب"/>
          <p:cNvSpPr/>
          <p:nvPr/>
        </p:nvSpPr>
        <p:spPr>
          <a:xfrm>
            <a:off x="11905187" y="4998934"/>
            <a:ext cx="2409487" cy="741625"/>
          </a:xfrm>
          <a:prstGeom prst="roundRect">
            <a:avLst>
              <a:gd name="adj" fmla="val 1504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سالب</a:t>
            </a:r>
          </a:p>
        </p:txBody>
      </p:sp>
      <p:sp>
        <p:nvSpPr>
          <p:cNvPr id="948" name="مستطيل مستدير الزوايا"/>
          <p:cNvSpPr/>
          <p:nvPr/>
        </p:nvSpPr>
        <p:spPr>
          <a:xfrm>
            <a:off x="8999448" y="5645306"/>
            <a:ext cx="1016865" cy="1353636"/>
          </a:xfrm>
          <a:prstGeom prst="roundRect">
            <a:avLst>
              <a:gd name="adj" fmla="val 13467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9" name="مستطيل مستدير الزوايا"/>
          <p:cNvSpPr/>
          <p:nvPr/>
        </p:nvSpPr>
        <p:spPr>
          <a:xfrm>
            <a:off x="12466679" y="7963991"/>
            <a:ext cx="867922" cy="1353636"/>
          </a:xfrm>
          <a:prstGeom prst="roundRect">
            <a:avLst>
              <a:gd name="adj" fmla="val 15778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50" name="مستطيل مستدير الزوايا"/>
          <p:cNvSpPr/>
          <p:nvPr/>
        </p:nvSpPr>
        <p:spPr>
          <a:xfrm>
            <a:off x="9582352" y="7963991"/>
            <a:ext cx="1031760" cy="1510026"/>
          </a:xfrm>
          <a:prstGeom prst="roundRect">
            <a:avLst>
              <a:gd name="adj" fmla="val 13273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51" name="موجب"/>
          <p:cNvSpPr/>
          <p:nvPr/>
        </p:nvSpPr>
        <p:spPr>
          <a:xfrm>
            <a:off x="8811569" y="7395285"/>
            <a:ext cx="2409487" cy="741626"/>
          </a:xfrm>
          <a:prstGeom prst="roundRect">
            <a:avLst>
              <a:gd name="adj" fmla="val 1504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01C7F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موجب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1"/>
      <p:bldP build="whole" bldLvl="1" animBg="1" rev="0" advAuto="0" spid="939" grpId="4"/>
      <p:bldP build="whole" bldLvl="1" animBg="1" rev="0" advAuto="0" spid="947" grpId="2"/>
      <p:bldP build="whole" bldLvl="1" animBg="1" rev="0" advAuto="0" spid="951" grpId="6"/>
      <p:bldP build="whole" bldLvl="1" animBg="1" rev="0" advAuto="0" spid="950" grpId="5"/>
      <p:bldP build="whole" bldLvl="1" animBg="1" rev="0" advAuto="0" spid="949" grpId="7"/>
      <p:bldP build="whole" bldLvl="1" animBg="1" rev="0" advAuto="0" spid="938" grpId="8"/>
      <p:bldP build="whole" bldLvl="1" animBg="1" rev="0" advAuto="0" spid="94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٥٠</a:t>
              </a:r>
            </a:p>
          </p:txBody>
        </p:sp>
      </p:grpSp>
      <p:sp>
        <p:nvSpPr>
          <p:cNvPr id="9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5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6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5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6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6" name="مستطيل 92"/>
          <p:cNvSpPr txBox="1"/>
          <p:nvPr/>
        </p:nvSpPr>
        <p:spPr>
          <a:xfrm>
            <a:off x="7937340" y="4632864"/>
            <a:ext cx="8890681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أكتب عدداً صحيحاً لكل مما يأتي :</a:t>
            </a:r>
          </a:p>
        </p:txBody>
      </p:sp>
      <p:pic>
        <p:nvPicPr>
          <p:cNvPr id="96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7770375"/>
            <a:ext cx="3022741" cy="45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9" name="تجميع"/>
          <p:cNvGrpSpPr/>
          <p:nvPr/>
        </p:nvGrpSpPr>
        <p:grpSpPr>
          <a:xfrm>
            <a:off x="19207959" y="8146791"/>
            <a:ext cx="1687982" cy="1522182"/>
            <a:chOff x="0" y="0"/>
            <a:chExt cx="1687981" cy="1522181"/>
          </a:xfrm>
        </p:grpSpPr>
        <p:pic>
          <p:nvPicPr>
            <p:cNvPr id="968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78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969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0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71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77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972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3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4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5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6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82" name="تجميع"/>
          <p:cNvGrpSpPr/>
          <p:nvPr/>
        </p:nvGrpSpPr>
        <p:grpSpPr>
          <a:xfrm>
            <a:off x="17122914" y="6365983"/>
            <a:ext cx="1590041" cy="1325851"/>
            <a:chOff x="0" y="-63500"/>
            <a:chExt cx="1590039" cy="1325850"/>
          </a:xfrm>
        </p:grpSpPr>
        <p:pic>
          <p:nvPicPr>
            <p:cNvPr id="980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16828020" y="8679574"/>
            <a:ext cx="1590041" cy="1325851"/>
            <a:chOff x="0" y="-63500"/>
            <a:chExt cx="1590039" cy="1325850"/>
          </a:xfrm>
        </p:grpSpPr>
        <p:pic>
          <p:nvPicPr>
            <p:cNvPr id="983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990" name="تجميع"/>
          <p:cNvGrpSpPr/>
          <p:nvPr/>
        </p:nvGrpSpPr>
        <p:grpSpPr>
          <a:xfrm rot="16200000">
            <a:off x="10833466" y="-95318"/>
            <a:ext cx="177801" cy="16625543"/>
            <a:chOff x="-44450" y="-44449"/>
            <a:chExt cx="177800" cy="16625541"/>
          </a:xfrm>
        </p:grpSpPr>
        <p:pic>
          <p:nvPicPr>
            <p:cNvPr id="98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88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991" name="٦ درجات فوق الطبيعي"/>
          <p:cNvSpPr txBox="1"/>
          <p:nvPr/>
        </p:nvSpPr>
        <p:spPr>
          <a:xfrm>
            <a:off x="10091009" y="6453885"/>
            <a:ext cx="7031906" cy="199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66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٦ درجات فوق الطبيعي</a:t>
            </a:r>
          </a:p>
        </p:txBody>
      </p:sp>
      <p:sp>
        <p:nvSpPr>
          <p:cNvPr id="992" name="٥ سم دون  الطبيعي"/>
          <p:cNvSpPr txBox="1"/>
          <p:nvPr/>
        </p:nvSpPr>
        <p:spPr>
          <a:xfrm>
            <a:off x="10404454" y="8887920"/>
            <a:ext cx="6161783" cy="95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66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٥ سم دون  الطبيعي </a:t>
            </a:r>
          </a:p>
        </p:txBody>
      </p:sp>
      <p:pic>
        <p:nvPicPr>
          <p:cNvPr id="993" name="٦ ٦" descr="٦ ٦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21553" y="6227772"/>
            <a:ext cx="3755378" cy="187338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994" name="-٥ -٥" descr="-٥ -٥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63838" y="8490911"/>
            <a:ext cx="3739871" cy="176667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995" name="مستطيل مستدير الزوايا"/>
          <p:cNvSpPr/>
          <p:nvPr/>
        </p:nvSpPr>
        <p:spPr>
          <a:xfrm>
            <a:off x="12685647" y="6207642"/>
            <a:ext cx="1550921" cy="1550921"/>
          </a:xfrm>
          <a:prstGeom prst="roundRect">
            <a:avLst>
              <a:gd name="adj" fmla="val 9069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96" name="موجب"/>
          <p:cNvSpPr/>
          <p:nvPr/>
        </p:nvSpPr>
        <p:spPr>
          <a:xfrm>
            <a:off x="12192000" y="5498847"/>
            <a:ext cx="2409487" cy="741626"/>
          </a:xfrm>
          <a:prstGeom prst="roundRect">
            <a:avLst>
              <a:gd name="adj" fmla="val 1504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01C7F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موجب</a:t>
            </a:r>
          </a:p>
        </p:txBody>
      </p:sp>
      <p:sp>
        <p:nvSpPr>
          <p:cNvPr id="997" name="مستطيل مستدير الزوايا"/>
          <p:cNvSpPr/>
          <p:nvPr/>
        </p:nvSpPr>
        <p:spPr>
          <a:xfrm>
            <a:off x="16254993" y="6278784"/>
            <a:ext cx="867922" cy="1353636"/>
          </a:xfrm>
          <a:prstGeom prst="roundRect">
            <a:avLst>
              <a:gd name="adj" fmla="val 15778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98" name="مستطيل مستدير الزوايا"/>
          <p:cNvSpPr/>
          <p:nvPr/>
        </p:nvSpPr>
        <p:spPr>
          <a:xfrm>
            <a:off x="13044382" y="8802488"/>
            <a:ext cx="1557105" cy="144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96" y="0"/>
                </a:moveTo>
                <a:lnTo>
                  <a:pt x="2904" y="0"/>
                </a:lnTo>
                <a:cubicBezTo>
                  <a:pt x="2052" y="0"/>
                  <a:pt x="1541" y="0"/>
                  <a:pt x="1200" y="154"/>
                </a:cubicBezTo>
                <a:cubicBezTo>
                  <a:pt x="708" y="347"/>
                  <a:pt x="321" y="765"/>
                  <a:pt x="142" y="1295"/>
                </a:cubicBezTo>
                <a:cubicBezTo>
                  <a:pt x="0" y="1663"/>
                  <a:pt x="0" y="2215"/>
                  <a:pt x="0" y="3135"/>
                </a:cubicBezTo>
                <a:lnTo>
                  <a:pt x="0" y="18465"/>
                </a:lnTo>
                <a:cubicBezTo>
                  <a:pt x="0" y="19385"/>
                  <a:pt x="0" y="19937"/>
                  <a:pt x="142" y="20305"/>
                </a:cubicBezTo>
                <a:cubicBezTo>
                  <a:pt x="321" y="20835"/>
                  <a:pt x="708" y="21253"/>
                  <a:pt x="1200" y="21446"/>
                </a:cubicBezTo>
                <a:cubicBezTo>
                  <a:pt x="1541" y="21600"/>
                  <a:pt x="2052" y="21600"/>
                  <a:pt x="2904" y="21600"/>
                </a:cubicBezTo>
                <a:lnTo>
                  <a:pt x="18696" y="21600"/>
                </a:lnTo>
                <a:cubicBezTo>
                  <a:pt x="19548" y="21600"/>
                  <a:pt x="20059" y="21600"/>
                  <a:pt x="20400" y="21446"/>
                </a:cubicBezTo>
                <a:cubicBezTo>
                  <a:pt x="20892" y="21253"/>
                  <a:pt x="21279" y="20835"/>
                  <a:pt x="21458" y="20305"/>
                </a:cubicBezTo>
                <a:cubicBezTo>
                  <a:pt x="21600" y="19937"/>
                  <a:pt x="21600" y="19385"/>
                  <a:pt x="21600" y="18465"/>
                </a:cubicBezTo>
                <a:lnTo>
                  <a:pt x="21600" y="3135"/>
                </a:lnTo>
                <a:cubicBezTo>
                  <a:pt x="21600" y="2215"/>
                  <a:pt x="21600" y="1663"/>
                  <a:pt x="21458" y="1295"/>
                </a:cubicBezTo>
                <a:cubicBezTo>
                  <a:pt x="21279" y="765"/>
                  <a:pt x="20892" y="347"/>
                  <a:pt x="20400" y="154"/>
                </a:cubicBezTo>
                <a:cubicBezTo>
                  <a:pt x="20059" y="0"/>
                  <a:pt x="19548" y="0"/>
                  <a:pt x="18696" y="0"/>
                </a:cubicBezTo>
                <a:close/>
              </a:path>
            </a:pathLst>
          </a:cu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99" name="سالب"/>
          <p:cNvSpPr/>
          <p:nvPr/>
        </p:nvSpPr>
        <p:spPr>
          <a:xfrm>
            <a:off x="12841832" y="8217453"/>
            <a:ext cx="2409487" cy="741626"/>
          </a:xfrm>
          <a:prstGeom prst="roundRect">
            <a:avLst>
              <a:gd name="adj" fmla="val 1504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سالب</a:t>
            </a:r>
          </a:p>
        </p:txBody>
      </p:sp>
      <p:sp>
        <p:nvSpPr>
          <p:cNvPr id="1000" name="مستطيل مستدير الزوايا"/>
          <p:cNvSpPr/>
          <p:nvPr/>
        </p:nvSpPr>
        <p:spPr>
          <a:xfrm>
            <a:off x="15811155" y="8670606"/>
            <a:ext cx="1016866" cy="1353636"/>
          </a:xfrm>
          <a:prstGeom prst="roundRect">
            <a:avLst>
              <a:gd name="adj" fmla="val 13467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8" grpId="5"/>
      <p:bldP build="whole" bldLvl="1" animBg="1" rev="0" advAuto="0" spid="993" grpId="4"/>
      <p:bldP build="whole" bldLvl="1" animBg="1" rev="0" advAuto="0" spid="997" grpId="3"/>
      <p:bldP build="whole" bldLvl="1" animBg="1" rev="0" advAuto="0" spid="995" grpId="1"/>
      <p:bldP build="whole" bldLvl="1" animBg="1" rev="0" advAuto="0" spid="1000" grpId="7"/>
      <p:bldP build="whole" bldLvl="1" animBg="1" rev="0" advAuto="0" spid="996" grpId="2"/>
      <p:bldP build="whole" bldLvl="1" animBg="1" rev="0" advAuto="0" spid="994" grpId="8"/>
      <p:bldP build="whole" bldLvl="1" animBg="1" rev="0" advAuto="0" spid="999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0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799313"/>
            <a:ext cx="2843201" cy="429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1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0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1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1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122930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1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018" name="مستطيل 92"/>
          <p:cNvSpPr txBox="1"/>
          <p:nvPr/>
        </p:nvSpPr>
        <p:spPr>
          <a:xfrm>
            <a:off x="4921208" y="4704873"/>
            <a:ext cx="15087658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أكتب عدداً صحيحاً لكل مما يأتي :</a:t>
            </a:r>
          </a:p>
        </p:txBody>
      </p:sp>
      <p:grpSp>
        <p:nvGrpSpPr>
          <p:cNvPr id="1023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101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102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1026" name="تجميع"/>
          <p:cNvGrpSpPr/>
          <p:nvPr/>
        </p:nvGrpSpPr>
        <p:grpSpPr>
          <a:xfrm>
            <a:off x="17440445" y="6014149"/>
            <a:ext cx="1590041" cy="1325851"/>
            <a:chOff x="0" y="-63500"/>
            <a:chExt cx="1590039" cy="1325850"/>
          </a:xfrm>
        </p:grpSpPr>
        <p:pic>
          <p:nvPicPr>
            <p:cNvPr id="1024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2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029" name="تجميع"/>
          <p:cNvGrpSpPr/>
          <p:nvPr/>
        </p:nvGrpSpPr>
        <p:grpSpPr>
          <a:xfrm>
            <a:off x="17492279" y="7796205"/>
            <a:ext cx="1590041" cy="1325851"/>
            <a:chOff x="0" y="-63500"/>
            <a:chExt cx="1590039" cy="1325850"/>
          </a:xfrm>
        </p:grpSpPr>
        <p:pic>
          <p:nvPicPr>
            <p:cNvPr id="102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2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1030" name="خسارة ٣ ريالات"/>
          <p:cNvSpPr txBox="1"/>
          <p:nvPr/>
        </p:nvSpPr>
        <p:spPr>
          <a:xfrm>
            <a:off x="12465037" y="6077649"/>
            <a:ext cx="5027243" cy="117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154" sz="7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خسارة ٣ ريالات </a:t>
            </a:r>
          </a:p>
        </p:txBody>
      </p:sp>
      <p:sp>
        <p:nvSpPr>
          <p:cNvPr id="1031" name="٣درجات مئوية تحت الصفر"/>
          <p:cNvSpPr txBox="1"/>
          <p:nvPr/>
        </p:nvSpPr>
        <p:spPr>
          <a:xfrm>
            <a:off x="9410955" y="7832859"/>
            <a:ext cx="8081325" cy="128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154" sz="7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٣درجات مئوية تحت الصفر </a:t>
            </a:r>
          </a:p>
        </p:txBody>
      </p:sp>
      <p:grpSp>
        <p:nvGrpSpPr>
          <p:cNvPr id="1036" name="تجميع"/>
          <p:cNvGrpSpPr/>
          <p:nvPr/>
        </p:nvGrpSpPr>
        <p:grpSpPr>
          <a:xfrm rot="16200000">
            <a:off x="10041591" y="1049136"/>
            <a:ext cx="177801" cy="16625543"/>
            <a:chOff x="-44450" y="-44449"/>
            <a:chExt cx="177800" cy="16625541"/>
          </a:xfrm>
        </p:grpSpPr>
        <p:pic>
          <p:nvPicPr>
            <p:cNvPr id="103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103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1039" name="تجميع"/>
          <p:cNvGrpSpPr/>
          <p:nvPr/>
        </p:nvGrpSpPr>
        <p:grpSpPr>
          <a:xfrm>
            <a:off x="17386355" y="9538259"/>
            <a:ext cx="1590041" cy="1325851"/>
            <a:chOff x="0" y="-63500"/>
            <a:chExt cx="1590039" cy="1325850"/>
          </a:xfrm>
        </p:grpSpPr>
        <p:pic>
          <p:nvPicPr>
            <p:cNvPr id="103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3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40" name="توفير بمقدار ١٦ ريالًا"/>
          <p:cNvSpPr txBox="1"/>
          <p:nvPr/>
        </p:nvSpPr>
        <p:spPr>
          <a:xfrm>
            <a:off x="10154142" y="9406357"/>
            <a:ext cx="8081324" cy="128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154" sz="7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توفير بمقدار ١٦ ريالًا </a:t>
            </a:r>
          </a:p>
        </p:txBody>
      </p:sp>
      <p:pic>
        <p:nvPicPr>
          <p:cNvPr id="1041" name="١٦ ١٦" descr="١٦ ١٦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04492" y="9589059"/>
            <a:ext cx="4687551" cy="130633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042" name="-٣ -٣" descr="-٣ -٣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04492" y="6064949"/>
            <a:ext cx="4516051" cy="126228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043" name="-٣ -٣" descr="-٣ -٣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04492" y="7911896"/>
            <a:ext cx="4516051" cy="126228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1044" name="مستطيل مستدير الزوايا"/>
          <p:cNvSpPr/>
          <p:nvPr/>
        </p:nvSpPr>
        <p:spPr>
          <a:xfrm>
            <a:off x="15162251" y="6358549"/>
            <a:ext cx="2103097" cy="813475"/>
          </a:xfrm>
          <a:prstGeom prst="roundRect">
            <a:avLst>
              <a:gd name="adj" fmla="val 16835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45" name="سالب"/>
          <p:cNvSpPr/>
          <p:nvPr/>
        </p:nvSpPr>
        <p:spPr>
          <a:xfrm>
            <a:off x="14978659" y="5724072"/>
            <a:ext cx="2762182" cy="838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9" y="21600"/>
                </a:moveTo>
                <a:lnTo>
                  <a:pt x="20071" y="21600"/>
                </a:lnTo>
                <a:cubicBezTo>
                  <a:pt x="20520" y="21600"/>
                  <a:pt x="20789" y="21600"/>
                  <a:pt x="20968" y="21353"/>
                </a:cubicBezTo>
                <a:cubicBezTo>
                  <a:pt x="21227" y="21043"/>
                  <a:pt x="21431" y="20372"/>
                  <a:pt x="21525" y="19519"/>
                </a:cubicBezTo>
                <a:cubicBezTo>
                  <a:pt x="21600" y="18928"/>
                  <a:pt x="21600" y="18041"/>
                  <a:pt x="21600" y="16563"/>
                </a:cubicBezTo>
                <a:lnTo>
                  <a:pt x="21600" y="5037"/>
                </a:lnTo>
                <a:cubicBezTo>
                  <a:pt x="21600" y="3559"/>
                  <a:pt x="21600" y="2672"/>
                  <a:pt x="21525" y="2081"/>
                </a:cubicBezTo>
                <a:cubicBezTo>
                  <a:pt x="21431" y="1228"/>
                  <a:pt x="21227" y="557"/>
                  <a:pt x="20968" y="247"/>
                </a:cubicBezTo>
                <a:cubicBezTo>
                  <a:pt x="20789" y="0"/>
                  <a:pt x="20520" y="0"/>
                  <a:pt x="20071" y="0"/>
                </a:cubicBezTo>
                <a:lnTo>
                  <a:pt x="1529" y="0"/>
                </a:lnTo>
                <a:cubicBezTo>
                  <a:pt x="1080" y="0"/>
                  <a:pt x="811" y="0"/>
                  <a:pt x="632" y="247"/>
                </a:cubicBezTo>
                <a:cubicBezTo>
                  <a:pt x="373" y="557"/>
                  <a:pt x="169" y="1228"/>
                  <a:pt x="75" y="2081"/>
                </a:cubicBezTo>
                <a:cubicBezTo>
                  <a:pt x="0" y="2672"/>
                  <a:pt x="0" y="3559"/>
                  <a:pt x="0" y="5037"/>
                </a:cubicBezTo>
                <a:lnTo>
                  <a:pt x="0" y="16563"/>
                </a:lnTo>
                <a:cubicBezTo>
                  <a:pt x="0" y="18041"/>
                  <a:pt x="0" y="18928"/>
                  <a:pt x="75" y="19519"/>
                </a:cubicBezTo>
                <a:cubicBezTo>
                  <a:pt x="169" y="20372"/>
                  <a:pt x="373" y="21043"/>
                  <a:pt x="632" y="21353"/>
                </a:cubicBezTo>
                <a:cubicBezTo>
                  <a:pt x="811" y="21600"/>
                  <a:pt x="1080" y="21600"/>
                  <a:pt x="1529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سالب</a:t>
            </a:r>
          </a:p>
        </p:txBody>
      </p:sp>
      <p:sp>
        <p:nvSpPr>
          <p:cNvPr id="1046" name="مستطيل مستدير الزوايا"/>
          <p:cNvSpPr/>
          <p:nvPr/>
        </p:nvSpPr>
        <p:spPr>
          <a:xfrm>
            <a:off x="14727132" y="5986138"/>
            <a:ext cx="399896" cy="1353636"/>
          </a:xfrm>
          <a:prstGeom prst="roundRect">
            <a:avLst>
              <a:gd name="adj" fmla="val 34245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47" name="مستطيل مستدير الزوايا"/>
          <p:cNvSpPr/>
          <p:nvPr/>
        </p:nvSpPr>
        <p:spPr>
          <a:xfrm>
            <a:off x="11578588" y="8046555"/>
            <a:ext cx="1639584" cy="861804"/>
          </a:xfrm>
          <a:prstGeom prst="roundRect">
            <a:avLst>
              <a:gd name="adj" fmla="val 15890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48" name="سالب"/>
          <p:cNvSpPr/>
          <p:nvPr/>
        </p:nvSpPr>
        <p:spPr>
          <a:xfrm>
            <a:off x="11017289" y="7614892"/>
            <a:ext cx="2762182" cy="838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9" y="21600"/>
                </a:moveTo>
                <a:lnTo>
                  <a:pt x="20071" y="21600"/>
                </a:lnTo>
                <a:cubicBezTo>
                  <a:pt x="20520" y="21600"/>
                  <a:pt x="20789" y="21600"/>
                  <a:pt x="20968" y="21353"/>
                </a:cubicBezTo>
                <a:cubicBezTo>
                  <a:pt x="21227" y="21043"/>
                  <a:pt x="21431" y="20372"/>
                  <a:pt x="21525" y="19519"/>
                </a:cubicBezTo>
                <a:cubicBezTo>
                  <a:pt x="21600" y="18928"/>
                  <a:pt x="21600" y="18041"/>
                  <a:pt x="21600" y="16563"/>
                </a:cubicBezTo>
                <a:lnTo>
                  <a:pt x="21600" y="5037"/>
                </a:lnTo>
                <a:cubicBezTo>
                  <a:pt x="21600" y="3559"/>
                  <a:pt x="21600" y="2672"/>
                  <a:pt x="21525" y="2081"/>
                </a:cubicBezTo>
                <a:cubicBezTo>
                  <a:pt x="21431" y="1228"/>
                  <a:pt x="21227" y="557"/>
                  <a:pt x="20968" y="247"/>
                </a:cubicBezTo>
                <a:cubicBezTo>
                  <a:pt x="20789" y="0"/>
                  <a:pt x="20520" y="0"/>
                  <a:pt x="20071" y="0"/>
                </a:cubicBezTo>
                <a:lnTo>
                  <a:pt x="1529" y="0"/>
                </a:lnTo>
                <a:cubicBezTo>
                  <a:pt x="1080" y="0"/>
                  <a:pt x="811" y="0"/>
                  <a:pt x="632" y="247"/>
                </a:cubicBezTo>
                <a:cubicBezTo>
                  <a:pt x="373" y="557"/>
                  <a:pt x="169" y="1228"/>
                  <a:pt x="75" y="2081"/>
                </a:cubicBezTo>
                <a:cubicBezTo>
                  <a:pt x="0" y="2672"/>
                  <a:pt x="0" y="3559"/>
                  <a:pt x="0" y="5037"/>
                </a:cubicBezTo>
                <a:lnTo>
                  <a:pt x="0" y="16563"/>
                </a:lnTo>
                <a:cubicBezTo>
                  <a:pt x="0" y="18041"/>
                  <a:pt x="0" y="18928"/>
                  <a:pt x="75" y="19519"/>
                </a:cubicBezTo>
                <a:cubicBezTo>
                  <a:pt x="169" y="20372"/>
                  <a:pt x="373" y="21043"/>
                  <a:pt x="632" y="21353"/>
                </a:cubicBezTo>
                <a:cubicBezTo>
                  <a:pt x="811" y="21600"/>
                  <a:pt x="1080" y="21600"/>
                  <a:pt x="1529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سالب</a:t>
            </a:r>
          </a:p>
        </p:txBody>
      </p:sp>
      <p:sp>
        <p:nvSpPr>
          <p:cNvPr id="1049" name="مستطيل مستدير الزوايا"/>
          <p:cNvSpPr/>
          <p:nvPr/>
        </p:nvSpPr>
        <p:spPr>
          <a:xfrm>
            <a:off x="16986459" y="7887020"/>
            <a:ext cx="399896" cy="1353636"/>
          </a:xfrm>
          <a:prstGeom prst="roundRect">
            <a:avLst>
              <a:gd name="adj" fmla="val 34245"/>
            </a:avLst>
          </a:prstGeom>
          <a:solidFill>
            <a:srgbClr val="ED220D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50" name="مستطيل مستدير الزوايا"/>
          <p:cNvSpPr/>
          <p:nvPr/>
        </p:nvSpPr>
        <p:spPr>
          <a:xfrm>
            <a:off x="15546824" y="9706651"/>
            <a:ext cx="1784630" cy="938044"/>
          </a:xfrm>
          <a:prstGeom prst="roundRect">
            <a:avLst>
              <a:gd name="adj" fmla="val 15890"/>
            </a:avLst>
          </a:prstGeom>
          <a:solidFill>
            <a:srgbClr val="39B8E3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51" name="موجب"/>
          <p:cNvSpPr/>
          <p:nvPr/>
        </p:nvSpPr>
        <p:spPr>
          <a:xfrm>
            <a:off x="14927079" y="10463490"/>
            <a:ext cx="2762182" cy="838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9" y="21600"/>
                </a:moveTo>
                <a:lnTo>
                  <a:pt x="20071" y="21600"/>
                </a:lnTo>
                <a:cubicBezTo>
                  <a:pt x="20520" y="21600"/>
                  <a:pt x="20789" y="21600"/>
                  <a:pt x="20968" y="21353"/>
                </a:cubicBezTo>
                <a:cubicBezTo>
                  <a:pt x="21227" y="21043"/>
                  <a:pt x="21431" y="20372"/>
                  <a:pt x="21525" y="19519"/>
                </a:cubicBezTo>
                <a:cubicBezTo>
                  <a:pt x="21600" y="18928"/>
                  <a:pt x="21600" y="18041"/>
                  <a:pt x="21600" y="16563"/>
                </a:cubicBezTo>
                <a:lnTo>
                  <a:pt x="21600" y="5037"/>
                </a:lnTo>
                <a:cubicBezTo>
                  <a:pt x="21600" y="3559"/>
                  <a:pt x="21600" y="2672"/>
                  <a:pt x="21525" y="2081"/>
                </a:cubicBezTo>
                <a:cubicBezTo>
                  <a:pt x="21431" y="1228"/>
                  <a:pt x="21227" y="557"/>
                  <a:pt x="20968" y="247"/>
                </a:cubicBezTo>
                <a:cubicBezTo>
                  <a:pt x="20789" y="0"/>
                  <a:pt x="20520" y="0"/>
                  <a:pt x="20071" y="0"/>
                </a:cubicBezTo>
                <a:lnTo>
                  <a:pt x="1529" y="0"/>
                </a:lnTo>
                <a:cubicBezTo>
                  <a:pt x="1080" y="0"/>
                  <a:pt x="811" y="0"/>
                  <a:pt x="632" y="247"/>
                </a:cubicBezTo>
                <a:cubicBezTo>
                  <a:pt x="373" y="557"/>
                  <a:pt x="169" y="1228"/>
                  <a:pt x="75" y="2081"/>
                </a:cubicBezTo>
                <a:cubicBezTo>
                  <a:pt x="0" y="2672"/>
                  <a:pt x="0" y="3559"/>
                  <a:pt x="0" y="5037"/>
                </a:cubicBezTo>
                <a:lnTo>
                  <a:pt x="0" y="16563"/>
                </a:lnTo>
                <a:cubicBezTo>
                  <a:pt x="0" y="18041"/>
                  <a:pt x="0" y="18928"/>
                  <a:pt x="75" y="19519"/>
                </a:cubicBezTo>
                <a:cubicBezTo>
                  <a:pt x="169" y="20372"/>
                  <a:pt x="373" y="21043"/>
                  <a:pt x="632" y="21353"/>
                </a:cubicBezTo>
                <a:cubicBezTo>
                  <a:pt x="811" y="21600"/>
                  <a:pt x="1080" y="21600"/>
                  <a:pt x="1529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39B8E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موجب</a:t>
            </a:r>
          </a:p>
        </p:txBody>
      </p:sp>
      <p:sp>
        <p:nvSpPr>
          <p:cNvPr id="1052" name="مستطيل مستدير الزوايا"/>
          <p:cNvSpPr/>
          <p:nvPr/>
        </p:nvSpPr>
        <p:spPr>
          <a:xfrm>
            <a:off x="12554717" y="9615141"/>
            <a:ext cx="896901" cy="938043"/>
          </a:xfrm>
          <a:prstGeom prst="roundRect">
            <a:avLst>
              <a:gd name="adj" fmla="val 16619"/>
            </a:avLst>
          </a:prstGeom>
          <a:solidFill>
            <a:srgbClr val="39B8E3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1" grpId="10"/>
      <p:bldP build="whole" bldLvl="1" animBg="1" rev="0" advAuto="0" spid="1052" grpId="11"/>
      <p:bldP build="whole" bldLvl="1" animBg="1" rev="0" advAuto="0" spid="1044" grpId="1"/>
      <p:bldP build="whole" bldLvl="1" animBg="1" rev="0" advAuto="0" spid="1049" grpId="7"/>
      <p:bldP build="whole" bldLvl="1" animBg="1" rev="0" advAuto="0" spid="1047" grpId="5"/>
      <p:bldP build="whole" bldLvl="1" animBg="1" rev="0" advAuto="0" spid="1050" grpId="9"/>
      <p:bldP build="whole" bldLvl="1" animBg="1" rev="0" advAuto="0" spid="1043" grpId="8"/>
      <p:bldP build="whole" bldLvl="1" animBg="1" rev="0" advAuto="0" spid="1045" grpId="2"/>
      <p:bldP build="whole" bldLvl="1" animBg="1" rev="0" advAuto="0" spid="1048" grpId="6"/>
      <p:bldP build="whole" bldLvl="1" animBg="1" rev="0" advAuto="0" spid="1042" grpId="4"/>
      <p:bldP build="whole" bldLvl="1" animBg="1" rev="0" advAuto="0" spid="1046" grpId="3"/>
      <p:bldP build="whole" bldLvl="1" animBg="1" rev="0" advAuto="0" spid="1041" grpId="1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5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٥٣</a:t>
              </a:r>
            </a:p>
          </p:txBody>
        </p:sp>
      </p:grpSp>
      <p:sp>
        <p:nvSpPr>
          <p:cNvPr id="105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65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63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59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0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1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2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4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6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G_0222.jpeg" descr="IMG_0222.jpeg"/>
          <p:cNvPicPr>
            <a:picLocks noChangeAspect="1"/>
          </p:cNvPicPr>
          <p:nvPr/>
        </p:nvPicPr>
        <p:blipFill>
          <a:blip r:embed="rId3">
            <a:extLst/>
          </a:blip>
          <a:srcRect l="0" t="5370" r="0" b="5370"/>
          <a:stretch>
            <a:fillRect/>
          </a:stretch>
        </p:blipFill>
        <p:spPr>
          <a:xfrm>
            <a:off x="7788671" y="4566659"/>
            <a:ext cx="10054621" cy="673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086" y="7935334"/>
            <a:ext cx="10794547" cy="1910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7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07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7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83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8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7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82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grpSp>
        <p:nvGrpSpPr>
          <p:cNvPr id="1088" name="تجميع"/>
          <p:cNvGrpSpPr/>
          <p:nvPr/>
        </p:nvGrpSpPr>
        <p:grpSpPr>
          <a:xfrm rot="10800000">
            <a:off x="12378292" y="6185728"/>
            <a:ext cx="166373" cy="6022177"/>
            <a:chOff x="-44450" y="-44450"/>
            <a:chExt cx="166371" cy="6022175"/>
          </a:xfrm>
        </p:grpSpPr>
        <p:pic>
          <p:nvPicPr>
            <p:cNvPr id="1084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330854" y="3524950"/>
              <a:ext cx="4816652" cy="88901"/>
            </a:xfrm>
            <a:prstGeom prst="rect">
              <a:avLst/>
            </a:prstGeom>
            <a:effectLst/>
          </p:spPr>
        </p:pic>
        <p:pic>
          <p:nvPicPr>
            <p:cNvPr id="1086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493279" y="2404378"/>
              <a:ext cx="4986558" cy="88901"/>
            </a:xfrm>
            <a:prstGeom prst="rect">
              <a:avLst/>
            </a:prstGeom>
            <a:effectLst/>
          </p:spPr>
        </p:pic>
      </p:grpSp>
      <p:pic>
        <p:nvPicPr>
          <p:cNvPr id="1089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13072" y="5356393"/>
            <a:ext cx="77002" cy="83374"/>
          </a:xfrm>
          <a:prstGeom prst="rect">
            <a:avLst/>
          </a:prstGeom>
        </p:spPr>
      </p:pic>
      <p:pic>
        <p:nvPicPr>
          <p:cNvPr id="1091" name="IMG_0540.png" descr="IMG_0540.png"/>
          <p:cNvPicPr>
            <a:picLocks noChangeAspect="1"/>
          </p:cNvPicPr>
          <p:nvPr/>
        </p:nvPicPr>
        <p:blipFill>
          <a:blip r:embed="rId6">
            <a:extLst/>
          </a:blip>
          <a:srcRect l="48358" t="33816" r="20629" b="59154"/>
          <a:stretch>
            <a:fillRect/>
          </a:stretch>
        </p:blipFill>
        <p:spPr>
          <a:xfrm>
            <a:off x="6071846" y="4291412"/>
            <a:ext cx="11136551" cy="18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IMG_0540.png" descr="IMG_0540.png"/>
          <p:cNvPicPr>
            <a:picLocks noChangeAspect="1"/>
          </p:cNvPicPr>
          <p:nvPr/>
        </p:nvPicPr>
        <p:blipFill>
          <a:blip r:embed="rId6">
            <a:extLst/>
          </a:blip>
          <a:srcRect l="58412" t="41548" r="21044" b="53229"/>
          <a:stretch>
            <a:fillRect/>
          </a:stretch>
        </p:blipFill>
        <p:spPr>
          <a:xfrm>
            <a:off x="12500307" y="6267529"/>
            <a:ext cx="7291313" cy="1390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IMG_0540.png" descr="IMG_0540.png"/>
          <p:cNvPicPr>
            <a:picLocks noChangeAspect="1"/>
          </p:cNvPicPr>
          <p:nvPr/>
        </p:nvPicPr>
        <p:blipFill>
          <a:blip r:embed="rId6">
            <a:extLst/>
          </a:blip>
          <a:srcRect l="16792" t="57771" r="49999" b="37509"/>
          <a:stretch>
            <a:fillRect/>
          </a:stretch>
        </p:blipFill>
        <p:spPr>
          <a:xfrm>
            <a:off x="1625814" y="6450885"/>
            <a:ext cx="10387446" cy="1107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3100;p57"/>
          <p:cNvSpPr/>
          <p:nvPr/>
        </p:nvSpPr>
        <p:spPr>
          <a:xfrm>
            <a:off x="10186958" y="7563365"/>
            <a:ext cx="6592995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96" name="IMG_0541.png" descr="IMG_0541.png"/>
          <p:cNvPicPr>
            <a:picLocks noChangeAspect="1"/>
          </p:cNvPicPr>
          <p:nvPr/>
        </p:nvPicPr>
        <p:blipFill>
          <a:blip r:embed="rId2">
            <a:extLst/>
          </a:blip>
          <a:srcRect l="39781" t="27408" r="28541" b="66548"/>
          <a:stretch>
            <a:fillRect/>
          </a:stretch>
        </p:blipFill>
        <p:spPr>
          <a:xfrm>
            <a:off x="6968552" y="5290050"/>
            <a:ext cx="13029749" cy="18644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9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9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٥١</a:t>
              </a:r>
            </a:p>
          </p:txBody>
        </p:sp>
      </p:grpSp>
      <p:sp>
        <p:nvSpPr>
          <p:cNvPr id="110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0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10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107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103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4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5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6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08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09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13" name="تجميع"/>
          <p:cNvGrpSpPr/>
          <p:nvPr/>
        </p:nvGrpSpPr>
        <p:grpSpPr>
          <a:xfrm>
            <a:off x="18683052" y="5102354"/>
            <a:ext cx="1135769" cy="965200"/>
            <a:chOff x="0" y="-63500"/>
            <a:chExt cx="1135768" cy="965198"/>
          </a:xfrm>
        </p:grpSpPr>
        <p:pic>
          <p:nvPicPr>
            <p:cNvPr id="111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1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114" name="IMG_0541.png" descr="IMG_0541.png"/>
          <p:cNvPicPr>
            <a:picLocks noChangeAspect="1"/>
          </p:cNvPicPr>
          <p:nvPr/>
        </p:nvPicPr>
        <p:blipFill>
          <a:blip r:embed="rId4">
            <a:extLst/>
          </a:blip>
          <a:srcRect l="20748" t="35689" r="10943" b="57935"/>
          <a:stretch>
            <a:fillRect/>
          </a:stretch>
        </p:blipFill>
        <p:spPr>
          <a:xfrm>
            <a:off x="2839424" y="4925090"/>
            <a:ext cx="15640862" cy="109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IMG_0541.png" descr="IMG_0541.png"/>
          <p:cNvPicPr>
            <a:picLocks noChangeAspect="1"/>
          </p:cNvPicPr>
          <p:nvPr/>
        </p:nvPicPr>
        <p:blipFill>
          <a:blip r:embed="rId4">
            <a:extLst/>
          </a:blip>
          <a:srcRect l="13866" t="43625" r="10575" b="39145"/>
          <a:stretch>
            <a:fillRect/>
          </a:stretch>
        </p:blipFill>
        <p:spPr>
          <a:xfrm>
            <a:off x="2839424" y="7297537"/>
            <a:ext cx="16291897" cy="27862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116" name="Google Shape;2000;p30"/>
          <p:cNvSpPr/>
          <p:nvPr/>
        </p:nvSpPr>
        <p:spPr>
          <a:xfrm>
            <a:off x="18689764" y="9698639"/>
            <a:ext cx="769921" cy="769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٥١</a:t>
              </a:r>
            </a:p>
          </p:txBody>
        </p:sp>
      </p:grpSp>
      <p:sp>
        <p:nvSpPr>
          <p:cNvPr id="1121" name="مستطيل"/>
          <p:cNvSpPr/>
          <p:nvPr/>
        </p:nvSpPr>
        <p:spPr>
          <a:xfrm>
            <a:off x="2210209" y="8453292"/>
            <a:ext cx="16803479" cy="18032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2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31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2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2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3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3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4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13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43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134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5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3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42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37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8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39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0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1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47" name="تجميع"/>
          <p:cNvGrpSpPr/>
          <p:nvPr/>
        </p:nvGrpSpPr>
        <p:grpSpPr>
          <a:xfrm>
            <a:off x="17359823" y="6089666"/>
            <a:ext cx="1590041" cy="1325851"/>
            <a:chOff x="0" y="-63500"/>
            <a:chExt cx="1590039" cy="1325850"/>
          </a:xfrm>
        </p:grpSpPr>
        <p:pic>
          <p:nvPicPr>
            <p:cNvPr id="114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pic>
        <p:nvPicPr>
          <p:cNvPr id="1148" name="IMG_0542.png" descr="IMG_0542.png"/>
          <p:cNvPicPr>
            <a:picLocks noChangeAspect="1"/>
          </p:cNvPicPr>
          <p:nvPr/>
        </p:nvPicPr>
        <p:blipFill>
          <a:blip r:embed="rId7">
            <a:extLst/>
          </a:blip>
          <a:srcRect l="27520" t="70679" r="10250" b="22410"/>
          <a:stretch>
            <a:fillRect/>
          </a:stretch>
        </p:blipFill>
        <p:spPr>
          <a:xfrm>
            <a:off x="2970009" y="4519961"/>
            <a:ext cx="15184960" cy="126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IMG_0542.png" descr="IMG_0542.png"/>
          <p:cNvPicPr>
            <a:picLocks noChangeAspect="1"/>
          </p:cNvPicPr>
          <p:nvPr/>
        </p:nvPicPr>
        <p:blipFill>
          <a:blip r:embed="rId7">
            <a:extLst/>
          </a:blip>
          <a:srcRect l="68978" t="77479" r="15234" b="15795"/>
          <a:stretch>
            <a:fillRect/>
          </a:stretch>
        </p:blipFill>
        <p:spPr>
          <a:xfrm>
            <a:off x="10932850" y="5974357"/>
            <a:ext cx="6056299" cy="1935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7" name="تجميع"/>
          <p:cNvGrpSpPr/>
          <p:nvPr/>
        </p:nvGrpSpPr>
        <p:grpSpPr>
          <a:xfrm>
            <a:off x="2465246" y="8453292"/>
            <a:ext cx="16100722" cy="1803240"/>
            <a:chOff x="0" y="0"/>
            <a:chExt cx="16100721" cy="1803238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0" y="0"/>
              <a:ext cx="16100722" cy="1478388"/>
              <a:chOff x="0" y="0"/>
              <a:chExt cx="16100721" cy="1478387"/>
            </a:xfrm>
          </p:grpSpPr>
          <p:sp>
            <p:nvSpPr>
              <p:cNvPr id="1150" name="خط"/>
              <p:cNvSpPr/>
              <p:nvPr/>
            </p:nvSpPr>
            <p:spPr>
              <a:xfrm flipH="1" flipV="1">
                <a:off x="0" y="739191"/>
                <a:ext cx="16100722" cy="6"/>
              </a:xfrm>
              <a:prstGeom prst="line">
                <a:avLst/>
              </a:prstGeom>
              <a:noFill/>
              <a:ln w="101600" cap="flat">
                <a:solidFill>
                  <a:srgbClr val="371A94"/>
                </a:solidFill>
                <a:prstDash val="solid"/>
                <a:round/>
                <a:headEnd type="triangle" w="med" len="med"/>
                <a:tailEnd type="triangle" w="med" len="med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2438400" rtl="0">
                  <a:lnSpc>
                    <a:spcPct val="90000"/>
                  </a:lnSpc>
                  <a:defRPr>
                    <a:solidFill>
                      <a:srgbClr val="000000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grpSp>
            <p:nvGrpSpPr>
              <p:cNvPr id="1173" name="تجميع"/>
              <p:cNvGrpSpPr/>
              <p:nvPr/>
            </p:nvGrpSpPr>
            <p:grpSpPr>
              <a:xfrm>
                <a:off x="619077" y="0"/>
                <a:ext cx="14816470" cy="1478388"/>
                <a:chOff x="0" y="0"/>
                <a:chExt cx="14816468" cy="1478387"/>
              </a:xfrm>
            </p:grpSpPr>
            <p:grpSp>
              <p:nvGrpSpPr>
                <p:cNvPr id="1161" name="تجميع"/>
                <p:cNvGrpSpPr/>
                <p:nvPr/>
              </p:nvGrpSpPr>
              <p:grpSpPr>
                <a:xfrm>
                  <a:off x="0" y="0"/>
                  <a:ext cx="7206758" cy="1478388"/>
                  <a:chOff x="0" y="0"/>
                  <a:chExt cx="7206757" cy="1478387"/>
                </a:xfrm>
              </p:grpSpPr>
              <p:grpSp>
                <p:nvGrpSpPr>
                  <p:cNvPr id="1157" name="تجميع"/>
                  <p:cNvGrpSpPr/>
                  <p:nvPr/>
                </p:nvGrpSpPr>
                <p:grpSpPr>
                  <a:xfrm>
                    <a:off x="2534086" y="0"/>
                    <a:ext cx="4672672" cy="1478388"/>
                    <a:chOff x="0" y="0"/>
                    <a:chExt cx="4672670" cy="1478387"/>
                  </a:xfrm>
                </p:grpSpPr>
                <p:grpSp>
                  <p:nvGrpSpPr>
                    <p:cNvPr id="1153" name="تجميع"/>
                    <p:cNvGrpSpPr/>
                    <p:nvPr/>
                  </p:nvGrpSpPr>
                  <p:grpSpPr>
                    <a:xfrm>
                      <a:off x="2523642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151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152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  <p:grpSp>
                  <p:nvGrpSpPr>
                    <p:cNvPr id="1156" name="تجميع"/>
                    <p:cNvGrpSpPr/>
                    <p:nvPr/>
                  </p:nvGrpSpPr>
                  <p:grpSpPr>
                    <a:xfrm>
                      <a:off x="0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154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155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</p:grpSp>
              <p:grpSp>
                <p:nvGrpSpPr>
                  <p:cNvPr id="1160" name="تجميع"/>
                  <p:cNvGrpSpPr/>
                  <p:nvPr/>
                </p:nvGrpSpPr>
                <p:grpSpPr>
                  <a:xfrm>
                    <a:off x="0" y="0"/>
                    <a:ext cx="2149029" cy="1478388"/>
                    <a:chOff x="0" y="0"/>
                    <a:chExt cx="2149028" cy="1478387"/>
                  </a:xfrm>
                </p:grpSpPr>
                <p:sp>
                  <p:nvSpPr>
                    <p:cNvPr id="1158" name="|     |"/>
                    <p:cNvSpPr txBox="1"/>
                    <p:nvPr/>
                  </p:nvSpPr>
                  <p:spPr>
                    <a:xfrm>
                      <a:off x="1254210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  <p:sp>
                  <p:nvSpPr>
                    <p:cNvPr id="1159" name="|     |"/>
                    <p:cNvSpPr txBox="1"/>
                    <p:nvPr/>
                  </p:nvSpPr>
                  <p:spPr>
                    <a:xfrm>
                      <a:off x="-1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</p:grpSp>
            </p:grpSp>
            <p:grpSp>
              <p:nvGrpSpPr>
                <p:cNvPr id="1172" name="تجميع"/>
                <p:cNvGrpSpPr/>
                <p:nvPr/>
              </p:nvGrpSpPr>
              <p:grpSpPr>
                <a:xfrm>
                  <a:off x="7609711" y="0"/>
                  <a:ext cx="7206758" cy="1478388"/>
                  <a:chOff x="0" y="0"/>
                  <a:chExt cx="7206757" cy="1478387"/>
                </a:xfrm>
              </p:grpSpPr>
              <p:grpSp>
                <p:nvGrpSpPr>
                  <p:cNvPr id="1168" name="تجميع"/>
                  <p:cNvGrpSpPr/>
                  <p:nvPr/>
                </p:nvGrpSpPr>
                <p:grpSpPr>
                  <a:xfrm>
                    <a:off x="2534086" y="0"/>
                    <a:ext cx="4672672" cy="1478388"/>
                    <a:chOff x="0" y="0"/>
                    <a:chExt cx="4672670" cy="1478387"/>
                  </a:xfrm>
                </p:grpSpPr>
                <p:grpSp>
                  <p:nvGrpSpPr>
                    <p:cNvPr id="1164" name="تجميع"/>
                    <p:cNvGrpSpPr/>
                    <p:nvPr/>
                  </p:nvGrpSpPr>
                  <p:grpSpPr>
                    <a:xfrm>
                      <a:off x="2523642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162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163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  <p:grpSp>
                  <p:nvGrpSpPr>
                    <p:cNvPr id="1167" name="تجميع"/>
                    <p:cNvGrpSpPr/>
                    <p:nvPr/>
                  </p:nvGrpSpPr>
                  <p:grpSpPr>
                    <a:xfrm>
                      <a:off x="0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165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166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</p:grpSp>
              <p:grpSp>
                <p:nvGrpSpPr>
                  <p:cNvPr id="1171" name="تجميع"/>
                  <p:cNvGrpSpPr/>
                  <p:nvPr/>
                </p:nvGrpSpPr>
                <p:grpSpPr>
                  <a:xfrm>
                    <a:off x="0" y="0"/>
                    <a:ext cx="2149029" cy="1478388"/>
                    <a:chOff x="0" y="0"/>
                    <a:chExt cx="2149028" cy="1478387"/>
                  </a:xfrm>
                </p:grpSpPr>
                <p:sp>
                  <p:nvSpPr>
                    <p:cNvPr id="1169" name="|     |"/>
                    <p:cNvSpPr txBox="1"/>
                    <p:nvPr/>
                  </p:nvSpPr>
                  <p:spPr>
                    <a:xfrm>
                      <a:off x="1254210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  <p:sp>
                  <p:nvSpPr>
                    <p:cNvPr id="1170" name="|     |"/>
                    <p:cNvSpPr txBox="1"/>
                    <p:nvPr/>
                  </p:nvSpPr>
                  <p:spPr>
                    <a:xfrm>
                      <a:off x="-1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</p:grpSp>
            </p:grpSp>
          </p:grpSp>
        </p:grpSp>
        <p:grpSp>
          <p:nvGrpSpPr>
            <p:cNvPr id="1186" name="تجميع"/>
            <p:cNvGrpSpPr/>
            <p:nvPr/>
          </p:nvGrpSpPr>
          <p:grpSpPr>
            <a:xfrm>
              <a:off x="1400092" y="324851"/>
              <a:ext cx="14512704" cy="1478388"/>
              <a:chOff x="0" y="0"/>
              <a:chExt cx="14512703" cy="1478387"/>
            </a:xfrm>
          </p:grpSpPr>
          <p:sp>
            <p:nvSpPr>
              <p:cNvPr id="1175" name="-١  -٢"/>
              <p:cNvSpPr txBox="1"/>
              <p:nvPr/>
            </p:nvSpPr>
            <p:spPr>
              <a:xfrm>
                <a:off x="5286901" y="0"/>
                <a:ext cx="134210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-١  -٢</a:t>
                </a:r>
              </a:p>
            </p:txBody>
          </p:sp>
          <p:sp>
            <p:nvSpPr>
              <p:cNvPr id="1176" name="-٣  -٤"/>
              <p:cNvSpPr txBox="1"/>
              <p:nvPr/>
            </p:nvSpPr>
            <p:spPr>
              <a:xfrm>
                <a:off x="4065976" y="0"/>
                <a:ext cx="134210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-٣  -٤</a:t>
                </a:r>
              </a:p>
            </p:txBody>
          </p:sp>
          <p:sp>
            <p:nvSpPr>
              <p:cNvPr id="1177" name="-٥  -٦"/>
              <p:cNvSpPr txBox="1"/>
              <p:nvPr/>
            </p:nvSpPr>
            <p:spPr>
              <a:xfrm>
                <a:off x="2824362" y="0"/>
                <a:ext cx="134739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-٥  -٦</a:t>
                </a:r>
              </a:p>
            </p:txBody>
          </p:sp>
          <p:sp>
            <p:nvSpPr>
              <p:cNvPr id="1178" name="-٧   -٨"/>
              <p:cNvSpPr txBox="1"/>
              <p:nvPr/>
            </p:nvSpPr>
            <p:spPr>
              <a:xfrm>
                <a:off x="1616151" y="0"/>
                <a:ext cx="1338612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-٧   -٨</a:t>
                </a:r>
              </a:p>
            </p:txBody>
          </p:sp>
          <p:sp>
            <p:nvSpPr>
              <p:cNvPr id="1179" name="-٩  -١٠"/>
              <p:cNvSpPr txBox="1"/>
              <p:nvPr/>
            </p:nvSpPr>
            <p:spPr>
              <a:xfrm>
                <a:off x="0" y="0"/>
                <a:ext cx="1594581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-٩  -١٠</a:t>
                </a:r>
              </a:p>
            </p:txBody>
          </p:sp>
          <p:sp>
            <p:nvSpPr>
              <p:cNvPr id="1180" name="١١  ١٠"/>
              <p:cNvSpPr txBox="1"/>
              <p:nvPr/>
            </p:nvSpPr>
            <p:spPr>
              <a:xfrm>
                <a:off x="12710237" y="0"/>
                <a:ext cx="180246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١١  ١٠</a:t>
                </a:r>
              </a:p>
            </p:txBody>
          </p:sp>
          <p:sp>
            <p:nvSpPr>
              <p:cNvPr id="1181" name="٩   ٨"/>
              <p:cNvSpPr txBox="1"/>
              <p:nvPr/>
            </p:nvSpPr>
            <p:spPr>
              <a:xfrm>
                <a:off x="11748886" y="0"/>
                <a:ext cx="110764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   ٨</a:t>
                </a:r>
              </a:p>
            </p:txBody>
          </p:sp>
          <p:sp>
            <p:nvSpPr>
              <p:cNvPr id="1182" name="٧   ٦"/>
              <p:cNvSpPr txBox="1"/>
              <p:nvPr/>
            </p:nvSpPr>
            <p:spPr>
              <a:xfrm>
                <a:off x="10510102" y="0"/>
                <a:ext cx="111390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٧   ٦</a:t>
                </a:r>
              </a:p>
            </p:txBody>
          </p:sp>
          <p:sp>
            <p:nvSpPr>
              <p:cNvPr id="1183" name="٥   ٤"/>
              <p:cNvSpPr txBox="1"/>
              <p:nvPr/>
            </p:nvSpPr>
            <p:spPr>
              <a:xfrm>
                <a:off x="9265837" y="0"/>
                <a:ext cx="115772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٥   ٤</a:t>
                </a:r>
              </a:p>
            </p:txBody>
          </p:sp>
          <p:sp>
            <p:nvSpPr>
              <p:cNvPr id="1184" name="٣     ٢"/>
              <p:cNvSpPr txBox="1"/>
              <p:nvPr/>
            </p:nvSpPr>
            <p:spPr>
              <a:xfrm>
                <a:off x="8008180" y="0"/>
                <a:ext cx="117024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     ٢</a:t>
                </a:r>
              </a:p>
            </p:txBody>
          </p:sp>
          <p:sp>
            <p:nvSpPr>
              <p:cNvPr id="1185" name="١     ٠"/>
              <p:cNvSpPr txBox="1"/>
              <p:nvPr/>
            </p:nvSpPr>
            <p:spPr>
              <a:xfrm>
                <a:off x="6623917" y="0"/>
                <a:ext cx="127587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     ٠</a:t>
                </a:r>
              </a:p>
            </p:txBody>
          </p:sp>
        </p:grpSp>
      </p:grpSp>
      <p:sp>
        <p:nvSpPr>
          <p:cNvPr id="1188" name="🔘"/>
          <p:cNvSpPr txBox="1"/>
          <p:nvPr/>
        </p:nvSpPr>
        <p:spPr>
          <a:xfrm>
            <a:off x="9233388" y="869752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  <p:sp>
        <p:nvSpPr>
          <p:cNvPr id="1189" name="🔘"/>
          <p:cNvSpPr txBox="1"/>
          <p:nvPr/>
        </p:nvSpPr>
        <p:spPr>
          <a:xfrm>
            <a:off x="15616930" y="869752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  <p:sp>
        <p:nvSpPr>
          <p:cNvPr id="1190" name="🔘"/>
          <p:cNvSpPr txBox="1"/>
          <p:nvPr/>
        </p:nvSpPr>
        <p:spPr>
          <a:xfrm>
            <a:off x="6110700" y="869752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9" grpId="5"/>
      <p:bldP build="whole" bldLvl="1" animBg="1" rev="0" advAuto="0" spid="1189" grpId="6"/>
      <p:bldP build="whole" bldLvl="1" animBg="1" rev="0" advAuto="0" spid="1187" grpId="1"/>
      <p:bldP build="whole" bldLvl="1" animBg="1" rev="0" advAuto="0" spid="1189" grpId="7"/>
      <p:bldP build="whole" bldLvl="1" animBg="1" rev="0" advAuto="0" spid="1188" grpId="2"/>
      <p:bldP build="whole" bldLvl="1" animBg="1" rev="0" advAuto="0" spid="1188" grpId="3"/>
      <p:bldP build="whole" bldLvl="1" animBg="1" rev="0" advAuto="0" spid="1188" grpId="4"/>
      <p:bldP build="whole" bldLvl="1" animBg="1" rev="0" advAuto="0" spid="1190" grpId="8"/>
      <p:bldP build="whole" bldLvl="1" animBg="1" rev="0" advAuto="0" spid="1190" grpId="9"/>
      <p:bldP build="whole" bldLvl="1" animBg="1" rev="0" advAuto="0" spid="1190" grpId="1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1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9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0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9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0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0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10" name="تجميع"/>
          <p:cNvGrpSpPr/>
          <p:nvPr/>
        </p:nvGrpSpPr>
        <p:grpSpPr>
          <a:xfrm>
            <a:off x="16949355" y="6258624"/>
            <a:ext cx="1590041" cy="1325851"/>
            <a:chOff x="0" y="-63500"/>
            <a:chExt cx="1590039" cy="1325850"/>
          </a:xfrm>
        </p:grpSpPr>
        <p:pic>
          <p:nvPicPr>
            <p:cNvPr id="120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0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211" name="IMG_0544.png" descr="IMG_0544.png"/>
          <p:cNvPicPr>
            <a:picLocks noChangeAspect="1"/>
          </p:cNvPicPr>
          <p:nvPr/>
        </p:nvPicPr>
        <p:blipFill>
          <a:blip r:embed="rId7">
            <a:extLst/>
          </a:blip>
          <a:srcRect l="27210" t="28985" r="22330" b="64280"/>
          <a:stretch>
            <a:fillRect/>
          </a:stretch>
        </p:blipFill>
        <p:spPr>
          <a:xfrm>
            <a:off x="6037835" y="4704090"/>
            <a:ext cx="11348621" cy="113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IMG_0544.png" descr="IMG_0544.png"/>
          <p:cNvPicPr>
            <a:picLocks noChangeAspect="1"/>
          </p:cNvPicPr>
          <p:nvPr/>
        </p:nvPicPr>
        <p:blipFill>
          <a:blip r:embed="rId7">
            <a:extLst/>
          </a:blip>
          <a:srcRect l="23807" t="36535" r="58345" b="57787"/>
          <a:stretch>
            <a:fillRect/>
          </a:stretch>
        </p:blipFill>
        <p:spPr>
          <a:xfrm>
            <a:off x="9753615" y="6322124"/>
            <a:ext cx="7195901" cy="1716770"/>
          </a:xfrm>
          <a:prstGeom prst="rect">
            <a:avLst/>
          </a:prstGeom>
          <a:ln w="12700">
            <a:miter lim="400000"/>
          </a:ln>
        </p:spPr>
      </p:pic>
      <p:sp>
        <p:nvSpPr>
          <p:cNvPr id="1213" name="مستطيل"/>
          <p:cNvSpPr/>
          <p:nvPr/>
        </p:nvSpPr>
        <p:spPr>
          <a:xfrm>
            <a:off x="1426453" y="8371615"/>
            <a:ext cx="16654325" cy="18032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251" name="تجميع"/>
          <p:cNvGrpSpPr/>
          <p:nvPr/>
        </p:nvGrpSpPr>
        <p:grpSpPr>
          <a:xfrm>
            <a:off x="1643655" y="8521182"/>
            <a:ext cx="16100722" cy="1803240"/>
            <a:chOff x="0" y="0"/>
            <a:chExt cx="16100721" cy="1803238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0" y="0"/>
              <a:ext cx="16100722" cy="1478388"/>
              <a:chOff x="0" y="0"/>
              <a:chExt cx="16100721" cy="1478387"/>
            </a:xfrm>
          </p:grpSpPr>
          <p:sp>
            <p:nvSpPr>
              <p:cNvPr id="1214" name="خط"/>
              <p:cNvSpPr/>
              <p:nvPr/>
            </p:nvSpPr>
            <p:spPr>
              <a:xfrm flipH="1" flipV="1">
                <a:off x="0" y="739191"/>
                <a:ext cx="16100722" cy="6"/>
              </a:xfrm>
              <a:prstGeom prst="line">
                <a:avLst/>
              </a:prstGeom>
              <a:noFill/>
              <a:ln w="101600" cap="flat">
                <a:solidFill>
                  <a:srgbClr val="371A94"/>
                </a:solidFill>
                <a:prstDash val="solid"/>
                <a:round/>
                <a:headEnd type="triangle" w="med" len="med"/>
                <a:tailEnd type="triangle" w="med" len="med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2438400" rtl="0">
                  <a:lnSpc>
                    <a:spcPct val="90000"/>
                  </a:lnSpc>
                  <a:defRPr>
                    <a:solidFill>
                      <a:srgbClr val="000000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grpSp>
            <p:nvGrpSpPr>
              <p:cNvPr id="1237" name="تجميع"/>
              <p:cNvGrpSpPr/>
              <p:nvPr/>
            </p:nvGrpSpPr>
            <p:grpSpPr>
              <a:xfrm>
                <a:off x="619077" y="0"/>
                <a:ext cx="14816470" cy="1478388"/>
                <a:chOff x="0" y="0"/>
                <a:chExt cx="14816468" cy="1478387"/>
              </a:xfrm>
            </p:grpSpPr>
            <p:grpSp>
              <p:nvGrpSpPr>
                <p:cNvPr id="1225" name="تجميع"/>
                <p:cNvGrpSpPr/>
                <p:nvPr/>
              </p:nvGrpSpPr>
              <p:grpSpPr>
                <a:xfrm>
                  <a:off x="0" y="0"/>
                  <a:ext cx="7206758" cy="1478388"/>
                  <a:chOff x="0" y="0"/>
                  <a:chExt cx="7206757" cy="1478387"/>
                </a:xfrm>
              </p:grpSpPr>
              <p:grpSp>
                <p:nvGrpSpPr>
                  <p:cNvPr id="1221" name="تجميع"/>
                  <p:cNvGrpSpPr/>
                  <p:nvPr/>
                </p:nvGrpSpPr>
                <p:grpSpPr>
                  <a:xfrm>
                    <a:off x="2534086" y="0"/>
                    <a:ext cx="4672672" cy="1478388"/>
                    <a:chOff x="0" y="0"/>
                    <a:chExt cx="4672670" cy="1478387"/>
                  </a:xfrm>
                </p:grpSpPr>
                <p:grpSp>
                  <p:nvGrpSpPr>
                    <p:cNvPr id="1217" name="تجميع"/>
                    <p:cNvGrpSpPr/>
                    <p:nvPr/>
                  </p:nvGrpSpPr>
                  <p:grpSpPr>
                    <a:xfrm>
                      <a:off x="2523642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215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216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  <p:grpSp>
                  <p:nvGrpSpPr>
                    <p:cNvPr id="1220" name="تجميع"/>
                    <p:cNvGrpSpPr/>
                    <p:nvPr/>
                  </p:nvGrpSpPr>
                  <p:grpSpPr>
                    <a:xfrm>
                      <a:off x="0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218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219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</p:grpSp>
              <p:grpSp>
                <p:nvGrpSpPr>
                  <p:cNvPr id="1224" name="تجميع"/>
                  <p:cNvGrpSpPr/>
                  <p:nvPr/>
                </p:nvGrpSpPr>
                <p:grpSpPr>
                  <a:xfrm>
                    <a:off x="0" y="0"/>
                    <a:ext cx="2149029" cy="1478388"/>
                    <a:chOff x="0" y="0"/>
                    <a:chExt cx="2149028" cy="1478387"/>
                  </a:xfrm>
                </p:grpSpPr>
                <p:sp>
                  <p:nvSpPr>
                    <p:cNvPr id="1222" name="|     |"/>
                    <p:cNvSpPr txBox="1"/>
                    <p:nvPr/>
                  </p:nvSpPr>
                  <p:spPr>
                    <a:xfrm>
                      <a:off x="1254210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  <p:sp>
                  <p:nvSpPr>
                    <p:cNvPr id="1223" name="|     |"/>
                    <p:cNvSpPr txBox="1"/>
                    <p:nvPr/>
                  </p:nvSpPr>
                  <p:spPr>
                    <a:xfrm>
                      <a:off x="-1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</p:grpSp>
            </p:grpSp>
            <p:grpSp>
              <p:nvGrpSpPr>
                <p:cNvPr id="1236" name="تجميع"/>
                <p:cNvGrpSpPr/>
                <p:nvPr/>
              </p:nvGrpSpPr>
              <p:grpSpPr>
                <a:xfrm>
                  <a:off x="7609711" y="0"/>
                  <a:ext cx="7206758" cy="1478388"/>
                  <a:chOff x="0" y="0"/>
                  <a:chExt cx="7206757" cy="1478387"/>
                </a:xfrm>
              </p:grpSpPr>
              <p:grpSp>
                <p:nvGrpSpPr>
                  <p:cNvPr id="1232" name="تجميع"/>
                  <p:cNvGrpSpPr/>
                  <p:nvPr/>
                </p:nvGrpSpPr>
                <p:grpSpPr>
                  <a:xfrm>
                    <a:off x="2534086" y="0"/>
                    <a:ext cx="4672672" cy="1478388"/>
                    <a:chOff x="0" y="0"/>
                    <a:chExt cx="4672670" cy="1478387"/>
                  </a:xfrm>
                </p:grpSpPr>
                <p:grpSp>
                  <p:nvGrpSpPr>
                    <p:cNvPr id="1228" name="تجميع"/>
                    <p:cNvGrpSpPr/>
                    <p:nvPr/>
                  </p:nvGrpSpPr>
                  <p:grpSpPr>
                    <a:xfrm>
                      <a:off x="2523642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226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227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  <p:grpSp>
                  <p:nvGrpSpPr>
                    <p:cNvPr id="1231" name="تجميع"/>
                    <p:cNvGrpSpPr/>
                    <p:nvPr/>
                  </p:nvGrpSpPr>
                  <p:grpSpPr>
                    <a:xfrm>
                      <a:off x="0" y="0"/>
                      <a:ext cx="2149029" cy="1478388"/>
                      <a:chOff x="0" y="0"/>
                      <a:chExt cx="2149028" cy="1478387"/>
                    </a:xfrm>
                  </p:grpSpPr>
                  <p:sp>
                    <p:nvSpPr>
                      <p:cNvPr id="1229" name="|     |"/>
                      <p:cNvSpPr txBox="1"/>
                      <p:nvPr/>
                    </p:nvSpPr>
                    <p:spPr>
                      <a:xfrm>
                        <a:off x="1254210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  <p:sp>
                    <p:nvSpPr>
                      <p:cNvPr id="1230" name="|     |"/>
                      <p:cNvSpPr txBox="1"/>
                      <p:nvPr/>
                    </p:nvSpPr>
                    <p:spPr>
                      <a:xfrm>
                        <a:off x="-1" y="0"/>
                        <a:ext cx="894819" cy="14783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2900">
                            <a:latin typeface="+mn-lt"/>
                            <a:ea typeface="+mn-ea"/>
                            <a:cs typeface="+mn-cs"/>
                            <a:sym typeface="Geeza Pro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|     |</a:t>
                        </a:r>
                      </a:p>
                    </p:txBody>
                  </p:sp>
                </p:grpSp>
              </p:grpSp>
              <p:grpSp>
                <p:nvGrpSpPr>
                  <p:cNvPr id="1235" name="تجميع"/>
                  <p:cNvGrpSpPr/>
                  <p:nvPr/>
                </p:nvGrpSpPr>
                <p:grpSpPr>
                  <a:xfrm>
                    <a:off x="0" y="0"/>
                    <a:ext cx="2149029" cy="1478388"/>
                    <a:chOff x="0" y="0"/>
                    <a:chExt cx="2149028" cy="1478387"/>
                  </a:xfrm>
                </p:grpSpPr>
                <p:sp>
                  <p:nvSpPr>
                    <p:cNvPr id="1233" name="|     |"/>
                    <p:cNvSpPr txBox="1"/>
                    <p:nvPr/>
                  </p:nvSpPr>
                  <p:spPr>
                    <a:xfrm>
                      <a:off x="1254210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  <p:sp>
                  <p:nvSpPr>
                    <p:cNvPr id="1234" name="|     |"/>
                    <p:cNvSpPr txBox="1"/>
                    <p:nvPr/>
                  </p:nvSpPr>
                  <p:spPr>
                    <a:xfrm>
                      <a:off x="-1" y="0"/>
                      <a:ext cx="894819" cy="14783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900">
                          <a:latin typeface="+mn-lt"/>
                          <a:ea typeface="+mn-ea"/>
                          <a:cs typeface="+mn-cs"/>
                          <a:sym typeface="Geeza Pro Bold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|     |</a:t>
                      </a:r>
                    </a:p>
                  </p:txBody>
                </p:sp>
              </p:grpSp>
            </p:grpSp>
          </p:grpSp>
        </p:grpSp>
        <p:grpSp>
          <p:nvGrpSpPr>
            <p:cNvPr id="1250" name="تجميع"/>
            <p:cNvGrpSpPr/>
            <p:nvPr/>
          </p:nvGrpSpPr>
          <p:grpSpPr>
            <a:xfrm>
              <a:off x="1400092" y="324851"/>
              <a:ext cx="14512704" cy="1478388"/>
              <a:chOff x="0" y="0"/>
              <a:chExt cx="14512703" cy="1478387"/>
            </a:xfrm>
          </p:grpSpPr>
          <p:sp>
            <p:nvSpPr>
              <p:cNvPr id="1239" name="-١  -٢"/>
              <p:cNvSpPr txBox="1"/>
              <p:nvPr/>
            </p:nvSpPr>
            <p:spPr>
              <a:xfrm>
                <a:off x="5286901" y="0"/>
                <a:ext cx="134210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-١  -٢</a:t>
                </a:r>
              </a:p>
            </p:txBody>
          </p:sp>
          <p:sp>
            <p:nvSpPr>
              <p:cNvPr id="1240" name="-٣  -٤"/>
              <p:cNvSpPr txBox="1"/>
              <p:nvPr/>
            </p:nvSpPr>
            <p:spPr>
              <a:xfrm>
                <a:off x="4065976" y="0"/>
                <a:ext cx="134210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-٣  -٤</a:t>
                </a:r>
              </a:p>
            </p:txBody>
          </p:sp>
          <p:sp>
            <p:nvSpPr>
              <p:cNvPr id="1241" name="-٥  -٦"/>
              <p:cNvSpPr txBox="1"/>
              <p:nvPr/>
            </p:nvSpPr>
            <p:spPr>
              <a:xfrm>
                <a:off x="2824362" y="0"/>
                <a:ext cx="134739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-٥  -٦</a:t>
                </a:r>
              </a:p>
            </p:txBody>
          </p:sp>
          <p:sp>
            <p:nvSpPr>
              <p:cNvPr id="1242" name="-٧   -٨"/>
              <p:cNvSpPr txBox="1"/>
              <p:nvPr/>
            </p:nvSpPr>
            <p:spPr>
              <a:xfrm>
                <a:off x="1616151" y="0"/>
                <a:ext cx="1338612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-٧   -٨</a:t>
                </a:r>
              </a:p>
            </p:txBody>
          </p:sp>
          <p:sp>
            <p:nvSpPr>
              <p:cNvPr id="1243" name="-٩  -١٠"/>
              <p:cNvSpPr txBox="1"/>
              <p:nvPr/>
            </p:nvSpPr>
            <p:spPr>
              <a:xfrm>
                <a:off x="0" y="0"/>
                <a:ext cx="1594581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-٩  -١٠</a:t>
                </a:r>
              </a:p>
            </p:txBody>
          </p:sp>
          <p:sp>
            <p:nvSpPr>
              <p:cNvPr id="1244" name="١١  ١٠"/>
              <p:cNvSpPr txBox="1"/>
              <p:nvPr/>
            </p:nvSpPr>
            <p:spPr>
              <a:xfrm>
                <a:off x="12710237" y="0"/>
                <a:ext cx="180246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١١  ١٠</a:t>
                </a:r>
              </a:p>
            </p:txBody>
          </p:sp>
          <p:sp>
            <p:nvSpPr>
              <p:cNvPr id="1245" name="٩   ٨"/>
              <p:cNvSpPr txBox="1"/>
              <p:nvPr/>
            </p:nvSpPr>
            <p:spPr>
              <a:xfrm>
                <a:off x="11748886" y="0"/>
                <a:ext cx="110764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   ٨</a:t>
                </a:r>
              </a:p>
            </p:txBody>
          </p:sp>
          <p:sp>
            <p:nvSpPr>
              <p:cNvPr id="1246" name="٧   ٦"/>
              <p:cNvSpPr txBox="1"/>
              <p:nvPr/>
            </p:nvSpPr>
            <p:spPr>
              <a:xfrm>
                <a:off x="10510102" y="0"/>
                <a:ext cx="1113907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٧   ٦</a:t>
                </a:r>
              </a:p>
            </p:txBody>
          </p:sp>
          <p:sp>
            <p:nvSpPr>
              <p:cNvPr id="1247" name="٥   ٤"/>
              <p:cNvSpPr txBox="1"/>
              <p:nvPr/>
            </p:nvSpPr>
            <p:spPr>
              <a:xfrm>
                <a:off x="9265837" y="0"/>
                <a:ext cx="115772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٥   ٤</a:t>
                </a:r>
              </a:p>
            </p:txBody>
          </p:sp>
          <p:sp>
            <p:nvSpPr>
              <p:cNvPr id="1248" name="٣     ٢"/>
              <p:cNvSpPr txBox="1"/>
              <p:nvPr/>
            </p:nvSpPr>
            <p:spPr>
              <a:xfrm>
                <a:off x="8008180" y="0"/>
                <a:ext cx="1170244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     ٢</a:t>
                </a:r>
              </a:p>
            </p:txBody>
          </p:sp>
          <p:sp>
            <p:nvSpPr>
              <p:cNvPr id="1249" name="١     ٠"/>
              <p:cNvSpPr txBox="1"/>
              <p:nvPr/>
            </p:nvSpPr>
            <p:spPr>
              <a:xfrm>
                <a:off x="6623917" y="0"/>
                <a:ext cx="1275870" cy="1478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solidFill>
                      <a:srgbClr val="E22400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     ٠</a:t>
                </a:r>
              </a:p>
            </p:txBody>
          </p:sp>
        </p:grpSp>
      </p:grpSp>
      <p:sp>
        <p:nvSpPr>
          <p:cNvPr id="1252" name="🔘"/>
          <p:cNvSpPr txBox="1"/>
          <p:nvPr/>
        </p:nvSpPr>
        <p:spPr>
          <a:xfrm>
            <a:off x="10898340" y="871550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  <p:sp>
        <p:nvSpPr>
          <p:cNvPr id="1253" name="🔘"/>
          <p:cNvSpPr txBox="1"/>
          <p:nvPr/>
        </p:nvSpPr>
        <p:spPr>
          <a:xfrm>
            <a:off x="9059015" y="871550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  <p:sp>
        <p:nvSpPr>
          <p:cNvPr id="1254" name="🔘"/>
          <p:cNvSpPr txBox="1"/>
          <p:nvPr/>
        </p:nvSpPr>
        <p:spPr>
          <a:xfrm>
            <a:off x="1971065" y="8715507"/>
            <a:ext cx="479038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  <p:sp>
        <p:nvSpPr>
          <p:cNvPr id="1255" name="🔘"/>
          <p:cNvSpPr txBox="1"/>
          <p:nvPr/>
        </p:nvSpPr>
        <p:spPr>
          <a:xfrm>
            <a:off x="10349513" y="8715507"/>
            <a:ext cx="6350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1" grpId="1"/>
      <p:bldP build="whole" bldLvl="1" animBg="1" rev="0" advAuto="0" spid="1253" grpId="5"/>
      <p:bldP build="whole" bldLvl="1" animBg="1" rev="0" advAuto="0" spid="1255" grpId="11"/>
      <p:bldP build="whole" bldLvl="1" animBg="1" rev="0" advAuto="0" spid="1255" grpId="12"/>
      <p:bldP build="whole" bldLvl="1" animBg="1" rev="0" advAuto="0" spid="1255" grpId="13"/>
      <p:bldP build="whole" bldLvl="1" animBg="1" rev="0" advAuto="0" spid="1254" grpId="8"/>
      <p:bldP build="whole" bldLvl="1" animBg="1" rev="0" advAuto="0" spid="1254" grpId="9"/>
      <p:bldP build="whole" bldLvl="1" animBg="1" rev="0" advAuto="0" spid="1254" grpId="10"/>
      <p:bldP build="whole" bldLvl="1" animBg="1" rev="0" advAuto="0" spid="1252" grpId="2"/>
      <p:bldP build="whole" bldLvl="1" animBg="1" rev="0" advAuto="0" spid="1252" grpId="3"/>
      <p:bldP build="whole" bldLvl="1" animBg="1" rev="0" advAuto="0" spid="1252" grpId="4"/>
      <p:bldP build="whole" bldLvl="1" animBg="1" rev="0" advAuto="0" spid="1253" grpId="6"/>
      <p:bldP build="whole" bldLvl="1" animBg="1" rev="0" advAuto="0" spid="1253" grpId="7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3100;p57"/>
          <p:cNvSpPr/>
          <p:nvPr/>
        </p:nvSpPr>
        <p:spPr>
          <a:xfrm>
            <a:off x="6935296" y="3254933"/>
            <a:ext cx="12182469" cy="11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60" name="IMG_0545.png"/>
          <p:cNvGrpSpPr/>
          <p:nvPr/>
        </p:nvGrpSpPr>
        <p:grpSpPr>
          <a:xfrm>
            <a:off x="8961545" y="1048977"/>
            <a:ext cx="8129970" cy="2113589"/>
            <a:chOff x="0" y="0"/>
            <a:chExt cx="8129968" cy="2113588"/>
          </a:xfrm>
        </p:grpSpPr>
        <p:pic>
          <p:nvPicPr>
            <p:cNvPr id="1259" name="IMG_0545.png" descr="IMG_0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2889" t="22971" r="27136" b="72682"/>
            <a:stretch>
              <a:fillRect/>
            </a:stretch>
          </p:blipFill>
          <p:spPr>
            <a:xfrm>
              <a:off x="215900" y="641350"/>
              <a:ext cx="7698169" cy="12563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8" name="IMG_0545.png" descr="IMG_0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29969" cy="2113589"/>
            </a:xfrm>
            <a:prstGeom prst="rect">
              <a:avLst/>
            </a:prstGeom>
            <a:effectLst/>
          </p:spPr>
        </p:pic>
      </p:grpSp>
      <p:grpSp>
        <p:nvGrpSpPr>
          <p:cNvPr id="1263" name="IMG_0545.png"/>
          <p:cNvGrpSpPr/>
          <p:nvPr/>
        </p:nvGrpSpPr>
        <p:grpSpPr>
          <a:xfrm>
            <a:off x="5708569" y="4658483"/>
            <a:ext cx="15209064" cy="2072243"/>
            <a:chOff x="0" y="0"/>
            <a:chExt cx="15209062" cy="2072241"/>
          </a:xfrm>
        </p:grpSpPr>
        <p:pic>
          <p:nvPicPr>
            <p:cNvPr id="1262" name="IMG_0545.png" descr="IMG_0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47" t="28351" r="29522" b="61324"/>
            <a:stretch>
              <a:fillRect/>
            </a:stretch>
          </p:blipFill>
          <p:spPr>
            <a:xfrm>
              <a:off x="101600" y="101600"/>
              <a:ext cx="14993163" cy="1729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1" name="IMG_0545.png" descr="IMG_054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5209064" cy="2072242"/>
            </a:xfrm>
            <a:prstGeom prst="rect">
              <a:avLst/>
            </a:prstGeom>
            <a:effectLst/>
          </p:spPr>
        </p:pic>
      </p:grpSp>
      <p:pic>
        <p:nvPicPr>
          <p:cNvPr id="1264" name="IMG_0545.png" descr="IMG_0545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8127" y="6730725"/>
            <a:ext cx="8533388" cy="125893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267" name="IMG_0545.png"/>
          <p:cNvGrpSpPr/>
          <p:nvPr/>
        </p:nvGrpSpPr>
        <p:grpSpPr>
          <a:xfrm>
            <a:off x="13891655" y="8226643"/>
            <a:ext cx="2816412" cy="1371216"/>
            <a:chOff x="0" y="0"/>
            <a:chExt cx="2816411" cy="1371215"/>
          </a:xfrm>
        </p:grpSpPr>
        <p:pic>
          <p:nvPicPr>
            <p:cNvPr id="1266" name="IMG_0545.png" descr="IMG_0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7173" t="52538" r="43378" b="42343"/>
            <a:stretch>
              <a:fillRect/>
            </a:stretch>
          </p:blipFill>
          <p:spPr>
            <a:xfrm>
              <a:off x="127000" y="88900"/>
              <a:ext cx="2562412" cy="10410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5" name="IMG_0545.png" descr="IMG_0545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816413" cy="1371217"/>
            </a:xfrm>
            <a:prstGeom prst="rect">
              <a:avLst/>
            </a:prstGeom>
            <a:effectLst/>
          </p:spPr>
        </p:pic>
      </p:grpSp>
      <p:grpSp>
        <p:nvGrpSpPr>
          <p:cNvPr id="1270" name="IMG_0545.png"/>
          <p:cNvGrpSpPr/>
          <p:nvPr/>
        </p:nvGrpSpPr>
        <p:grpSpPr>
          <a:xfrm>
            <a:off x="6707347" y="8197549"/>
            <a:ext cx="2816412" cy="1371216"/>
            <a:chOff x="0" y="0"/>
            <a:chExt cx="2816411" cy="1371215"/>
          </a:xfrm>
        </p:grpSpPr>
        <p:pic>
          <p:nvPicPr>
            <p:cNvPr id="1269" name="IMG_0545.png" descr="IMG_0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957" t="52427" r="75594" b="42454"/>
            <a:stretch>
              <a:fillRect/>
            </a:stretch>
          </p:blipFill>
          <p:spPr>
            <a:xfrm>
              <a:off x="127000" y="88900"/>
              <a:ext cx="2562412" cy="10410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8" name="IMG_0545.png" descr="IMG_0545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816413" cy="1371217"/>
            </a:xfrm>
            <a:prstGeom prst="rect">
              <a:avLst/>
            </a:prstGeom>
            <a:effectLst/>
          </p:spPr>
        </p:pic>
      </p:grpSp>
      <p:grpSp>
        <p:nvGrpSpPr>
          <p:cNvPr id="1273" name="تجميع"/>
          <p:cNvGrpSpPr/>
          <p:nvPr/>
        </p:nvGrpSpPr>
        <p:grpSpPr>
          <a:xfrm>
            <a:off x="8735456" y="9446451"/>
            <a:ext cx="4865427" cy="2617623"/>
            <a:chOff x="-226088" y="-417409"/>
            <a:chExt cx="4865426" cy="2617621"/>
          </a:xfrm>
        </p:grpSpPr>
        <p:sp>
          <p:nvSpPr>
            <p:cNvPr id="1271" name="مستطيل"/>
            <p:cNvSpPr/>
            <p:nvPr/>
          </p:nvSpPr>
          <p:spPr>
            <a:xfrm>
              <a:off x="0" y="0"/>
              <a:ext cx="4295926" cy="1953599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72" name="IMG_0553.jpeg" descr="IMG_055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26089" y="-417410"/>
              <a:ext cx="4865427" cy="261762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274" name="Google Shape;14346;p115"/>
          <p:cNvSpPr/>
          <p:nvPr/>
        </p:nvSpPr>
        <p:spPr>
          <a:xfrm>
            <a:off x="8846266" y="9043113"/>
            <a:ext cx="1057509" cy="1051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600" fill="norm" stroke="1" extrusionOk="0">
                <a:moveTo>
                  <a:pt x="5904" y="0"/>
                </a:moveTo>
                <a:cubicBezTo>
                  <a:pt x="5576" y="0"/>
                  <a:pt x="5247" y="174"/>
                  <a:pt x="5083" y="521"/>
                </a:cubicBezTo>
                <a:cubicBezTo>
                  <a:pt x="4892" y="1117"/>
                  <a:pt x="4809" y="1688"/>
                  <a:pt x="4700" y="2359"/>
                </a:cubicBezTo>
                <a:lnTo>
                  <a:pt x="4700" y="2706"/>
                </a:lnTo>
                <a:lnTo>
                  <a:pt x="3523" y="1366"/>
                </a:lnTo>
                <a:cubicBezTo>
                  <a:pt x="3304" y="1117"/>
                  <a:pt x="3003" y="1018"/>
                  <a:pt x="2729" y="1018"/>
                </a:cubicBezTo>
                <a:cubicBezTo>
                  <a:pt x="1962" y="1018"/>
                  <a:pt x="1250" y="1763"/>
                  <a:pt x="1853" y="2458"/>
                </a:cubicBezTo>
                <a:lnTo>
                  <a:pt x="3687" y="4543"/>
                </a:lnTo>
                <a:lnTo>
                  <a:pt x="2674" y="4543"/>
                </a:lnTo>
                <a:lnTo>
                  <a:pt x="840" y="4717"/>
                </a:lnTo>
                <a:cubicBezTo>
                  <a:pt x="292" y="4717"/>
                  <a:pt x="-91" y="5114"/>
                  <a:pt x="19" y="5636"/>
                </a:cubicBezTo>
                <a:cubicBezTo>
                  <a:pt x="19" y="6132"/>
                  <a:pt x="457" y="6455"/>
                  <a:pt x="1031" y="6455"/>
                </a:cubicBezTo>
                <a:lnTo>
                  <a:pt x="2866" y="6381"/>
                </a:lnTo>
                <a:lnTo>
                  <a:pt x="3796" y="6381"/>
                </a:lnTo>
                <a:cubicBezTo>
                  <a:pt x="4152" y="6381"/>
                  <a:pt x="4536" y="6381"/>
                  <a:pt x="4809" y="6306"/>
                </a:cubicBezTo>
                <a:cubicBezTo>
                  <a:pt x="4892" y="6207"/>
                  <a:pt x="5001" y="6207"/>
                  <a:pt x="5083" y="6132"/>
                </a:cubicBezTo>
                <a:lnTo>
                  <a:pt x="6561" y="7895"/>
                </a:lnTo>
                <a:lnTo>
                  <a:pt x="1387" y="7473"/>
                </a:lnTo>
                <a:cubicBezTo>
                  <a:pt x="840" y="7473"/>
                  <a:pt x="292" y="7796"/>
                  <a:pt x="183" y="8218"/>
                </a:cubicBezTo>
                <a:cubicBezTo>
                  <a:pt x="101" y="8714"/>
                  <a:pt x="457" y="9236"/>
                  <a:pt x="1031" y="9310"/>
                </a:cubicBezTo>
                <a:lnTo>
                  <a:pt x="7930" y="9981"/>
                </a:lnTo>
                <a:lnTo>
                  <a:pt x="8505" y="9981"/>
                </a:lnTo>
                <a:cubicBezTo>
                  <a:pt x="11270" y="13084"/>
                  <a:pt x="14035" y="16262"/>
                  <a:pt x="16800" y="19440"/>
                </a:cubicBezTo>
                <a:lnTo>
                  <a:pt x="16609" y="19440"/>
                </a:lnTo>
                <a:lnTo>
                  <a:pt x="14583" y="19266"/>
                </a:lnTo>
                <a:lnTo>
                  <a:pt x="10531" y="18844"/>
                </a:lnTo>
                <a:cubicBezTo>
                  <a:pt x="10476" y="18844"/>
                  <a:pt x="10422" y="18844"/>
                  <a:pt x="10339" y="18844"/>
                </a:cubicBezTo>
                <a:cubicBezTo>
                  <a:pt x="9874" y="18844"/>
                  <a:pt x="9409" y="19142"/>
                  <a:pt x="9326" y="19589"/>
                </a:cubicBezTo>
                <a:cubicBezTo>
                  <a:pt x="9244" y="20011"/>
                  <a:pt x="9600" y="20508"/>
                  <a:pt x="10148" y="20607"/>
                </a:cubicBezTo>
                <a:lnTo>
                  <a:pt x="14391" y="21103"/>
                </a:lnTo>
                <a:lnTo>
                  <a:pt x="16417" y="21352"/>
                </a:lnTo>
                <a:cubicBezTo>
                  <a:pt x="17156" y="21526"/>
                  <a:pt x="17895" y="21600"/>
                  <a:pt x="18744" y="21600"/>
                </a:cubicBezTo>
                <a:cubicBezTo>
                  <a:pt x="19100" y="21600"/>
                  <a:pt x="19374" y="21426"/>
                  <a:pt x="19565" y="21103"/>
                </a:cubicBezTo>
                <a:cubicBezTo>
                  <a:pt x="19839" y="20930"/>
                  <a:pt x="20031" y="20681"/>
                  <a:pt x="20031" y="20433"/>
                </a:cubicBezTo>
                <a:lnTo>
                  <a:pt x="21399" y="14152"/>
                </a:lnTo>
                <a:cubicBezTo>
                  <a:pt x="21509" y="13581"/>
                  <a:pt x="21044" y="13084"/>
                  <a:pt x="20387" y="13084"/>
                </a:cubicBezTo>
                <a:cubicBezTo>
                  <a:pt x="20332" y="13059"/>
                  <a:pt x="20277" y="13059"/>
                  <a:pt x="20195" y="13059"/>
                </a:cubicBezTo>
                <a:cubicBezTo>
                  <a:pt x="19647" y="13059"/>
                  <a:pt x="19264" y="13382"/>
                  <a:pt x="19100" y="13903"/>
                </a:cubicBezTo>
                <a:cubicBezTo>
                  <a:pt x="18826" y="15170"/>
                  <a:pt x="18470" y="16510"/>
                  <a:pt x="18169" y="17851"/>
                </a:cubicBezTo>
                <a:lnTo>
                  <a:pt x="9682" y="8292"/>
                </a:lnTo>
                <a:cubicBezTo>
                  <a:pt x="9984" y="7647"/>
                  <a:pt x="10257" y="6977"/>
                  <a:pt x="10613" y="6207"/>
                </a:cubicBezTo>
                <a:lnTo>
                  <a:pt x="11079" y="5214"/>
                </a:lnTo>
                <a:cubicBezTo>
                  <a:pt x="11352" y="4792"/>
                  <a:pt x="11544" y="4370"/>
                  <a:pt x="11626" y="3948"/>
                </a:cubicBezTo>
                <a:cubicBezTo>
                  <a:pt x="11763" y="3277"/>
                  <a:pt x="11161" y="2781"/>
                  <a:pt x="10531" y="2781"/>
                </a:cubicBezTo>
                <a:cubicBezTo>
                  <a:pt x="10257" y="2781"/>
                  <a:pt x="9984" y="2880"/>
                  <a:pt x="9792" y="3128"/>
                </a:cubicBezTo>
                <a:cubicBezTo>
                  <a:pt x="9518" y="3526"/>
                  <a:pt x="9244" y="3873"/>
                  <a:pt x="9053" y="4295"/>
                </a:cubicBezTo>
                <a:cubicBezTo>
                  <a:pt x="8943" y="4717"/>
                  <a:pt x="8779" y="5040"/>
                  <a:pt x="8587" y="5388"/>
                </a:cubicBezTo>
                <a:lnTo>
                  <a:pt x="8122" y="6455"/>
                </a:lnTo>
                <a:lnTo>
                  <a:pt x="6370" y="4543"/>
                </a:lnTo>
                <a:lnTo>
                  <a:pt x="6370" y="4370"/>
                </a:lnTo>
                <a:cubicBezTo>
                  <a:pt x="6452" y="3799"/>
                  <a:pt x="6561" y="3277"/>
                  <a:pt x="6644" y="2706"/>
                </a:cubicBezTo>
                <a:cubicBezTo>
                  <a:pt x="6753" y="2036"/>
                  <a:pt x="6835" y="1440"/>
                  <a:pt x="6917" y="770"/>
                </a:cubicBezTo>
                <a:cubicBezTo>
                  <a:pt x="6835" y="348"/>
                  <a:pt x="6561" y="99"/>
                  <a:pt x="6096" y="25"/>
                </a:cubicBezTo>
                <a:cubicBezTo>
                  <a:pt x="6041" y="0"/>
                  <a:pt x="5959" y="0"/>
                  <a:pt x="5904" y="0"/>
                </a:cubicBezTo>
                <a:close/>
              </a:path>
            </a:pathLst>
          </a:custGeom>
          <a:solidFill>
            <a:srgbClr val="52A2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79" name="تجميع"/>
          <p:cNvGrpSpPr/>
          <p:nvPr/>
        </p:nvGrpSpPr>
        <p:grpSpPr>
          <a:xfrm>
            <a:off x="17709559" y="8264569"/>
            <a:ext cx="2816412" cy="1371216"/>
            <a:chOff x="-127000" y="-48173"/>
            <a:chExt cx="2816411" cy="1371215"/>
          </a:xfrm>
        </p:grpSpPr>
        <p:grpSp>
          <p:nvGrpSpPr>
            <p:cNvPr id="1277" name="IMG_0545.png"/>
            <p:cNvGrpSpPr/>
            <p:nvPr/>
          </p:nvGrpSpPr>
          <p:grpSpPr>
            <a:xfrm>
              <a:off x="-127001" y="-48174"/>
              <a:ext cx="2816413" cy="1371217"/>
              <a:chOff x="0" y="0"/>
              <a:chExt cx="2816411" cy="1371215"/>
            </a:xfrm>
          </p:grpSpPr>
          <p:pic>
            <p:nvPicPr>
              <p:cNvPr id="1276" name="IMG_0545.png" descr="IMG_054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1325" t="52427" r="29226" b="42454"/>
              <a:stretch>
                <a:fillRect/>
              </a:stretch>
            </p:blipFill>
            <p:spPr>
              <a:xfrm>
                <a:off x="127000" y="88900"/>
                <a:ext cx="2562412" cy="104101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75" name="IMG_0545.png" descr="IMG_0545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-1"/>
                <a:ext cx="2816413" cy="1371217"/>
              </a:xfrm>
              <a:prstGeom prst="rect">
                <a:avLst/>
              </a:prstGeom>
              <a:effectLst/>
            </p:spPr>
          </p:pic>
        </p:grpSp>
        <p:sp>
          <p:nvSpPr>
            <p:cNvPr id="1278" name="Google Shape;14310;p115"/>
            <p:cNvSpPr/>
            <p:nvPr/>
          </p:nvSpPr>
          <p:spPr>
            <a:xfrm>
              <a:off x="129845" y="0"/>
              <a:ext cx="2457983" cy="114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0131" y="851"/>
                  </a:moveTo>
                  <a:cubicBezTo>
                    <a:pt x="12406" y="851"/>
                    <a:pt x="14747" y="1454"/>
                    <a:pt x="16694" y="2942"/>
                  </a:cubicBezTo>
                  <a:cubicBezTo>
                    <a:pt x="19320" y="4928"/>
                    <a:pt x="20969" y="9538"/>
                    <a:pt x="18899" y="13260"/>
                  </a:cubicBezTo>
                  <a:cubicBezTo>
                    <a:pt x="17537" y="15713"/>
                    <a:pt x="15568" y="16477"/>
                    <a:pt x="13520" y="16477"/>
                  </a:cubicBezTo>
                  <a:cubicBezTo>
                    <a:pt x="12045" y="16477"/>
                    <a:pt x="10530" y="16081"/>
                    <a:pt x="9171" y="15636"/>
                  </a:cubicBezTo>
                  <a:lnTo>
                    <a:pt x="9171" y="15494"/>
                  </a:lnTo>
                  <a:cubicBezTo>
                    <a:pt x="9171" y="15342"/>
                    <a:pt x="9100" y="15272"/>
                    <a:pt x="9024" y="15272"/>
                  </a:cubicBezTo>
                  <a:cubicBezTo>
                    <a:pt x="8959" y="15272"/>
                    <a:pt x="8890" y="15325"/>
                    <a:pt x="8861" y="15423"/>
                  </a:cubicBezTo>
                  <a:cubicBezTo>
                    <a:pt x="8316" y="17249"/>
                    <a:pt x="7671" y="18756"/>
                    <a:pt x="6630" y="19856"/>
                  </a:cubicBezTo>
                  <a:cubicBezTo>
                    <a:pt x="7002" y="18349"/>
                    <a:pt x="7027" y="16682"/>
                    <a:pt x="6692" y="15139"/>
                  </a:cubicBezTo>
                  <a:cubicBezTo>
                    <a:pt x="6655" y="14989"/>
                    <a:pt x="6562" y="14914"/>
                    <a:pt x="6469" y="14914"/>
                  </a:cubicBezTo>
                  <a:cubicBezTo>
                    <a:pt x="6376" y="14914"/>
                    <a:pt x="6283" y="14989"/>
                    <a:pt x="6246" y="15139"/>
                  </a:cubicBezTo>
                  <a:cubicBezTo>
                    <a:pt x="6124" y="15147"/>
                    <a:pt x="6003" y="15151"/>
                    <a:pt x="5882" y="15151"/>
                  </a:cubicBezTo>
                  <a:cubicBezTo>
                    <a:pt x="4500" y="15151"/>
                    <a:pt x="3175" y="14669"/>
                    <a:pt x="2070" y="13349"/>
                  </a:cubicBezTo>
                  <a:cubicBezTo>
                    <a:pt x="917" y="11949"/>
                    <a:pt x="137" y="9892"/>
                    <a:pt x="174" y="7694"/>
                  </a:cubicBezTo>
                  <a:cubicBezTo>
                    <a:pt x="186" y="6470"/>
                    <a:pt x="459" y="5283"/>
                    <a:pt x="1116" y="4466"/>
                  </a:cubicBezTo>
                  <a:cubicBezTo>
                    <a:pt x="1710" y="3740"/>
                    <a:pt x="2516" y="3279"/>
                    <a:pt x="3222" y="2854"/>
                  </a:cubicBezTo>
                  <a:cubicBezTo>
                    <a:pt x="4585" y="2002"/>
                    <a:pt x="6023" y="1417"/>
                    <a:pt x="7498" y="1116"/>
                  </a:cubicBezTo>
                  <a:cubicBezTo>
                    <a:pt x="8346" y="945"/>
                    <a:pt x="9234" y="851"/>
                    <a:pt x="10131" y="851"/>
                  </a:cubicBezTo>
                  <a:close/>
                  <a:moveTo>
                    <a:pt x="10676" y="0"/>
                  </a:moveTo>
                  <a:cubicBezTo>
                    <a:pt x="9811" y="0"/>
                    <a:pt x="8961" y="89"/>
                    <a:pt x="8155" y="247"/>
                  </a:cubicBezTo>
                  <a:cubicBezTo>
                    <a:pt x="6296" y="602"/>
                    <a:pt x="4487" y="1364"/>
                    <a:pt x="2801" y="2534"/>
                  </a:cubicBezTo>
                  <a:cubicBezTo>
                    <a:pt x="1487" y="3439"/>
                    <a:pt x="235" y="4751"/>
                    <a:pt x="37" y="6967"/>
                  </a:cubicBezTo>
                  <a:cubicBezTo>
                    <a:pt x="-346" y="11485"/>
                    <a:pt x="2279" y="15783"/>
                    <a:pt x="5388" y="15783"/>
                  </a:cubicBezTo>
                  <a:cubicBezTo>
                    <a:pt x="5696" y="15783"/>
                    <a:pt x="6007" y="15741"/>
                    <a:pt x="6320" y="15654"/>
                  </a:cubicBezTo>
                  <a:cubicBezTo>
                    <a:pt x="6581" y="17480"/>
                    <a:pt x="6296" y="19377"/>
                    <a:pt x="5527" y="20884"/>
                  </a:cubicBezTo>
                  <a:cubicBezTo>
                    <a:pt x="5341" y="21255"/>
                    <a:pt x="5596" y="21600"/>
                    <a:pt x="5844" y="21600"/>
                  </a:cubicBezTo>
                  <a:cubicBezTo>
                    <a:pt x="5893" y="21600"/>
                    <a:pt x="5941" y="21587"/>
                    <a:pt x="5986" y="21557"/>
                  </a:cubicBezTo>
                  <a:cubicBezTo>
                    <a:pt x="7498" y="20600"/>
                    <a:pt x="8874" y="18508"/>
                    <a:pt x="9134" y="16097"/>
                  </a:cubicBezTo>
                  <a:cubicBezTo>
                    <a:pt x="10562" y="16596"/>
                    <a:pt x="12086" y="17003"/>
                    <a:pt x="13574" y="17003"/>
                  </a:cubicBezTo>
                  <a:cubicBezTo>
                    <a:pt x="15467" y="17003"/>
                    <a:pt x="17301" y="16344"/>
                    <a:pt x="18800" y="14377"/>
                  </a:cubicBezTo>
                  <a:cubicBezTo>
                    <a:pt x="21254" y="11186"/>
                    <a:pt x="20808" y="6169"/>
                    <a:pt x="18317" y="3279"/>
                  </a:cubicBezTo>
                  <a:cubicBezTo>
                    <a:pt x="16257" y="883"/>
                    <a:pt x="13397" y="0"/>
                    <a:pt x="10676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2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4" grpId="8"/>
      <p:bldP build="whole" bldLvl="1" animBg="1" rev="0" advAuto="0" spid="1257" grpId="2"/>
      <p:bldP build="whole" bldLvl="1" animBg="1" rev="0" advAuto="0" spid="1267" grpId="6"/>
      <p:bldP build="whole" bldLvl="1" animBg="1" rev="0" advAuto="0" spid="1263" grpId="3"/>
      <p:bldP build="whole" bldLvl="1" animBg="1" rev="0" advAuto="0" spid="1279" grpId="5"/>
      <p:bldP build="whole" bldLvl="1" animBg="1" rev="0" advAuto="0" spid="1273" grpId="9"/>
      <p:bldP build="whole" bldLvl="1" animBg="1" rev="0" advAuto="0" spid="1260" grpId="1"/>
      <p:bldP build="whole" bldLvl="1" animBg="1" rev="0" advAuto="0" spid="1270" grpId="7"/>
      <p:bldP build="whole" bldLvl="1" animBg="1" rev="0" advAuto="0" spid="1264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5144;p62"/>
          <p:cNvSpPr/>
          <p:nvPr/>
        </p:nvSpPr>
        <p:spPr>
          <a:xfrm flipH="1">
            <a:off x="7239330" y="8967954"/>
            <a:ext cx="6318377" cy="1731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2" name="Google Shape;5144;p62"/>
          <p:cNvSpPr/>
          <p:nvPr/>
        </p:nvSpPr>
        <p:spPr>
          <a:xfrm flipH="1">
            <a:off x="11488037" y="5245028"/>
            <a:ext cx="2871409" cy="145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8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8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28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95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29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28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9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29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98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129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9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299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00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34647" t="23252" r="34647" b="72290"/>
          <a:stretch>
            <a:fillRect/>
          </a:stretch>
        </p:blipFill>
        <p:spPr>
          <a:xfrm>
            <a:off x="3672900" y="3592443"/>
            <a:ext cx="8624154" cy="938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58703" t="27938" r="36162" b="67604"/>
          <a:stretch>
            <a:fillRect/>
          </a:stretch>
        </p:blipFill>
        <p:spPr>
          <a:xfrm>
            <a:off x="14996828" y="5165855"/>
            <a:ext cx="2389667" cy="155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53767" t="42044" r="42890" b="55019"/>
          <a:stretch>
            <a:fillRect/>
          </a:stretch>
        </p:blipFill>
        <p:spPr>
          <a:xfrm>
            <a:off x="12296993" y="5403947"/>
            <a:ext cx="1730096" cy="114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54242" t="47341" r="35650" b="48201"/>
          <a:stretch>
            <a:fillRect/>
          </a:stretch>
        </p:blipFill>
        <p:spPr>
          <a:xfrm>
            <a:off x="13760336" y="8864601"/>
            <a:ext cx="4106040" cy="135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41920" t="52557" r="50788" b="43618"/>
          <a:stretch>
            <a:fillRect/>
          </a:stretch>
        </p:blipFill>
        <p:spPr>
          <a:xfrm>
            <a:off x="9522191" y="9178582"/>
            <a:ext cx="3393809" cy="1334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44772" t="57164" r="50203" b="39060"/>
          <a:stretch>
            <a:fillRect/>
          </a:stretch>
        </p:blipFill>
        <p:spPr>
          <a:xfrm>
            <a:off x="7356034" y="9225353"/>
            <a:ext cx="2338609" cy="1317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8" name="تجميع"/>
          <p:cNvGrpSpPr/>
          <p:nvPr/>
        </p:nvGrpSpPr>
        <p:grpSpPr>
          <a:xfrm>
            <a:off x="17660896" y="8801101"/>
            <a:ext cx="1590041" cy="1325851"/>
            <a:chOff x="0" y="-63500"/>
            <a:chExt cx="1590039" cy="1325850"/>
          </a:xfrm>
        </p:grpSpPr>
        <p:pic>
          <p:nvPicPr>
            <p:cNvPr id="130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0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313" name="تجميع"/>
          <p:cNvGrpSpPr/>
          <p:nvPr/>
        </p:nvGrpSpPr>
        <p:grpSpPr>
          <a:xfrm rot="16200000">
            <a:off x="10893716" y="184971"/>
            <a:ext cx="177801" cy="16625543"/>
            <a:chOff x="-44450" y="-44449"/>
            <a:chExt cx="177800" cy="16625541"/>
          </a:xfrm>
        </p:grpSpPr>
        <p:pic>
          <p:nvPicPr>
            <p:cNvPr id="130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1311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1319" name="تجميع"/>
          <p:cNvGrpSpPr/>
          <p:nvPr/>
        </p:nvGrpSpPr>
        <p:grpSpPr>
          <a:xfrm>
            <a:off x="6428199" y="4761913"/>
            <a:ext cx="3281114" cy="3460916"/>
            <a:chOff x="0" y="0"/>
            <a:chExt cx="3281112" cy="3460915"/>
          </a:xfrm>
        </p:grpSpPr>
        <p:sp>
          <p:nvSpPr>
            <p:cNvPr id="1314" name="Google Shape;4378;p67"/>
            <p:cNvSpPr/>
            <p:nvPr/>
          </p:nvSpPr>
          <p:spPr>
            <a:xfrm>
              <a:off x="0" y="0"/>
              <a:ext cx="3281113" cy="3460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11565" y="4169"/>
                  </a:moveTo>
                  <a:lnTo>
                    <a:pt x="13168" y="7141"/>
                  </a:lnTo>
                  <a:cubicBezTo>
                    <a:pt x="11663" y="7263"/>
                    <a:pt x="10159" y="7373"/>
                    <a:pt x="8654" y="7472"/>
                  </a:cubicBezTo>
                  <a:cubicBezTo>
                    <a:pt x="9091" y="6533"/>
                    <a:pt x="9625" y="5360"/>
                    <a:pt x="10105" y="4311"/>
                  </a:cubicBezTo>
                  <a:cubicBezTo>
                    <a:pt x="10295" y="4551"/>
                    <a:pt x="10518" y="4685"/>
                    <a:pt x="10749" y="4685"/>
                  </a:cubicBezTo>
                  <a:cubicBezTo>
                    <a:pt x="10759" y="4685"/>
                    <a:pt x="10769" y="4685"/>
                    <a:pt x="10779" y="4685"/>
                  </a:cubicBezTo>
                  <a:cubicBezTo>
                    <a:pt x="10877" y="4678"/>
                    <a:pt x="10972" y="4655"/>
                    <a:pt x="11066" y="4611"/>
                  </a:cubicBezTo>
                  <a:cubicBezTo>
                    <a:pt x="11248" y="4538"/>
                    <a:pt x="11418" y="4384"/>
                    <a:pt x="11565" y="4169"/>
                  </a:cubicBezTo>
                  <a:close/>
                  <a:moveTo>
                    <a:pt x="10824" y="0"/>
                  </a:moveTo>
                  <a:cubicBezTo>
                    <a:pt x="10334" y="0"/>
                    <a:pt x="9840" y="506"/>
                    <a:pt x="9651" y="1516"/>
                  </a:cubicBezTo>
                  <a:cubicBezTo>
                    <a:pt x="9472" y="2493"/>
                    <a:pt x="9599" y="3353"/>
                    <a:pt x="9873" y="3930"/>
                  </a:cubicBezTo>
                  <a:cubicBezTo>
                    <a:pt x="9286" y="5219"/>
                    <a:pt x="8674" y="6551"/>
                    <a:pt x="8237" y="7503"/>
                  </a:cubicBezTo>
                  <a:cubicBezTo>
                    <a:pt x="5645" y="7675"/>
                    <a:pt x="3071" y="7822"/>
                    <a:pt x="525" y="7932"/>
                  </a:cubicBezTo>
                  <a:lnTo>
                    <a:pt x="258" y="7944"/>
                  </a:lnTo>
                  <a:lnTo>
                    <a:pt x="225" y="8448"/>
                  </a:lnTo>
                  <a:cubicBezTo>
                    <a:pt x="199" y="8891"/>
                    <a:pt x="173" y="9333"/>
                    <a:pt x="150" y="9774"/>
                  </a:cubicBezTo>
                  <a:cubicBezTo>
                    <a:pt x="127" y="10186"/>
                    <a:pt x="107" y="10597"/>
                    <a:pt x="91" y="11003"/>
                  </a:cubicBezTo>
                  <a:cubicBezTo>
                    <a:pt x="36" y="12280"/>
                    <a:pt x="7" y="13422"/>
                    <a:pt x="0" y="14489"/>
                  </a:cubicBezTo>
                  <a:cubicBezTo>
                    <a:pt x="0" y="15245"/>
                    <a:pt x="39" y="15975"/>
                    <a:pt x="62" y="16731"/>
                  </a:cubicBezTo>
                  <a:cubicBezTo>
                    <a:pt x="85" y="17511"/>
                    <a:pt x="95" y="18284"/>
                    <a:pt x="147" y="19057"/>
                  </a:cubicBezTo>
                  <a:cubicBezTo>
                    <a:pt x="180" y="19506"/>
                    <a:pt x="212" y="19875"/>
                    <a:pt x="245" y="20224"/>
                  </a:cubicBezTo>
                  <a:lnTo>
                    <a:pt x="290" y="20685"/>
                  </a:lnTo>
                  <a:lnTo>
                    <a:pt x="538" y="20703"/>
                  </a:lnTo>
                  <a:cubicBezTo>
                    <a:pt x="1917" y="20802"/>
                    <a:pt x="3370" y="20894"/>
                    <a:pt x="5117" y="20997"/>
                  </a:cubicBezTo>
                  <a:lnTo>
                    <a:pt x="5336" y="21010"/>
                  </a:lnTo>
                  <a:cubicBezTo>
                    <a:pt x="5336" y="21010"/>
                    <a:pt x="5420" y="20593"/>
                    <a:pt x="5424" y="20580"/>
                  </a:cubicBezTo>
                  <a:lnTo>
                    <a:pt x="5476" y="21022"/>
                  </a:lnTo>
                  <a:lnTo>
                    <a:pt x="5717" y="21035"/>
                  </a:lnTo>
                  <a:cubicBezTo>
                    <a:pt x="10802" y="21329"/>
                    <a:pt x="15945" y="21513"/>
                    <a:pt x="21011" y="21600"/>
                  </a:cubicBezTo>
                  <a:lnTo>
                    <a:pt x="21287" y="21600"/>
                  </a:lnTo>
                  <a:lnTo>
                    <a:pt x="21320" y="21084"/>
                  </a:lnTo>
                  <a:cubicBezTo>
                    <a:pt x="21356" y="20556"/>
                    <a:pt x="21388" y="20022"/>
                    <a:pt x="21421" y="19494"/>
                  </a:cubicBezTo>
                  <a:cubicBezTo>
                    <a:pt x="21447" y="19033"/>
                    <a:pt x="21470" y="18573"/>
                    <a:pt x="21493" y="18112"/>
                  </a:cubicBezTo>
                  <a:cubicBezTo>
                    <a:pt x="21558" y="16700"/>
                    <a:pt x="21591" y="15436"/>
                    <a:pt x="21597" y="14232"/>
                  </a:cubicBezTo>
                  <a:cubicBezTo>
                    <a:pt x="21600" y="13163"/>
                    <a:pt x="21574" y="12071"/>
                    <a:pt x="21522" y="10984"/>
                  </a:cubicBezTo>
                  <a:lnTo>
                    <a:pt x="21515" y="10806"/>
                  </a:lnTo>
                  <a:lnTo>
                    <a:pt x="21519" y="10806"/>
                  </a:lnTo>
                  <a:lnTo>
                    <a:pt x="21490" y="10340"/>
                  </a:lnTo>
                  <a:cubicBezTo>
                    <a:pt x="21463" y="9904"/>
                    <a:pt x="21437" y="9517"/>
                    <a:pt x="21408" y="9154"/>
                  </a:cubicBezTo>
                  <a:lnTo>
                    <a:pt x="21369" y="8707"/>
                  </a:lnTo>
                  <a:lnTo>
                    <a:pt x="21242" y="8682"/>
                  </a:lnTo>
                  <a:lnTo>
                    <a:pt x="21363" y="8620"/>
                  </a:lnTo>
                  <a:lnTo>
                    <a:pt x="21307" y="8086"/>
                  </a:lnTo>
                  <a:cubicBezTo>
                    <a:pt x="21255" y="7620"/>
                    <a:pt x="21209" y="7239"/>
                    <a:pt x="21160" y="6882"/>
                  </a:cubicBezTo>
                  <a:lnTo>
                    <a:pt x="21095" y="6423"/>
                  </a:lnTo>
                  <a:lnTo>
                    <a:pt x="20844" y="6447"/>
                  </a:lnTo>
                  <a:cubicBezTo>
                    <a:pt x="19074" y="6625"/>
                    <a:pt x="17217" y="6802"/>
                    <a:pt x="15319" y="6969"/>
                  </a:cubicBezTo>
                  <a:lnTo>
                    <a:pt x="15082" y="6987"/>
                  </a:lnTo>
                  <a:lnTo>
                    <a:pt x="15033" y="7430"/>
                  </a:lnTo>
                  <a:cubicBezTo>
                    <a:pt x="15029" y="7503"/>
                    <a:pt x="15013" y="7577"/>
                    <a:pt x="14990" y="7632"/>
                  </a:cubicBezTo>
                  <a:cubicBezTo>
                    <a:pt x="14961" y="7577"/>
                    <a:pt x="14941" y="7510"/>
                    <a:pt x="14931" y="7430"/>
                  </a:cubicBezTo>
                  <a:lnTo>
                    <a:pt x="14860" y="7006"/>
                  </a:lnTo>
                  <a:lnTo>
                    <a:pt x="14622" y="7024"/>
                  </a:lnTo>
                  <a:lnTo>
                    <a:pt x="13592" y="7111"/>
                  </a:lnTo>
                  <a:lnTo>
                    <a:pt x="11783" y="3758"/>
                  </a:lnTo>
                  <a:cubicBezTo>
                    <a:pt x="11796" y="3727"/>
                    <a:pt x="11809" y="3690"/>
                    <a:pt x="11826" y="3653"/>
                  </a:cubicBezTo>
                  <a:cubicBezTo>
                    <a:pt x="11988" y="3174"/>
                    <a:pt x="12060" y="2603"/>
                    <a:pt x="12024" y="2039"/>
                  </a:cubicBezTo>
                  <a:cubicBezTo>
                    <a:pt x="11950" y="678"/>
                    <a:pt x="11390" y="0"/>
                    <a:pt x="10824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CDE8B5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5" name="Google Shape;4379;p67"/>
            <p:cNvSpPr/>
            <p:nvPr/>
          </p:nvSpPr>
          <p:spPr>
            <a:xfrm>
              <a:off x="1325548" y="478442"/>
              <a:ext cx="608953" cy="8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16" y="0"/>
                  </a:moveTo>
                  <a:lnTo>
                    <a:pt x="9771" y="687"/>
                  </a:lnTo>
                  <a:cubicBezTo>
                    <a:pt x="6034" y="8259"/>
                    <a:pt x="354" y="19709"/>
                    <a:pt x="0" y="20287"/>
                  </a:cubicBezTo>
                  <a:lnTo>
                    <a:pt x="333" y="20917"/>
                  </a:lnTo>
                  <a:lnTo>
                    <a:pt x="633" y="21600"/>
                  </a:lnTo>
                  <a:cubicBezTo>
                    <a:pt x="924" y="21204"/>
                    <a:pt x="7144" y="8638"/>
                    <a:pt x="10176" y="2525"/>
                  </a:cubicBezTo>
                  <a:lnTo>
                    <a:pt x="20904" y="20824"/>
                  </a:lnTo>
                  <a:lnTo>
                    <a:pt x="21600" y="19600"/>
                  </a:lnTo>
                  <a:lnTo>
                    <a:pt x="10116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6" name="Google Shape;4380;p67"/>
            <p:cNvSpPr/>
            <p:nvPr/>
          </p:nvSpPr>
          <p:spPr>
            <a:xfrm>
              <a:off x="104327" y="1064365"/>
              <a:ext cx="3051396" cy="2336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21156" y="0"/>
                  </a:moveTo>
                  <a:cubicBezTo>
                    <a:pt x="19261" y="295"/>
                    <a:pt x="17365" y="561"/>
                    <a:pt x="15469" y="797"/>
                  </a:cubicBezTo>
                  <a:cubicBezTo>
                    <a:pt x="15452" y="1073"/>
                    <a:pt x="15412" y="1328"/>
                    <a:pt x="15348" y="1536"/>
                  </a:cubicBezTo>
                  <a:cubicBezTo>
                    <a:pt x="15287" y="1732"/>
                    <a:pt x="15201" y="1836"/>
                    <a:pt x="15113" y="1836"/>
                  </a:cubicBezTo>
                  <a:cubicBezTo>
                    <a:pt x="15056" y="1836"/>
                    <a:pt x="14997" y="1791"/>
                    <a:pt x="14946" y="1698"/>
                  </a:cubicBezTo>
                  <a:cubicBezTo>
                    <a:pt x="14852" y="1536"/>
                    <a:pt x="14788" y="1243"/>
                    <a:pt x="14747" y="892"/>
                  </a:cubicBezTo>
                  <a:cubicBezTo>
                    <a:pt x="9909" y="1509"/>
                    <a:pt x="5067" y="1974"/>
                    <a:pt x="228" y="2295"/>
                  </a:cubicBezTo>
                  <a:cubicBezTo>
                    <a:pt x="198" y="2979"/>
                    <a:pt x="171" y="3652"/>
                    <a:pt x="147" y="4334"/>
                  </a:cubicBezTo>
                  <a:cubicBezTo>
                    <a:pt x="365" y="4581"/>
                    <a:pt x="611" y="4762"/>
                    <a:pt x="785" y="5235"/>
                  </a:cubicBezTo>
                  <a:cubicBezTo>
                    <a:pt x="802" y="5282"/>
                    <a:pt x="802" y="5348"/>
                    <a:pt x="785" y="5397"/>
                  </a:cubicBezTo>
                  <a:cubicBezTo>
                    <a:pt x="611" y="5964"/>
                    <a:pt x="332" y="6079"/>
                    <a:pt x="91" y="6211"/>
                  </a:cubicBezTo>
                  <a:cubicBezTo>
                    <a:pt x="37" y="7974"/>
                    <a:pt x="7" y="9748"/>
                    <a:pt x="0" y="11531"/>
                  </a:cubicBezTo>
                  <a:cubicBezTo>
                    <a:pt x="0" y="12147"/>
                    <a:pt x="0" y="12772"/>
                    <a:pt x="7" y="13399"/>
                  </a:cubicBezTo>
                  <a:cubicBezTo>
                    <a:pt x="168" y="13445"/>
                    <a:pt x="339" y="13541"/>
                    <a:pt x="450" y="13911"/>
                  </a:cubicBezTo>
                  <a:cubicBezTo>
                    <a:pt x="527" y="14157"/>
                    <a:pt x="527" y="14527"/>
                    <a:pt x="450" y="14782"/>
                  </a:cubicBezTo>
                  <a:cubicBezTo>
                    <a:pt x="346" y="15132"/>
                    <a:pt x="191" y="15228"/>
                    <a:pt x="37" y="15285"/>
                  </a:cubicBezTo>
                  <a:cubicBezTo>
                    <a:pt x="47" y="15674"/>
                    <a:pt x="57" y="16071"/>
                    <a:pt x="71" y="16460"/>
                  </a:cubicBezTo>
                  <a:cubicBezTo>
                    <a:pt x="503" y="16649"/>
                    <a:pt x="933" y="17057"/>
                    <a:pt x="1064" y="17353"/>
                  </a:cubicBezTo>
                  <a:cubicBezTo>
                    <a:pt x="1138" y="17504"/>
                    <a:pt x="1138" y="17826"/>
                    <a:pt x="1064" y="17988"/>
                  </a:cubicBezTo>
                  <a:cubicBezTo>
                    <a:pt x="841" y="18394"/>
                    <a:pt x="562" y="18466"/>
                    <a:pt x="286" y="18466"/>
                  </a:cubicBezTo>
                  <a:cubicBezTo>
                    <a:pt x="241" y="18466"/>
                    <a:pt x="196" y="18464"/>
                    <a:pt x="151" y="18462"/>
                  </a:cubicBezTo>
                  <a:cubicBezTo>
                    <a:pt x="178" y="19048"/>
                    <a:pt x="208" y="19637"/>
                    <a:pt x="248" y="20215"/>
                  </a:cubicBezTo>
                  <a:cubicBezTo>
                    <a:pt x="1819" y="20387"/>
                    <a:pt x="3389" y="20538"/>
                    <a:pt x="4959" y="20671"/>
                  </a:cubicBezTo>
                  <a:cubicBezTo>
                    <a:pt x="4979" y="20510"/>
                    <a:pt x="5003" y="20357"/>
                    <a:pt x="5030" y="20206"/>
                  </a:cubicBezTo>
                  <a:cubicBezTo>
                    <a:pt x="5084" y="19909"/>
                    <a:pt x="5166" y="19781"/>
                    <a:pt x="5250" y="19781"/>
                  </a:cubicBezTo>
                  <a:cubicBezTo>
                    <a:pt x="5370" y="19781"/>
                    <a:pt x="5492" y="20036"/>
                    <a:pt x="5543" y="20414"/>
                  </a:cubicBezTo>
                  <a:cubicBezTo>
                    <a:pt x="5557" y="20519"/>
                    <a:pt x="5571" y="20623"/>
                    <a:pt x="5577" y="20727"/>
                  </a:cubicBezTo>
                  <a:cubicBezTo>
                    <a:pt x="10825" y="21184"/>
                    <a:pt x="16069" y="21466"/>
                    <a:pt x="21314" y="21600"/>
                  </a:cubicBezTo>
                  <a:cubicBezTo>
                    <a:pt x="21351" y="20784"/>
                    <a:pt x="21385" y="19968"/>
                    <a:pt x="21415" y="19154"/>
                  </a:cubicBezTo>
                  <a:cubicBezTo>
                    <a:pt x="21406" y="19154"/>
                    <a:pt x="21397" y="19154"/>
                    <a:pt x="21389" y="19154"/>
                  </a:cubicBezTo>
                  <a:cubicBezTo>
                    <a:pt x="21077" y="19154"/>
                    <a:pt x="20744" y="18984"/>
                    <a:pt x="20623" y="18073"/>
                  </a:cubicBezTo>
                  <a:cubicBezTo>
                    <a:pt x="20610" y="17920"/>
                    <a:pt x="20623" y="17761"/>
                    <a:pt x="20660" y="17637"/>
                  </a:cubicBezTo>
                  <a:cubicBezTo>
                    <a:pt x="20804" y="17219"/>
                    <a:pt x="20962" y="17210"/>
                    <a:pt x="21150" y="17153"/>
                  </a:cubicBezTo>
                  <a:cubicBezTo>
                    <a:pt x="21264" y="17115"/>
                    <a:pt x="21375" y="17076"/>
                    <a:pt x="21489" y="17030"/>
                  </a:cubicBezTo>
                  <a:cubicBezTo>
                    <a:pt x="21550" y="15066"/>
                    <a:pt x="21589" y="13095"/>
                    <a:pt x="21596" y="11112"/>
                  </a:cubicBezTo>
                  <a:cubicBezTo>
                    <a:pt x="21600" y="9472"/>
                    <a:pt x="21573" y="7823"/>
                    <a:pt x="21523" y="6191"/>
                  </a:cubicBezTo>
                  <a:cubicBezTo>
                    <a:pt x="21435" y="6106"/>
                    <a:pt x="21365" y="5936"/>
                    <a:pt x="21321" y="5718"/>
                  </a:cubicBezTo>
                  <a:cubicBezTo>
                    <a:pt x="21301" y="5614"/>
                    <a:pt x="21311" y="5490"/>
                    <a:pt x="21344" y="5424"/>
                  </a:cubicBezTo>
                  <a:cubicBezTo>
                    <a:pt x="21388" y="5329"/>
                    <a:pt x="21438" y="5263"/>
                    <a:pt x="21489" y="5206"/>
                  </a:cubicBezTo>
                  <a:cubicBezTo>
                    <a:pt x="21465" y="4609"/>
                    <a:pt x="21438" y="4011"/>
                    <a:pt x="21405" y="3414"/>
                  </a:cubicBezTo>
                  <a:cubicBezTo>
                    <a:pt x="21254" y="3387"/>
                    <a:pt x="21103" y="3291"/>
                    <a:pt x="20959" y="3140"/>
                  </a:cubicBezTo>
                  <a:cubicBezTo>
                    <a:pt x="20801" y="2960"/>
                    <a:pt x="20801" y="2314"/>
                    <a:pt x="20959" y="2135"/>
                  </a:cubicBezTo>
                  <a:cubicBezTo>
                    <a:pt x="21073" y="2012"/>
                    <a:pt x="21187" y="1897"/>
                    <a:pt x="21304" y="1812"/>
                  </a:cubicBezTo>
                  <a:cubicBezTo>
                    <a:pt x="21261" y="1205"/>
                    <a:pt x="21213" y="599"/>
                    <a:pt x="2115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7A4A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7" name="Google Shape;4381;p67"/>
            <p:cNvSpPr/>
            <p:nvPr/>
          </p:nvSpPr>
          <p:spPr>
            <a:xfrm>
              <a:off x="1463241" y="30448"/>
              <a:ext cx="354630" cy="60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3" h="21600" fill="norm" stroke="1" extrusionOk="0">
                  <a:moveTo>
                    <a:pt x="9935" y="0"/>
                  </a:moveTo>
                  <a:cubicBezTo>
                    <a:pt x="6067" y="0"/>
                    <a:pt x="2164" y="2339"/>
                    <a:pt x="671" y="6993"/>
                  </a:cubicBezTo>
                  <a:cubicBezTo>
                    <a:pt x="-1940" y="15133"/>
                    <a:pt x="3519" y="21600"/>
                    <a:pt x="9313" y="21600"/>
                  </a:cubicBezTo>
                  <a:cubicBezTo>
                    <a:pt x="9399" y="21600"/>
                    <a:pt x="9485" y="21594"/>
                    <a:pt x="9572" y="21594"/>
                  </a:cubicBezTo>
                  <a:cubicBezTo>
                    <a:pt x="10344" y="21562"/>
                    <a:pt x="11094" y="21454"/>
                    <a:pt x="11837" y="21283"/>
                  </a:cubicBezTo>
                  <a:cubicBezTo>
                    <a:pt x="14282" y="20687"/>
                    <a:pt x="16391" y="19102"/>
                    <a:pt x="17804" y="16839"/>
                  </a:cubicBezTo>
                  <a:cubicBezTo>
                    <a:pt x="19118" y="14632"/>
                    <a:pt x="19660" y="12001"/>
                    <a:pt x="19401" y="9370"/>
                  </a:cubicBezTo>
                  <a:cubicBezTo>
                    <a:pt x="18818" y="3119"/>
                    <a:pt x="14403" y="0"/>
                    <a:pt x="9935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8" name="Google Shape;4383;p67"/>
            <p:cNvSpPr/>
            <p:nvPr/>
          </p:nvSpPr>
          <p:spPr>
            <a:xfrm>
              <a:off x="2424439" y="1119140"/>
              <a:ext cx="199090" cy="220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320" name="IMG_0546.png" descr="IMG_0546.png"/>
          <p:cNvPicPr>
            <a:picLocks noChangeAspect="1"/>
          </p:cNvPicPr>
          <p:nvPr/>
        </p:nvPicPr>
        <p:blipFill>
          <a:blip r:embed="rId4">
            <a:extLst/>
          </a:blip>
          <a:srcRect l="42258" t="32444" r="35748" b="58730"/>
          <a:stretch>
            <a:fillRect/>
          </a:stretch>
        </p:blipFill>
        <p:spPr>
          <a:xfrm>
            <a:off x="6628972" y="6627346"/>
            <a:ext cx="2879377" cy="866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8" dur="1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2" grpId="3"/>
      <p:bldP build="whole" bldLvl="1" animBg="1" rev="0" advAuto="0" spid="1281" grpId="4"/>
      <p:bldP build="whole" bldLvl="1" animBg="1" rev="0" advAuto="0" spid="1304" grpId="5"/>
      <p:bldP build="whole" bldLvl="1" animBg="1" rev="0" advAuto="0" spid="1282" grpId="2"/>
      <p:bldP build="whole" bldLvl="1" animBg="1" rev="0" advAuto="0" spid="1320" grpId="1"/>
      <p:bldP build="whole" bldLvl="1" animBg="1" rev="0" advAuto="0" spid="1305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2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2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32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2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34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33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32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3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33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3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7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33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46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337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8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33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45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340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41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42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43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44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350" name="تجميع"/>
          <p:cNvGrpSpPr/>
          <p:nvPr/>
        </p:nvGrpSpPr>
        <p:grpSpPr>
          <a:xfrm>
            <a:off x="16198238" y="5053524"/>
            <a:ext cx="1590041" cy="1325851"/>
            <a:chOff x="0" y="-63500"/>
            <a:chExt cx="1590039" cy="1325850"/>
          </a:xfrm>
        </p:grpSpPr>
        <p:pic>
          <p:nvPicPr>
            <p:cNvPr id="134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4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pic>
        <p:nvPicPr>
          <p:cNvPr id="1351" name="IMG_0551.png" descr="IMG_0551.png"/>
          <p:cNvPicPr>
            <a:picLocks noChangeAspect="1"/>
          </p:cNvPicPr>
          <p:nvPr/>
        </p:nvPicPr>
        <p:blipFill>
          <a:blip r:embed="rId7">
            <a:extLst/>
          </a:blip>
          <a:srcRect l="50000" t="36819" r="24586" b="56513"/>
          <a:stretch>
            <a:fillRect/>
          </a:stretch>
        </p:blipFill>
        <p:spPr>
          <a:xfrm>
            <a:off x="5439949" y="3383284"/>
            <a:ext cx="7036185" cy="138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G_0552.png" descr="IMG_0552.png"/>
          <p:cNvPicPr>
            <a:picLocks noChangeAspect="1"/>
          </p:cNvPicPr>
          <p:nvPr/>
        </p:nvPicPr>
        <p:blipFill>
          <a:blip r:embed="rId8">
            <a:extLst/>
          </a:blip>
          <a:srcRect l="63931" t="74870" r="31101" b="16438"/>
          <a:stretch>
            <a:fillRect/>
          </a:stretch>
        </p:blipFill>
        <p:spPr>
          <a:xfrm>
            <a:off x="14123336" y="4750990"/>
            <a:ext cx="1605316" cy="210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IMG_0552.png" descr="IMG_0552.png"/>
          <p:cNvPicPr>
            <a:picLocks noChangeAspect="1"/>
          </p:cNvPicPr>
          <p:nvPr/>
        </p:nvPicPr>
        <p:blipFill>
          <a:blip r:embed="rId8">
            <a:extLst/>
          </a:blip>
          <a:srcRect l="30119" t="75460" r="57219" b="17598"/>
          <a:stretch>
            <a:fillRect/>
          </a:stretch>
        </p:blipFill>
        <p:spPr>
          <a:xfrm>
            <a:off x="12476147" y="8152064"/>
            <a:ext cx="4119211" cy="16936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6" name="تجميع"/>
          <p:cNvGrpSpPr/>
          <p:nvPr/>
        </p:nvGrpSpPr>
        <p:grpSpPr>
          <a:xfrm>
            <a:off x="16595312" y="8308115"/>
            <a:ext cx="1590041" cy="1325851"/>
            <a:chOff x="0" y="-63500"/>
            <a:chExt cx="1590039" cy="1325850"/>
          </a:xfrm>
        </p:grpSpPr>
        <p:pic>
          <p:nvPicPr>
            <p:cNvPr id="135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5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و</a:t>
              </a:r>
            </a:p>
          </p:txBody>
        </p:sp>
      </p:grpSp>
      <p:grpSp>
        <p:nvGrpSpPr>
          <p:cNvPr id="1361" name="تجميع"/>
          <p:cNvGrpSpPr/>
          <p:nvPr/>
        </p:nvGrpSpPr>
        <p:grpSpPr>
          <a:xfrm rot="16200000">
            <a:off x="10656467" y="-586846"/>
            <a:ext cx="177801" cy="16625543"/>
            <a:chOff x="-44450" y="-44449"/>
            <a:chExt cx="177800" cy="16625541"/>
          </a:xfrm>
        </p:grpSpPr>
        <p:pic>
          <p:nvPicPr>
            <p:cNvPr id="1357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1359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1362" name="= ٨"/>
          <p:cNvSpPr txBox="1"/>
          <p:nvPr/>
        </p:nvSpPr>
        <p:spPr>
          <a:xfrm>
            <a:off x="10919013" y="5197672"/>
            <a:ext cx="1922820" cy="17398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>
                <a:solidFill>
                  <a:srgbClr val="FF8648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٨</a:t>
            </a:r>
          </a:p>
        </p:txBody>
      </p:sp>
      <p:sp>
        <p:nvSpPr>
          <p:cNvPr id="1363" name="= ٢ +٣ =٥"/>
          <p:cNvSpPr txBox="1"/>
          <p:nvPr/>
        </p:nvSpPr>
        <p:spPr>
          <a:xfrm>
            <a:off x="6936289" y="7994841"/>
            <a:ext cx="5539858" cy="1739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>
                <a:solidFill>
                  <a:srgbClr val="52D6F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٢ +٣ =٥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2" grpId="1"/>
      <p:bldP build="whole" bldLvl="1" animBg="1" rev="0" advAuto="0" spid="136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6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٥٣</a:t>
              </a:r>
            </a:p>
          </p:txBody>
        </p:sp>
      </p:grpSp>
      <p:sp>
        <p:nvSpPr>
          <p:cNvPr id="136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77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374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37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75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376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7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001" y="5544249"/>
            <a:ext cx="3480419" cy="526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مستطيل 92"/>
          <p:cNvSpPr txBox="1"/>
          <p:nvPr/>
        </p:nvSpPr>
        <p:spPr>
          <a:xfrm>
            <a:off x="3524168" y="5009541"/>
            <a:ext cx="16730353" cy="106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7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إذا كان| س| = ٣، فما قيمة س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8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8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38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8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8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39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8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9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9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9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9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99" name="تجميع"/>
          <p:cNvGrpSpPr/>
          <p:nvPr/>
        </p:nvGrpSpPr>
        <p:grpSpPr>
          <a:xfrm>
            <a:off x="17463840" y="5532149"/>
            <a:ext cx="1590041" cy="1325851"/>
            <a:chOff x="0" y="-63500"/>
            <a:chExt cx="1590039" cy="1325850"/>
          </a:xfrm>
        </p:grpSpPr>
        <p:pic>
          <p:nvPicPr>
            <p:cNvPr id="139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9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400" name="IMG_0551.png" descr="IMG_0551.png"/>
          <p:cNvPicPr>
            <a:picLocks noChangeAspect="1"/>
          </p:cNvPicPr>
          <p:nvPr/>
        </p:nvPicPr>
        <p:blipFill>
          <a:blip r:embed="rId7">
            <a:extLst/>
          </a:blip>
          <a:srcRect l="50000" t="36819" r="24586" b="56513"/>
          <a:stretch>
            <a:fillRect/>
          </a:stretch>
        </p:blipFill>
        <p:spPr>
          <a:xfrm>
            <a:off x="6752965" y="3403217"/>
            <a:ext cx="6088854" cy="119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IMG_0551.png" descr="IMG_0551.png"/>
          <p:cNvPicPr>
            <a:picLocks noChangeAspect="1"/>
          </p:cNvPicPr>
          <p:nvPr/>
        </p:nvPicPr>
        <p:blipFill>
          <a:blip r:embed="rId7">
            <a:extLst/>
          </a:blip>
          <a:srcRect l="65690" t="43332" r="28735" b="51426"/>
          <a:stretch>
            <a:fillRect/>
          </a:stretch>
        </p:blipFill>
        <p:spPr>
          <a:xfrm>
            <a:off x="15069095" y="5477772"/>
            <a:ext cx="2394886" cy="1688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G_0551.png" descr="IMG_0551.png"/>
          <p:cNvPicPr>
            <a:picLocks noChangeAspect="1"/>
          </p:cNvPicPr>
          <p:nvPr/>
        </p:nvPicPr>
        <p:blipFill>
          <a:blip r:embed="rId7">
            <a:extLst/>
          </a:blip>
          <a:srcRect l="37549" t="42828" r="55364" b="51930"/>
          <a:stretch>
            <a:fillRect/>
          </a:stretch>
        </p:blipFill>
        <p:spPr>
          <a:xfrm>
            <a:off x="9797394" y="5371954"/>
            <a:ext cx="3043972" cy="1688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0551.png" descr="IMG_0551.png"/>
          <p:cNvPicPr>
            <a:picLocks noChangeAspect="1"/>
          </p:cNvPicPr>
          <p:nvPr/>
        </p:nvPicPr>
        <p:blipFill>
          <a:blip r:embed="rId7">
            <a:extLst/>
          </a:blip>
          <a:srcRect l="9787" t="42996" r="79192" b="50839"/>
          <a:stretch>
            <a:fillRect/>
          </a:stretch>
        </p:blipFill>
        <p:spPr>
          <a:xfrm>
            <a:off x="2737233" y="5444061"/>
            <a:ext cx="4734301" cy="1986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6" name="تجميع"/>
          <p:cNvGrpSpPr/>
          <p:nvPr/>
        </p:nvGrpSpPr>
        <p:grpSpPr>
          <a:xfrm>
            <a:off x="12556465" y="5742367"/>
            <a:ext cx="1590041" cy="1325851"/>
            <a:chOff x="0" y="-63500"/>
            <a:chExt cx="1590039" cy="1325850"/>
          </a:xfrm>
        </p:grpSpPr>
        <p:pic>
          <p:nvPicPr>
            <p:cNvPr id="140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0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1409" name="تجميع"/>
          <p:cNvGrpSpPr/>
          <p:nvPr/>
        </p:nvGrpSpPr>
        <p:grpSpPr>
          <a:xfrm>
            <a:off x="7304221" y="5734808"/>
            <a:ext cx="1590041" cy="1325851"/>
            <a:chOff x="0" y="-63500"/>
            <a:chExt cx="1590039" cy="1325850"/>
          </a:xfrm>
        </p:grpSpPr>
        <p:pic>
          <p:nvPicPr>
            <p:cNvPr id="140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0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grpSp>
        <p:nvGrpSpPr>
          <p:cNvPr id="1414" name="تجميع"/>
          <p:cNvGrpSpPr/>
          <p:nvPr/>
        </p:nvGrpSpPr>
        <p:grpSpPr>
          <a:xfrm rot="10800000">
            <a:off x="14603754" y="5085326"/>
            <a:ext cx="329138" cy="7191204"/>
            <a:chOff x="-44450" y="-44450"/>
            <a:chExt cx="329137" cy="7191202"/>
          </a:xfrm>
        </p:grpSpPr>
        <p:pic>
          <p:nvPicPr>
            <p:cNvPr id="141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2633841" y="4228225"/>
              <a:ext cx="5748156" cy="88901"/>
            </a:xfrm>
            <a:prstGeom prst="rect">
              <a:avLst/>
            </a:prstGeom>
            <a:effectLst/>
          </p:spPr>
        </p:pic>
        <p:pic>
          <p:nvPicPr>
            <p:cNvPr id="1412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2975770" y="2886869"/>
              <a:ext cx="5951540" cy="88901"/>
            </a:xfrm>
            <a:prstGeom prst="rect">
              <a:avLst/>
            </a:prstGeom>
            <a:effectLst/>
          </p:spPr>
        </p:pic>
      </p:grpSp>
      <p:grpSp>
        <p:nvGrpSpPr>
          <p:cNvPr id="1419" name="تجميع"/>
          <p:cNvGrpSpPr/>
          <p:nvPr/>
        </p:nvGrpSpPr>
        <p:grpSpPr>
          <a:xfrm rot="10800000">
            <a:off x="9181259" y="5194876"/>
            <a:ext cx="329138" cy="7191204"/>
            <a:chOff x="-44450" y="-44450"/>
            <a:chExt cx="329137" cy="7191202"/>
          </a:xfrm>
        </p:grpSpPr>
        <p:pic>
          <p:nvPicPr>
            <p:cNvPr id="1415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2633841" y="4228225"/>
              <a:ext cx="5748156" cy="88901"/>
            </a:xfrm>
            <a:prstGeom prst="rect">
              <a:avLst/>
            </a:prstGeom>
            <a:effectLst/>
          </p:spPr>
        </p:pic>
        <p:pic>
          <p:nvPicPr>
            <p:cNvPr id="1417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2975770" y="2886869"/>
              <a:ext cx="5951540" cy="88901"/>
            </a:xfrm>
            <a:prstGeom prst="rect">
              <a:avLst/>
            </a:prstGeom>
            <a:effectLst/>
          </p:spPr>
        </p:pic>
      </p:grpSp>
      <p:sp>
        <p:nvSpPr>
          <p:cNvPr id="1420" name="= ٩"/>
          <p:cNvSpPr txBox="1"/>
          <p:nvPr/>
        </p:nvSpPr>
        <p:spPr>
          <a:xfrm>
            <a:off x="15541022" y="7319585"/>
            <a:ext cx="1922819" cy="1739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>
                <a:solidFill>
                  <a:srgbClr val="EE719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٩</a:t>
            </a:r>
          </a:p>
        </p:txBody>
      </p:sp>
      <p:sp>
        <p:nvSpPr>
          <p:cNvPr id="1421" name="= ١+٧=٨"/>
          <p:cNvSpPr txBox="1"/>
          <p:nvPr/>
        </p:nvSpPr>
        <p:spPr>
          <a:xfrm>
            <a:off x="9712082" y="7297537"/>
            <a:ext cx="4755467" cy="1739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>
                <a:solidFill>
                  <a:srgbClr val="00A1D8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١+٧=٨</a:t>
            </a:r>
          </a:p>
        </p:txBody>
      </p:sp>
      <p:sp>
        <p:nvSpPr>
          <p:cNvPr id="1422" name="= ١+٦=٧"/>
          <p:cNvSpPr txBox="1"/>
          <p:nvPr/>
        </p:nvSpPr>
        <p:spPr>
          <a:xfrm>
            <a:off x="3597333" y="7297537"/>
            <a:ext cx="4755466" cy="1739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>
                <a:solidFill>
                  <a:srgbClr val="96D35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١+٦=٧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2" grpId="3"/>
      <p:bldP build="whole" bldLvl="1" animBg="1" rev="0" advAuto="0" spid="1420" grpId="1"/>
      <p:bldP build="whole" bldLvl="1" animBg="1" rev="0" advAuto="0" spid="142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2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42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2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2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3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43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43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3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437" name="IMG_0554.png" descr="IMG_0554.png"/>
          <p:cNvPicPr>
            <a:picLocks noChangeAspect="1"/>
          </p:cNvPicPr>
          <p:nvPr/>
        </p:nvPicPr>
        <p:blipFill>
          <a:blip r:embed="rId3">
            <a:extLst/>
          </a:blip>
          <a:srcRect l="14418" t="34657" r="3812" b="47826"/>
          <a:stretch>
            <a:fillRect/>
          </a:stretch>
        </p:blipFill>
        <p:spPr>
          <a:xfrm>
            <a:off x="2718392" y="4471048"/>
            <a:ext cx="16118729" cy="25896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2" name="تجميع"/>
          <p:cNvGrpSpPr/>
          <p:nvPr/>
        </p:nvGrpSpPr>
        <p:grpSpPr>
          <a:xfrm rot="10800000">
            <a:off x="14200700" y="5721403"/>
            <a:ext cx="173207" cy="5998856"/>
            <a:chOff x="-44450" y="-44450"/>
            <a:chExt cx="173205" cy="5998854"/>
          </a:xfrm>
        </p:grpSpPr>
        <p:pic>
          <p:nvPicPr>
            <p:cNvPr id="1438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314729" y="3510920"/>
              <a:ext cx="4798070" cy="88901"/>
            </a:xfrm>
            <a:prstGeom prst="rect">
              <a:avLst/>
            </a:prstGeom>
            <a:effectLst/>
          </p:spPr>
        </p:pic>
        <p:pic>
          <p:nvPicPr>
            <p:cNvPr id="1440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483654" y="2394753"/>
              <a:ext cx="4967308" cy="88901"/>
            </a:xfrm>
            <a:prstGeom prst="rect">
              <a:avLst/>
            </a:prstGeom>
            <a:effectLst/>
          </p:spPr>
        </p:pic>
      </p:grpSp>
      <p:grpSp>
        <p:nvGrpSpPr>
          <p:cNvPr id="1447" name="تجميع"/>
          <p:cNvGrpSpPr/>
          <p:nvPr/>
        </p:nvGrpSpPr>
        <p:grpSpPr>
          <a:xfrm rot="10800000">
            <a:off x="8183660" y="5376592"/>
            <a:ext cx="227298" cy="7191204"/>
            <a:chOff x="-44450" y="-44450"/>
            <a:chExt cx="227296" cy="7191202"/>
          </a:xfrm>
        </p:grpSpPr>
        <p:pic>
          <p:nvPicPr>
            <p:cNvPr id="144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735681" y="4228225"/>
              <a:ext cx="5748156" cy="88901"/>
            </a:xfrm>
            <a:prstGeom prst="rect">
              <a:avLst/>
            </a:prstGeom>
            <a:effectLst/>
          </p:spPr>
        </p:pic>
        <p:pic>
          <p:nvPicPr>
            <p:cNvPr id="144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975770" y="2886869"/>
              <a:ext cx="5951540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4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5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٥٢</a:t>
              </a:r>
            </a:p>
          </p:txBody>
        </p:sp>
      </p:grpSp>
      <p:sp>
        <p:nvSpPr>
          <p:cNvPr id="14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57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456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55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458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45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6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6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62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6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64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65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466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46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469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470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7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472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473" name="🎯 اقرأ الاعداد الصحيحة واكتبها واجد القيمة المطلقة للعدد"/>
          <p:cNvSpPr txBox="1"/>
          <p:nvPr/>
        </p:nvSpPr>
        <p:spPr>
          <a:xfrm>
            <a:off x="12342013" y="7098502"/>
            <a:ext cx="3547089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اقرأ الاعداد الصحيحة واكتبها واجد القيمة المطلقة للعدد</a:t>
            </a:r>
          </a:p>
        </p:txBody>
      </p:sp>
      <p:grpSp>
        <p:nvGrpSpPr>
          <p:cNvPr id="1485" name="تجميع"/>
          <p:cNvGrpSpPr/>
          <p:nvPr/>
        </p:nvGrpSpPr>
        <p:grpSpPr>
          <a:xfrm>
            <a:off x="15914527" y="6569957"/>
            <a:ext cx="3877169" cy="4029183"/>
            <a:chOff x="0" y="0"/>
            <a:chExt cx="3877167" cy="4029181"/>
          </a:xfrm>
        </p:grpSpPr>
        <p:grpSp>
          <p:nvGrpSpPr>
            <p:cNvPr id="1476" name="بيضاوي"/>
            <p:cNvGrpSpPr/>
            <p:nvPr/>
          </p:nvGrpSpPr>
          <p:grpSpPr>
            <a:xfrm>
              <a:off x="317957" y="699923"/>
              <a:ext cx="3241254" cy="3316559"/>
              <a:chOff x="0" y="0"/>
              <a:chExt cx="3241252" cy="3316558"/>
            </a:xfrm>
          </p:grpSpPr>
          <p:sp>
            <p:nvSpPr>
              <p:cNvPr id="1475" name="بيضاوي"/>
              <p:cNvSpPr/>
              <p:nvPr/>
            </p:nvSpPr>
            <p:spPr>
              <a:xfrm>
                <a:off x="6350" y="6349"/>
                <a:ext cx="3228554" cy="3303860"/>
              </a:xfrm>
              <a:prstGeom prst="ellipse">
                <a:avLst/>
              </a:prstGeom>
              <a:solidFill>
                <a:srgbClr val="DFEED4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1474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3241253" cy="3316559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1" name="تجميع"/>
            <p:cNvGrpSpPr/>
            <p:nvPr/>
          </p:nvGrpSpPr>
          <p:grpSpPr>
            <a:xfrm>
              <a:off x="484052" y="0"/>
              <a:ext cx="2875160" cy="657975"/>
              <a:chOff x="0" y="0"/>
              <a:chExt cx="2875158" cy="657974"/>
            </a:xfrm>
          </p:grpSpPr>
          <p:grpSp>
            <p:nvGrpSpPr>
              <p:cNvPr id="1479" name="IMG_0530.png"/>
              <p:cNvGrpSpPr/>
              <p:nvPr/>
            </p:nvGrpSpPr>
            <p:grpSpPr>
              <a:xfrm>
                <a:off x="139896" y="249787"/>
                <a:ext cx="2735263" cy="406401"/>
                <a:chOff x="0" y="0"/>
                <a:chExt cx="2735262" cy="406400"/>
              </a:xfrm>
            </p:grpSpPr>
            <p:pic>
              <p:nvPicPr>
                <p:cNvPr id="1478" name="IMG_0530.png" descr="IMG_0530.png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31369" t="52690" r="21797" b="38281"/>
                <a:stretch>
                  <a:fillRect/>
                </a:stretch>
              </p:blipFill>
              <p:spPr>
                <a:xfrm>
                  <a:off x="6350" y="6350"/>
                  <a:ext cx="2722671" cy="39365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477" name="IMG_0530.png" descr="IMG_0530.png"/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735263" cy="406400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480" name="٠"/>
              <p:cNvSpPr txBox="1"/>
              <p:nvPr/>
            </p:nvSpPr>
            <p:spPr>
              <a:xfrm>
                <a:off x="0" y="0"/>
                <a:ext cx="489050" cy="6579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100">
                    <a:latin typeface="+mn-lt"/>
                    <a:ea typeface="+mn-ea"/>
                    <a:cs typeface="+mn-cs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٠</a:t>
                </a:r>
              </a:p>
            </p:txBody>
          </p:sp>
        </p:grpSp>
        <p:pic>
          <p:nvPicPr>
            <p:cNvPr id="1482" name="بيضاوي بيضاوي" descr="بيضاوي بيضاوي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55152" y="1879010"/>
              <a:ext cx="2166863" cy="215017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83" name="الاعداد الطبيعية"/>
            <p:cNvSpPr txBox="1"/>
            <p:nvPr/>
          </p:nvSpPr>
          <p:spPr>
            <a:xfrm>
              <a:off x="752099" y="2235515"/>
              <a:ext cx="2499468" cy="1537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8255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الاعداد الطبيعية </a:t>
              </a:r>
            </a:p>
          </p:txBody>
        </p:sp>
        <p:sp>
          <p:nvSpPr>
            <p:cNvPr id="1484" name="الاعداد الكلية"/>
            <p:cNvSpPr txBox="1"/>
            <p:nvPr/>
          </p:nvSpPr>
          <p:spPr>
            <a:xfrm>
              <a:off x="0" y="1234394"/>
              <a:ext cx="3877168" cy="657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0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الاعداد الكلية </a:t>
              </a:r>
            </a:p>
          </p:txBody>
        </p:sp>
      </p:grpSp>
      <p:grpSp>
        <p:nvGrpSpPr>
          <p:cNvPr id="1488" name="تجميع"/>
          <p:cNvGrpSpPr/>
          <p:nvPr/>
        </p:nvGrpSpPr>
        <p:grpSpPr>
          <a:xfrm>
            <a:off x="6483172" y="6858000"/>
            <a:ext cx="5613092" cy="746844"/>
            <a:chOff x="0" y="0"/>
            <a:chExt cx="5613091" cy="746843"/>
          </a:xfrm>
        </p:grpSpPr>
        <p:pic>
          <p:nvPicPr>
            <p:cNvPr id="1486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8524" t="20526" r="43182" b="69292"/>
            <a:stretch>
              <a:fillRect/>
            </a:stretch>
          </p:blipFill>
          <p:spPr>
            <a:xfrm>
              <a:off x="3899567" y="0"/>
              <a:ext cx="1713525" cy="715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7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7020" t="32584" r="34974" b="57998"/>
            <a:stretch>
              <a:fillRect/>
            </a:stretch>
          </p:blipFill>
          <p:spPr>
            <a:xfrm>
              <a:off x="0" y="22034"/>
              <a:ext cx="3899816" cy="724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4" name="تجميع"/>
          <p:cNvGrpSpPr/>
          <p:nvPr/>
        </p:nvGrpSpPr>
        <p:grpSpPr>
          <a:xfrm>
            <a:off x="7030031" y="8069008"/>
            <a:ext cx="5223421" cy="2219430"/>
            <a:chOff x="0" y="0"/>
            <a:chExt cx="5223419" cy="2219428"/>
          </a:xfrm>
        </p:grpSpPr>
        <p:pic>
          <p:nvPicPr>
            <p:cNvPr id="1489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0043" t="50000" r="22922" b="40811"/>
            <a:stretch>
              <a:fillRect/>
            </a:stretch>
          </p:blipFill>
          <p:spPr>
            <a:xfrm>
              <a:off x="3816076" y="0"/>
              <a:ext cx="1250332" cy="50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0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56021" t="69230" r="18572" b="25433"/>
            <a:stretch>
              <a:fillRect/>
            </a:stretch>
          </p:blipFill>
          <p:spPr>
            <a:xfrm>
              <a:off x="509710" y="0"/>
              <a:ext cx="3306323" cy="52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1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40470" t="52976" r="42667" b="39132"/>
            <a:stretch>
              <a:fillRect/>
            </a:stretch>
          </p:blipFill>
          <p:spPr>
            <a:xfrm>
              <a:off x="3565531" y="761462"/>
              <a:ext cx="1579504" cy="554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2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8721" t="50000" r="64243" b="40811"/>
            <a:stretch>
              <a:fillRect/>
            </a:stretch>
          </p:blipFill>
          <p:spPr>
            <a:xfrm>
              <a:off x="3627834" y="1573761"/>
              <a:ext cx="1595586" cy="645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3" name="IMG_0559.png" descr="IMG_0559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5287" t="68848" r="58005" b="25320"/>
            <a:stretch>
              <a:fillRect/>
            </a:stretch>
          </p:blipFill>
          <p:spPr>
            <a:xfrm>
              <a:off x="0" y="1625354"/>
              <a:ext cx="3627797" cy="594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1" grpId="9"/>
      <p:bldP build="whole" bldLvl="1" animBg="1" rev="0" advAuto="0" spid="1494" grpId="4"/>
      <p:bldP build="whole" bldLvl="1" animBg="1" rev="0" advAuto="0" spid="1468" grpId="5"/>
      <p:bldP build="whole" bldLvl="1" animBg="1" rev="0" advAuto="0" spid="1467" grpId="6"/>
      <p:bldP build="whole" bldLvl="1" animBg="1" rev="0" advAuto="0" spid="1458" grpId="1"/>
      <p:bldP build="whole" bldLvl="1" animBg="1" rev="0" advAuto="0" spid="1470" grpId="8"/>
      <p:bldP build="whole" bldLvl="1" animBg="1" rev="0" advAuto="0" spid="1488" grpId="3"/>
      <p:bldP build="whole" bldLvl="1" animBg="1" rev="0" advAuto="0" spid="1459" grpId="2"/>
      <p:bldP build="whole" bldLvl="1" animBg="1" rev="0" advAuto="0" spid="1469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6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6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3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5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4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3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2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6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0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8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49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4"/>
      <p:bldP build="whole" bldLvl="1" animBg="1" rev="0" advAuto="0" spid="430" grpId="1"/>
      <p:bldP build="whole" bldLvl="1" animBg="1" rev="0" advAuto="0" spid="445" grpId="2"/>
      <p:bldP build="whole" bldLvl="1" animBg="1" rev="0" advAuto="0" spid="429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6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0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7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5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2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4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3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59" name="Google Shape;3049;p57"/>
          <p:cNvGrpSpPr/>
          <p:nvPr/>
        </p:nvGrpSpPr>
        <p:grpSpPr>
          <a:xfrm>
            <a:off x="3603333" y="2264809"/>
            <a:ext cx="15526720" cy="9186382"/>
            <a:chOff x="107" y="106"/>
            <a:chExt cx="15526719" cy="9186381"/>
          </a:xfrm>
        </p:grpSpPr>
        <p:sp>
          <p:nvSpPr>
            <p:cNvPr id="616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58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617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2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0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1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2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3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4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5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6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9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0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1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2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3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4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5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6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7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1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6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7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62" name="Google Shape;3095;p57"/>
          <p:cNvGrpSpPr/>
          <p:nvPr/>
        </p:nvGrpSpPr>
        <p:grpSpPr>
          <a:xfrm>
            <a:off x="15612909" y="1992550"/>
            <a:ext cx="6514608" cy="6143017"/>
            <a:chOff x="0" y="0"/>
            <a:chExt cx="6514606" cy="6143016"/>
          </a:xfrm>
        </p:grpSpPr>
        <p:sp>
          <p:nvSpPr>
            <p:cNvPr id="660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3" name="Google Shape;3098;p57"/>
          <p:cNvSpPr txBox="1"/>
          <p:nvPr/>
        </p:nvSpPr>
        <p:spPr>
          <a:xfrm>
            <a:off x="16683541" y="2171087"/>
            <a:ext cx="5443975" cy="3331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شجرة الذاكرة </a:t>
            </a:r>
          </a:p>
        </p:txBody>
      </p:sp>
      <p:grpSp>
        <p:nvGrpSpPr>
          <p:cNvPr id="666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66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65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78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67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4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5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4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79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80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83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81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82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85" name="Google Shape;3100;p57"/>
          <p:cNvSpPr/>
          <p:nvPr/>
        </p:nvSpPr>
        <p:spPr>
          <a:xfrm>
            <a:off x="16895767" y="4732809"/>
            <a:ext cx="4468571" cy="205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6" name="Google Shape;23099;p131"/>
          <p:cNvSpPr/>
          <p:nvPr/>
        </p:nvSpPr>
        <p:spPr>
          <a:xfrm>
            <a:off x="15773258" y="2686852"/>
            <a:ext cx="910284" cy="91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7" name="IMG_0484.jpeg" descr="IMG_0484.jpeg"/>
          <p:cNvPicPr>
            <a:picLocks noChangeAspect="1"/>
          </p:cNvPicPr>
          <p:nvPr/>
        </p:nvPicPr>
        <p:blipFill>
          <a:blip r:embed="rId4">
            <a:extLst/>
          </a:blip>
          <a:srcRect l="11720" t="237" r="11257" b="38"/>
          <a:stretch>
            <a:fillRect/>
          </a:stretch>
        </p:blipFill>
        <p:spPr>
          <a:xfrm>
            <a:off x="8411723" y="4747291"/>
            <a:ext cx="5095977" cy="6598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11673" y="0"/>
                </a:moveTo>
                <a:lnTo>
                  <a:pt x="11577" y="75"/>
                </a:lnTo>
                <a:cubicBezTo>
                  <a:pt x="11451" y="178"/>
                  <a:pt x="11426" y="229"/>
                  <a:pt x="11453" y="334"/>
                </a:cubicBezTo>
                <a:cubicBezTo>
                  <a:pt x="11494" y="491"/>
                  <a:pt x="11438" y="527"/>
                  <a:pt x="11240" y="469"/>
                </a:cubicBezTo>
                <a:cubicBezTo>
                  <a:pt x="11097" y="427"/>
                  <a:pt x="11092" y="431"/>
                  <a:pt x="11109" y="566"/>
                </a:cubicBezTo>
                <a:cubicBezTo>
                  <a:pt x="11124" y="681"/>
                  <a:pt x="11167" y="720"/>
                  <a:pt x="11341" y="783"/>
                </a:cubicBezTo>
                <a:cubicBezTo>
                  <a:pt x="11520" y="848"/>
                  <a:pt x="11547" y="877"/>
                  <a:pt x="11515" y="958"/>
                </a:cubicBezTo>
                <a:cubicBezTo>
                  <a:pt x="11455" y="1112"/>
                  <a:pt x="11376" y="1151"/>
                  <a:pt x="11304" y="1060"/>
                </a:cubicBezTo>
                <a:cubicBezTo>
                  <a:pt x="11171" y="893"/>
                  <a:pt x="11031" y="769"/>
                  <a:pt x="10925" y="725"/>
                </a:cubicBezTo>
                <a:cubicBezTo>
                  <a:pt x="10848" y="693"/>
                  <a:pt x="10873" y="740"/>
                  <a:pt x="11009" y="877"/>
                </a:cubicBezTo>
                <a:cubicBezTo>
                  <a:pt x="11275" y="1147"/>
                  <a:pt x="11362" y="1457"/>
                  <a:pt x="11270" y="1819"/>
                </a:cubicBezTo>
                <a:cubicBezTo>
                  <a:pt x="11197" y="2108"/>
                  <a:pt x="11001" y="2588"/>
                  <a:pt x="10933" y="2647"/>
                </a:cubicBezTo>
                <a:cubicBezTo>
                  <a:pt x="10911" y="2666"/>
                  <a:pt x="10821" y="2609"/>
                  <a:pt x="10733" y="2521"/>
                </a:cubicBezTo>
                <a:lnTo>
                  <a:pt x="10574" y="2359"/>
                </a:lnTo>
                <a:lnTo>
                  <a:pt x="10697" y="2297"/>
                </a:lnTo>
                <a:cubicBezTo>
                  <a:pt x="10816" y="2236"/>
                  <a:pt x="10852" y="2102"/>
                  <a:pt x="10785" y="1967"/>
                </a:cubicBezTo>
                <a:cubicBezTo>
                  <a:pt x="10738" y="1871"/>
                  <a:pt x="10539" y="1958"/>
                  <a:pt x="10539" y="2075"/>
                </a:cubicBezTo>
                <a:cubicBezTo>
                  <a:pt x="10539" y="2193"/>
                  <a:pt x="10440" y="2331"/>
                  <a:pt x="10354" y="2331"/>
                </a:cubicBezTo>
                <a:cubicBezTo>
                  <a:pt x="10316" y="2331"/>
                  <a:pt x="10226" y="2362"/>
                  <a:pt x="10156" y="2400"/>
                </a:cubicBezTo>
                <a:cubicBezTo>
                  <a:pt x="10035" y="2466"/>
                  <a:pt x="10035" y="2472"/>
                  <a:pt x="10131" y="2528"/>
                </a:cubicBezTo>
                <a:cubicBezTo>
                  <a:pt x="10256" y="2602"/>
                  <a:pt x="10439" y="2608"/>
                  <a:pt x="10525" y="2541"/>
                </a:cubicBezTo>
                <a:cubicBezTo>
                  <a:pt x="10598" y="2485"/>
                  <a:pt x="10727" y="2547"/>
                  <a:pt x="10821" y="2682"/>
                </a:cubicBezTo>
                <a:cubicBezTo>
                  <a:pt x="10885" y="2775"/>
                  <a:pt x="10674" y="3370"/>
                  <a:pt x="10425" y="3795"/>
                </a:cubicBezTo>
                <a:cubicBezTo>
                  <a:pt x="10261" y="4073"/>
                  <a:pt x="10250" y="4082"/>
                  <a:pt x="10168" y="3999"/>
                </a:cubicBezTo>
                <a:cubicBezTo>
                  <a:pt x="10085" y="3916"/>
                  <a:pt x="10083" y="3917"/>
                  <a:pt x="10129" y="4021"/>
                </a:cubicBezTo>
                <a:cubicBezTo>
                  <a:pt x="10197" y="4174"/>
                  <a:pt x="10188" y="5394"/>
                  <a:pt x="10119" y="5446"/>
                </a:cubicBezTo>
                <a:cubicBezTo>
                  <a:pt x="10044" y="5505"/>
                  <a:pt x="9186" y="5010"/>
                  <a:pt x="8619" y="4581"/>
                </a:cubicBezTo>
                <a:cubicBezTo>
                  <a:pt x="8187" y="4254"/>
                  <a:pt x="8182" y="4248"/>
                  <a:pt x="8222" y="4081"/>
                </a:cubicBezTo>
                <a:cubicBezTo>
                  <a:pt x="8244" y="3988"/>
                  <a:pt x="8309" y="3828"/>
                  <a:pt x="8366" y="3725"/>
                </a:cubicBezTo>
                <a:lnTo>
                  <a:pt x="8470" y="3538"/>
                </a:lnTo>
                <a:lnTo>
                  <a:pt x="8616" y="3628"/>
                </a:lnTo>
                <a:cubicBezTo>
                  <a:pt x="8797" y="3738"/>
                  <a:pt x="8907" y="3740"/>
                  <a:pt x="9082" y="3635"/>
                </a:cubicBezTo>
                <a:lnTo>
                  <a:pt x="9217" y="3553"/>
                </a:lnTo>
                <a:lnTo>
                  <a:pt x="9030" y="3481"/>
                </a:lnTo>
                <a:cubicBezTo>
                  <a:pt x="8929" y="3440"/>
                  <a:pt x="8785" y="3415"/>
                  <a:pt x="8710" y="3426"/>
                </a:cubicBezTo>
                <a:cubicBezTo>
                  <a:pt x="8523" y="3454"/>
                  <a:pt x="8488" y="3358"/>
                  <a:pt x="8633" y="3216"/>
                </a:cubicBezTo>
                <a:cubicBezTo>
                  <a:pt x="8763" y="3087"/>
                  <a:pt x="8779" y="2975"/>
                  <a:pt x="8688" y="2844"/>
                </a:cubicBezTo>
                <a:cubicBezTo>
                  <a:pt x="8631" y="2761"/>
                  <a:pt x="8623" y="2762"/>
                  <a:pt x="8522" y="2832"/>
                </a:cubicBezTo>
                <a:cubicBezTo>
                  <a:pt x="8391" y="2924"/>
                  <a:pt x="8380" y="2902"/>
                  <a:pt x="8332" y="2479"/>
                </a:cubicBezTo>
                <a:cubicBezTo>
                  <a:pt x="8313" y="2310"/>
                  <a:pt x="8273" y="2114"/>
                  <a:pt x="8245" y="2045"/>
                </a:cubicBezTo>
                <a:cubicBezTo>
                  <a:pt x="8208" y="1952"/>
                  <a:pt x="8203" y="1988"/>
                  <a:pt x="8225" y="2180"/>
                </a:cubicBezTo>
                <a:cubicBezTo>
                  <a:pt x="8278" y="2636"/>
                  <a:pt x="8281" y="3116"/>
                  <a:pt x="8230" y="3140"/>
                </a:cubicBezTo>
                <a:cubicBezTo>
                  <a:pt x="8203" y="3153"/>
                  <a:pt x="8107" y="3109"/>
                  <a:pt x="8017" y="3043"/>
                </a:cubicBezTo>
                <a:lnTo>
                  <a:pt x="7854" y="2921"/>
                </a:lnTo>
                <a:lnTo>
                  <a:pt x="7968" y="2828"/>
                </a:lnTo>
                <a:cubicBezTo>
                  <a:pt x="8107" y="2714"/>
                  <a:pt x="8115" y="2384"/>
                  <a:pt x="7977" y="2472"/>
                </a:cubicBezTo>
                <a:cubicBezTo>
                  <a:pt x="7934" y="2500"/>
                  <a:pt x="7877" y="2568"/>
                  <a:pt x="7849" y="2624"/>
                </a:cubicBezTo>
                <a:cubicBezTo>
                  <a:pt x="7789" y="2747"/>
                  <a:pt x="7686" y="2713"/>
                  <a:pt x="7686" y="2570"/>
                </a:cubicBezTo>
                <a:cubicBezTo>
                  <a:pt x="7686" y="2510"/>
                  <a:pt x="7622" y="2429"/>
                  <a:pt x="7532" y="2374"/>
                </a:cubicBezTo>
                <a:lnTo>
                  <a:pt x="7379" y="2280"/>
                </a:lnTo>
                <a:lnTo>
                  <a:pt x="7326" y="2420"/>
                </a:lnTo>
                <a:cubicBezTo>
                  <a:pt x="7279" y="2546"/>
                  <a:pt x="7291" y="2570"/>
                  <a:pt x="7428" y="2654"/>
                </a:cubicBezTo>
                <a:lnTo>
                  <a:pt x="7582" y="2749"/>
                </a:lnTo>
                <a:lnTo>
                  <a:pt x="7384" y="2867"/>
                </a:lnTo>
                <a:lnTo>
                  <a:pt x="7186" y="2983"/>
                </a:lnTo>
                <a:lnTo>
                  <a:pt x="7079" y="2819"/>
                </a:lnTo>
                <a:cubicBezTo>
                  <a:pt x="6990" y="2683"/>
                  <a:pt x="6722" y="2078"/>
                  <a:pt x="6604" y="1746"/>
                </a:cubicBezTo>
                <a:cubicBezTo>
                  <a:pt x="6587" y="1699"/>
                  <a:pt x="6588" y="1747"/>
                  <a:pt x="6606" y="1854"/>
                </a:cubicBezTo>
                <a:cubicBezTo>
                  <a:pt x="6654" y="2149"/>
                  <a:pt x="6932" y="2844"/>
                  <a:pt x="7153" y="3220"/>
                </a:cubicBezTo>
                <a:cubicBezTo>
                  <a:pt x="7379" y="3604"/>
                  <a:pt x="7650" y="3961"/>
                  <a:pt x="8034" y="4380"/>
                </a:cubicBezTo>
                <a:cubicBezTo>
                  <a:pt x="8182" y="4542"/>
                  <a:pt x="8290" y="4693"/>
                  <a:pt x="8272" y="4716"/>
                </a:cubicBezTo>
                <a:cubicBezTo>
                  <a:pt x="8230" y="4769"/>
                  <a:pt x="6613" y="3923"/>
                  <a:pt x="6426" y="3751"/>
                </a:cubicBezTo>
                <a:cubicBezTo>
                  <a:pt x="6331" y="3664"/>
                  <a:pt x="6287" y="3571"/>
                  <a:pt x="6287" y="3456"/>
                </a:cubicBezTo>
                <a:cubicBezTo>
                  <a:pt x="6287" y="3332"/>
                  <a:pt x="6257" y="3272"/>
                  <a:pt x="6165" y="3222"/>
                </a:cubicBezTo>
                <a:cubicBezTo>
                  <a:pt x="6049" y="3159"/>
                  <a:pt x="6037" y="3160"/>
                  <a:pt x="5998" y="3240"/>
                </a:cubicBezTo>
                <a:cubicBezTo>
                  <a:pt x="5976" y="3288"/>
                  <a:pt x="5969" y="3355"/>
                  <a:pt x="5985" y="3388"/>
                </a:cubicBezTo>
                <a:cubicBezTo>
                  <a:pt x="6074" y="3567"/>
                  <a:pt x="5833" y="3441"/>
                  <a:pt x="5107" y="2931"/>
                </a:cubicBezTo>
                <a:cubicBezTo>
                  <a:pt x="3905" y="2085"/>
                  <a:pt x="3946" y="2110"/>
                  <a:pt x="4205" y="2350"/>
                </a:cubicBezTo>
                <a:cubicBezTo>
                  <a:pt x="4332" y="2468"/>
                  <a:pt x="4421" y="2581"/>
                  <a:pt x="4406" y="2600"/>
                </a:cubicBezTo>
                <a:cubicBezTo>
                  <a:pt x="4391" y="2619"/>
                  <a:pt x="4304" y="2635"/>
                  <a:pt x="4211" y="2635"/>
                </a:cubicBezTo>
                <a:cubicBezTo>
                  <a:pt x="4091" y="2635"/>
                  <a:pt x="4056" y="2649"/>
                  <a:pt x="4087" y="2688"/>
                </a:cubicBezTo>
                <a:cubicBezTo>
                  <a:pt x="4111" y="2718"/>
                  <a:pt x="4122" y="2784"/>
                  <a:pt x="4114" y="2834"/>
                </a:cubicBezTo>
                <a:cubicBezTo>
                  <a:pt x="4106" y="2883"/>
                  <a:pt x="4149" y="2969"/>
                  <a:pt x="4208" y="3026"/>
                </a:cubicBezTo>
                <a:lnTo>
                  <a:pt x="4316" y="3129"/>
                </a:lnTo>
                <a:lnTo>
                  <a:pt x="4356" y="2988"/>
                </a:lnTo>
                <a:cubicBezTo>
                  <a:pt x="4379" y="2905"/>
                  <a:pt x="4372" y="2824"/>
                  <a:pt x="4336" y="2791"/>
                </a:cubicBezTo>
                <a:cubicBezTo>
                  <a:pt x="4302" y="2760"/>
                  <a:pt x="4292" y="2722"/>
                  <a:pt x="4312" y="2706"/>
                </a:cubicBezTo>
                <a:cubicBezTo>
                  <a:pt x="4417" y="2625"/>
                  <a:pt x="4613" y="2713"/>
                  <a:pt x="5131" y="3078"/>
                </a:cubicBezTo>
                <a:cubicBezTo>
                  <a:pt x="5444" y="3299"/>
                  <a:pt x="5971" y="3645"/>
                  <a:pt x="6300" y="3847"/>
                </a:cubicBezTo>
                <a:cubicBezTo>
                  <a:pt x="6705" y="4095"/>
                  <a:pt x="6881" y="4229"/>
                  <a:pt x="6842" y="4259"/>
                </a:cubicBezTo>
                <a:cubicBezTo>
                  <a:pt x="6759" y="4324"/>
                  <a:pt x="5150" y="4343"/>
                  <a:pt x="5000" y="4281"/>
                </a:cubicBezTo>
                <a:lnTo>
                  <a:pt x="4879" y="4230"/>
                </a:lnTo>
                <a:lnTo>
                  <a:pt x="5003" y="4128"/>
                </a:lnTo>
                <a:cubicBezTo>
                  <a:pt x="5096" y="4051"/>
                  <a:pt x="5129" y="3969"/>
                  <a:pt x="5134" y="3796"/>
                </a:cubicBezTo>
                <a:cubicBezTo>
                  <a:pt x="5141" y="3576"/>
                  <a:pt x="5134" y="3565"/>
                  <a:pt x="4987" y="3552"/>
                </a:cubicBezTo>
                <a:cubicBezTo>
                  <a:pt x="4877" y="3542"/>
                  <a:pt x="4825" y="3561"/>
                  <a:pt x="4802" y="3617"/>
                </a:cubicBezTo>
                <a:cubicBezTo>
                  <a:pt x="4785" y="3660"/>
                  <a:pt x="4746" y="3724"/>
                  <a:pt x="4718" y="3760"/>
                </a:cubicBezTo>
                <a:cubicBezTo>
                  <a:pt x="4690" y="3796"/>
                  <a:pt x="4603" y="3918"/>
                  <a:pt x="4525" y="4032"/>
                </a:cubicBezTo>
                <a:cubicBezTo>
                  <a:pt x="4448" y="4145"/>
                  <a:pt x="4346" y="4237"/>
                  <a:pt x="4299" y="4237"/>
                </a:cubicBezTo>
                <a:cubicBezTo>
                  <a:pt x="4145" y="4237"/>
                  <a:pt x="3409" y="4099"/>
                  <a:pt x="3342" y="4058"/>
                </a:cubicBezTo>
                <a:cubicBezTo>
                  <a:pt x="3293" y="4027"/>
                  <a:pt x="3296" y="3987"/>
                  <a:pt x="3356" y="3899"/>
                </a:cubicBezTo>
                <a:cubicBezTo>
                  <a:pt x="3462" y="3742"/>
                  <a:pt x="3455" y="3674"/>
                  <a:pt x="3334" y="3674"/>
                </a:cubicBezTo>
                <a:cubicBezTo>
                  <a:pt x="3197" y="3674"/>
                  <a:pt x="3099" y="3759"/>
                  <a:pt x="3099" y="3876"/>
                </a:cubicBezTo>
                <a:cubicBezTo>
                  <a:pt x="3099" y="3929"/>
                  <a:pt x="3077" y="3982"/>
                  <a:pt x="3050" y="3995"/>
                </a:cubicBezTo>
                <a:cubicBezTo>
                  <a:pt x="3024" y="4008"/>
                  <a:pt x="2784" y="3962"/>
                  <a:pt x="2519" y="3893"/>
                </a:cubicBezTo>
                <a:cubicBezTo>
                  <a:pt x="2253" y="3823"/>
                  <a:pt x="2037" y="3775"/>
                  <a:pt x="2037" y="3785"/>
                </a:cubicBezTo>
                <a:cubicBezTo>
                  <a:pt x="2037" y="3795"/>
                  <a:pt x="2236" y="3881"/>
                  <a:pt x="2480" y="3976"/>
                </a:cubicBezTo>
                <a:cubicBezTo>
                  <a:pt x="2724" y="4071"/>
                  <a:pt x="2939" y="4168"/>
                  <a:pt x="2958" y="4191"/>
                </a:cubicBezTo>
                <a:cubicBezTo>
                  <a:pt x="2988" y="4229"/>
                  <a:pt x="2729" y="4584"/>
                  <a:pt x="2671" y="4584"/>
                </a:cubicBezTo>
                <a:cubicBezTo>
                  <a:pt x="2659" y="4584"/>
                  <a:pt x="2586" y="4552"/>
                  <a:pt x="2510" y="4514"/>
                </a:cubicBezTo>
                <a:cubicBezTo>
                  <a:pt x="2389" y="4452"/>
                  <a:pt x="2349" y="4452"/>
                  <a:pt x="2175" y="4506"/>
                </a:cubicBezTo>
                <a:lnTo>
                  <a:pt x="1977" y="4566"/>
                </a:lnTo>
                <a:lnTo>
                  <a:pt x="2206" y="4667"/>
                </a:lnTo>
                <a:cubicBezTo>
                  <a:pt x="2482" y="4787"/>
                  <a:pt x="2442" y="4846"/>
                  <a:pt x="2029" y="4953"/>
                </a:cubicBezTo>
                <a:cubicBezTo>
                  <a:pt x="1713" y="5034"/>
                  <a:pt x="1285" y="5055"/>
                  <a:pt x="921" y="5005"/>
                </a:cubicBezTo>
                <a:cubicBezTo>
                  <a:pt x="674" y="4971"/>
                  <a:pt x="671" y="4971"/>
                  <a:pt x="773" y="5058"/>
                </a:cubicBezTo>
                <a:cubicBezTo>
                  <a:pt x="950" y="5209"/>
                  <a:pt x="928" y="5948"/>
                  <a:pt x="747" y="5948"/>
                </a:cubicBezTo>
                <a:cubicBezTo>
                  <a:pt x="701" y="5948"/>
                  <a:pt x="562" y="6026"/>
                  <a:pt x="440" y="6121"/>
                </a:cubicBezTo>
                <a:cubicBezTo>
                  <a:pt x="317" y="6216"/>
                  <a:pt x="184" y="6288"/>
                  <a:pt x="141" y="6281"/>
                </a:cubicBezTo>
                <a:cubicBezTo>
                  <a:pt x="89" y="6272"/>
                  <a:pt x="75" y="6290"/>
                  <a:pt x="99" y="6338"/>
                </a:cubicBezTo>
                <a:cubicBezTo>
                  <a:pt x="119" y="6377"/>
                  <a:pt x="134" y="6819"/>
                  <a:pt x="134" y="7317"/>
                </a:cubicBezTo>
                <a:lnTo>
                  <a:pt x="134" y="8223"/>
                </a:lnTo>
                <a:lnTo>
                  <a:pt x="914" y="8223"/>
                </a:lnTo>
                <a:lnTo>
                  <a:pt x="1693" y="8223"/>
                </a:lnTo>
                <a:lnTo>
                  <a:pt x="1711" y="8061"/>
                </a:lnTo>
                <a:cubicBezTo>
                  <a:pt x="1731" y="7879"/>
                  <a:pt x="1813" y="7846"/>
                  <a:pt x="2062" y="7919"/>
                </a:cubicBezTo>
                <a:lnTo>
                  <a:pt x="2220" y="7966"/>
                </a:lnTo>
                <a:lnTo>
                  <a:pt x="2106" y="8062"/>
                </a:lnTo>
                <a:cubicBezTo>
                  <a:pt x="2041" y="8116"/>
                  <a:pt x="1983" y="8235"/>
                  <a:pt x="1972" y="8336"/>
                </a:cubicBezTo>
                <a:lnTo>
                  <a:pt x="1950" y="8514"/>
                </a:lnTo>
                <a:lnTo>
                  <a:pt x="2148" y="8418"/>
                </a:lnTo>
                <a:cubicBezTo>
                  <a:pt x="2268" y="8359"/>
                  <a:pt x="2351" y="8282"/>
                  <a:pt x="2361" y="8219"/>
                </a:cubicBezTo>
                <a:cubicBezTo>
                  <a:pt x="2394" y="8011"/>
                  <a:pt x="2413" y="8001"/>
                  <a:pt x="2607" y="8093"/>
                </a:cubicBezTo>
                <a:cubicBezTo>
                  <a:pt x="2849" y="8207"/>
                  <a:pt x="2876" y="8202"/>
                  <a:pt x="2876" y="8050"/>
                </a:cubicBezTo>
                <a:cubicBezTo>
                  <a:pt x="2876" y="7960"/>
                  <a:pt x="2832" y="7900"/>
                  <a:pt x="2732" y="7849"/>
                </a:cubicBezTo>
                <a:cubicBezTo>
                  <a:pt x="2600" y="7782"/>
                  <a:pt x="2596" y="7771"/>
                  <a:pt x="2680" y="7707"/>
                </a:cubicBezTo>
                <a:cubicBezTo>
                  <a:pt x="2763" y="7644"/>
                  <a:pt x="2781" y="7647"/>
                  <a:pt x="2893" y="7754"/>
                </a:cubicBezTo>
                <a:cubicBezTo>
                  <a:pt x="3032" y="7887"/>
                  <a:pt x="3323" y="7965"/>
                  <a:pt x="3322" y="7870"/>
                </a:cubicBezTo>
                <a:cubicBezTo>
                  <a:pt x="3322" y="7837"/>
                  <a:pt x="3284" y="7755"/>
                  <a:pt x="3237" y="7685"/>
                </a:cubicBezTo>
                <a:cubicBezTo>
                  <a:pt x="3135" y="7534"/>
                  <a:pt x="3190" y="7473"/>
                  <a:pt x="3413" y="7493"/>
                </a:cubicBezTo>
                <a:cubicBezTo>
                  <a:pt x="3553" y="7505"/>
                  <a:pt x="3576" y="7529"/>
                  <a:pt x="3612" y="7697"/>
                </a:cubicBezTo>
                <a:cubicBezTo>
                  <a:pt x="3635" y="7801"/>
                  <a:pt x="3669" y="7897"/>
                  <a:pt x="3685" y="7910"/>
                </a:cubicBezTo>
                <a:cubicBezTo>
                  <a:pt x="3726" y="7942"/>
                  <a:pt x="4191" y="8007"/>
                  <a:pt x="4582" y="8033"/>
                </a:cubicBezTo>
                <a:cubicBezTo>
                  <a:pt x="5070" y="8066"/>
                  <a:pt x="5057" y="8055"/>
                  <a:pt x="4941" y="8316"/>
                </a:cubicBezTo>
                <a:cubicBezTo>
                  <a:pt x="4841" y="8544"/>
                  <a:pt x="4836" y="8547"/>
                  <a:pt x="4634" y="8533"/>
                </a:cubicBezTo>
                <a:cubicBezTo>
                  <a:pt x="4501" y="8525"/>
                  <a:pt x="4392" y="8546"/>
                  <a:pt x="4324" y="8593"/>
                </a:cubicBezTo>
                <a:cubicBezTo>
                  <a:pt x="4177" y="8696"/>
                  <a:pt x="4247" y="8751"/>
                  <a:pt x="4507" y="8736"/>
                </a:cubicBezTo>
                <a:cubicBezTo>
                  <a:pt x="4744" y="8723"/>
                  <a:pt x="4832" y="8777"/>
                  <a:pt x="4834" y="8943"/>
                </a:cubicBezTo>
                <a:cubicBezTo>
                  <a:pt x="4834" y="8994"/>
                  <a:pt x="4883" y="9081"/>
                  <a:pt x="4943" y="9138"/>
                </a:cubicBezTo>
                <a:lnTo>
                  <a:pt x="5054" y="9240"/>
                </a:lnTo>
                <a:lnTo>
                  <a:pt x="5055" y="9127"/>
                </a:lnTo>
                <a:cubicBezTo>
                  <a:pt x="5057" y="9006"/>
                  <a:pt x="5179" y="8895"/>
                  <a:pt x="5252" y="8948"/>
                </a:cubicBezTo>
                <a:cubicBezTo>
                  <a:pt x="5322" y="9000"/>
                  <a:pt x="5108" y="8685"/>
                  <a:pt x="5019" y="8606"/>
                </a:cubicBezTo>
                <a:cubicBezTo>
                  <a:pt x="4947" y="8543"/>
                  <a:pt x="4951" y="8508"/>
                  <a:pt x="5059" y="8315"/>
                </a:cubicBezTo>
                <a:cubicBezTo>
                  <a:pt x="5126" y="8194"/>
                  <a:pt x="5288" y="8019"/>
                  <a:pt x="5418" y="7927"/>
                </a:cubicBezTo>
                <a:cubicBezTo>
                  <a:pt x="5644" y="7765"/>
                  <a:pt x="5668" y="7758"/>
                  <a:pt x="5958" y="7779"/>
                </a:cubicBezTo>
                <a:cubicBezTo>
                  <a:pt x="6125" y="7790"/>
                  <a:pt x="6285" y="7814"/>
                  <a:pt x="6316" y="7829"/>
                </a:cubicBezTo>
                <a:cubicBezTo>
                  <a:pt x="6346" y="7845"/>
                  <a:pt x="6661" y="7863"/>
                  <a:pt x="7015" y="7871"/>
                </a:cubicBezTo>
                <a:cubicBezTo>
                  <a:pt x="7369" y="7878"/>
                  <a:pt x="7679" y="7898"/>
                  <a:pt x="7703" y="7916"/>
                </a:cubicBezTo>
                <a:cubicBezTo>
                  <a:pt x="7728" y="7934"/>
                  <a:pt x="7688" y="7980"/>
                  <a:pt x="7614" y="8018"/>
                </a:cubicBezTo>
                <a:cubicBezTo>
                  <a:pt x="7541" y="8055"/>
                  <a:pt x="7257" y="8237"/>
                  <a:pt x="6983" y="8422"/>
                </a:cubicBezTo>
                <a:cubicBezTo>
                  <a:pt x="6115" y="9008"/>
                  <a:pt x="5494" y="9276"/>
                  <a:pt x="4582" y="9460"/>
                </a:cubicBezTo>
                <a:cubicBezTo>
                  <a:pt x="4001" y="9577"/>
                  <a:pt x="4099" y="9594"/>
                  <a:pt x="4802" y="9499"/>
                </a:cubicBezTo>
                <a:cubicBezTo>
                  <a:pt x="5310" y="9430"/>
                  <a:pt x="5408" y="9440"/>
                  <a:pt x="5356" y="9546"/>
                </a:cubicBezTo>
                <a:cubicBezTo>
                  <a:pt x="5338" y="9581"/>
                  <a:pt x="5341" y="9660"/>
                  <a:pt x="5361" y="9722"/>
                </a:cubicBezTo>
                <a:cubicBezTo>
                  <a:pt x="5396" y="9831"/>
                  <a:pt x="5403" y="9833"/>
                  <a:pt x="5509" y="9759"/>
                </a:cubicBezTo>
                <a:cubicBezTo>
                  <a:pt x="5628" y="9675"/>
                  <a:pt x="5650" y="9523"/>
                  <a:pt x="5555" y="9449"/>
                </a:cubicBezTo>
                <a:cubicBezTo>
                  <a:pt x="5512" y="9416"/>
                  <a:pt x="5652" y="9338"/>
                  <a:pt x="6045" y="9178"/>
                </a:cubicBezTo>
                <a:cubicBezTo>
                  <a:pt x="6524" y="8983"/>
                  <a:pt x="6601" y="8964"/>
                  <a:pt x="6656" y="9022"/>
                </a:cubicBezTo>
                <a:cubicBezTo>
                  <a:pt x="6751" y="9122"/>
                  <a:pt x="6807" y="9103"/>
                  <a:pt x="6777" y="8980"/>
                </a:cubicBezTo>
                <a:cubicBezTo>
                  <a:pt x="6756" y="8894"/>
                  <a:pt x="6787" y="8854"/>
                  <a:pt x="6930" y="8786"/>
                </a:cubicBezTo>
                <a:cubicBezTo>
                  <a:pt x="7028" y="8738"/>
                  <a:pt x="7204" y="8641"/>
                  <a:pt x="7321" y="8570"/>
                </a:cubicBezTo>
                <a:cubicBezTo>
                  <a:pt x="7557" y="8424"/>
                  <a:pt x="7601" y="8429"/>
                  <a:pt x="7656" y="8601"/>
                </a:cubicBezTo>
                <a:cubicBezTo>
                  <a:pt x="7714" y="8781"/>
                  <a:pt x="7932" y="8978"/>
                  <a:pt x="8212" y="9105"/>
                </a:cubicBezTo>
                <a:cubicBezTo>
                  <a:pt x="8545" y="9256"/>
                  <a:pt x="8597" y="9249"/>
                  <a:pt x="8314" y="9091"/>
                </a:cubicBezTo>
                <a:cubicBezTo>
                  <a:pt x="8065" y="8951"/>
                  <a:pt x="7820" y="8665"/>
                  <a:pt x="7764" y="8448"/>
                </a:cubicBezTo>
                <a:cubicBezTo>
                  <a:pt x="7729" y="8312"/>
                  <a:pt x="7735" y="8308"/>
                  <a:pt x="8141" y="8161"/>
                </a:cubicBezTo>
                <a:cubicBezTo>
                  <a:pt x="8844" y="7904"/>
                  <a:pt x="9394" y="7814"/>
                  <a:pt x="10260" y="7812"/>
                </a:cubicBezTo>
                <a:lnTo>
                  <a:pt x="11015" y="7811"/>
                </a:lnTo>
                <a:lnTo>
                  <a:pt x="11030" y="8049"/>
                </a:lnTo>
                <a:cubicBezTo>
                  <a:pt x="11041" y="8207"/>
                  <a:pt x="11021" y="8316"/>
                  <a:pt x="10967" y="8374"/>
                </a:cubicBezTo>
                <a:cubicBezTo>
                  <a:pt x="10887" y="8458"/>
                  <a:pt x="10882" y="8458"/>
                  <a:pt x="10822" y="8337"/>
                </a:cubicBezTo>
                <a:cubicBezTo>
                  <a:pt x="10774" y="8239"/>
                  <a:pt x="10745" y="8223"/>
                  <a:pt x="10685" y="8262"/>
                </a:cubicBezTo>
                <a:cubicBezTo>
                  <a:pt x="10643" y="8289"/>
                  <a:pt x="10594" y="8368"/>
                  <a:pt x="10576" y="8439"/>
                </a:cubicBezTo>
                <a:cubicBezTo>
                  <a:pt x="10551" y="8533"/>
                  <a:pt x="10491" y="8584"/>
                  <a:pt x="10346" y="8631"/>
                </a:cubicBezTo>
                <a:cubicBezTo>
                  <a:pt x="10115" y="8706"/>
                  <a:pt x="10102" y="8732"/>
                  <a:pt x="10274" y="8783"/>
                </a:cubicBezTo>
                <a:cubicBezTo>
                  <a:pt x="10358" y="8808"/>
                  <a:pt x="10439" y="8801"/>
                  <a:pt x="10520" y="8761"/>
                </a:cubicBezTo>
                <a:cubicBezTo>
                  <a:pt x="10623" y="8711"/>
                  <a:pt x="10652" y="8711"/>
                  <a:pt x="10708" y="8763"/>
                </a:cubicBezTo>
                <a:cubicBezTo>
                  <a:pt x="10760" y="8812"/>
                  <a:pt x="10742" y="8887"/>
                  <a:pt x="10626" y="9112"/>
                </a:cubicBezTo>
                <a:cubicBezTo>
                  <a:pt x="10412" y="9527"/>
                  <a:pt x="10281" y="9955"/>
                  <a:pt x="10202" y="10511"/>
                </a:cubicBezTo>
                <a:cubicBezTo>
                  <a:pt x="10103" y="11205"/>
                  <a:pt x="10165" y="13090"/>
                  <a:pt x="10341" y="14763"/>
                </a:cubicBezTo>
                <a:cubicBezTo>
                  <a:pt x="10539" y="16650"/>
                  <a:pt x="10580" y="18077"/>
                  <a:pt x="10462" y="19052"/>
                </a:cubicBezTo>
                <a:cubicBezTo>
                  <a:pt x="10362" y="19872"/>
                  <a:pt x="10137" y="21005"/>
                  <a:pt x="10007" y="21336"/>
                </a:cubicBezTo>
                <a:cubicBezTo>
                  <a:pt x="9962" y="21450"/>
                  <a:pt x="9925" y="21557"/>
                  <a:pt x="9925" y="21575"/>
                </a:cubicBezTo>
                <a:cubicBezTo>
                  <a:pt x="9925" y="21585"/>
                  <a:pt x="10982" y="21594"/>
                  <a:pt x="12514" y="21600"/>
                </a:cubicBezTo>
                <a:lnTo>
                  <a:pt x="12480" y="21056"/>
                </a:lnTo>
                <a:cubicBezTo>
                  <a:pt x="12441" y="20394"/>
                  <a:pt x="12359" y="19970"/>
                  <a:pt x="11744" y="17233"/>
                </a:cubicBezTo>
                <a:cubicBezTo>
                  <a:pt x="10950" y="13704"/>
                  <a:pt x="10812" y="12902"/>
                  <a:pt x="10807" y="11818"/>
                </a:cubicBezTo>
                <a:cubicBezTo>
                  <a:pt x="10802" y="10614"/>
                  <a:pt x="11064" y="9712"/>
                  <a:pt x="11522" y="9365"/>
                </a:cubicBezTo>
                <a:cubicBezTo>
                  <a:pt x="11759" y="9185"/>
                  <a:pt x="12268" y="9010"/>
                  <a:pt x="12388" y="9067"/>
                </a:cubicBezTo>
                <a:cubicBezTo>
                  <a:pt x="12421" y="9083"/>
                  <a:pt x="12482" y="9073"/>
                  <a:pt x="12527" y="9044"/>
                </a:cubicBezTo>
                <a:cubicBezTo>
                  <a:pt x="12588" y="9005"/>
                  <a:pt x="12873" y="8999"/>
                  <a:pt x="13658" y="9022"/>
                </a:cubicBezTo>
                <a:lnTo>
                  <a:pt x="14707" y="9052"/>
                </a:lnTo>
                <a:lnTo>
                  <a:pt x="14858" y="9190"/>
                </a:lnTo>
                <a:cubicBezTo>
                  <a:pt x="14940" y="9265"/>
                  <a:pt x="15049" y="9382"/>
                  <a:pt x="15099" y="9448"/>
                </a:cubicBezTo>
                <a:cubicBezTo>
                  <a:pt x="15190" y="9567"/>
                  <a:pt x="15190" y="9568"/>
                  <a:pt x="15019" y="9614"/>
                </a:cubicBezTo>
                <a:cubicBezTo>
                  <a:pt x="14852" y="9659"/>
                  <a:pt x="14735" y="9764"/>
                  <a:pt x="14735" y="9870"/>
                </a:cubicBezTo>
                <a:cubicBezTo>
                  <a:pt x="14735" y="9949"/>
                  <a:pt x="15030" y="9878"/>
                  <a:pt x="15135" y="9773"/>
                </a:cubicBezTo>
                <a:cubicBezTo>
                  <a:pt x="15184" y="9723"/>
                  <a:pt x="15252" y="9696"/>
                  <a:pt x="15287" y="9713"/>
                </a:cubicBezTo>
                <a:cubicBezTo>
                  <a:pt x="15384" y="9760"/>
                  <a:pt x="15366" y="9719"/>
                  <a:pt x="15155" y="9394"/>
                </a:cubicBezTo>
                <a:cubicBezTo>
                  <a:pt x="15047" y="9229"/>
                  <a:pt x="14984" y="9082"/>
                  <a:pt x="15012" y="9069"/>
                </a:cubicBezTo>
                <a:cubicBezTo>
                  <a:pt x="15072" y="9040"/>
                  <a:pt x="15575" y="9187"/>
                  <a:pt x="15854" y="9316"/>
                </a:cubicBezTo>
                <a:cubicBezTo>
                  <a:pt x="16274" y="9508"/>
                  <a:pt x="16795" y="9975"/>
                  <a:pt x="16732" y="10102"/>
                </a:cubicBezTo>
                <a:cubicBezTo>
                  <a:pt x="16714" y="10138"/>
                  <a:pt x="16642" y="10151"/>
                  <a:pt x="16537" y="10139"/>
                </a:cubicBezTo>
                <a:cubicBezTo>
                  <a:pt x="16345" y="10117"/>
                  <a:pt x="16259" y="10189"/>
                  <a:pt x="16363" y="10286"/>
                </a:cubicBezTo>
                <a:cubicBezTo>
                  <a:pt x="16410" y="10330"/>
                  <a:pt x="16489" y="10345"/>
                  <a:pt x="16591" y="10329"/>
                </a:cubicBezTo>
                <a:cubicBezTo>
                  <a:pt x="16683" y="10315"/>
                  <a:pt x="16761" y="10327"/>
                  <a:pt x="16786" y="10358"/>
                </a:cubicBezTo>
                <a:cubicBezTo>
                  <a:pt x="16813" y="10392"/>
                  <a:pt x="16840" y="10372"/>
                  <a:pt x="16861" y="10302"/>
                </a:cubicBezTo>
                <a:cubicBezTo>
                  <a:pt x="16890" y="10206"/>
                  <a:pt x="16918" y="10197"/>
                  <a:pt x="17143" y="10207"/>
                </a:cubicBezTo>
                <a:lnTo>
                  <a:pt x="17393" y="10219"/>
                </a:lnTo>
                <a:lnTo>
                  <a:pt x="17208" y="10086"/>
                </a:lnTo>
                <a:cubicBezTo>
                  <a:pt x="17108" y="10014"/>
                  <a:pt x="16980" y="9955"/>
                  <a:pt x="16922" y="9955"/>
                </a:cubicBezTo>
                <a:cubicBezTo>
                  <a:pt x="16863" y="9955"/>
                  <a:pt x="16751" y="9894"/>
                  <a:pt x="16675" y="9818"/>
                </a:cubicBezTo>
                <a:cubicBezTo>
                  <a:pt x="16543" y="9688"/>
                  <a:pt x="16541" y="9673"/>
                  <a:pt x="16613" y="9487"/>
                </a:cubicBezTo>
                <a:cubicBezTo>
                  <a:pt x="16662" y="9362"/>
                  <a:pt x="16671" y="9266"/>
                  <a:pt x="16638" y="9218"/>
                </a:cubicBezTo>
                <a:cubicBezTo>
                  <a:pt x="16610" y="9177"/>
                  <a:pt x="16603" y="9130"/>
                  <a:pt x="16625" y="9113"/>
                </a:cubicBezTo>
                <a:cubicBezTo>
                  <a:pt x="16647" y="9096"/>
                  <a:pt x="16665" y="9068"/>
                  <a:pt x="16666" y="9052"/>
                </a:cubicBezTo>
                <a:cubicBezTo>
                  <a:pt x="16668" y="9036"/>
                  <a:pt x="16715" y="8958"/>
                  <a:pt x="16771" y="8878"/>
                </a:cubicBezTo>
                <a:cubicBezTo>
                  <a:pt x="16899" y="8691"/>
                  <a:pt x="16815" y="8605"/>
                  <a:pt x="16638" y="8743"/>
                </a:cubicBezTo>
                <a:cubicBezTo>
                  <a:pt x="16556" y="8806"/>
                  <a:pt x="16523" y="8873"/>
                  <a:pt x="16541" y="8943"/>
                </a:cubicBezTo>
                <a:cubicBezTo>
                  <a:pt x="16555" y="9001"/>
                  <a:pt x="16551" y="9054"/>
                  <a:pt x="16532" y="9062"/>
                </a:cubicBezTo>
                <a:cubicBezTo>
                  <a:pt x="16454" y="9095"/>
                  <a:pt x="15274" y="8931"/>
                  <a:pt x="15254" y="8884"/>
                </a:cubicBezTo>
                <a:cubicBezTo>
                  <a:pt x="15242" y="8856"/>
                  <a:pt x="15311" y="8802"/>
                  <a:pt x="15408" y="8763"/>
                </a:cubicBezTo>
                <a:cubicBezTo>
                  <a:pt x="15572" y="8698"/>
                  <a:pt x="15593" y="8699"/>
                  <a:pt x="15688" y="8766"/>
                </a:cubicBezTo>
                <a:cubicBezTo>
                  <a:pt x="15762" y="8817"/>
                  <a:pt x="15840" y="8830"/>
                  <a:pt x="15962" y="8809"/>
                </a:cubicBezTo>
                <a:cubicBezTo>
                  <a:pt x="16195" y="8769"/>
                  <a:pt x="16221" y="8716"/>
                  <a:pt x="16051" y="8630"/>
                </a:cubicBezTo>
                <a:cubicBezTo>
                  <a:pt x="15915" y="8561"/>
                  <a:pt x="15911" y="8553"/>
                  <a:pt x="16000" y="8476"/>
                </a:cubicBezTo>
                <a:cubicBezTo>
                  <a:pt x="16088" y="8401"/>
                  <a:pt x="16104" y="8401"/>
                  <a:pt x="16197" y="8466"/>
                </a:cubicBezTo>
                <a:cubicBezTo>
                  <a:pt x="16270" y="8517"/>
                  <a:pt x="16351" y="8528"/>
                  <a:pt x="16495" y="8507"/>
                </a:cubicBezTo>
                <a:cubicBezTo>
                  <a:pt x="16741" y="8472"/>
                  <a:pt x="16747" y="8420"/>
                  <a:pt x="16515" y="8327"/>
                </a:cubicBezTo>
                <a:lnTo>
                  <a:pt x="16338" y="8255"/>
                </a:lnTo>
                <a:lnTo>
                  <a:pt x="16487" y="8170"/>
                </a:lnTo>
                <a:cubicBezTo>
                  <a:pt x="16634" y="8087"/>
                  <a:pt x="16670" y="7994"/>
                  <a:pt x="16604" y="7862"/>
                </a:cubicBezTo>
                <a:cubicBezTo>
                  <a:pt x="16558" y="7768"/>
                  <a:pt x="16425" y="7821"/>
                  <a:pt x="16321" y="7976"/>
                </a:cubicBezTo>
                <a:lnTo>
                  <a:pt x="16232" y="8110"/>
                </a:lnTo>
                <a:lnTo>
                  <a:pt x="16106" y="7997"/>
                </a:lnTo>
                <a:lnTo>
                  <a:pt x="15980" y="7883"/>
                </a:lnTo>
                <a:lnTo>
                  <a:pt x="15916" y="7992"/>
                </a:lnTo>
                <a:cubicBezTo>
                  <a:pt x="15871" y="8070"/>
                  <a:pt x="15870" y="8122"/>
                  <a:pt x="15915" y="8187"/>
                </a:cubicBezTo>
                <a:cubicBezTo>
                  <a:pt x="15994" y="8301"/>
                  <a:pt x="15902" y="8384"/>
                  <a:pt x="15801" y="8289"/>
                </a:cubicBezTo>
                <a:cubicBezTo>
                  <a:pt x="15730" y="8223"/>
                  <a:pt x="15239" y="8190"/>
                  <a:pt x="15239" y="8252"/>
                </a:cubicBezTo>
                <a:cubicBezTo>
                  <a:pt x="15239" y="8328"/>
                  <a:pt x="15440" y="8439"/>
                  <a:pt x="15579" y="8439"/>
                </a:cubicBezTo>
                <a:cubicBezTo>
                  <a:pt x="15882" y="8439"/>
                  <a:pt x="15805" y="8529"/>
                  <a:pt x="15368" y="8688"/>
                </a:cubicBezTo>
                <a:lnTo>
                  <a:pt x="14932" y="8847"/>
                </a:lnTo>
                <a:lnTo>
                  <a:pt x="13532" y="8836"/>
                </a:lnTo>
                <a:cubicBezTo>
                  <a:pt x="12464" y="8828"/>
                  <a:pt x="12068" y="8838"/>
                  <a:pt x="11854" y="8884"/>
                </a:cubicBezTo>
                <a:cubicBezTo>
                  <a:pt x="11700" y="8918"/>
                  <a:pt x="11536" y="8954"/>
                  <a:pt x="11490" y="8964"/>
                </a:cubicBezTo>
                <a:cubicBezTo>
                  <a:pt x="11342" y="8994"/>
                  <a:pt x="11350" y="8603"/>
                  <a:pt x="11502" y="8362"/>
                </a:cubicBezTo>
                <a:cubicBezTo>
                  <a:pt x="11771" y="7935"/>
                  <a:pt x="13581" y="6708"/>
                  <a:pt x="13846" y="6773"/>
                </a:cubicBezTo>
                <a:cubicBezTo>
                  <a:pt x="13922" y="6792"/>
                  <a:pt x="13943" y="6782"/>
                  <a:pt x="13921" y="6738"/>
                </a:cubicBezTo>
                <a:cubicBezTo>
                  <a:pt x="13867" y="6628"/>
                  <a:pt x="14551" y="6334"/>
                  <a:pt x="15010" y="6270"/>
                </a:cubicBezTo>
                <a:cubicBezTo>
                  <a:pt x="15311" y="6229"/>
                  <a:pt x="15427" y="6228"/>
                  <a:pt x="15475" y="6265"/>
                </a:cubicBezTo>
                <a:cubicBezTo>
                  <a:pt x="15519" y="6299"/>
                  <a:pt x="15560" y="6300"/>
                  <a:pt x="15606" y="6270"/>
                </a:cubicBezTo>
                <a:cubicBezTo>
                  <a:pt x="15651" y="6241"/>
                  <a:pt x="15892" y="6240"/>
                  <a:pt x="16312" y="6266"/>
                </a:cubicBezTo>
                <a:cubicBezTo>
                  <a:pt x="17117" y="6316"/>
                  <a:pt x="17829" y="6269"/>
                  <a:pt x="18141" y="6145"/>
                </a:cubicBezTo>
                <a:cubicBezTo>
                  <a:pt x="18344" y="6066"/>
                  <a:pt x="18378" y="6063"/>
                  <a:pt x="18406" y="6121"/>
                </a:cubicBezTo>
                <a:cubicBezTo>
                  <a:pt x="18457" y="6223"/>
                  <a:pt x="18539" y="6198"/>
                  <a:pt x="18539" y="6080"/>
                </a:cubicBezTo>
                <a:cubicBezTo>
                  <a:pt x="18539" y="5940"/>
                  <a:pt x="18630" y="5903"/>
                  <a:pt x="18705" y="6012"/>
                </a:cubicBezTo>
                <a:cubicBezTo>
                  <a:pt x="18781" y="6122"/>
                  <a:pt x="19019" y="6170"/>
                  <a:pt x="19130" y="6099"/>
                </a:cubicBezTo>
                <a:cubicBezTo>
                  <a:pt x="19203" y="6051"/>
                  <a:pt x="19200" y="6038"/>
                  <a:pt x="19113" y="5987"/>
                </a:cubicBezTo>
                <a:cubicBezTo>
                  <a:pt x="19059" y="5955"/>
                  <a:pt x="18962" y="5929"/>
                  <a:pt x="18898" y="5928"/>
                </a:cubicBezTo>
                <a:cubicBezTo>
                  <a:pt x="18717" y="5926"/>
                  <a:pt x="18695" y="5878"/>
                  <a:pt x="18826" y="5770"/>
                </a:cubicBezTo>
                <a:lnTo>
                  <a:pt x="18947" y="5671"/>
                </a:lnTo>
                <a:lnTo>
                  <a:pt x="19103" y="5800"/>
                </a:lnTo>
                <a:cubicBezTo>
                  <a:pt x="19245" y="5917"/>
                  <a:pt x="19271" y="5924"/>
                  <a:pt x="19408" y="5875"/>
                </a:cubicBezTo>
                <a:lnTo>
                  <a:pt x="19559" y="5822"/>
                </a:lnTo>
                <a:lnTo>
                  <a:pt x="19435" y="5744"/>
                </a:lnTo>
                <a:cubicBezTo>
                  <a:pt x="19367" y="5701"/>
                  <a:pt x="19268" y="5667"/>
                  <a:pt x="19215" y="5667"/>
                </a:cubicBezTo>
                <a:cubicBezTo>
                  <a:pt x="19065" y="5667"/>
                  <a:pt x="19035" y="5616"/>
                  <a:pt x="19135" y="5531"/>
                </a:cubicBezTo>
                <a:cubicBezTo>
                  <a:pt x="19216" y="5461"/>
                  <a:pt x="19238" y="5460"/>
                  <a:pt x="19343" y="5517"/>
                </a:cubicBezTo>
                <a:cubicBezTo>
                  <a:pt x="19514" y="5609"/>
                  <a:pt x="19644" y="5594"/>
                  <a:pt x="19749" y="5470"/>
                </a:cubicBezTo>
                <a:cubicBezTo>
                  <a:pt x="19859" y="5339"/>
                  <a:pt x="19838" y="5316"/>
                  <a:pt x="19606" y="5311"/>
                </a:cubicBezTo>
                <a:cubicBezTo>
                  <a:pt x="19510" y="5309"/>
                  <a:pt x="19420" y="5293"/>
                  <a:pt x="19406" y="5276"/>
                </a:cubicBezTo>
                <a:cubicBezTo>
                  <a:pt x="19393" y="5260"/>
                  <a:pt x="19469" y="5182"/>
                  <a:pt x="19576" y="5102"/>
                </a:cubicBezTo>
                <a:cubicBezTo>
                  <a:pt x="19742" y="4978"/>
                  <a:pt x="19770" y="4928"/>
                  <a:pt x="19769" y="4759"/>
                </a:cubicBezTo>
                <a:lnTo>
                  <a:pt x="19767" y="4562"/>
                </a:lnTo>
                <a:lnTo>
                  <a:pt x="19569" y="4727"/>
                </a:lnTo>
                <a:cubicBezTo>
                  <a:pt x="19449" y="4827"/>
                  <a:pt x="19383" y="4919"/>
                  <a:pt x="19403" y="4959"/>
                </a:cubicBezTo>
                <a:cubicBezTo>
                  <a:pt x="19463" y="5080"/>
                  <a:pt x="19378" y="5099"/>
                  <a:pt x="19182" y="5010"/>
                </a:cubicBezTo>
                <a:lnTo>
                  <a:pt x="18987" y="4922"/>
                </a:lnTo>
                <a:lnTo>
                  <a:pt x="18987" y="5064"/>
                </a:lnTo>
                <a:cubicBezTo>
                  <a:pt x="18987" y="5147"/>
                  <a:pt x="19034" y="5245"/>
                  <a:pt x="19099" y="5298"/>
                </a:cubicBezTo>
                <a:lnTo>
                  <a:pt x="19210" y="5391"/>
                </a:lnTo>
                <a:lnTo>
                  <a:pt x="19044" y="5514"/>
                </a:lnTo>
                <a:cubicBezTo>
                  <a:pt x="18866" y="5646"/>
                  <a:pt x="18877" y="5650"/>
                  <a:pt x="18787" y="5418"/>
                </a:cubicBezTo>
                <a:cubicBezTo>
                  <a:pt x="18776" y="5388"/>
                  <a:pt x="18702" y="5363"/>
                  <a:pt x="18625" y="5363"/>
                </a:cubicBezTo>
                <a:cubicBezTo>
                  <a:pt x="18435" y="5363"/>
                  <a:pt x="18436" y="5499"/>
                  <a:pt x="18626" y="5636"/>
                </a:cubicBezTo>
                <a:lnTo>
                  <a:pt x="18771" y="5739"/>
                </a:lnTo>
                <a:lnTo>
                  <a:pt x="18541" y="5856"/>
                </a:lnTo>
                <a:cubicBezTo>
                  <a:pt x="18415" y="5920"/>
                  <a:pt x="18292" y="5963"/>
                  <a:pt x="18266" y="5951"/>
                </a:cubicBezTo>
                <a:cubicBezTo>
                  <a:pt x="18239" y="5938"/>
                  <a:pt x="18199" y="5857"/>
                  <a:pt x="18178" y="5770"/>
                </a:cubicBezTo>
                <a:lnTo>
                  <a:pt x="18141" y="5613"/>
                </a:lnTo>
                <a:lnTo>
                  <a:pt x="18052" y="5711"/>
                </a:lnTo>
                <a:cubicBezTo>
                  <a:pt x="17981" y="5790"/>
                  <a:pt x="17975" y="5834"/>
                  <a:pt x="18024" y="5935"/>
                </a:cubicBezTo>
                <a:cubicBezTo>
                  <a:pt x="18080" y="6051"/>
                  <a:pt x="18073" y="6064"/>
                  <a:pt x="17935" y="6105"/>
                </a:cubicBezTo>
                <a:cubicBezTo>
                  <a:pt x="17585" y="6210"/>
                  <a:pt x="17449" y="6202"/>
                  <a:pt x="17338" y="6071"/>
                </a:cubicBezTo>
                <a:cubicBezTo>
                  <a:pt x="17208" y="5918"/>
                  <a:pt x="17212" y="5908"/>
                  <a:pt x="17423" y="5900"/>
                </a:cubicBezTo>
                <a:cubicBezTo>
                  <a:pt x="17632" y="5892"/>
                  <a:pt x="17658" y="5874"/>
                  <a:pt x="17609" y="5776"/>
                </a:cubicBezTo>
                <a:cubicBezTo>
                  <a:pt x="17580" y="5716"/>
                  <a:pt x="17527" y="5705"/>
                  <a:pt x="17359" y="5722"/>
                </a:cubicBezTo>
                <a:cubicBezTo>
                  <a:pt x="17081" y="5751"/>
                  <a:pt x="17052" y="5720"/>
                  <a:pt x="17229" y="5578"/>
                </a:cubicBezTo>
                <a:cubicBezTo>
                  <a:pt x="17364" y="5469"/>
                  <a:pt x="17386" y="5463"/>
                  <a:pt x="17524" y="5519"/>
                </a:cubicBezTo>
                <a:cubicBezTo>
                  <a:pt x="17730" y="5603"/>
                  <a:pt x="17855" y="5595"/>
                  <a:pt x="17925" y="5495"/>
                </a:cubicBezTo>
                <a:cubicBezTo>
                  <a:pt x="17976" y="5421"/>
                  <a:pt x="17961" y="5405"/>
                  <a:pt x="17833" y="5380"/>
                </a:cubicBezTo>
                <a:cubicBezTo>
                  <a:pt x="17750" y="5364"/>
                  <a:pt x="17639" y="5373"/>
                  <a:pt x="17583" y="5400"/>
                </a:cubicBezTo>
                <a:cubicBezTo>
                  <a:pt x="17508" y="5436"/>
                  <a:pt x="17471" y="5436"/>
                  <a:pt x="17442" y="5398"/>
                </a:cubicBezTo>
                <a:cubicBezTo>
                  <a:pt x="17418" y="5369"/>
                  <a:pt x="17489" y="5292"/>
                  <a:pt x="17613" y="5211"/>
                </a:cubicBezTo>
                <a:cubicBezTo>
                  <a:pt x="17801" y="5089"/>
                  <a:pt x="17821" y="5056"/>
                  <a:pt x="17804" y="4905"/>
                </a:cubicBezTo>
                <a:cubicBezTo>
                  <a:pt x="17785" y="4740"/>
                  <a:pt x="17790" y="4736"/>
                  <a:pt x="17964" y="4736"/>
                </a:cubicBezTo>
                <a:cubicBezTo>
                  <a:pt x="18127" y="4736"/>
                  <a:pt x="18135" y="4729"/>
                  <a:pt x="18056" y="4662"/>
                </a:cubicBezTo>
                <a:cubicBezTo>
                  <a:pt x="17915" y="4541"/>
                  <a:pt x="18027" y="4475"/>
                  <a:pt x="18182" y="4588"/>
                </a:cubicBezTo>
                <a:lnTo>
                  <a:pt x="18316" y="4685"/>
                </a:lnTo>
                <a:lnTo>
                  <a:pt x="18316" y="4510"/>
                </a:lnTo>
                <a:cubicBezTo>
                  <a:pt x="18316" y="4245"/>
                  <a:pt x="18217" y="4207"/>
                  <a:pt x="17841" y="4328"/>
                </a:cubicBezTo>
                <a:cubicBezTo>
                  <a:pt x="17650" y="4389"/>
                  <a:pt x="17513" y="4411"/>
                  <a:pt x="17482" y="4386"/>
                </a:cubicBezTo>
                <a:cubicBezTo>
                  <a:pt x="17452" y="4362"/>
                  <a:pt x="17470" y="4222"/>
                  <a:pt x="17529" y="4042"/>
                </a:cubicBezTo>
                <a:cubicBezTo>
                  <a:pt x="17721" y="3452"/>
                  <a:pt x="17707" y="3417"/>
                  <a:pt x="17448" y="3838"/>
                </a:cubicBezTo>
                <a:cubicBezTo>
                  <a:pt x="17312" y="4059"/>
                  <a:pt x="17088" y="4376"/>
                  <a:pt x="16948" y="4538"/>
                </a:cubicBezTo>
                <a:cubicBezTo>
                  <a:pt x="16589" y="4957"/>
                  <a:pt x="15752" y="5559"/>
                  <a:pt x="15207" y="5792"/>
                </a:cubicBezTo>
                <a:cubicBezTo>
                  <a:pt x="14962" y="5897"/>
                  <a:pt x="14501" y="6115"/>
                  <a:pt x="14180" y="6277"/>
                </a:cubicBezTo>
                <a:cubicBezTo>
                  <a:pt x="13859" y="6439"/>
                  <a:pt x="13576" y="6561"/>
                  <a:pt x="13551" y="6550"/>
                </a:cubicBezTo>
                <a:cubicBezTo>
                  <a:pt x="13526" y="6538"/>
                  <a:pt x="13505" y="6258"/>
                  <a:pt x="13505" y="5927"/>
                </a:cubicBezTo>
                <a:lnTo>
                  <a:pt x="13505" y="5326"/>
                </a:lnTo>
                <a:lnTo>
                  <a:pt x="13351" y="5313"/>
                </a:lnTo>
                <a:cubicBezTo>
                  <a:pt x="13259" y="5304"/>
                  <a:pt x="13197" y="5272"/>
                  <a:pt x="13197" y="5233"/>
                </a:cubicBezTo>
                <a:cubicBezTo>
                  <a:pt x="13197" y="5198"/>
                  <a:pt x="13168" y="5168"/>
                  <a:pt x="13131" y="5168"/>
                </a:cubicBezTo>
                <a:cubicBezTo>
                  <a:pt x="13094" y="5168"/>
                  <a:pt x="13010" y="5124"/>
                  <a:pt x="12945" y="5070"/>
                </a:cubicBezTo>
                <a:cubicBezTo>
                  <a:pt x="12880" y="5016"/>
                  <a:pt x="12803" y="4983"/>
                  <a:pt x="12774" y="4997"/>
                </a:cubicBezTo>
                <a:cubicBezTo>
                  <a:pt x="12745" y="5011"/>
                  <a:pt x="12710" y="4997"/>
                  <a:pt x="12698" y="4966"/>
                </a:cubicBezTo>
                <a:cubicBezTo>
                  <a:pt x="12614" y="4750"/>
                  <a:pt x="12611" y="4746"/>
                  <a:pt x="12525" y="4801"/>
                </a:cubicBezTo>
                <a:cubicBezTo>
                  <a:pt x="12480" y="4830"/>
                  <a:pt x="12439" y="4847"/>
                  <a:pt x="12435" y="4838"/>
                </a:cubicBezTo>
                <a:cubicBezTo>
                  <a:pt x="12415" y="4793"/>
                  <a:pt x="12382" y="4596"/>
                  <a:pt x="12383" y="4529"/>
                </a:cubicBezTo>
                <a:cubicBezTo>
                  <a:pt x="12386" y="4358"/>
                  <a:pt x="12384" y="4295"/>
                  <a:pt x="12379" y="4164"/>
                </a:cubicBezTo>
                <a:cubicBezTo>
                  <a:pt x="12377" y="4088"/>
                  <a:pt x="12391" y="4005"/>
                  <a:pt x="12411" y="3980"/>
                </a:cubicBezTo>
                <a:cubicBezTo>
                  <a:pt x="12458" y="3921"/>
                  <a:pt x="12891" y="3920"/>
                  <a:pt x="13089" y="3978"/>
                </a:cubicBezTo>
                <a:cubicBezTo>
                  <a:pt x="13234" y="4021"/>
                  <a:pt x="13235" y="4027"/>
                  <a:pt x="13143" y="4106"/>
                </a:cubicBezTo>
                <a:cubicBezTo>
                  <a:pt x="13071" y="4167"/>
                  <a:pt x="13058" y="4224"/>
                  <a:pt x="13088" y="4328"/>
                </a:cubicBezTo>
                <a:lnTo>
                  <a:pt x="13124" y="4468"/>
                </a:lnTo>
                <a:lnTo>
                  <a:pt x="13227" y="4364"/>
                </a:lnTo>
                <a:cubicBezTo>
                  <a:pt x="13391" y="4196"/>
                  <a:pt x="13396" y="4075"/>
                  <a:pt x="13240" y="3996"/>
                </a:cubicBezTo>
                <a:cubicBezTo>
                  <a:pt x="13122" y="3937"/>
                  <a:pt x="13114" y="3916"/>
                  <a:pt x="13178" y="3854"/>
                </a:cubicBezTo>
                <a:cubicBezTo>
                  <a:pt x="13219" y="3814"/>
                  <a:pt x="13281" y="3742"/>
                  <a:pt x="13316" y="3694"/>
                </a:cubicBezTo>
                <a:cubicBezTo>
                  <a:pt x="13374" y="3612"/>
                  <a:pt x="13365" y="3607"/>
                  <a:pt x="13200" y="3622"/>
                </a:cubicBezTo>
                <a:cubicBezTo>
                  <a:pt x="13062" y="3635"/>
                  <a:pt x="13009" y="3668"/>
                  <a:pt x="12960" y="3769"/>
                </a:cubicBezTo>
                <a:cubicBezTo>
                  <a:pt x="12879" y="3935"/>
                  <a:pt x="12744" y="3910"/>
                  <a:pt x="12767" y="3733"/>
                </a:cubicBezTo>
                <a:cubicBezTo>
                  <a:pt x="12790" y="3561"/>
                  <a:pt x="12644" y="3456"/>
                  <a:pt x="12557" y="3582"/>
                </a:cubicBezTo>
                <a:cubicBezTo>
                  <a:pt x="12524" y="3630"/>
                  <a:pt x="12504" y="3712"/>
                  <a:pt x="12512" y="3765"/>
                </a:cubicBezTo>
                <a:cubicBezTo>
                  <a:pt x="12524" y="3848"/>
                  <a:pt x="12485" y="3867"/>
                  <a:pt x="12230" y="3912"/>
                </a:cubicBezTo>
                <a:cubicBezTo>
                  <a:pt x="12068" y="3941"/>
                  <a:pt x="11921" y="3949"/>
                  <a:pt x="11905" y="3929"/>
                </a:cubicBezTo>
                <a:cubicBezTo>
                  <a:pt x="11829" y="3834"/>
                  <a:pt x="12654" y="3089"/>
                  <a:pt x="13183" y="2773"/>
                </a:cubicBezTo>
                <a:cubicBezTo>
                  <a:pt x="13529" y="2566"/>
                  <a:pt x="14292" y="2246"/>
                  <a:pt x="14759" y="2111"/>
                </a:cubicBezTo>
                <a:cubicBezTo>
                  <a:pt x="15062" y="2024"/>
                  <a:pt x="15095" y="2023"/>
                  <a:pt x="15156" y="2088"/>
                </a:cubicBezTo>
                <a:cubicBezTo>
                  <a:pt x="15246" y="2183"/>
                  <a:pt x="15284" y="2176"/>
                  <a:pt x="15306" y="2063"/>
                </a:cubicBezTo>
                <a:cubicBezTo>
                  <a:pt x="15326" y="1958"/>
                  <a:pt x="15619" y="1881"/>
                  <a:pt x="16202" y="1829"/>
                </a:cubicBezTo>
                <a:cubicBezTo>
                  <a:pt x="16493" y="1803"/>
                  <a:pt x="16536" y="1810"/>
                  <a:pt x="16697" y="1915"/>
                </a:cubicBezTo>
                <a:cubicBezTo>
                  <a:pt x="16821" y="1996"/>
                  <a:pt x="16909" y="2022"/>
                  <a:pt x="16994" y="2002"/>
                </a:cubicBezTo>
                <a:cubicBezTo>
                  <a:pt x="17157" y="1963"/>
                  <a:pt x="17160" y="1961"/>
                  <a:pt x="17089" y="1859"/>
                </a:cubicBezTo>
                <a:cubicBezTo>
                  <a:pt x="17025" y="1766"/>
                  <a:pt x="16859" y="1718"/>
                  <a:pt x="16665" y="1736"/>
                </a:cubicBezTo>
                <a:cubicBezTo>
                  <a:pt x="16570" y="1744"/>
                  <a:pt x="16556" y="1725"/>
                  <a:pt x="16571" y="1607"/>
                </a:cubicBezTo>
                <a:cubicBezTo>
                  <a:pt x="16588" y="1470"/>
                  <a:pt x="16586" y="1468"/>
                  <a:pt x="16422" y="1512"/>
                </a:cubicBezTo>
                <a:cubicBezTo>
                  <a:pt x="16314" y="1541"/>
                  <a:pt x="16233" y="1603"/>
                  <a:pt x="16197" y="1684"/>
                </a:cubicBezTo>
                <a:cubicBezTo>
                  <a:pt x="16141" y="1806"/>
                  <a:pt x="16129" y="1811"/>
                  <a:pt x="15777" y="1811"/>
                </a:cubicBezTo>
                <a:cubicBezTo>
                  <a:pt x="15398" y="1811"/>
                  <a:pt x="15294" y="1772"/>
                  <a:pt x="15435" y="1681"/>
                </a:cubicBezTo>
                <a:cubicBezTo>
                  <a:pt x="15577" y="1590"/>
                  <a:pt x="15528" y="1544"/>
                  <a:pt x="15297" y="1556"/>
                </a:cubicBezTo>
                <a:cubicBezTo>
                  <a:pt x="15039" y="1571"/>
                  <a:pt x="14983" y="1543"/>
                  <a:pt x="15061" y="1436"/>
                </a:cubicBezTo>
                <a:cubicBezTo>
                  <a:pt x="15103" y="1377"/>
                  <a:pt x="15174" y="1361"/>
                  <a:pt x="15343" y="1371"/>
                </a:cubicBezTo>
                <a:cubicBezTo>
                  <a:pt x="15522" y="1381"/>
                  <a:pt x="15579" y="1366"/>
                  <a:pt x="15628" y="1295"/>
                </a:cubicBezTo>
                <a:cubicBezTo>
                  <a:pt x="15681" y="1218"/>
                  <a:pt x="15670" y="1204"/>
                  <a:pt x="15546" y="1180"/>
                </a:cubicBezTo>
                <a:cubicBezTo>
                  <a:pt x="15451" y="1161"/>
                  <a:pt x="15369" y="1175"/>
                  <a:pt x="15302" y="1221"/>
                </a:cubicBezTo>
                <a:cubicBezTo>
                  <a:pt x="15247" y="1260"/>
                  <a:pt x="15188" y="1279"/>
                  <a:pt x="15170" y="1265"/>
                </a:cubicBezTo>
                <a:cubicBezTo>
                  <a:pt x="15152" y="1251"/>
                  <a:pt x="15108" y="1281"/>
                  <a:pt x="15074" y="1330"/>
                </a:cubicBezTo>
                <a:cubicBezTo>
                  <a:pt x="15025" y="1402"/>
                  <a:pt x="14991" y="1411"/>
                  <a:pt x="14915" y="1375"/>
                </a:cubicBezTo>
                <a:cubicBezTo>
                  <a:pt x="14846" y="1342"/>
                  <a:pt x="14773" y="1342"/>
                  <a:pt x="14660" y="1376"/>
                </a:cubicBezTo>
                <a:cubicBezTo>
                  <a:pt x="14527" y="1415"/>
                  <a:pt x="14510" y="1434"/>
                  <a:pt x="14567" y="1488"/>
                </a:cubicBezTo>
                <a:cubicBezTo>
                  <a:pt x="14605" y="1523"/>
                  <a:pt x="14696" y="1551"/>
                  <a:pt x="14767" y="1551"/>
                </a:cubicBezTo>
                <a:cubicBezTo>
                  <a:pt x="14983" y="1551"/>
                  <a:pt x="14971" y="1621"/>
                  <a:pt x="14722" y="1825"/>
                </a:cubicBezTo>
                <a:cubicBezTo>
                  <a:pt x="14558" y="1960"/>
                  <a:pt x="14280" y="2101"/>
                  <a:pt x="13826" y="2280"/>
                </a:cubicBezTo>
                <a:cubicBezTo>
                  <a:pt x="13240" y="2511"/>
                  <a:pt x="13161" y="2531"/>
                  <a:pt x="13108" y="2467"/>
                </a:cubicBezTo>
                <a:cubicBezTo>
                  <a:pt x="13054" y="2403"/>
                  <a:pt x="13051" y="2405"/>
                  <a:pt x="13079" y="2474"/>
                </a:cubicBezTo>
                <a:cubicBezTo>
                  <a:pt x="13101" y="2529"/>
                  <a:pt x="12952" y="2672"/>
                  <a:pt x="12530" y="2993"/>
                </a:cubicBezTo>
                <a:cubicBezTo>
                  <a:pt x="11567" y="3730"/>
                  <a:pt x="11076" y="4400"/>
                  <a:pt x="10614" y="5619"/>
                </a:cubicBezTo>
                <a:cubicBezTo>
                  <a:pt x="10597" y="5666"/>
                  <a:pt x="10576" y="5669"/>
                  <a:pt x="10527" y="5631"/>
                </a:cubicBezTo>
                <a:cubicBezTo>
                  <a:pt x="10394" y="5528"/>
                  <a:pt x="10689" y="3817"/>
                  <a:pt x="10968" y="3069"/>
                </a:cubicBezTo>
                <a:cubicBezTo>
                  <a:pt x="11067" y="2806"/>
                  <a:pt x="11158" y="2656"/>
                  <a:pt x="11287" y="2548"/>
                </a:cubicBezTo>
                <a:cubicBezTo>
                  <a:pt x="11387" y="2464"/>
                  <a:pt x="11505" y="2358"/>
                  <a:pt x="11549" y="2310"/>
                </a:cubicBezTo>
                <a:cubicBezTo>
                  <a:pt x="11613" y="2240"/>
                  <a:pt x="11598" y="2242"/>
                  <a:pt x="11480" y="2323"/>
                </a:cubicBezTo>
                <a:cubicBezTo>
                  <a:pt x="11400" y="2378"/>
                  <a:pt x="11320" y="2407"/>
                  <a:pt x="11302" y="2384"/>
                </a:cubicBezTo>
                <a:cubicBezTo>
                  <a:pt x="11284" y="2362"/>
                  <a:pt x="11306" y="2208"/>
                  <a:pt x="11351" y="2044"/>
                </a:cubicBezTo>
                <a:cubicBezTo>
                  <a:pt x="11396" y="1880"/>
                  <a:pt x="11434" y="1619"/>
                  <a:pt x="11437" y="1464"/>
                </a:cubicBezTo>
                <a:cubicBezTo>
                  <a:pt x="11439" y="1309"/>
                  <a:pt x="11472" y="1115"/>
                  <a:pt x="11509" y="1032"/>
                </a:cubicBezTo>
                <a:cubicBezTo>
                  <a:pt x="11571" y="891"/>
                  <a:pt x="11590" y="881"/>
                  <a:pt x="11780" y="894"/>
                </a:cubicBezTo>
                <a:cubicBezTo>
                  <a:pt x="11951" y="905"/>
                  <a:pt x="12003" y="890"/>
                  <a:pt x="12084" y="794"/>
                </a:cubicBezTo>
                <a:cubicBezTo>
                  <a:pt x="12167" y="696"/>
                  <a:pt x="12168" y="672"/>
                  <a:pt x="12101" y="639"/>
                </a:cubicBezTo>
                <a:cubicBezTo>
                  <a:pt x="11982" y="581"/>
                  <a:pt x="11875" y="590"/>
                  <a:pt x="11762" y="669"/>
                </a:cubicBezTo>
                <a:cubicBezTo>
                  <a:pt x="11668" y="735"/>
                  <a:pt x="11659" y="736"/>
                  <a:pt x="11626" y="669"/>
                </a:cubicBezTo>
                <a:cubicBezTo>
                  <a:pt x="11603" y="623"/>
                  <a:pt x="11642" y="556"/>
                  <a:pt x="11735" y="483"/>
                </a:cubicBezTo>
                <a:cubicBezTo>
                  <a:pt x="11914" y="345"/>
                  <a:pt x="11918" y="293"/>
                  <a:pt x="11757" y="100"/>
                </a:cubicBezTo>
                <a:lnTo>
                  <a:pt x="11673" y="0"/>
                </a:lnTo>
                <a:close/>
                <a:moveTo>
                  <a:pt x="10141" y="96"/>
                </a:moveTo>
                <a:cubicBezTo>
                  <a:pt x="10118" y="94"/>
                  <a:pt x="10111" y="113"/>
                  <a:pt x="10103" y="151"/>
                </a:cubicBezTo>
                <a:cubicBezTo>
                  <a:pt x="10062" y="338"/>
                  <a:pt x="10040" y="354"/>
                  <a:pt x="9933" y="279"/>
                </a:cubicBezTo>
                <a:cubicBezTo>
                  <a:pt x="9844" y="217"/>
                  <a:pt x="9532" y="176"/>
                  <a:pt x="9532" y="227"/>
                </a:cubicBezTo>
                <a:cubicBezTo>
                  <a:pt x="9532" y="238"/>
                  <a:pt x="9562" y="297"/>
                  <a:pt x="9598" y="357"/>
                </a:cubicBezTo>
                <a:cubicBezTo>
                  <a:pt x="9655" y="455"/>
                  <a:pt x="9696" y="469"/>
                  <a:pt x="9952" y="469"/>
                </a:cubicBezTo>
                <a:cubicBezTo>
                  <a:pt x="10297" y="469"/>
                  <a:pt x="10337" y="490"/>
                  <a:pt x="10227" y="620"/>
                </a:cubicBezTo>
                <a:cubicBezTo>
                  <a:pt x="10175" y="681"/>
                  <a:pt x="10157" y="762"/>
                  <a:pt x="10180" y="833"/>
                </a:cubicBezTo>
                <a:cubicBezTo>
                  <a:pt x="10219" y="953"/>
                  <a:pt x="10246" y="964"/>
                  <a:pt x="10359" y="908"/>
                </a:cubicBezTo>
                <a:cubicBezTo>
                  <a:pt x="10434" y="871"/>
                  <a:pt x="10491" y="564"/>
                  <a:pt x="10428" y="534"/>
                </a:cubicBezTo>
                <a:cubicBezTo>
                  <a:pt x="10408" y="524"/>
                  <a:pt x="10400" y="459"/>
                  <a:pt x="10413" y="390"/>
                </a:cubicBezTo>
                <a:cubicBezTo>
                  <a:pt x="10432" y="291"/>
                  <a:pt x="10404" y="244"/>
                  <a:pt x="10279" y="168"/>
                </a:cubicBezTo>
                <a:cubicBezTo>
                  <a:pt x="10204" y="122"/>
                  <a:pt x="10165" y="98"/>
                  <a:pt x="10141" y="96"/>
                </a:cubicBezTo>
                <a:close/>
                <a:moveTo>
                  <a:pt x="14985" y="459"/>
                </a:moveTo>
                <a:cubicBezTo>
                  <a:pt x="14963" y="469"/>
                  <a:pt x="14944" y="507"/>
                  <a:pt x="14911" y="577"/>
                </a:cubicBezTo>
                <a:cubicBezTo>
                  <a:pt x="14860" y="687"/>
                  <a:pt x="14858" y="748"/>
                  <a:pt x="14903" y="813"/>
                </a:cubicBezTo>
                <a:cubicBezTo>
                  <a:pt x="14953" y="886"/>
                  <a:pt x="14945" y="907"/>
                  <a:pt x="14863" y="928"/>
                </a:cubicBezTo>
                <a:cubicBezTo>
                  <a:pt x="14549" y="1005"/>
                  <a:pt x="14546" y="1008"/>
                  <a:pt x="14650" y="1089"/>
                </a:cubicBezTo>
                <a:cubicBezTo>
                  <a:pt x="14761" y="1175"/>
                  <a:pt x="14994" y="1165"/>
                  <a:pt x="15299" y="1061"/>
                </a:cubicBezTo>
                <a:cubicBezTo>
                  <a:pt x="15444" y="1012"/>
                  <a:pt x="15524" y="946"/>
                  <a:pt x="15588" y="821"/>
                </a:cubicBezTo>
                <a:lnTo>
                  <a:pt x="15675" y="650"/>
                </a:lnTo>
                <a:lnTo>
                  <a:pt x="15517" y="691"/>
                </a:lnTo>
                <a:cubicBezTo>
                  <a:pt x="15431" y="714"/>
                  <a:pt x="15345" y="763"/>
                  <a:pt x="15328" y="799"/>
                </a:cubicBezTo>
                <a:cubicBezTo>
                  <a:pt x="15279" y="898"/>
                  <a:pt x="15183" y="825"/>
                  <a:pt x="15183" y="689"/>
                </a:cubicBezTo>
                <a:cubicBezTo>
                  <a:pt x="15183" y="622"/>
                  <a:pt x="15136" y="537"/>
                  <a:pt x="15081" y="498"/>
                </a:cubicBezTo>
                <a:cubicBezTo>
                  <a:pt x="15033" y="464"/>
                  <a:pt x="15008" y="448"/>
                  <a:pt x="14985" y="459"/>
                </a:cubicBezTo>
                <a:close/>
                <a:moveTo>
                  <a:pt x="6138" y="496"/>
                </a:moveTo>
                <a:cubicBezTo>
                  <a:pt x="6115" y="507"/>
                  <a:pt x="6107" y="545"/>
                  <a:pt x="6089" y="621"/>
                </a:cubicBezTo>
                <a:cubicBezTo>
                  <a:pt x="6061" y="735"/>
                  <a:pt x="6076" y="797"/>
                  <a:pt x="6148" y="859"/>
                </a:cubicBezTo>
                <a:cubicBezTo>
                  <a:pt x="6241" y="938"/>
                  <a:pt x="6238" y="943"/>
                  <a:pt x="6069" y="997"/>
                </a:cubicBezTo>
                <a:cubicBezTo>
                  <a:pt x="5898" y="1051"/>
                  <a:pt x="5895" y="1056"/>
                  <a:pt x="5985" y="1155"/>
                </a:cubicBezTo>
                <a:cubicBezTo>
                  <a:pt x="6056" y="1233"/>
                  <a:pt x="6115" y="1252"/>
                  <a:pt x="6245" y="1237"/>
                </a:cubicBezTo>
                <a:cubicBezTo>
                  <a:pt x="6376" y="1222"/>
                  <a:pt x="6421" y="1236"/>
                  <a:pt x="6443" y="1301"/>
                </a:cubicBezTo>
                <a:cubicBezTo>
                  <a:pt x="6463" y="1359"/>
                  <a:pt x="6488" y="1370"/>
                  <a:pt x="6530" y="1337"/>
                </a:cubicBezTo>
                <a:cubicBezTo>
                  <a:pt x="6563" y="1312"/>
                  <a:pt x="6634" y="1291"/>
                  <a:pt x="6688" y="1291"/>
                </a:cubicBezTo>
                <a:cubicBezTo>
                  <a:pt x="6804" y="1291"/>
                  <a:pt x="6847" y="1243"/>
                  <a:pt x="6903" y="1052"/>
                </a:cubicBezTo>
                <a:cubicBezTo>
                  <a:pt x="6944" y="911"/>
                  <a:pt x="6944" y="910"/>
                  <a:pt x="6799" y="958"/>
                </a:cubicBezTo>
                <a:cubicBezTo>
                  <a:pt x="6718" y="984"/>
                  <a:pt x="6609" y="1034"/>
                  <a:pt x="6556" y="1068"/>
                </a:cubicBezTo>
                <a:cubicBezTo>
                  <a:pt x="6471" y="1122"/>
                  <a:pt x="6454" y="1122"/>
                  <a:pt x="6426" y="1067"/>
                </a:cubicBezTo>
                <a:cubicBezTo>
                  <a:pt x="6409" y="1032"/>
                  <a:pt x="6421" y="949"/>
                  <a:pt x="6453" y="883"/>
                </a:cubicBezTo>
                <a:cubicBezTo>
                  <a:pt x="6522" y="743"/>
                  <a:pt x="6467" y="643"/>
                  <a:pt x="6265" y="540"/>
                </a:cubicBezTo>
                <a:cubicBezTo>
                  <a:pt x="6196" y="505"/>
                  <a:pt x="6160" y="486"/>
                  <a:pt x="6138" y="496"/>
                </a:cubicBezTo>
                <a:close/>
                <a:moveTo>
                  <a:pt x="7631" y="899"/>
                </a:moveTo>
                <a:lnTo>
                  <a:pt x="7631" y="1071"/>
                </a:lnTo>
                <a:cubicBezTo>
                  <a:pt x="7631" y="1199"/>
                  <a:pt x="7662" y="1260"/>
                  <a:pt x="7755" y="1311"/>
                </a:cubicBezTo>
                <a:cubicBezTo>
                  <a:pt x="7934" y="1408"/>
                  <a:pt x="7967" y="1395"/>
                  <a:pt x="7967" y="1234"/>
                </a:cubicBezTo>
                <a:cubicBezTo>
                  <a:pt x="7967" y="1125"/>
                  <a:pt x="7927" y="1068"/>
                  <a:pt x="7799" y="995"/>
                </a:cubicBezTo>
                <a:lnTo>
                  <a:pt x="7631" y="899"/>
                </a:lnTo>
                <a:close/>
                <a:moveTo>
                  <a:pt x="8440" y="1255"/>
                </a:moveTo>
                <a:cubicBezTo>
                  <a:pt x="8413" y="1232"/>
                  <a:pt x="8190" y="1334"/>
                  <a:pt x="8074" y="1424"/>
                </a:cubicBezTo>
                <a:cubicBezTo>
                  <a:pt x="8015" y="1470"/>
                  <a:pt x="7894" y="1508"/>
                  <a:pt x="7807" y="1508"/>
                </a:cubicBezTo>
                <a:cubicBezTo>
                  <a:pt x="7606" y="1508"/>
                  <a:pt x="7565" y="1542"/>
                  <a:pt x="7636" y="1645"/>
                </a:cubicBezTo>
                <a:cubicBezTo>
                  <a:pt x="7679" y="1708"/>
                  <a:pt x="7742" y="1724"/>
                  <a:pt x="7911" y="1715"/>
                </a:cubicBezTo>
                <a:cubicBezTo>
                  <a:pt x="8033" y="1709"/>
                  <a:pt x="8134" y="1688"/>
                  <a:pt x="8134" y="1670"/>
                </a:cubicBezTo>
                <a:cubicBezTo>
                  <a:pt x="8134" y="1651"/>
                  <a:pt x="8194" y="1618"/>
                  <a:pt x="8267" y="1597"/>
                </a:cubicBezTo>
                <a:cubicBezTo>
                  <a:pt x="8360" y="1570"/>
                  <a:pt x="8408" y="1514"/>
                  <a:pt x="8428" y="1414"/>
                </a:cubicBezTo>
                <a:cubicBezTo>
                  <a:pt x="8444" y="1334"/>
                  <a:pt x="8449" y="1263"/>
                  <a:pt x="8440" y="1255"/>
                </a:cubicBezTo>
                <a:close/>
                <a:moveTo>
                  <a:pt x="13009" y="1512"/>
                </a:moveTo>
                <a:cubicBezTo>
                  <a:pt x="12989" y="1510"/>
                  <a:pt x="12970" y="1523"/>
                  <a:pt x="12945" y="1551"/>
                </a:cubicBezTo>
                <a:cubicBezTo>
                  <a:pt x="12840" y="1669"/>
                  <a:pt x="12819" y="1811"/>
                  <a:pt x="12895" y="1881"/>
                </a:cubicBezTo>
                <a:cubicBezTo>
                  <a:pt x="12961" y="1943"/>
                  <a:pt x="12979" y="1940"/>
                  <a:pt x="13069" y="1854"/>
                </a:cubicBezTo>
                <a:cubicBezTo>
                  <a:pt x="13191" y="1737"/>
                  <a:pt x="13196" y="1680"/>
                  <a:pt x="13088" y="1571"/>
                </a:cubicBezTo>
                <a:cubicBezTo>
                  <a:pt x="13052" y="1534"/>
                  <a:pt x="13029" y="1515"/>
                  <a:pt x="13009" y="1512"/>
                </a:cubicBezTo>
                <a:close/>
                <a:moveTo>
                  <a:pt x="6527" y="1524"/>
                </a:moveTo>
                <a:cubicBezTo>
                  <a:pt x="6521" y="1529"/>
                  <a:pt x="6518" y="1544"/>
                  <a:pt x="6517" y="1569"/>
                </a:cubicBezTo>
                <a:cubicBezTo>
                  <a:pt x="6514" y="1615"/>
                  <a:pt x="6527" y="1640"/>
                  <a:pt x="6545" y="1625"/>
                </a:cubicBezTo>
                <a:cubicBezTo>
                  <a:pt x="6564" y="1611"/>
                  <a:pt x="6567" y="1575"/>
                  <a:pt x="6550" y="1544"/>
                </a:cubicBezTo>
                <a:cubicBezTo>
                  <a:pt x="6542" y="1526"/>
                  <a:pt x="6533" y="1519"/>
                  <a:pt x="6527" y="1524"/>
                </a:cubicBezTo>
                <a:close/>
                <a:moveTo>
                  <a:pt x="7141" y="1618"/>
                </a:moveTo>
                <a:cubicBezTo>
                  <a:pt x="7120" y="1614"/>
                  <a:pt x="7088" y="1628"/>
                  <a:pt x="7029" y="1660"/>
                </a:cubicBezTo>
                <a:cubicBezTo>
                  <a:pt x="6945" y="1706"/>
                  <a:pt x="6903" y="1774"/>
                  <a:pt x="6903" y="1861"/>
                </a:cubicBezTo>
                <a:cubicBezTo>
                  <a:pt x="6903" y="1958"/>
                  <a:pt x="6925" y="1987"/>
                  <a:pt x="6993" y="1976"/>
                </a:cubicBezTo>
                <a:cubicBezTo>
                  <a:pt x="7125" y="1956"/>
                  <a:pt x="7230" y="1805"/>
                  <a:pt x="7190" y="1690"/>
                </a:cubicBezTo>
                <a:cubicBezTo>
                  <a:pt x="7174" y="1644"/>
                  <a:pt x="7162" y="1622"/>
                  <a:pt x="7141" y="1618"/>
                </a:cubicBezTo>
                <a:close/>
                <a:moveTo>
                  <a:pt x="11977" y="1662"/>
                </a:moveTo>
                <a:cubicBezTo>
                  <a:pt x="11959" y="1654"/>
                  <a:pt x="11923" y="1672"/>
                  <a:pt x="11854" y="1707"/>
                </a:cubicBezTo>
                <a:cubicBezTo>
                  <a:pt x="11742" y="1764"/>
                  <a:pt x="11715" y="1814"/>
                  <a:pt x="11717" y="1958"/>
                </a:cubicBezTo>
                <a:lnTo>
                  <a:pt x="11718" y="2136"/>
                </a:lnTo>
                <a:lnTo>
                  <a:pt x="11856" y="2014"/>
                </a:lnTo>
                <a:cubicBezTo>
                  <a:pt x="11937" y="1943"/>
                  <a:pt x="11994" y="1839"/>
                  <a:pt x="11994" y="1764"/>
                </a:cubicBezTo>
                <a:cubicBezTo>
                  <a:pt x="11994" y="1701"/>
                  <a:pt x="11994" y="1669"/>
                  <a:pt x="11977" y="1662"/>
                </a:cubicBezTo>
                <a:close/>
                <a:moveTo>
                  <a:pt x="3549" y="1794"/>
                </a:moveTo>
                <a:cubicBezTo>
                  <a:pt x="3503" y="1793"/>
                  <a:pt x="3452" y="1796"/>
                  <a:pt x="3409" y="1805"/>
                </a:cubicBezTo>
                <a:lnTo>
                  <a:pt x="3255" y="1836"/>
                </a:lnTo>
                <a:lnTo>
                  <a:pt x="3425" y="1975"/>
                </a:lnTo>
                <a:cubicBezTo>
                  <a:pt x="3603" y="2123"/>
                  <a:pt x="3641" y="2135"/>
                  <a:pt x="3762" y="2076"/>
                </a:cubicBezTo>
                <a:cubicBezTo>
                  <a:pt x="3858" y="2029"/>
                  <a:pt x="3800" y="1869"/>
                  <a:pt x="3665" y="1812"/>
                </a:cubicBezTo>
                <a:cubicBezTo>
                  <a:pt x="3637" y="1801"/>
                  <a:pt x="3595" y="1796"/>
                  <a:pt x="3549" y="1794"/>
                </a:cubicBezTo>
                <a:close/>
                <a:moveTo>
                  <a:pt x="9896" y="1796"/>
                </a:moveTo>
                <a:cubicBezTo>
                  <a:pt x="9872" y="1803"/>
                  <a:pt x="9867" y="1825"/>
                  <a:pt x="9868" y="1868"/>
                </a:cubicBezTo>
                <a:cubicBezTo>
                  <a:pt x="9869" y="2012"/>
                  <a:pt x="9947" y="2077"/>
                  <a:pt x="10155" y="2110"/>
                </a:cubicBezTo>
                <a:cubicBezTo>
                  <a:pt x="10314" y="2136"/>
                  <a:pt x="10347" y="2129"/>
                  <a:pt x="10363" y="2058"/>
                </a:cubicBezTo>
                <a:cubicBezTo>
                  <a:pt x="10387" y="1951"/>
                  <a:pt x="10275" y="1864"/>
                  <a:pt x="10047" y="1814"/>
                </a:cubicBezTo>
                <a:cubicBezTo>
                  <a:pt x="9966" y="1796"/>
                  <a:pt x="9921" y="1788"/>
                  <a:pt x="9896" y="1796"/>
                </a:cubicBezTo>
                <a:close/>
                <a:moveTo>
                  <a:pt x="12445" y="1997"/>
                </a:moveTo>
                <a:lnTo>
                  <a:pt x="12557" y="2119"/>
                </a:lnTo>
                <a:cubicBezTo>
                  <a:pt x="12630" y="2198"/>
                  <a:pt x="12731" y="2245"/>
                  <a:pt x="12849" y="2255"/>
                </a:cubicBezTo>
                <a:cubicBezTo>
                  <a:pt x="13168" y="2285"/>
                  <a:pt x="13393" y="2198"/>
                  <a:pt x="13393" y="2045"/>
                </a:cubicBezTo>
                <a:cubicBezTo>
                  <a:pt x="13393" y="1993"/>
                  <a:pt x="13205" y="2008"/>
                  <a:pt x="13086" y="2070"/>
                </a:cubicBezTo>
                <a:cubicBezTo>
                  <a:pt x="13025" y="2101"/>
                  <a:pt x="12961" y="2099"/>
                  <a:pt x="12833" y="2061"/>
                </a:cubicBezTo>
                <a:cubicBezTo>
                  <a:pt x="12786" y="2047"/>
                  <a:pt x="12681" y="2026"/>
                  <a:pt x="12598" y="2015"/>
                </a:cubicBezTo>
                <a:lnTo>
                  <a:pt x="12445" y="1997"/>
                </a:lnTo>
                <a:close/>
                <a:moveTo>
                  <a:pt x="15239" y="2266"/>
                </a:moveTo>
                <a:cubicBezTo>
                  <a:pt x="15206" y="2250"/>
                  <a:pt x="15183" y="2294"/>
                  <a:pt x="15183" y="2371"/>
                </a:cubicBezTo>
                <a:cubicBezTo>
                  <a:pt x="15183" y="2444"/>
                  <a:pt x="15208" y="2505"/>
                  <a:pt x="15239" y="2505"/>
                </a:cubicBezTo>
                <a:cubicBezTo>
                  <a:pt x="15269" y="2505"/>
                  <a:pt x="15296" y="2457"/>
                  <a:pt x="15296" y="2398"/>
                </a:cubicBezTo>
                <a:cubicBezTo>
                  <a:pt x="15296" y="2340"/>
                  <a:pt x="15269" y="2281"/>
                  <a:pt x="15239" y="2266"/>
                </a:cubicBezTo>
                <a:close/>
                <a:moveTo>
                  <a:pt x="3644" y="2404"/>
                </a:moveTo>
                <a:cubicBezTo>
                  <a:pt x="3612" y="2399"/>
                  <a:pt x="3583" y="2401"/>
                  <a:pt x="3562" y="2408"/>
                </a:cubicBezTo>
                <a:cubicBezTo>
                  <a:pt x="3534" y="2416"/>
                  <a:pt x="3521" y="2435"/>
                  <a:pt x="3532" y="2466"/>
                </a:cubicBezTo>
                <a:cubicBezTo>
                  <a:pt x="3547" y="2509"/>
                  <a:pt x="3593" y="2567"/>
                  <a:pt x="3636" y="2595"/>
                </a:cubicBezTo>
                <a:cubicBezTo>
                  <a:pt x="3742" y="2663"/>
                  <a:pt x="3734" y="2710"/>
                  <a:pt x="3606" y="2764"/>
                </a:cubicBezTo>
                <a:cubicBezTo>
                  <a:pt x="3515" y="2801"/>
                  <a:pt x="3486" y="2788"/>
                  <a:pt x="3423" y="2688"/>
                </a:cubicBezTo>
                <a:cubicBezTo>
                  <a:pt x="3362" y="2591"/>
                  <a:pt x="3312" y="2571"/>
                  <a:pt x="3163" y="2576"/>
                </a:cubicBezTo>
                <a:cubicBezTo>
                  <a:pt x="3062" y="2580"/>
                  <a:pt x="2962" y="2597"/>
                  <a:pt x="2941" y="2613"/>
                </a:cubicBezTo>
                <a:cubicBezTo>
                  <a:pt x="2888" y="2654"/>
                  <a:pt x="3099" y="2765"/>
                  <a:pt x="3232" y="2765"/>
                </a:cubicBezTo>
                <a:cubicBezTo>
                  <a:pt x="3403" y="2765"/>
                  <a:pt x="3547" y="2893"/>
                  <a:pt x="3547" y="3044"/>
                </a:cubicBezTo>
                <a:cubicBezTo>
                  <a:pt x="3547" y="3119"/>
                  <a:pt x="3576" y="3203"/>
                  <a:pt x="3612" y="3231"/>
                </a:cubicBezTo>
                <a:cubicBezTo>
                  <a:pt x="3664" y="3271"/>
                  <a:pt x="3691" y="3272"/>
                  <a:pt x="3725" y="3230"/>
                </a:cubicBezTo>
                <a:cubicBezTo>
                  <a:pt x="3798" y="3141"/>
                  <a:pt x="3775" y="2952"/>
                  <a:pt x="3686" y="2895"/>
                </a:cubicBezTo>
                <a:cubicBezTo>
                  <a:pt x="3582" y="2828"/>
                  <a:pt x="3623" y="2777"/>
                  <a:pt x="3831" y="2709"/>
                </a:cubicBezTo>
                <a:cubicBezTo>
                  <a:pt x="3981" y="2660"/>
                  <a:pt x="3987" y="2647"/>
                  <a:pt x="3923" y="2549"/>
                </a:cubicBezTo>
                <a:cubicBezTo>
                  <a:pt x="3873" y="2473"/>
                  <a:pt x="3742" y="2416"/>
                  <a:pt x="3644" y="2404"/>
                </a:cubicBezTo>
                <a:close/>
                <a:moveTo>
                  <a:pt x="18068" y="2578"/>
                </a:moveTo>
                <a:cubicBezTo>
                  <a:pt x="18033" y="2571"/>
                  <a:pt x="17985" y="2605"/>
                  <a:pt x="17898" y="2693"/>
                </a:cubicBezTo>
                <a:cubicBezTo>
                  <a:pt x="17773" y="2820"/>
                  <a:pt x="17727" y="2841"/>
                  <a:pt x="17643" y="2806"/>
                </a:cubicBezTo>
                <a:cubicBezTo>
                  <a:pt x="17492" y="2744"/>
                  <a:pt x="17477" y="2753"/>
                  <a:pt x="17477" y="2893"/>
                </a:cubicBezTo>
                <a:cubicBezTo>
                  <a:pt x="17477" y="3020"/>
                  <a:pt x="17511" y="3057"/>
                  <a:pt x="17727" y="3173"/>
                </a:cubicBezTo>
                <a:cubicBezTo>
                  <a:pt x="17818" y="3221"/>
                  <a:pt x="17824" y="3243"/>
                  <a:pt x="17766" y="3297"/>
                </a:cubicBezTo>
                <a:cubicBezTo>
                  <a:pt x="17689" y="3369"/>
                  <a:pt x="17678" y="3367"/>
                  <a:pt x="18051" y="3307"/>
                </a:cubicBezTo>
                <a:cubicBezTo>
                  <a:pt x="18264" y="3272"/>
                  <a:pt x="18249" y="3182"/>
                  <a:pt x="18034" y="3207"/>
                </a:cubicBezTo>
                <a:cubicBezTo>
                  <a:pt x="17793" y="3234"/>
                  <a:pt x="17773" y="3168"/>
                  <a:pt x="17975" y="3016"/>
                </a:cubicBezTo>
                <a:cubicBezTo>
                  <a:pt x="18149" y="2884"/>
                  <a:pt x="18198" y="2718"/>
                  <a:pt x="18099" y="2597"/>
                </a:cubicBezTo>
                <a:cubicBezTo>
                  <a:pt x="18090" y="2586"/>
                  <a:pt x="18079" y="2580"/>
                  <a:pt x="18068" y="2578"/>
                </a:cubicBezTo>
                <a:close/>
                <a:moveTo>
                  <a:pt x="15230" y="2614"/>
                </a:moveTo>
                <a:cubicBezTo>
                  <a:pt x="15204" y="2606"/>
                  <a:pt x="15183" y="2635"/>
                  <a:pt x="15183" y="2705"/>
                </a:cubicBezTo>
                <a:cubicBezTo>
                  <a:pt x="15183" y="2860"/>
                  <a:pt x="15136" y="2910"/>
                  <a:pt x="15044" y="2851"/>
                </a:cubicBezTo>
                <a:cubicBezTo>
                  <a:pt x="14997" y="2820"/>
                  <a:pt x="14958" y="2839"/>
                  <a:pt x="14913" y="2916"/>
                </a:cubicBezTo>
                <a:cubicBezTo>
                  <a:pt x="14878" y="2975"/>
                  <a:pt x="14813" y="3025"/>
                  <a:pt x="14767" y="3025"/>
                </a:cubicBezTo>
                <a:cubicBezTo>
                  <a:pt x="14721" y="3025"/>
                  <a:pt x="14656" y="3063"/>
                  <a:pt x="14623" y="3110"/>
                </a:cubicBezTo>
                <a:cubicBezTo>
                  <a:pt x="14590" y="3158"/>
                  <a:pt x="14524" y="3197"/>
                  <a:pt x="14475" y="3197"/>
                </a:cubicBezTo>
                <a:cubicBezTo>
                  <a:pt x="14418" y="3197"/>
                  <a:pt x="14401" y="3222"/>
                  <a:pt x="14423" y="3266"/>
                </a:cubicBezTo>
                <a:cubicBezTo>
                  <a:pt x="14442" y="3304"/>
                  <a:pt x="14455" y="3742"/>
                  <a:pt x="14455" y="4241"/>
                </a:cubicBezTo>
                <a:lnTo>
                  <a:pt x="14455" y="5146"/>
                </a:lnTo>
                <a:lnTo>
                  <a:pt x="15239" y="5146"/>
                </a:lnTo>
                <a:lnTo>
                  <a:pt x="16022" y="5146"/>
                </a:lnTo>
                <a:lnTo>
                  <a:pt x="16022" y="4241"/>
                </a:lnTo>
                <a:cubicBezTo>
                  <a:pt x="16022" y="3742"/>
                  <a:pt x="16038" y="3302"/>
                  <a:pt x="16057" y="3262"/>
                </a:cubicBezTo>
                <a:cubicBezTo>
                  <a:pt x="16081" y="3214"/>
                  <a:pt x="16068" y="3195"/>
                  <a:pt x="16015" y="3204"/>
                </a:cubicBezTo>
                <a:cubicBezTo>
                  <a:pt x="15972" y="3212"/>
                  <a:pt x="15828" y="3132"/>
                  <a:pt x="15693" y="3025"/>
                </a:cubicBezTo>
                <a:cubicBezTo>
                  <a:pt x="15559" y="2918"/>
                  <a:pt x="15420" y="2830"/>
                  <a:pt x="15386" y="2830"/>
                </a:cubicBezTo>
                <a:cubicBezTo>
                  <a:pt x="15352" y="2830"/>
                  <a:pt x="15315" y="2790"/>
                  <a:pt x="15304" y="2743"/>
                </a:cubicBezTo>
                <a:cubicBezTo>
                  <a:pt x="15286" y="2667"/>
                  <a:pt x="15256" y="2622"/>
                  <a:pt x="15230" y="2614"/>
                </a:cubicBezTo>
                <a:close/>
                <a:moveTo>
                  <a:pt x="9918" y="2899"/>
                </a:moveTo>
                <a:cubicBezTo>
                  <a:pt x="9898" y="2901"/>
                  <a:pt x="9875" y="2921"/>
                  <a:pt x="9839" y="2957"/>
                </a:cubicBezTo>
                <a:cubicBezTo>
                  <a:pt x="9739" y="3059"/>
                  <a:pt x="9735" y="3115"/>
                  <a:pt x="9822" y="3264"/>
                </a:cubicBezTo>
                <a:cubicBezTo>
                  <a:pt x="9885" y="3370"/>
                  <a:pt x="9896" y="3373"/>
                  <a:pt x="9963" y="3301"/>
                </a:cubicBezTo>
                <a:cubicBezTo>
                  <a:pt x="10050" y="3210"/>
                  <a:pt x="10057" y="3029"/>
                  <a:pt x="9978" y="2938"/>
                </a:cubicBezTo>
                <a:cubicBezTo>
                  <a:pt x="9954" y="2909"/>
                  <a:pt x="9938" y="2896"/>
                  <a:pt x="9918" y="2899"/>
                </a:cubicBezTo>
                <a:close/>
                <a:moveTo>
                  <a:pt x="3309" y="2910"/>
                </a:moveTo>
                <a:lnTo>
                  <a:pt x="3149" y="2930"/>
                </a:lnTo>
                <a:cubicBezTo>
                  <a:pt x="2967" y="2951"/>
                  <a:pt x="2915" y="2991"/>
                  <a:pt x="2832" y="3183"/>
                </a:cubicBezTo>
                <a:lnTo>
                  <a:pt x="2772" y="3321"/>
                </a:lnTo>
                <a:lnTo>
                  <a:pt x="2973" y="3266"/>
                </a:lnTo>
                <a:cubicBezTo>
                  <a:pt x="3125" y="3225"/>
                  <a:pt x="3191" y="3177"/>
                  <a:pt x="3242" y="3062"/>
                </a:cubicBezTo>
                <a:lnTo>
                  <a:pt x="3309" y="2910"/>
                </a:lnTo>
                <a:close/>
                <a:moveTo>
                  <a:pt x="21276" y="2938"/>
                </a:moveTo>
                <a:cubicBezTo>
                  <a:pt x="21199" y="2938"/>
                  <a:pt x="21025" y="2981"/>
                  <a:pt x="20888" y="3035"/>
                </a:cubicBezTo>
                <a:cubicBezTo>
                  <a:pt x="20696" y="3110"/>
                  <a:pt x="20637" y="3157"/>
                  <a:pt x="20636" y="3238"/>
                </a:cubicBezTo>
                <a:cubicBezTo>
                  <a:pt x="20636" y="3308"/>
                  <a:pt x="20579" y="3370"/>
                  <a:pt x="20469" y="3422"/>
                </a:cubicBezTo>
                <a:lnTo>
                  <a:pt x="20302" y="3500"/>
                </a:lnTo>
                <a:lnTo>
                  <a:pt x="20445" y="3500"/>
                </a:lnTo>
                <a:cubicBezTo>
                  <a:pt x="20621" y="3500"/>
                  <a:pt x="20722" y="3575"/>
                  <a:pt x="20722" y="3702"/>
                </a:cubicBezTo>
                <a:cubicBezTo>
                  <a:pt x="20722" y="3767"/>
                  <a:pt x="20770" y="3811"/>
                  <a:pt x="20875" y="3841"/>
                </a:cubicBezTo>
                <a:cubicBezTo>
                  <a:pt x="21057" y="3892"/>
                  <a:pt x="21237" y="3902"/>
                  <a:pt x="21360" y="3865"/>
                </a:cubicBezTo>
                <a:cubicBezTo>
                  <a:pt x="21496" y="3825"/>
                  <a:pt x="21465" y="3760"/>
                  <a:pt x="21308" y="3760"/>
                </a:cubicBezTo>
                <a:cubicBezTo>
                  <a:pt x="21212" y="3760"/>
                  <a:pt x="21150" y="3728"/>
                  <a:pt x="21118" y="3663"/>
                </a:cubicBezTo>
                <a:cubicBezTo>
                  <a:pt x="21045" y="3513"/>
                  <a:pt x="21143" y="3412"/>
                  <a:pt x="21348" y="3425"/>
                </a:cubicBezTo>
                <a:cubicBezTo>
                  <a:pt x="21443" y="3431"/>
                  <a:pt x="21530" y="3413"/>
                  <a:pt x="21542" y="3386"/>
                </a:cubicBezTo>
                <a:cubicBezTo>
                  <a:pt x="21557" y="3354"/>
                  <a:pt x="21491" y="3335"/>
                  <a:pt x="21361" y="3335"/>
                </a:cubicBezTo>
                <a:cubicBezTo>
                  <a:pt x="21042" y="3335"/>
                  <a:pt x="21004" y="3266"/>
                  <a:pt x="21225" y="3090"/>
                </a:cubicBezTo>
                <a:cubicBezTo>
                  <a:pt x="21414" y="2939"/>
                  <a:pt x="21414" y="2938"/>
                  <a:pt x="21276" y="2938"/>
                </a:cubicBezTo>
                <a:close/>
                <a:moveTo>
                  <a:pt x="1916" y="3266"/>
                </a:moveTo>
                <a:cubicBezTo>
                  <a:pt x="1841" y="3302"/>
                  <a:pt x="1861" y="3430"/>
                  <a:pt x="1958" y="3538"/>
                </a:cubicBezTo>
                <a:cubicBezTo>
                  <a:pt x="2057" y="3648"/>
                  <a:pt x="2166" y="3641"/>
                  <a:pt x="2195" y="3525"/>
                </a:cubicBezTo>
                <a:cubicBezTo>
                  <a:pt x="2216" y="3440"/>
                  <a:pt x="1991" y="3231"/>
                  <a:pt x="1916" y="3266"/>
                </a:cubicBezTo>
                <a:close/>
                <a:moveTo>
                  <a:pt x="1168" y="3335"/>
                </a:moveTo>
                <a:cubicBezTo>
                  <a:pt x="1115" y="3376"/>
                  <a:pt x="1299" y="3571"/>
                  <a:pt x="1440" y="3624"/>
                </a:cubicBezTo>
                <a:cubicBezTo>
                  <a:pt x="1591" y="3680"/>
                  <a:pt x="1595" y="3685"/>
                  <a:pt x="1498" y="3768"/>
                </a:cubicBezTo>
                <a:cubicBezTo>
                  <a:pt x="1413" y="3841"/>
                  <a:pt x="1408" y="3858"/>
                  <a:pt x="1478" y="3893"/>
                </a:cubicBezTo>
                <a:cubicBezTo>
                  <a:pt x="1614" y="3959"/>
                  <a:pt x="1789" y="3939"/>
                  <a:pt x="1899" y="3844"/>
                </a:cubicBezTo>
                <a:cubicBezTo>
                  <a:pt x="1989" y="3768"/>
                  <a:pt x="1993" y="3750"/>
                  <a:pt x="1923" y="3716"/>
                </a:cubicBezTo>
                <a:cubicBezTo>
                  <a:pt x="1878" y="3694"/>
                  <a:pt x="1824" y="3675"/>
                  <a:pt x="1804" y="3674"/>
                </a:cubicBezTo>
                <a:cubicBezTo>
                  <a:pt x="1784" y="3674"/>
                  <a:pt x="1716" y="3607"/>
                  <a:pt x="1654" y="3526"/>
                </a:cubicBezTo>
                <a:cubicBezTo>
                  <a:pt x="1579" y="3427"/>
                  <a:pt x="1485" y="3370"/>
                  <a:pt x="1366" y="3349"/>
                </a:cubicBezTo>
                <a:cubicBezTo>
                  <a:pt x="1268" y="3333"/>
                  <a:pt x="1179" y="3326"/>
                  <a:pt x="1168" y="3335"/>
                </a:cubicBezTo>
                <a:close/>
                <a:moveTo>
                  <a:pt x="18257" y="3752"/>
                </a:moveTo>
                <a:cubicBezTo>
                  <a:pt x="18162" y="3747"/>
                  <a:pt x="18078" y="3921"/>
                  <a:pt x="18150" y="4024"/>
                </a:cubicBezTo>
                <a:cubicBezTo>
                  <a:pt x="18220" y="4126"/>
                  <a:pt x="18294" y="4130"/>
                  <a:pt x="18339" y="4038"/>
                </a:cubicBezTo>
                <a:cubicBezTo>
                  <a:pt x="18395" y="3926"/>
                  <a:pt x="18378" y="3818"/>
                  <a:pt x="18297" y="3767"/>
                </a:cubicBezTo>
                <a:cubicBezTo>
                  <a:pt x="18284" y="3758"/>
                  <a:pt x="18271" y="3753"/>
                  <a:pt x="18257" y="3752"/>
                </a:cubicBezTo>
                <a:close/>
                <a:moveTo>
                  <a:pt x="191" y="4671"/>
                </a:moveTo>
                <a:cubicBezTo>
                  <a:pt x="-18" y="4671"/>
                  <a:pt x="-43" y="4704"/>
                  <a:pt x="55" y="4851"/>
                </a:cubicBezTo>
                <a:cubicBezTo>
                  <a:pt x="122" y="4952"/>
                  <a:pt x="174" y="4976"/>
                  <a:pt x="292" y="4966"/>
                </a:cubicBezTo>
                <a:cubicBezTo>
                  <a:pt x="580" y="4940"/>
                  <a:pt x="488" y="4671"/>
                  <a:pt x="191" y="4671"/>
                </a:cubicBezTo>
                <a:close/>
                <a:moveTo>
                  <a:pt x="18497" y="6273"/>
                </a:moveTo>
                <a:cubicBezTo>
                  <a:pt x="18488" y="6273"/>
                  <a:pt x="18479" y="6291"/>
                  <a:pt x="18458" y="6327"/>
                </a:cubicBezTo>
                <a:cubicBezTo>
                  <a:pt x="18435" y="6369"/>
                  <a:pt x="18435" y="6438"/>
                  <a:pt x="18458" y="6479"/>
                </a:cubicBezTo>
                <a:cubicBezTo>
                  <a:pt x="18499" y="6552"/>
                  <a:pt x="18502" y="6552"/>
                  <a:pt x="18524" y="6479"/>
                </a:cubicBezTo>
                <a:cubicBezTo>
                  <a:pt x="18537" y="6438"/>
                  <a:pt x="18537" y="6369"/>
                  <a:pt x="18524" y="6327"/>
                </a:cubicBezTo>
                <a:cubicBezTo>
                  <a:pt x="18513" y="6291"/>
                  <a:pt x="18506" y="6273"/>
                  <a:pt x="18497" y="6273"/>
                </a:cubicBezTo>
                <a:close/>
                <a:moveTo>
                  <a:pt x="15950" y="6412"/>
                </a:moveTo>
                <a:cubicBezTo>
                  <a:pt x="15873" y="6419"/>
                  <a:pt x="15793" y="6458"/>
                  <a:pt x="15672" y="6535"/>
                </a:cubicBezTo>
                <a:cubicBezTo>
                  <a:pt x="15498" y="6646"/>
                  <a:pt x="15463" y="6697"/>
                  <a:pt x="15465" y="6829"/>
                </a:cubicBezTo>
                <a:lnTo>
                  <a:pt x="15468" y="6987"/>
                </a:lnTo>
                <a:lnTo>
                  <a:pt x="15623" y="6847"/>
                </a:lnTo>
                <a:cubicBezTo>
                  <a:pt x="15799" y="6687"/>
                  <a:pt x="15854" y="6702"/>
                  <a:pt x="15854" y="6907"/>
                </a:cubicBezTo>
                <a:cubicBezTo>
                  <a:pt x="15854" y="7004"/>
                  <a:pt x="15893" y="7069"/>
                  <a:pt x="15977" y="7115"/>
                </a:cubicBezTo>
                <a:cubicBezTo>
                  <a:pt x="16116" y="7190"/>
                  <a:pt x="16188" y="7145"/>
                  <a:pt x="16190" y="6978"/>
                </a:cubicBezTo>
                <a:cubicBezTo>
                  <a:pt x="16191" y="6883"/>
                  <a:pt x="16169" y="6863"/>
                  <a:pt x="15915" y="6713"/>
                </a:cubicBezTo>
                <a:cubicBezTo>
                  <a:pt x="15756" y="6620"/>
                  <a:pt x="15798" y="6504"/>
                  <a:pt x="15962" y="6583"/>
                </a:cubicBezTo>
                <a:cubicBezTo>
                  <a:pt x="16020" y="6612"/>
                  <a:pt x="16128" y="6621"/>
                  <a:pt x="16220" y="6603"/>
                </a:cubicBezTo>
                <a:lnTo>
                  <a:pt x="16376" y="6572"/>
                </a:lnTo>
                <a:lnTo>
                  <a:pt x="16215" y="6487"/>
                </a:lnTo>
                <a:cubicBezTo>
                  <a:pt x="16104" y="6430"/>
                  <a:pt x="16028" y="6405"/>
                  <a:pt x="15950" y="6412"/>
                </a:cubicBezTo>
                <a:close/>
                <a:moveTo>
                  <a:pt x="14428" y="6631"/>
                </a:moveTo>
                <a:cubicBezTo>
                  <a:pt x="14294" y="6627"/>
                  <a:pt x="14174" y="6671"/>
                  <a:pt x="14166" y="6740"/>
                </a:cubicBezTo>
                <a:cubicBezTo>
                  <a:pt x="14162" y="6782"/>
                  <a:pt x="14156" y="6839"/>
                  <a:pt x="14153" y="6868"/>
                </a:cubicBezTo>
                <a:cubicBezTo>
                  <a:pt x="14150" y="6897"/>
                  <a:pt x="14107" y="6945"/>
                  <a:pt x="14057" y="6976"/>
                </a:cubicBezTo>
                <a:cubicBezTo>
                  <a:pt x="14008" y="7006"/>
                  <a:pt x="13953" y="7075"/>
                  <a:pt x="13937" y="7129"/>
                </a:cubicBezTo>
                <a:cubicBezTo>
                  <a:pt x="13895" y="7265"/>
                  <a:pt x="13991" y="7251"/>
                  <a:pt x="14183" y="7091"/>
                </a:cubicBezTo>
                <a:cubicBezTo>
                  <a:pt x="14309" y="6987"/>
                  <a:pt x="14330" y="6942"/>
                  <a:pt x="14282" y="6898"/>
                </a:cubicBezTo>
                <a:cubicBezTo>
                  <a:pt x="14233" y="6852"/>
                  <a:pt x="14270" y="6825"/>
                  <a:pt x="14458" y="6766"/>
                </a:cubicBezTo>
                <a:cubicBezTo>
                  <a:pt x="14685" y="6696"/>
                  <a:pt x="14691" y="6690"/>
                  <a:pt x="14564" y="6653"/>
                </a:cubicBezTo>
                <a:cubicBezTo>
                  <a:pt x="14519" y="6641"/>
                  <a:pt x="14473" y="6633"/>
                  <a:pt x="14428" y="6631"/>
                </a:cubicBezTo>
                <a:close/>
                <a:moveTo>
                  <a:pt x="18490" y="6643"/>
                </a:moveTo>
                <a:cubicBezTo>
                  <a:pt x="18464" y="6656"/>
                  <a:pt x="18434" y="6702"/>
                  <a:pt x="18418" y="6772"/>
                </a:cubicBezTo>
                <a:cubicBezTo>
                  <a:pt x="18407" y="6819"/>
                  <a:pt x="18375" y="6857"/>
                  <a:pt x="18344" y="6857"/>
                </a:cubicBezTo>
                <a:cubicBezTo>
                  <a:pt x="18247" y="6859"/>
                  <a:pt x="18145" y="6927"/>
                  <a:pt x="18178" y="6969"/>
                </a:cubicBezTo>
                <a:cubicBezTo>
                  <a:pt x="18196" y="6991"/>
                  <a:pt x="18152" y="7027"/>
                  <a:pt x="18079" y="7048"/>
                </a:cubicBezTo>
                <a:cubicBezTo>
                  <a:pt x="18007" y="7070"/>
                  <a:pt x="17914" y="7119"/>
                  <a:pt x="17873" y="7158"/>
                </a:cubicBezTo>
                <a:cubicBezTo>
                  <a:pt x="17832" y="7196"/>
                  <a:pt x="17764" y="7226"/>
                  <a:pt x="17720" y="7226"/>
                </a:cubicBezTo>
                <a:cubicBezTo>
                  <a:pt x="17676" y="7226"/>
                  <a:pt x="17647" y="7259"/>
                  <a:pt x="17656" y="7302"/>
                </a:cubicBezTo>
                <a:cubicBezTo>
                  <a:pt x="17668" y="7356"/>
                  <a:pt x="17629" y="7382"/>
                  <a:pt x="17519" y="7391"/>
                </a:cubicBezTo>
                <a:lnTo>
                  <a:pt x="17365" y="7404"/>
                </a:lnTo>
                <a:lnTo>
                  <a:pt x="17365" y="8009"/>
                </a:lnTo>
                <a:lnTo>
                  <a:pt x="17365" y="8613"/>
                </a:lnTo>
                <a:lnTo>
                  <a:pt x="18512" y="8613"/>
                </a:lnTo>
                <a:lnTo>
                  <a:pt x="19658" y="8613"/>
                </a:lnTo>
                <a:lnTo>
                  <a:pt x="19658" y="8009"/>
                </a:lnTo>
                <a:lnTo>
                  <a:pt x="19658" y="7404"/>
                </a:lnTo>
                <a:lnTo>
                  <a:pt x="19477" y="7391"/>
                </a:lnTo>
                <a:cubicBezTo>
                  <a:pt x="19340" y="7381"/>
                  <a:pt x="19298" y="7359"/>
                  <a:pt x="19311" y="7302"/>
                </a:cubicBezTo>
                <a:cubicBezTo>
                  <a:pt x="19320" y="7257"/>
                  <a:pt x="19293" y="7226"/>
                  <a:pt x="19244" y="7226"/>
                </a:cubicBezTo>
                <a:cubicBezTo>
                  <a:pt x="19197" y="7226"/>
                  <a:pt x="19132" y="7187"/>
                  <a:pt x="19099" y="7139"/>
                </a:cubicBezTo>
                <a:cubicBezTo>
                  <a:pt x="19067" y="7092"/>
                  <a:pt x="19000" y="7052"/>
                  <a:pt x="18953" y="7052"/>
                </a:cubicBezTo>
                <a:cubicBezTo>
                  <a:pt x="18907" y="7052"/>
                  <a:pt x="18843" y="6993"/>
                  <a:pt x="18811" y="6921"/>
                </a:cubicBezTo>
                <a:cubicBezTo>
                  <a:pt x="18767" y="6824"/>
                  <a:pt x="18734" y="6803"/>
                  <a:pt x="18683" y="6835"/>
                </a:cubicBezTo>
                <a:cubicBezTo>
                  <a:pt x="18593" y="6893"/>
                  <a:pt x="18539" y="6848"/>
                  <a:pt x="18539" y="6712"/>
                </a:cubicBezTo>
                <a:cubicBezTo>
                  <a:pt x="18539" y="6650"/>
                  <a:pt x="18517" y="6630"/>
                  <a:pt x="18490" y="6643"/>
                </a:cubicBezTo>
                <a:close/>
                <a:moveTo>
                  <a:pt x="14784" y="6838"/>
                </a:moveTo>
                <a:cubicBezTo>
                  <a:pt x="14686" y="6847"/>
                  <a:pt x="14600" y="6877"/>
                  <a:pt x="14567" y="6924"/>
                </a:cubicBezTo>
                <a:cubicBezTo>
                  <a:pt x="14533" y="6974"/>
                  <a:pt x="14477" y="6999"/>
                  <a:pt x="14438" y="6982"/>
                </a:cubicBezTo>
                <a:cubicBezTo>
                  <a:pt x="14401" y="6966"/>
                  <a:pt x="14445" y="7014"/>
                  <a:pt x="14534" y="7089"/>
                </a:cubicBezTo>
                <a:lnTo>
                  <a:pt x="14697" y="7224"/>
                </a:lnTo>
                <a:lnTo>
                  <a:pt x="14556" y="7264"/>
                </a:lnTo>
                <a:cubicBezTo>
                  <a:pt x="14427" y="7302"/>
                  <a:pt x="14346" y="7417"/>
                  <a:pt x="14344" y="7564"/>
                </a:cubicBezTo>
                <a:cubicBezTo>
                  <a:pt x="14344" y="7622"/>
                  <a:pt x="14639" y="7487"/>
                  <a:pt x="14712" y="7395"/>
                </a:cubicBezTo>
                <a:cubicBezTo>
                  <a:pt x="14733" y="7369"/>
                  <a:pt x="14771" y="7367"/>
                  <a:pt x="14811" y="7391"/>
                </a:cubicBezTo>
                <a:cubicBezTo>
                  <a:pt x="14851" y="7416"/>
                  <a:pt x="14948" y="7412"/>
                  <a:pt x="15066" y="7381"/>
                </a:cubicBezTo>
                <a:lnTo>
                  <a:pt x="15257" y="7329"/>
                </a:lnTo>
                <a:lnTo>
                  <a:pt x="15099" y="7234"/>
                </a:lnTo>
                <a:cubicBezTo>
                  <a:pt x="15001" y="7175"/>
                  <a:pt x="14903" y="7148"/>
                  <a:pt x="14836" y="7164"/>
                </a:cubicBezTo>
                <a:cubicBezTo>
                  <a:pt x="14722" y="7192"/>
                  <a:pt x="14494" y="7069"/>
                  <a:pt x="14544" y="7006"/>
                </a:cubicBezTo>
                <a:cubicBezTo>
                  <a:pt x="14560" y="6986"/>
                  <a:pt x="14643" y="6980"/>
                  <a:pt x="14730" y="6994"/>
                </a:cubicBezTo>
                <a:cubicBezTo>
                  <a:pt x="14927" y="7024"/>
                  <a:pt x="15182" y="6934"/>
                  <a:pt x="15064" y="6876"/>
                </a:cubicBezTo>
                <a:cubicBezTo>
                  <a:pt x="14990" y="6839"/>
                  <a:pt x="14882" y="6828"/>
                  <a:pt x="14784" y="6838"/>
                </a:cubicBezTo>
                <a:close/>
                <a:moveTo>
                  <a:pt x="14851" y="7542"/>
                </a:moveTo>
                <a:cubicBezTo>
                  <a:pt x="14800" y="7541"/>
                  <a:pt x="14790" y="7572"/>
                  <a:pt x="14791" y="7668"/>
                </a:cubicBezTo>
                <a:cubicBezTo>
                  <a:pt x="14792" y="7845"/>
                  <a:pt x="14839" y="7902"/>
                  <a:pt x="15017" y="7957"/>
                </a:cubicBezTo>
                <a:cubicBezTo>
                  <a:pt x="15093" y="7980"/>
                  <a:pt x="15162" y="8002"/>
                  <a:pt x="15170" y="8003"/>
                </a:cubicBezTo>
                <a:cubicBezTo>
                  <a:pt x="15178" y="8005"/>
                  <a:pt x="15183" y="7942"/>
                  <a:pt x="15183" y="7863"/>
                </a:cubicBezTo>
                <a:cubicBezTo>
                  <a:pt x="15183" y="7697"/>
                  <a:pt x="15094" y="7593"/>
                  <a:pt x="14916" y="7553"/>
                </a:cubicBezTo>
                <a:cubicBezTo>
                  <a:pt x="14888" y="7546"/>
                  <a:pt x="14868" y="7543"/>
                  <a:pt x="14851" y="7542"/>
                </a:cubicBezTo>
                <a:close/>
                <a:moveTo>
                  <a:pt x="6297" y="7928"/>
                </a:moveTo>
                <a:cubicBezTo>
                  <a:pt x="6188" y="7954"/>
                  <a:pt x="6032" y="8067"/>
                  <a:pt x="6007" y="8161"/>
                </a:cubicBezTo>
                <a:lnTo>
                  <a:pt x="5972" y="8292"/>
                </a:lnTo>
                <a:lnTo>
                  <a:pt x="6160" y="8226"/>
                </a:lnTo>
                <a:cubicBezTo>
                  <a:pt x="6332" y="8165"/>
                  <a:pt x="6462" y="7997"/>
                  <a:pt x="6383" y="7936"/>
                </a:cubicBezTo>
                <a:cubicBezTo>
                  <a:pt x="6363" y="7921"/>
                  <a:pt x="6334" y="7919"/>
                  <a:pt x="6297" y="7928"/>
                </a:cubicBezTo>
                <a:close/>
                <a:moveTo>
                  <a:pt x="10202" y="8223"/>
                </a:moveTo>
                <a:cubicBezTo>
                  <a:pt x="10069" y="8223"/>
                  <a:pt x="10065" y="8260"/>
                  <a:pt x="10180" y="8387"/>
                </a:cubicBezTo>
                <a:cubicBezTo>
                  <a:pt x="10270" y="8486"/>
                  <a:pt x="10428" y="8517"/>
                  <a:pt x="10428" y="8436"/>
                </a:cubicBezTo>
                <a:cubicBezTo>
                  <a:pt x="10428" y="8337"/>
                  <a:pt x="10306" y="8223"/>
                  <a:pt x="10202" y="8223"/>
                </a:cubicBezTo>
                <a:close/>
                <a:moveTo>
                  <a:pt x="17440" y="8934"/>
                </a:moveTo>
                <a:cubicBezTo>
                  <a:pt x="17401" y="8943"/>
                  <a:pt x="17365" y="8964"/>
                  <a:pt x="17328" y="8999"/>
                </a:cubicBezTo>
                <a:cubicBezTo>
                  <a:pt x="17266" y="9054"/>
                  <a:pt x="17161" y="9090"/>
                  <a:pt x="17054" y="9090"/>
                </a:cubicBezTo>
                <a:cubicBezTo>
                  <a:pt x="16892" y="9090"/>
                  <a:pt x="16883" y="9098"/>
                  <a:pt x="16906" y="9223"/>
                </a:cubicBezTo>
                <a:cubicBezTo>
                  <a:pt x="16924" y="9315"/>
                  <a:pt x="16987" y="9383"/>
                  <a:pt x="17106" y="9439"/>
                </a:cubicBezTo>
                <a:cubicBezTo>
                  <a:pt x="17202" y="9484"/>
                  <a:pt x="17284" y="9522"/>
                  <a:pt x="17287" y="9522"/>
                </a:cubicBezTo>
                <a:cubicBezTo>
                  <a:pt x="17291" y="9522"/>
                  <a:pt x="17291" y="9449"/>
                  <a:pt x="17287" y="9360"/>
                </a:cubicBezTo>
                <a:cubicBezTo>
                  <a:pt x="17282" y="9215"/>
                  <a:pt x="17298" y="9195"/>
                  <a:pt x="17430" y="9183"/>
                </a:cubicBezTo>
                <a:cubicBezTo>
                  <a:pt x="17567" y="9171"/>
                  <a:pt x="17803" y="9023"/>
                  <a:pt x="17750" y="8983"/>
                </a:cubicBezTo>
                <a:cubicBezTo>
                  <a:pt x="17738" y="8973"/>
                  <a:pt x="17660" y="8954"/>
                  <a:pt x="17578" y="8938"/>
                </a:cubicBezTo>
                <a:cubicBezTo>
                  <a:pt x="17521" y="8927"/>
                  <a:pt x="17479" y="8924"/>
                  <a:pt x="17440" y="8934"/>
                </a:cubicBezTo>
                <a:close/>
                <a:moveTo>
                  <a:pt x="3888" y="9123"/>
                </a:moveTo>
                <a:cubicBezTo>
                  <a:pt x="3824" y="9139"/>
                  <a:pt x="3697" y="9249"/>
                  <a:pt x="3648" y="9349"/>
                </a:cubicBezTo>
                <a:cubicBezTo>
                  <a:pt x="3595" y="9456"/>
                  <a:pt x="3595" y="9455"/>
                  <a:pt x="3502" y="9369"/>
                </a:cubicBezTo>
                <a:cubicBezTo>
                  <a:pt x="3450" y="9321"/>
                  <a:pt x="3354" y="9247"/>
                  <a:pt x="3289" y="9205"/>
                </a:cubicBezTo>
                <a:cubicBezTo>
                  <a:pt x="3173" y="9130"/>
                  <a:pt x="3169" y="9131"/>
                  <a:pt x="3195" y="9234"/>
                </a:cubicBezTo>
                <a:cubicBezTo>
                  <a:pt x="3227" y="9367"/>
                  <a:pt x="3123" y="9421"/>
                  <a:pt x="3047" y="9310"/>
                </a:cubicBezTo>
                <a:cubicBezTo>
                  <a:pt x="3001" y="9244"/>
                  <a:pt x="2727" y="9132"/>
                  <a:pt x="2611" y="9132"/>
                </a:cubicBezTo>
                <a:cubicBezTo>
                  <a:pt x="2597" y="9132"/>
                  <a:pt x="2594" y="9225"/>
                  <a:pt x="2604" y="9338"/>
                </a:cubicBezTo>
                <a:cubicBezTo>
                  <a:pt x="2621" y="9522"/>
                  <a:pt x="2612" y="9543"/>
                  <a:pt x="2512" y="9534"/>
                </a:cubicBezTo>
                <a:cubicBezTo>
                  <a:pt x="2310" y="9516"/>
                  <a:pt x="2121" y="9567"/>
                  <a:pt x="2027" y="9666"/>
                </a:cubicBezTo>
                <a:cubicBezTo>
                  <a:pt x="1936" y="9762"/>
                  <a:pt x="1939" y="9765"/>
                  <a:pt x="2133" y="9776"/>
                </a:cubicBezTo>
                <a:cubicBezTo>
                  <a:pt x="2241" y="9781"/>
                  <a:pt x="2389" y="9755"/>
                  <a:pt x="2461" y="9718"/>
                </a:cubicBezTo>
                <a:cubicBezTo>
                  <a:pt x="2546" y="9676"/>
                  <a:pt x="2723" y="9652"/>
                  <a:pt x="2955" y="9652"/>
                </a:cubicBezTo>
                <a:cubicBezTo>
                  <a:pt x="3295" y="9652"/>
                  <a:pt x="3453" y="9698"/>
                  <a:pt x="3324" y="9760"/>
                </a:cubicBezTo>
                <a:cubicBezTo>
                  <a:pt x="3293" y="9775"/>
                  <a:pt x="3267" y="9843"/>
                  <a:pt x="3267" y="9912"/>
                </a:cubicBezTo>
                <a:lnTo>
                  <a:pt x="3267" y="10038"/>
                </a:lnTo>
                <a:lnTo>
                  <a:pt x="3433" y="9965"/>
                </a:lnTo>
                <a:cubicBezTo>
                  <a:pt x="3549" y="9914"/>
                  <a:pt x="3603" y="9851"/>
                  <a:pt x="3614" y="9760"/>
                </a:cubicBezTo>
                <a:cubicBezTo>
                  <a:pt x="3629" y="9643"/>
                  <a:pt x="3653" y="9629"/>
                  <a:pt x="3842" y="9617"/>
                </a:cubicBezTo>
                <a:cubicBezTo>
                  <a:pt x="3989" y="9608"/>
                  <a:pt x="4039" y="9588"/>
                  <a:pt x="4010" y="9552"/>
                </a:cubicBezTo>
                <a:cubicBezTo>
                  <a:pt x="3974" y="9508"/>
                  <a:pt x="3954" y="9404"/>
                  <a:pt x="3926" y="9143"/>
                </a:cubicBezTo>
                <a:cubicBezTo>
                  <a:pt x="3924" y="9123"/>
                  <a:pt x="3909" y="9118"/>
                  <a:pt x="3888" y="9123"/>
                </a:cubicBezTo>
                <a:close/>
                <a:moveTo>
                  <a:pt x="12442" y="9175"/>
                </a:moveTo>
                <a:cubicBezTo>
                  <a:pt x="12411" y="9175"/>
                  <a:pt x="12386" y="9225"/>
                  <a:pt x="12386" y="9284"/>
                </a:cubicBezTo>
                <a:cubicBezTo>
                  <a:pt x="12386" y="9344"/>
                  <a:pt x="12411" y="9392"/>
                  <a:pt x="12442" y="9392"/>
                </a:cubicBezTo>
                <a:cubicBezTo>
                  <a:pt x="12472" y="9392"/>
                  <a:pt x="12497" y="9344"/>
                  <a:pt x="12497" y="9284"/>
                </a:cubicBezTo>
                <a:cubicBezTo>
                  <a:pt x="12497" y="9225"/>
                  <a:pt x="12472" y="9175"/>
                  <a:pt x="12442" y="9175"/>
                </a:cubicBezTo>
                <a:close/>
                <a:moveTo>
                  <a:pt x="6735" y="9219"/>
                </a:moveTo>
                <a:cubicBezTo>
                  <a:pt x="6704" y="9219"/>
                  <a:pt x="6680" y="9249"/>
                  <a:pt x="6680" y="9284"/>
                </a:cubicBezTo>
                <a:cubicBezTo>
                  <a:pt x="6680" y="9320"/>
                  <a:pt x="6704" y="9349"/>
                  <a:pt x="6735" y="9349"/>
                </a:cubicBezTo>
                <a:cubicBezTo>
                  <a:pt x="6766" y="9349"/>
                  <a:pt x="6792" y="9320"/>
                  <a:pt x="6792" y="9284"/>
                </a:cubicBezTo>
                <a:cubicBezTo>
                  <a:pt x="6792" y="9249"/>
                  <a:pt x="6766" y="9219"/>
                  <a:pt x="6735" y="9219"/>
                </a:cubicBezTo>
                <a:close/>
                <a:moveTo>
                  <a:pt x="8886" y="9219"/>
                </a:moveTo>
                <a:cubicBezTo>
                  <a:pt x="8664" y="9219"/>
                  <a:pt x="8604" y="9273"/>
                  <a:pt x="8725" y="9366"/>
                </a:cubicBezTo>
                <a:cubicBezTo>
                  <a:pt x="8776" y="9406"/>
                  <a:pt x="8907" y="9435"/>
                  <a:pt x="9034" y="9435"/>
                </a:cubicBezTo>
                <a:lnTo>
                  <a:pt x="9255" y="9435"/>
                </a:lnTo>
                <a:lnTo>
                  <a:pt x="9163" y="9327"/>
                </a:lnTo>
                <a:cubicBezTo>
                  <a:pt x="9096" y="9248"/>
                  <a:pt x="9023" y="9219"/>
                  <a:pt x="8886" y="9219"/>
                </a:cubicBezTo>
                <a:close/>
                <a:moveTo>
                  <a:pt x="8383" y="9460"/>
                </a:moveTo>
                <a:cubicBezTo>
                  <a:pt x="8361" y="9464"/>
                  <a:pt x="8345" y="9488"/>
                  <a:pt x="8317" y="9535"/>
                </a:cubicBezTo>
                <a:cubicBezTo>
                  <a:pt x="8273" y="9610"/>
                  <a:pt x="8280" y="9673"/>
                  <a:pt x="8341" y="9785"/>
                </a:cubicBezTo>
                <a:lnTo>
                  <a:pt x="8421" y="9934"/>
                </a:lnTo>
                <a:lnTo>
                  <a:pt x="8500" y="9825"/>
                </a:lnTo>
                <a:cubicBezTo>
                  <a:pt x="8607" y="9677"/>
                  <a:pt x="8600" y="9593"/>
                  <a:pt x="8478" y="9508"/>
                </a:cubicBezTo>
                <a:cubicBezTo>
                  <a:pt x="8430" y="9474"/>
                  <a:pt x="8404" y="9456"/>
                  <a:pt x="8383" y="9460"/>
                </a:cubicBezTo>
                <a:close/>
                <a:moveTo>
                  <a:pt x="6735" y="9500"/>
                </a:moveTo>
                <a:cubicBezTo>
                  <a:pt x="6704" y="9515"/>
                  <a:pt x="6680" y="9555"/>
                  <a:pt x="6680" y="9590"/>
                </a:cubicBezTo>
                <a:cubicBezTo>
                  <a:pt x="6680" y="9624"/>
                  <a:pt x="6704" y="9652"/>
                  <a:pt x="6735" y="9652"/>
                </a:cubicBezTo>
                <a:cubicBezTo>
                  <a:pt x="6766" y="9652"/>
                  <a:pt x="6792" y="9612"/>
                  <a:pt x="6792" y="9562"/>
                </a:cubicBezTo>
                <a:cubicBezTo>
                  <a:pt x="6792" y="9513"/>
                  <a:pt x="6766" y="9485"/>
                  <a:pt x="6735" y="9500"/>
                </a:cubicBezTo>
                <a:close/>
                <a:moveTo>
                  <a:pt x="12442" y="9522"/>
                </a:moveTo>
                <a:cubicBezTo>
                  <a:pt x="12415" y="9522"/>
                  <a:pt x="12383" y="9566"/>
                  <a:pt x="12373" y="9620"/>
                </a:cubicBezTo>
                <a:cubicBezTo>
                  <a:pt x="12362" y="9673"/>
                  <a:pt x="12324" y="9712"/>
                  <a:pt x="12287" y="9707"/>
                </a:cubicBezTo>
                <a:cubicBezTo>
                  <a:pt x="12250" y="9701"/>
                  <a:pt x="12180" y="9745"/>
                  <a:pt x="12129" y="9804"/>
                </a:cubicBezTo>
                <a:cubicBezTo>
                  <a:pt x="12079" y="9864"/>
                  <a:pt x="12006" y="9912"/>
                  <a:pt x="11968" y="9912"/>
                </a:cubicBezTo>
                <a:cubicBezTo>
                  <a:pt x="11931" y="9912"/>
                  <a:pt x="11872" y="9959"/>
                  <a:pt x="11838" y="10019"/>
                </a:cubicBezTo>
                <a:cubicBezTo>
                  <a:pt x="11795" y="10091"/>
                  <a:pt x="11746" y="10118"/>
                  <a:pt x="11685" y="10100"/>
                </a:cubicBezTo>
                <a:cubicBezTo>
                  <a:pt x="11619" y="10081"/>
                  <a:pt x="11599" y="10096"/>
                  <a:pt x="11613" y="10156"/>
                </a:cubicBezTo>
                <a:cubicBezTo>
                  <a:pt x="11626" y="10217"/>
                  <a:pt x="11592" y="10241"/>
                  <a:pt x="11477" y="10251"/>
                </a:cubicBezTo>
                <a:lnTo>
                  <a:pt x="11322" y="10264"/>
                </a:lnTo>
                <a:lnTo>
                  <a:pt x="11322" y="10868"/>
                </a:lnTo>
                <a:lnTo>
                  <a:pt x="11322" y="11471"/>
                </a:lnTo>
                <a:lnTo>
                  <a:pt x="12442" y="11471"/>
                </a:lnTo>
                <a:lnTo>
                  <a:pt x="13561" y="11471"/>
                </a:lnTo>
                <a:lnTo>
                  <a:pt x="13561" y="10868"/>
                </a:lnTo>
                <a:lnTo>
                  <a:pt x="13561" y="10264"/>
                </a:lnTo>
                <a:lnTo>
                  <a:pt x="13406" y="10251"/>
                </a:lnTo>
                <a:cubicBezTo>
                  <a:pt x="13296" y="10241"/>
                  <a:pt x="13257" y="10216"/>
                  <a:pt x="13269" y="10161"/>
                </a:cubicBezTo>
                <a:cubicBezTo>
                  <a:pt x="13278" y="10117"/>
                  <a:pt x="13251" y="10085"/>
                  <a:pt x="13202" y="10085"/>
                </a:cubicBezTo>
                <a:cubicBezTo>
                  <a:pt x="13155" y="10085"/>
                  <a:pt x="13090" y="10047"/>
                  <a:pt x="13057" y="9999"/>
                </a:cubicBezTo>
                <a:cubicBezTo>
                  <a:pt x="13024" y="9951"/>
                  <a:pt x="12959" y="9912"/>
                  <a:pt x="12913" y="9912"/>
                </a:cubicBezTo>
                <a:cubicBezTo>
                  <a:pt x="12867" y="9912"/>
                  <a:pt x="12805" y="9863"/>
                  <a:pt x="12775" y="9803"/>
                </a:cubicBezTo>
                <a:cubicBezTo>
                  <a:pt x="12741" y="9733"/>
                  <a:pt x="12685" y="9697"/>
                  <a:pt x="12623" y="9705"/>
                </a:cubicBezTo>
                <a:cubicBezTo>
                  <a:pt x="12557" y="9714"/>
                  <a:pt x="12521" y="9685"/>
                  <a:pt x="12509" y="9620"/>
                </a:cubicBezTo>
                <a:cubicBezTo>
                  <a:pt x="12499" y="9566"/>
                  <a:pt x="12468" y="9522"/>
                  <a:pt x="12442" y="9522"/>
                </a:cubicBezTo>
                <a:close/>
                <a:moveTo>
                  <a:pt x="15683" y="9695"/>
                </a:moveTo>
                <a:cubicBezTo>
                  <a:pt x="15631" y="9695"/>
                  <a:pt x="15557" y="9724"/>
                  <a:pt x="15519" y="9760"/>
                </a:cubicBezTo>
                <a:cubicBezTo>
                  <a:pt x="15481" y="9795"/>
                  <a:pt x="15427" y="9815"/>
                  <a:pt x="15400" y="9802"/>
                </a:cubicBezTo>
                <a:cubicBezTo>
                  <a:pt x="15337" y="9771"/>
                  <a:pt x="15337" y="9829"/>
                  <a:pt x="15400" y="9905"/>
                </a:cubicBezTo>
                <a:cubicBezTo>
                  <a:pt x="15434" y="9947"/>
                  <a:pt x="15460" y="9950"/>
                  <a:pt x="15487" y="9916"/>
                </a:cubicBezTo>
                <a:cubicBezTo>
                  <a:pt x="15514" y="9882"/>
                  <a:pt x="15561" y="9888"/>
                  <a:pt x="15646" y="9934"/>
                </a:cubicBezTo>
                <a:cubicBezTo>
                  <a:pt x="15772" y="10002"/>
                  <a:pt x="15975" y="10020"/>
                  <a:pt x="16041" y="9969"/>
                </a:cubicBezTo>
                <a:cubicBezTo>
                  <a:pt x="16096" y="9926"/>
                  <a:pt x="15795" y="9695"/>
                  <a:pt x="15683" y="9695"/>
                </a:cubicBezTo>
                <a:close/>
                <a:moveTo>
                  <a:pt x="6735" y="9782"/>
                </a:moveTo>
                <a:cubicBezTo>
                  <a:pt x="6704" y="9782"/>
                  <a:pt x="6680" y="9811"/>
                  <a:pt x="6680" y="9847"/>
                </a:cubicBezTo>
                <a:cubicBezTo>
                  <a:pt x="6680" y="9883"/>
                  <a:pt x="6704" y="9912"/>
                  <a:pt x="6735" y="9912"/>
                </a:cubicBezTo>
                <a:cubicBezTo>
                  <a:pt x="6766" y="9912"/>
                  <a:pt x="6792" y="9883"/>
                  <a:pt x="6792" y="9847"/>
                </a:cubicBezTo>
                <a:cubicBezTo>
                  <a:pt x="6792" y="9811"/>
                  <a:pt x="6766" y="9782"/>
                  <a:pt x="6735" y="9782"/>
                </a:cubicBezTo>
                <a:close/>
                <a:moveTo>
                  <a:pt x="15489" y="10034"/>
                </a:moveTo>
                <a:cubicBezTo>
                  <a:pt x="15472" y="10021"/>
                  <a:pt x="15380" y="10023"/>
                  <a:pt x="15284" y="10038"/>
                </a:cubicBezTo>
                <a:cubicBezTo>
                  <a:pt x="15165" y="10057"/>
                  <a:pt x="15069" y="10116"/>
                  <a:pt x="14980" y="10225"/>
                </a:cubicBezTo>
                <a:lnTo>
                  <a:pt x="14849" y="10385"/>
                </a:lnTo>
                <a:lnTo>
                  <a:pt x="15086" y="10320"/>
                </a:lnTo>
                <a:cubicBezTo>
                  <a:pt x="15216" y="10285"/>
                  <a:pt x="15341" y="10227"/>
                  <a:pt x="15366" y="10191"/>
                </a:cubicBezTo>
                <a:cubicBezTo>
                  <a:pt x="15392" y="10156"/>
                  <a:pt x="15438" y="10137"/>
                  <a:pt x="15467" y="10151"/>
                </a:cubicBezTo>
                <a:cubicBezTo>
                  <a:pt x="15522" y="10177"/>
                  <a:pt x="15541" y="10074"/>
                  <a:pt x="15489" y="10034"/>
                </a:cubicBezTo>
                <a:close/>
                <a:moveTo>
                  <a:pt x="7064" y="10085"/>
                </a:moveTo>
                <a:cubicBezTo>
                  <a:pt x="6961" y="10085"/>
                  <a:pt x="6812" y="10087"/>
                  <a:pt x="6735" y="10086"/>
                </a:cubicBezTo>
                <a:cubicBezTo>
                  <a:pt x="6303" y="10083"/>
                  <a:pt x="6260" y="10100"/>
                  <a:pt x="6269" y="10251"/>
                </a:cubicBezTo>
                <a:cubicBezTo>
                  <a:pt x="6276" y="10373"/>
                  <a:pt x="6246" y="10407"/>
                  <a:pt x="6061" y="10498"/>
                </a:cubicBezTo>
                <a:cubicBezTo>
                  <a:pt x="5686" y="10681"/>
                  <a:pt x="5673" y="10731"/>
                  <a:pt x="5673" y="11902"/>
                </a:cubicBezTo>
                <a:lnTo>
                  <a:pt x="5673" y="12944"/>
                </a:lnTo>
                <a:lnTo>
                  <a:pt x="5804" y="12944"/>
                </a:lnTo>
                <a:cubicBezTo>
                  <a:pt x="5876" y="12944"/>
                  <a:pt x="5983" y="12904"/>
                  <a:pt x="6040" y="12855"/>
                </a:cubicBezTo>
                <a:cubicBezTo>
                  <a:pt x="6141" y="12769"/>
                  <a:pt x="6147" y="12769"/>
                  <a:pt x="6218" y="12844"/>
                </a:cubicBezTo>
                <a:cubicBezTo>
                  <a:pt x="6279" y="12908"/>
                  <a:pt x="6375" y="12923"/>
                  <a:pt x="6740" y="12926"/>
                </a:cubicBezTo>
                <a:cubicBezTo>
                  <a:pt x="7128" y="12929"/>
                  <a:pt x="7199" y="12919"/>
                  <a:pt x="7248" y="12847"/>
                </a:cubicBezTo>
                <a:cubicBezTo>
                  <a:pt x="7305" y="12765"/>
                  <a:pt x="7308" y="12765"/>
                  <a:pt x="7430" y="12853"/>
                </a:cubicBezTo>
                <a:cubicBezTo>
                  <a:pt x="7575" y="12959"/>
                  <a:pt x="7771" y="12973"/>
                  <a:pt x="7817" y="12881"/>
                </a:cubicBezTo>
                <a:cubicBezTo>
                  <a:pt x="7835" y="12845"/>
                  <a:pt x="7846" y="12371"/>
                  <a:pt x="7839" y="11827"/>
                </a:cubicBezTo>
                <a:cubicBezTo>
                  <a:pt x="7826" y="10721"/>
                  <a:pt x="7818" y="10697"/>
                  <a:pt x="7416" y="10501"/>
                </a:cubicBezTo>
                <a:cubicBezTo>
                  <a:pt x="7224" y="10406"/>
                  <a:pt x="7207" y="10383"/>
                  <a:pt x="7228" y="10241"/>
                </a:cubicBezTo>
                <a:cubicBezTo>
                  <a:pt x="7251" y="10088"/>
                  <a:pt x="7247" y="10084"/>
                  <a:pt x="7064" y="10085"/>
                </a:cubicBezTo>
                <a:close/>
                <a:moveTo>
                  <a:pt x="17172" y="10395"/>
                </a:moveTo>
                <a:cubicBezTo>
                  <a:pt x="17030" y="10382"/>
                  <a:pt x="17015" y="10392"/>
                  <a:pt x="17041" y="10494"/>
                </a:cubicBezTo>
                <a:cubicBezTo>
                  <a:pt x="17071" y="10618"/>
                  <a:pt x="17012" y="10673"/>
                  <a:pt x="16903" y="10620"/>
                </a:cubicBezTo>
                <a:cubicBezTo>
                  <a:pt x="16865" y="10601"/>
                  <a:pt x="16808" y="10583"/>
                  <a:pt x="16777" y="10577"/>
                </a:cubicBezTo>
                <a:cubicBezTo>
                  <a:pt x="16746" y="10572"/>
                  <a:pt x="16671" y="10555"/>
                  <a:pt x="16609" y="10541"/>
                </a:cubicBezTo>
                <a:cubicBezTo>
                  <a:pt x="16548" y="10527"/>
                  <a:pt x="16448" y="10543"/>
                  <a:pt x="16386" y="10578"/>
                </a:cubicBezTo>
                <a:cubicBezTo>
                  <a:pt x="16278" y="10640"/>
                  <a:pt x="16281" y="10646"/>
                  <a:pt x="16489" y="10714"/>
                </a:cubicBezTo>
                <a:cubicBezTo>
                  <a:pt x="16690" y="10779"/>
                  <a:pt x="16698" y="10787"/>
                  <a:pt x="16614" y="10859"/>
                </a:cubicBezTo>
                <a:cubicBezTo>
                  <a:pt x="16558" y="10907"/>
                  <a:pt x="16526" y="11015"/>
                  <a:pt x="16526" y="11148"/>
                </a:cubicBezTo>
                <a:lnTo>
                  <a:pt x="16526" y="11358"/>
                </a:lnTo>
                <a:lnTo>
                  <a:pt x="16693" y="11233"/>
                </a:lnTo>
                <a:cubicBezTo>
                  <a:pt x="16786" y="11165"/>
                  <a:pt x="16861" y="11075"/>
                  <a:pt x="16861" y="11033"/>
                </a:cubicBezTo>
                <a:cubicBezTo>
                  <a:pt x="16861" y="10942"/>
                  <a:pt x="16951" y="10888"/>
                  <a:pt x="17000" y="10950"/>
                </a:cubicBezTo>
                <a:cubicBezTo>
                  <a:pt x="17020" y="10974"/>
                  <a:pt x="17081" y="11014"/>
                  <a:pt x="17136" y="11037"/>
                </a:cubicBezTo>
                <a:cubicBezTo>
                  <a:pt x="17229" y="11075"/>
                  <a:pt x="17233" y="11064"/>
                  <a:pt x="17193" y="10897"/>
                </a:cubicBezTo>
                <a:cubicBezTo>
                  <a:pt x="17140" y="10671"/>
                  <a:pt x="17169" y="10633"/>
                  <a:pt x="17370" y="10664"/>
                </a:cubicBezTo>
                <a:lnTo>
                  <a:pt x="17529" y="10689"/>
                </a:lnTo>
                <a:lnTo>
                  <a:pt x="17428" y="10550"/>
                </a:lnTo>
                <a:cubicBezTo>
                  <a:pt x="17359" y="10454"/>
                  <a:pt x="17280" y="10405"/>
                  <a:pt x="17172" y="10395"/>
                </a:cubicBezTo>
                <a:close/>
                <a:moveTo>
                  <a:pt x="15583" y="10501"/>
                </a:moveTo>
                <a:cubicBezTo>
                  <a:pt x="15492" y="10457"/>
                  <a:pt x="15296" y="10649"/>
                  <a:pt x="15296" y="10781"/>
                </a:cubicBezTo>
                <a:lnTo>
                  <a:pt x="15296" y="10911"/>
                </a:lnTo>
                <a:lnTo>
                  <a:pt x="15463" y="10815"/>
                </a:lnTo>
                <a:cubicBezTo>
                  <a:pt x="15625" y="10723"/>
                  <a:pt x="15689" y="10551"/>
                  <a:pt x="15583" y="10501"/>
                </a:cubicBezTo>
                <a:close/>
                <a:moveTo>
                  <a:pt x="1309" y="10910"/>
                </a:moveTo>
                <a:cubicBezTo>
                  <a:pt x="913" y="10910"/>
                  <a:pt x="793" y="10962"/>
                  <a:pt x="1022" y="11036"/>
                </a:cubicBezTo>
                <a:cubicBezTo>
                  <a:pt x="1114" y="11065"/>
                  <a:pt x="1230" y="11125"/>
                  <a:pt x="1280" y="11168"/>
                </a:cubicBezTo>
                <a:cubicBezTo>
                  <a:pt x="1366" y="11241"/>
                  <a:pt x="1364" y="11252"/>
                  <a:pt x="1245" y="11316"/>
                </a:cubicBezTo>
                <a:cubicBezTo>
                  <a:pt x="1175" y="11355"/>
                  <a:pt x="1075" y="11385"/>
                  <a:pt x="1025" y="11385"/>
                </a:cubicBezTo>
                <a:cubicBezTo>
                  <a:pt x="897" y="11385"/>
                  <a:pt x="853" y="11433"/>
                  <a:pt x="921" y="11497"/>
                </a:cubicBezTo>
                <a:cubicBezTo>
                  <a:pt x="968" y="11541"/>
                  <a:pt x="1011" y="11538"/>
                  <a:pt x="1138" y="11481"/>
                </a:cubicBezTo>
                <a:cubicBezTo>
                  <a:pt x="1265" y="11425"/>
                  <a:pt x="1314" y="11420"/>
                  <a:pt x="1381" y="11463"/>
                </a:cubicBezTo>
                <a:cubicBezTo>
                  <a:pt x="1541" y="11566"/>
                  <a:pt x="1534" y="11685"/>
                  <a:pt x="1362" y="11783"/>
                </a:cubicBezTo>
                <a:cubicBezTo>
                  <a:pt x="1274" y="11834"/>
                  <a:pt x="1214" y="11891"/>
                  <a:pt x="1230" y="11912"/>
                </a:cubicBezTo>
                <a:cubicBezTo>
                  <a:pt x="1300" y="12000"/>
                  <a:pt x="1714" y="11891"/>
                  <a:pt x="1891" y="11737"/>
                </a:cubicBezTo>
                <a:cubicBezTo>
                  <a:pt x="1979" y="11661"/>
                  <a:pt x="1986" y="11625"/>
                  <a:pt x="1935" y="11537"/>
                </a:cubicBezTo>
                <a:cubicBezTo>
                  <a:pt x="1880" y="11444"/>
                  <a:pt x="1892" y="11420"/>
                  <a:pt x="2018" y="11342"/>
                </a:cubicBezTo>
                <a:cubicBezTo>
                  <a:pt x="2098" y="11294"/>
                  <a:pt x="2191" y="11252"/>
                  <a:pt x="2225" y="11249"/>
                </a:cubicBezTo>
                <a:cubicBezTo>
                  <a:pt x="2259" y="11246"/>
                  <a:pt x="2201" y="11231"/>
                  <a:pt x="2094" y="11216"/>
                </a:cubicBezTo>
                <a:cubicBezTo>
                  <a:pt x="1966" y="11199"/>
                  <a:pt x="1877" y="11154"/>
                  <a:pt x="1834" y="11086"/>
                </a:cubicBezTo>
                <a:cubicBezTo>
                  <a:pt x="1738" y="10938"/>
                  <a:pt x="1654" y="10910"/>
                  <a:pt x="1309" y="10910"/>
                </a:cubicBezTo>
                <a:close/>
                <a:moveTo>
                  <a:pt x="17039" y="11826"/>
                </a:moveTo>
                <a:cubicBezTo>
                  <a:pt x="16865" y="11813"/>
                  <a:pt x="16862" y="11816"/>
                  <a:pt x="16927" y="11924"/>
                </a:cubicBezTo>
                <a:cubicBezTo>
                  <a:pt x="16964" y="11988"/>
                  <a:pt x="17055" y="12048"/>
                  <a:pt x="17136" y="12062"/>
                </a:cubicBezTo>
                <a:cubicBezTo>
                  <a:pt x="17216" y="12076"/>
                  <a:pt x="17307" y="12092"/>
                  <a:pt x="17338" y="12100"/>
                </a:cubicBezTo>
                <a:cubicBezTo>
                  <a:pt x="17368" y="12108"/>
                  <a:pt x="17401" y="12115"/>
                  <a:pt x="17411" y="12117"/>
                </a:cubicBezTo>
                <a:cubicBezTo>
                  <a:pt x="17422" y="12119"/>
                  <a:pt x="17382" y="12058"/>
                  <a:pt x="17324" y="11980"/>
                </a:cubicBezTo>
                <a:cubicBezTo>
                  <a:pt x="17245" y="11875"/>
                  <a:pt x="17173" y="11836"/>
                  <a:pt x="17039" y="11826"/>
                </a:cubicBezTo>
                <a:close/>
                <a:moveTo>
                  <a:pt x="16188" y="12001"/>
                </a:moveTo>
                <a:lnTo>
                  <a:pt x="15980" y="12039"/>
                </a:lnTo>
                <a:cubicBezTo>
                  <a:pt x="15865" y="12060"/>
                  <a:pt x="15755" y="12076"/>
                  <a:pt x="15735" y="12077"/>
                </a:cubicBezTo>
                <a:cubicBezTo>
                  <a:pt x="15716" y="12077"/>
                  <a:pt x="15688" y="12117"/>
                  <a:pt x="15672" y="12165"/>
                </a:cubicBezTo>
                <a:cubicBezTo>
                  <a:pt x="15622" y="12311"/>
                  <a:pt x="15931" y="12281"/>
                  <a:pt x="16074" y="12126"/>
                </a:cubicBezTo>
                <a:lnTo>
                  <a:pt x="16188" y="12001"/>
                </a:lnTo>
                <a:close/>
                <a:moveTo>
                  <a:pt x="16900" y="13126"/>
                </a:moveTo>
                <a:cubicBezTo>
                  <a:pt x="16715" y="13110"/>
                  <a:pt x="16697" y="13207"/>
                  <a:pt x="16861" y="13334"/>
                </a:cubicBezTo>
                <a:cubicBezTo>
                  <a:pt x="16923" y="13382"/>
                  <a:pt x="17038" y="13421"/>
                  <a:pt x="17118" y="13421"/>
                </a:cubicBezTo>
                <a:lnTo>
                  <a:pt x="17264" y="13421"/>
                </a:lnTo>
                <a:lnTo>
                  <a:pt x="17156" y="13280"/>
                </a:lnTo>
                <a:cubicBezTo>
                  <a:pt x="17086" y="13186"/>
                  <a:pt x="17001" y="13135"/>
                  <a:pt x="16900" y="13126"/>
                </a:cubicBezTo>
                <a:close/>
                <a:moveTo>
                  <a:pt x="15489" y="14175"/>
                </a:moveTo>
                <a:cubicBezTo>
                  <a:pt x="15335" y="14145"/>
                  <a:pt x="15128" y="14252"/>
                  <a:pt x="15128" y="14359"/>
                </a:cubicBezTo>
                <a:cubicBezTo>
                  <a:pt x="15128" y="14466"/>
                  <a:pt x="15441" y="14428"/>
                  <a:pt x="15541" y="14310"/>
                </a:cubicBezTo>
                <a:cubicBezTo>
                  <a:pt x="15628" y="14206"/>
                  <a:pt x="15627" y="14202"/>
                  <a:pt x="15489" y="14175"/>
                </a:cubicBezTo>
                <a:close/>
                <a:moveTo>
                  <a:pt x="16596" y="16103"/>
                </a:moveTo>
                <a:cubicBezTo>
                  <a:pt x="16497" y="16098"/>
                  <a:pt x="16413" y="16127"/>
                  <a:pt x="16413" y="16191"/>
                </a:cubicBezTo>
                <a:cubicBezTo>
                  <a:pt x="16413" y="16238"/>
                  <a:pt x="16450" y="16292"/>
                  <a:pt x="16497" y="16312"/>
                </a:cubicBezTo>
                <a:cubicBezTo>
                  <a:pt x="16544" y="16332"/>
                  <a:pt x="16669" y="16341"/>
                  <a:pt x="16776" y="16332"/>
                </a:cubicBezTo>
                <a:cubicBezTo>
                  <a:pt x="16968" y="16314"/>
                  <a:pt x="16968" y="16314"/>
                  <a:pt x="16873" y="16212"/>
                </a:cubicBezTo>
                <a:cubicBezTo>
                  <a:pt x="16810" y="16145"/>
                  <a:pt x="16695" y="16107"/>
                  <a:pt x="16596" y="161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88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89" name="الخطوات الاربع لحل المسالة"/>
          <p:cNvSpPr txBox="1"/>
          <p:nvPr/>
        </p:nvSpPr>
        <p:spPr>
          <a:xfrm>
            <a:off x="11887213" y="3836890"/>
            <a:ext cx="2889385" cy="19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96D3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الخطوات الاربع لحل المسالة </a:t>
            </a:r>
          </a:p>
        </p:txBody>
      </p:sp>
      <p:sp>
        <p:nvSpPr>
          <p:cNvPr id="690" name="القوى والاسس"/>
          <p:cNvSpPr txBox="1"/>
          <p:nvPr/>
        </p:nvSpPr>
        <p:spPr>
          <a:xfrm>
            <a:off x="13156111" y="5344711"/>
            <a:ext cx="2537796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00A1D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القوى والاسس</a:t>
            </a:r>
          </a:p>
        </p:txBody>
      </p:sp>
      <p:sp>
        <p:nvSpPr>
          <p:cNvPr id="691" name="ترتيب العمليات"/>
          <p:cNvSpPr txBox="1"/>
          <p:nvPr/>
        </p:nvSpPr>
        <p:spPr>
          <a:xfrm>
            <a:off x="11887213" y="7486753"/>
            <a:ext cx="2537796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FF8C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ترتيب العمليات </a:t>
            </a:r>
          </a:p>
        </p:txBody>
      </p:sp>
      <p:sp>
        <p:nvSpPr>
          <p:cNvPr id="692" name="استراتيجية التخمين والتحقق"/>
          <p:cNvSpPr txBox="1"/>
          <p:nvPr/>
        </p:nvSpPr>
        <p:spPr>
          <a:xfrm>
            <a:off x="8409696" y="2984069"/>
            <a:ext cx="2956997" cy="19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استراتيجية التخمين والتحقق</a:t>
            </a:r>
          </a:p>
        </p:txBody>
      </p:sp>
      <p:sp>
        <p:nvSpPr>
          <p:cNvPr id="693" name="المتغيرات والعبارات الجبرية"/>
          <p:cNvSpPr txBox="1"/>
          <p:nvPr/>
        </p:nvSpPr>
        <p:spPr>
          <a:xfrm>
            <a:off x="6348483" y="4561907"/>
            <a:ext cx="2981681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FF8C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المتغيرات والعبارات الجبرية</a:t>
            </a:r>
          </a:p>
        </p:txBody>
      </p:sp>
      <p:sp>
        <p:nvSpPr>
          <p:cNvPr id="694" name="المعادلات"/>
          <p:cNvSpPr txBox="1"/>
          <p:nvPr/>
        </p:nvSpPr>
        <p:spPr>
          <a:xfrm>
            <a:off x="6348483" y="6336741"/>
            <a:ext cx="2537795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96D3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المعادلات </a:t>
            </a:r>
          </a:p>
        </p:txBody>
      </p:sp>
      <p:sp>
        <p:nvSpPr>
          <p:cNvPr id="695" name="الخصائص"/>
          <p:cNvSpPr txBox="1"/>
          <p:nvPr/>
        </p:nvSpPr>
        <p:spPr>
          <a:xfrm>
            <a:off x="6348483" y="7328770"/>
            <a:ext cx="2537795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00A1D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الخصائص </a:t>
            </a:r>
          </a:p>
        </p:txBody>
      </p:sp>
      <p:sp>
        <p:nvSpPr>
          <p:cNvPr id="696" name="المعادلات والدوال"/>
          <p:cNvSpPr txBox="1"/>
          <p:nvPr/>
        </p:nvSpPr>
        <p:spPr>
          <a:xfrm>
            <a:off x="8411723" y="8135566"/>
            <a:ext cx="2537796" cy="19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438400">
              <a:lnSpc>
                <a:spcPct val="80000"/>
              </a:lnSpc>
              <a:defRPr b="1" sz="42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المعادلات والدوال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50"/>
                            </p:stCondLst>
                            <p:childTnLst>
                              <p:par>
                                <p:cTn id="38" presetClass="entr" nodeType="after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750"/>
                            </p:stCondLst>
                            <p:childTnLst>
                              <p:par>
                                <p:cTn id="43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750"/>
                            </p:stCondLst>
                            <p:childTnLst>
                              <p:par>
                                <p:cTn id="47" presetClass="entr" nodeType="after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250"/>
                            </p:stCondLst>
                            <p:childTnLst>
                              <p:par>
                                <p:cTn id="52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4"/>
      <p:bldP build="whole" bldLvl="1" animBg="1" rev="0" advAuto="0" spid="689" grpId="7"/>
      <p:bldP build="whole" bldLvl="1" animBg="1" rev="0" advAuto="0" spid="693" grpId="9"/>
      <p:bldP build="whole" bldLvl="1" animBg="1" rev="0" advAuto="0" spid="695" grpId="10"/>
      <p:bldP build="whole" bldLvl="1" animBg="1" rev="0" advAuto="0" spid="690" grpId="6"/>
      <p:bldP build="whole" bldLvl="1" animBg="1" rev="0" advAuto="0" spid="691" grpId="5"/>
      <p:bldP build="whole" bldLvl="1" animBg="1" rev="0" advAuto="0" spid="678" grpId="2"/>
      <p:bldP build="whole" bldLvl="1" animBg="1" rev="0" advAuto="0" spid="696" grpId="12"/>
      <p:bldP build="whole" bldLvl="1" animBg="1" rev="0" advAuto="0" spid="692" grpId="8"/>
      <p:bldP build="whole" bldLvl="1" animBg="1" rev="0" advAuto="0" spid="663" grpId="1"/>
      <p:bldP build="whole" bldLvl="1" animBg="1" rev="0" advAuto="0" spid="694" grpId="11"/>
      <p:bldP build="whole" bldLvl="1" animBg="1" rev="0" advAuto="0" spid="66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01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99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70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2" name="Google Shape;828;p33"/>
          <p:cNvSpPr txBox="1"/>
          <p:nvPr/>
        </p:nvSpPr>
        <p:spPr>
          <a:xfrm>
            <a:off x="7090016" y="349965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١٦         </a:t>
            </a:r>
          </a:p>
        </p:txBody>
      </p:sp>
      <p:grpSp>
        <p:nvGrpSpPr>
          <p:cNvPr id="707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705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703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4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6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8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11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709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71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14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712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3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715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6" name="Google Shape;828;p33"/>
          <p:cNvSpPr txBox="1"/>
          <p:nvPr/>
        </p:nvSpPr>
        <p:spPr>
          <a:xfrm>
            <a:off x="7053449" y="586902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المعامل هو العدد المضاف للمتغير </a:t>
            </a:r>
          </a:p>
        </p:txBody>
      </p:sp>
      <p:sp>
        <p:nvSpPr>
          <p:cNvPr id="717" name="Google Shape;828;p33"/>
          <p:cNvSpPr txBox="1"/>
          <p:nvPr/>
        </p:nvSpPr>
        <p:spPr>
          <a:xfrm>
            <a:off x="7053449" y="102345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المتغير هو كمية غير معلومة </a:t>
            </a:r>
          </a:p>
        </p:txBody>
      </p:sp>
      <p:grpSp>
        <p:nvGrpSpPr>
          <p:cNvPr id="722" name="Google Shape;1599;p45"/>
          <p:cNvGrpSpPr/>
          <p:nvPr/>
        </p:nvGrpSpPr>
        <p:grpSpPr>
          <a:xfrm>
            <a:off x="4825243" y="5778897"/>
            <a:ext cx="1543552" cy="1543553"/>
            <a:chOff x="0" y="0"/>
            <a:chExt cx="1543551" cy="1543551"/>
          </a:xfrm>
        </p:grpSpPr>
        <p:grpSp>
          <p:nvGrpSpPr>
            <p:cNvPr id="720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718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9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1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27" name="تجميع"/>
          <p:cNvGrpSpPr/>
          <p:nvPr/>
        </p:nvGrpSpPr>
        <p:grpSpPr>
          <a:xfrm>
            <a:off x="4825243" y="10202106"/>
            <a:ext cx="1756214" cy="1756214"/>
            <a:chOff x="0" y="0"/>
            <a:chExt cx="1756212" cy="1756212"/>
          </a:xfrm>
        </p:grpSpPr>
        <p:grpSp>
          <p:nvGrpSpPr>
            <p:cNvPr id="725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723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24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6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30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728" name="٨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٨</a:t>
              </a:r>
              <a:r>
                <a:t> </a:t>
              </a:r>
            </a:p>
          </p:txBody>
        </p:sp>
        <p:sp>
          <p:nvSpPr>
            <p:cNvPr id="729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31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2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33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34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Google Shape;828;p33"/>
          <p:cNvSpPr txBox="1"/>
          <p:nvPr/>
        </p:nvSpPr>
        <p:spPr>
          <a:xfrm>
            <a:off x="7153543" y="82412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45" name="تجميع"/>
          <p:cNvGrpSpPr/>
          <p:nvPr/>
        </p:nvGrpSpPr>
        <p:grpSpPr>
          <a:xfrm>
            <a:off x="4825243" y="8136669"/>
            <a:ext cx="1558027" cy="1558028"/>
            <a:chOff x="0" y="0"/>
            <a:chExt cx="1558026" cy="1558026"/>
          </a:xfrm>
        </p:grpSpPr>
        <p:grpSp>
          <p:nvGrpSpPr>
            <p:cNvPr id="738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36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37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4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39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0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1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2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3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5" grpId="6"/>
      <p:bldP build="whole" bldLvl="1" animBg="1" rev="0" advAuto="0" spid="745" grpId="7"/>
      <p:bldP build="whole" bldLvl="1" animBg="1" rev="0" advAuto="0" spid="702" grpId="1"/>
      <p:bldP build="whole" bldLvl="1" animBg="1" rev="0" advAuto="0" spid="722" grpId="5"/>
      <p:bldP build="whole" bldLvl="1" animBg="1" rev="0" advAuto="0" spid="716" grpId="4"/>
      <p:bldP build="whole" bldLvl="1" animBg="1" rev="0" advAuto="0" spid="730" grpId="2"/>
      <p:bldP build="whole" bldLvl="1" animBg="1" rev="0" advAuto="0" spid="707" grpId="3"/>
      <p:bldP build="whole" bldLvl="1" animBg="1" rev="0" advAuto="0" spid="717" grpId="8"/>
      <p:bldP build="whole" bldLvl="1" animBg="1" rev="0" advAuto="0" spid="727" grpId="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8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56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49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0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1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2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3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4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7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58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59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٥٠</a:t>
            </a:r>
          </a:p>
        </p:txBody>
      </p:sp>
      <p:sp>
        <p:nvSpPr>
          <p:cNvPr id="760" name="Google Shape;828;p33"/>
          <p:cNvSpPr txBox="1"/>
          <p:nvPr/>
        </p:nvSpPr>
        <p:spPr>
          <a:xfrm>
            <a:off x="2701332" y="6864350"/>
            <a:ext cx="8454684" cy="292511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1" name="علمتني الرياضيات…"/>
          <p:cNvSpPr txBox="1"/>
          <p:nvPr/>
        </p:nvSpPr>
        <p:spPr>
          <a:xfrm>
            <a:off x="2127582" y="6735084"/>
            <a:ext cx="9602185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88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66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انه في شي اسمه مالانهاية </a:t>
            </a:r>
          </a:p>
          <a:p>
            <a:pPr defTabSz="914400" rtl="0">
              <a:defRPr sz="66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فلا تكن محدود الفكر والطموح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6" grpId="3"/>
      <p:bldP build="whole" bldLvl="1" animBg="1" rev="0" advAuto="0" spid="761" grpId="2"/>
      <p:bldP build="whole" bldLvl="1" animBg="1" rev="0" advAuto="0" spid="748" grpId="4"/>
      <p:bldP build="whole" bldLvl="1" animBg="1" rev="0" advAuto="0" spid="747" grpId="5"/>
      <p:bldP build="whole" bldLvl="1" animBg="1" rev="0" advAuto="0" spid="760" grpId="1"/>
      <p:bldP build="whole" bldLvl="1" animBg="1" rev="0" advAuto="0" spid="759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66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67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68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771" name="بيضاوي"/>
          <p:cNvGrpSpPr/>
          <p:nvPr/>
        </p:nvGrpSpPr>
        <p:grpSpPr>
          <a:xfrm>
            <a:off x="14452745" y="7915266"/>
            <a:ext cx="3241254" cy="3316559"/>
            <a:chOff x="0" y="0"/>
            <a:chExt cx="3241252" cy="3316558"/>
          </a:xfrm>
        </p:grpSpPr>
        <p:sp>
          <p:nvSpPr>
            <p:cNvPr id="770" name="بيضاوي"/>
            <p:cNvSpPr/>
            <p:nvPr/>
          </p:nvSpPr>
          <p:spPr>
            <a:xfrm>
              <a:off x="6350" y="6349"/>
              <a:ext cx="3228554" cy="3303860"/>
            </a:xfrm>
            <a:prstGeom prst="ellipse">
              <a:avLst/>
            </a:prstGeom>
            <a:solidFill>
              <a:srgbClr val="DFEED4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6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41253" cy="3316559"/>
            </a:xfrm>
            <a:prstGeom prst="rect">
              <a:avLst/>
            </a:prstGeom>
            <a:effectLst/>
          </p:spPr>
        </p:pic>
      </p:grpSp>
      <p:pic>
        <p:nvPicPr>
          <p:cNvPr id="772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3" name="🎯 اقرأ الاعداد الصحيحة واكتبها واجد القيمة المطلقة للعدد"/>
          <p:cNvSpPr txBox="1"/>
          <p:nvPr/>
        </p:nvSpPr>
        <p:spPr>
          <a:xfrm>
            <a:off x="8738992" y="8141854"/>
            <a:ext cx="471458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اقرأ الاعداد الصحيحة واكتبها واجد القيمة المطلقة للعدد</a:t>
            </a:r>
          </a:p>
        </p:txBody>
      </p:sp>
      <p:sp>
        <p:nvSpPr>
          <p:cNvPr id="774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5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6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78" name="الصحيحة"/>
          <p:cNvSpPr txBox="1"/>
          <p:nvPr/>
        </p:nvSpPr>
        <p:spPr>
          <a:xfrm>
            <a:off x="14452745" y="3757960"/>
            <a:ext cx="248195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الصحيحة   </a:t>
            </a:r>
          </a:p>
        </p:txBody>
      </p:sp>
      <p:sp>
        <p:nvSpPr>
          <p:cNvPr id="779" name="(السليمة ، الكاملة  ، الصائبة ،الواضحة ، …)"/>
          <p:cNvSpPr txBox="1"/>
          <p:nvPr/>
        </p:nvSpPr>
        <p:spPr>
          <a:xfrm>
            <a:off x="3736227" y="3567461"/>
            <a:ext cx="1071651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(السليمة ، الكاملة  ، الصائبة ،الواضحة ، …)</a:t>
            </a:r>
          </a:p>
        </p:txBody>
      </p:sp>
      <p:grpSp>
        <p:nvGrpSpPr>
          <p:cNvPr id="784" name="تجميع"/>
          <p:cNvGrpSpPr/>
          <p:nvPr/>
        </p:nvGrpSpPr>
        <p:grpSpPr>
          <a:xfrm>
            <a:off x="14618841" y="7215343"/>
            <a:ext cx="2875160" cy="657975"/>
            <a:chOff x="0" y="0"/>
            <a:chExt cx="2875158" cy="657974"/>
          </a:xfrm>
        </p:grpSpPr>
        <p:grpSp>
          <p:nvGrpSpPr>
            <p:cNvPr id="782" name="IMG_0530.png"/>
            <p:cNvGrpSpPr/>
            <p:nvPr/>
          </p:nvGrpSpPr>
          <p:grpSpPr>
            <a:xfrm>
              <a:off x="139896" y="249787"/>
              <a:ext cx="2735263" cy="406401"/>
              <a:chOff x="0" y="0"/>
              <a:chExt cx="2735262" cy="406400"/>
            </a:xfrm>
          </p:grpSpPr>
          <p:pic>
            <p:nvPicPr>
              <p:cNvPr id="781" name="IMG_0530.png" descr="IMG_0530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31369" t="52690" r="21797" b="38281"/>
              <a:stretch>
                <a:fillRect/>
              </a:stretch>
            </p:blipFill>
            <p:spPr>
              <a:xfrm>
                <a:off x="6350" y="6350"/>
                <a:ext cx="2722671" cy="39365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80" name="IMG_0530.png" descr="IMG_0530.pn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735263" cy="406400"/>
              </a:xfrm>
              <a:prstGeom prst="rect">
                <a:avLst/>
              </a:prstGeom>
              <a:effectLst/>
            </p:spPr>
          </p:pic>
        </p:grpSp>
        <p:sp>
          <p:nvSpPr>
            <p:cNvPr id="783" name="٠"/>
            <p:cNvSpPr txBox="1"/>
            <p:nvPr/>
          </p:nvSpPr>
          <p:spPr>
            <a:xfrm>
              <a:off x="0" y="0"/>
              <a:ext cx="489050" cy="65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100"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</p:grpSp>
      <p:pic>
        <p:nvPicPr>
          <p:cNvPr id="785" name="بيضاوي بيضاوي" descr="بيضاوي بيضاوي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989940" y="9094354"/>
            <a:ext cx="2166863" cy="21501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86" name="الاعداد الطبيعية"/>
          <p:cNvSpPr txBox="1"/>
          <p:nvPr/>
        </p:nvSpPr>
        <p:spPr>
          <a:xfrm>
            <a:off x="14886888" y="9450858"/>
            <a:ext cx="2499468" cy="153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8255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 الطبيعية </a:t>
            </a:r>
          </a:p>
        </p:txBody>
      </p:sp>
      <p:sp>
        <p:nvSpPr>
          <p:cNvPr id="787" name="الاعداد الكلية"/>
          <p:cNvSpPr txBox="1"/>
          <p:nvPr/>
        </p:nvSpPr>
        <p:spPr>
          <a:xfrm>
            <a:off x="14134788" y="8449737"/>
            <a:ext cx="3877169" cy="657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 الكلية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0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4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3" grpId="5"/>
      <p:bldP build="whole" bldLvl="1" animBg="1" rev="0" advAuto="0" spid="767" grpId="6"/>
      <p:bldP build="whole" bldLvl="1" animBg="1" rev="0" advAuto="0" spid="764" grpId="7"/>
      <p:bldP build="whole" bldLvl="1" animBg="1" rev="0" advAuto="0" spid="772" grpId="3"/>
      <p:bldP build="whole" bldLvl="1" animBg="1" rev="0" advAuto="0" spid="784" grpId="14"/>
      <p:bldP build="whole" bldLvl="1" animBg="1" rev="0" advAuto="0" spid="787" grpId="13"/>
      <p:bldP build="whole" bldLvl="1" animBg="1" rev="0" advAuto="0" spid="766" grpId="4"/>
      <p:bldP build="whole" bldLvl="1" animBg="1" rev="0" advAuto="0" spid="768" grpId="9"/>
      <p:bldP build="whole" bldLvl="1" animBg="1" rev="0" advAuto="0" spid="773" grpId="15"/>
      <p:bldP build="whole" bldLvl="1" animBg="1" rev="0" advAuto="0" spid="785" grpId="10"/>
      <p:bldP build="whole" bldLvl="1" animBg="1" rev="0" advAuto="0" spid="771" grpId="12"/>
      <p:bldP build="whole" bldLvl="1" animBg="1" rev="0" advAuto="0" spid="786" grpId="11"/>
      <p:bldP build="whole" bldLvl="1" animBg="1" rev="0" advAuto="0" spid="765" grpId="8"/>
      <p:bldP build="whole" bldLvl="1" animBg="1" rev="0" advAuto="0" spid="778" grpId="1"/>
      <p:bldP build="whole" bldLvl="1" animBg="1" rev="0" advAuto="0" spid="77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3100;p57"/>
          <p:cNvSpPr/>
          <p:nvPr/>
        </p:nvSpPr>
        <p:spPr>
          <a:xfrm>
            <a:off x="10060566" y="1859971"/>
            <a:ext cx="7079810" cy="169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0" name="الاعدادفي القران"/>
          <p:cNvSpPr txBox="1"/>
          <p:nvPr/>
        </p:nvSpPr>
        <p:spPr>
          <a:xfrm>
            <a:off x="11453432" y="2151271"/>
            <a:ext cx="4537485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الاعدادفي القران </a:t>
            </a:r>
          </a:p>
        </p:txBody>
      </p:sp>
      <p:pic>
        <p:nvPicPr>
          <p:cNvPr id="791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18510046" y="1262867"/>
            <a:ext cx="2605787" cy="17769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792" name="الأعداد الصحيحة التي ورد ذكرها في القرآن ٣٠ عددًا، تكرَّرت ٢٨٣ مرّة."/>
          <p:cNvSpPr txBox="1"/>
          <p:nvPr/>
        </p:nvSpPr>
        <p:spPr>
          <a:xfrm>
            <a:off x="6679599" y="5226050"/>
            <a:ext cx="13133388" cy="326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الأعداد الصحيحة التي ورد ذكرها في القرآن ٣٠ عددًا، تكرَّرت ٢٨٣ مرّة.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9" grpId="1"/>
      <p:bldP build="whole" bldLvl="1" animBg="1" rev="0" advAuto="0" spid="79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3100;p57"/>
          <p:cNvSpPr/>
          <p:nvPr/>
        </p:nvSpPr>
        <p:spPr>
          <a:xfrm>
            <a:off x="14647936" y="1428506"/>
            <a:ext cx="5677925" cy="1702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5" name="الاعداد حولنا"/>
          <p:cNvSpPr txBox="1"/>
          <p:nvPr/>
        </p:nvSpPr>
        <p:spPr>
          <a:xfrm>
            <a:off x="15778390" y="1689230"/>
            <a:ext cx="368533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 حولنا</a:t>
            </a:r>
          </a:p>
        </p:txBody>
      </p:sp>
      <p:sp>
        <p:nvSpPr>
          <p:cNvPr id="796" name="تجميع"/>
          <p:cNvSpPr txBox="1"/>
          <p:nvPr/>
        </p:nvSpPr>
        <p:spPr>
          <a:xfrm>
            <a:off x="5409476" y="4279060"/>
            <a:ext cx="13565048" cy="2737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700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لاغنى عن الاعداد في حياتنا في هي لغة نستخدمها في كافة المجالات الطبية والاقتصادية والتعليمية </a:t>
            </a:r>
          </a:p>
        </p:txBody>
      </p:sp>
      <p:grpSp>
        <p:nvGrpSpPr>
          <p:cNvPr id="799" name="IMG_0456.jpeg"/>
          <p:cNvGrpSpPr/>
          <p:nvPr/>
        </p:nvGrpSpPr>
        <p:grpSpPr>
          <a:xfrm>
            <a:off x="18846776" y="5941785"/>
            <a:ext cx="4815427" cy="1832431"/>
            <a:chOff x="0" y="0"/>
            <a:chExt cx="4815426" cy="1832429"/>
          </a:xfrm>
        </p:grpSpPr>
        <p:pic>
          <p:nvPicPr>
            <p:cNvPr id="798" name="IMG_0456.jpeg" descr="IMG_045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561427" cy="150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7" name="IMG_0456.jpeg" descr="IMG_045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15427" cy="1832430"/>
            </a:xfrm>
            <a:prstGeom prst="rect">
              <a:avLst/>
            </a:prstGeom>
            <a:effectLst/>
          </p:spPr>
        </p:pic>
      </p:grpSp>
      <p:sp>
        <p:nvSpPr>
          <p:cNvPr id="800" name="امثلة"/>
          <p:cNvSpPr txBox="1"/>
          <p:nvPr/>
        </p:nvSpPr>
        <p:spPr>
          <a:xfrm>
            <a:off x="16961487" y="6356349"/>
            <a:ext cx="159813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امثلة</a:t>
            </a:r>
          </a:p>
        </p:txBody>
      </p:sp>
      <p:grpSp>
        <p:nvGrpSpPr>
          <p:cNvPr id="803" name="IMG_0533.jpeg"/>
          <p:cNvGrpSpPr/>
          <p:nvPr/>
        </p:nvGrpSpPr>
        <p:grpSpPr>
          <a:xfrm>
            <a:off x="18846778" y="2692530"/>
            <a:ext cx="4815427" cy="3173061"/>
            <a:chOff x="0" y="0"/>
            <a:chExt cx="4815426" cy="3173060"/>
          </a:xfrm>
        </p:grpSpPr>
        <p:pic>
          <p:nvPicPr>
            <p:cNvPr id="802" name="IMG_0533.jpeg" descr="IMG_0533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561427" cy="28428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1" name="IMG_0533.jpeg" descr="IMG_053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15427" cy="3173061"/>
            </a:xfrm>
            <a:prstGeom prst="rect">
              <a:avLst/>
            </a:prstGeom>
            <a:effectLst/>
          </p:spPr>
        </p:pic>
      </p:grpSp>
      <p:grpSp>
        <p:nvGrpSpPr>
          <p:cNvPr id="823" name="تجميع"/>
          <p:cNvGrpSpPr/>
          <p:nvPr/>
        </p:nvGrpSpPr>
        <p:grpSpPr>
          <a:xfrm>
            <a:off x="10841391" y="1734753"/>
            <a:ext cx="4469371" cy="957778"/>
            <a:chOff x="0" y="0"/>
            <a:chExt cx="4469369" cy="957776"/>
          </a:xfrm>
        </p:grpSpPr>
        <p:grpSp>
          <p:nvGrpSpPr>
            <p:cNvPr id="820" name="Google Shape;23805;p133"/>
            <p:cNvGrpSpPr/>
            <p:nvPr/>
          </p:nvGrpSpPr>
          <p:grpSpPr>
            <a:xfrm>
              <a:off x="2151396" y="0"/>
              <a:ext cx="827258" cy="827258"/>
              <a:chOff x="0" y="0"/>
              <a:chExt cx="827257" cy="827257"/>
            </a:xfrm>
          </p:grpSpPr>
          <p:sp>
            <p:nvSpPr>
              <p:cNvPr id="804" name="Google Shape;23806;p133"/>
              <p:cNvSpPr/>
              <p:nvPr/>
            </p:nvSpPr>
            <p:spPr>
              <a:xfrm>
                <a:off x="0" y="0"/>
                <a:ext cx="827258" cy="827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91" y="2586"/>
                    </a:moveTo>
                    <a:cubicBezTo>
                      <a:pt x="17636" y="2586"/>
                      <a:pt x="17924" y="2874"/>
                      <a:pt x="17924" y="3218"/>
                    </a:cubicBezTo>
                    <a:lnTo>
                      <a:pt x="17924" y="5171"/>
                    </a:lnTo>
                    <a:lnTo>
                      <a:pt x="1437" y="5171"/>
                    </a:lnTo>
                    <a:lnTo>
                      <a:pt x="1437" y="3218"/>
                    </a:lnTo>
                    <a:lnTo>
                      <a:pt x="1322" y="3218"/>
                    </a:lnTo>
                    <a:cubicBezTo>
                      <a:pt x="1322" y="2874"/>
                      <a:pt x="1610" y="2586"/>
                      <a:pt x="1955" y="2586"/>
                    </a:cubicBezTo>
                    <a:lnTo>
                      <a:pt x="2586" y="2586"/>
                    </a:lnTo>
                    <a:lnTo>
                      <a:pt x="2586" y="3218"/>
                    </a:lnTo>
                    <a:cubicBezTo>
                      <a:pt x="2586" y="3563"/>
                      <a:pt x="2874" y="3908"/>
                      <a:pt x="3218" y="3908"/>
                    </a:cubicBezTo>
                    <a:cubicBezTo>
                      <a:pt x="3563" y="3908"/>
                      <a:pt x="3849" y="3563"/>
                      <a:pt x="3849" y="3218"/>
                    </a:cubicBezTo>
                    <a:lnTo>
                      <a:pt x="3849" y="2586"/>
                    </a:lnTo>
                    <a:lnTo>
                      <a:pt x="6378" y="2586"/>
                    </a:lnTo>
                    <a:lnTo>
                      <a:pt x="6378" y="3218"/>
                    </a:lnTo>
                    <a:cubicBezTo>
                      <a:pt x="6378" y="3563"/>
                      <a:pt x="6665" y="3908"/>
                      <a:pt x="7009" y="3908"/>
                    </a:cubicBezTo>
                    <a:cubicBezTo>
                      <a:pt x="7412" y="3908"/>
                      <a:pt x="7698" y="3563"/>
                      <a:pt x="7698" y="3218"/>
                    </a:cubicBezTo>
                    <a:lnTo>
                      <a:pt x="7698" y="2586"/>
                    </a:lnTo>
                    <a:lnTo>
                      <a:pt x="11548" y="2586"/>
                    </a:lnTo>
                    <a:lnTo>
                      <a:pt x="11548" y="3218"/>
                    </a:lnTo>
                    <a:cubicBezTo>
                      <a:pt x="11548" y="3563"/>
                      <a:pt x="11834" y="3908"/>
                      <a:pt x="12180" y="3908"/>
                    </a:cubicBezTo>
                    <a:cubicBezTo>
                      <a:pt x="12581" y="3908"/>
                      <a:pt x="12870" y="3563"/>
                      <a:pt x="12870" y="3218"/>
                    </a:cubicBezTo>
                    <a:lnTo>
                      <a:pt x="12870" y="2586"/>
                    </a:lnTo>
                    <a:lnTo>
                      <a:pt x="15338" y="2586"/>
                    </a:lnTo>
                    <a:lnTo>
                      <a:pt x="15338" y="3218"/>
                    </a:lnTo>
                    <a:cubicBezTo>
                      <a:pt x="15338" y="3563"/>
                      <a:pt x="15627" y="3908"/>
                      <a:pt x="16028" y="3908"/>
                    </a:cubicBezTo>
                    <a:cubicBezTo>
                      <a:pt x="16372" y="3908"/>
                      <a:pt x="16660" y="3563"/>
                      <a:pt x="16660" y="3218"/>
                    </a:cubicBezTo>
                    <a:lnTo>
                      <a:pt x="16660" y="2586"/>
                    </a:lnTo>
                    <a:close/>
                    <a:moveTo>
                      <a:pt x="17809" y="6376"/>
                    </a:moveTo>
                    <a:lnTo>
                      <a:pt x="17809" y="12811"/>
                    </a:lnTo>
                    <a:cubicBezTo>
                      <a:pt x="17579" y="12811"/>
                      <a:pt x="17406" y="12696"/>
                      <a:pt x="17176" y="12696"/>
                    </a:cubicBezTo>
                    <a:cubicBezTo>
                      <a:pt x="14708" y="12696"/>
                      <a:pt x="12696" y="14708"/>
                      <a:pt x="12696" y="17176"/>
                    </a:cubicBezTo>
                    <a:cubicBezTo>
                      <a:pt x="12696" y="17406"/>
                      <a:pt x="12696" y="17579"/>
                      <a:pt x="12811" y="17809"/>
                    </a:cubicBezTo>
                    <a:lnTo>
                      <a:pt x="1896" y="17809"/>
                    </a:lnTo>
                    <a:cubicBezTo>
                      <a:pt x="1495" y="17809"/>
                      <a:pt x="1207" y="17521"/>
                      <a:pt x="1207" y="17176"/>
                    </a:cubicBezTo>
                    <a:lnTo>
                      <a:pt x="1207" y="6376"/>
                    </a:lnTo>
                    <a:close/>
                    <a:moveTo>
                      <a:pt x="17176" y="14018"/>
                    </a:moveTo>
                    <a:cubicBezTo>
                      <a:pt x="18901" y="14018"/>
                      <a:pt x="20336" y="15453"/>
                      <a:pt x="20336" y="17176"/>
                    </a:cubicBezTo>
                    <a:cubicBezTo>
                      <a:pt x="20336" y="18958"/>
                      <a:pt x="18901" y="20395"/>
                      <a:pt x="17176" y="20395"/>
                    </a:cubicBezTo>
                    <a:cubicBezTo>
                      <a:pt x="15453" y="20395"/>
                      <a:pt x="14018" y="18958"/>
                      <a:pt x="14018" y="17176"/>
                    </a:cubicBezTo>
                    <a:cubicBezTo>
                      <a:pt x="14018" y="15453"/>
                      <a:pt x="15453" y="14018"/>
                      <a:pt x="17176" y="14018"/>
                    </a:cubicBezTo>
                    <a:close/>
                    <a:moveTo>
                      <a:pt x="3160" y="0"/>
                    </a:moveTo>
                    <a:cubicBezTo>
                      <a:pt x="2815" y="0"/>
                      <a:pt x="2529" y="288"/>
                      <a:pt x="2529" y="633"/>
                    </a:cubicBezTo>
                    <a:lnTo>
                      <a:pt x="2529" y="1322"/>
                    </a:lnTo>
                    <a:lnTo>
                      <a:pt x="1896" y="1322"/>
                    </a:lnTo>
                    <a:cubicBezTo>
                      <a:pt x="806" y="1322"/>
                      <a:pt x="0" y="2126"/>
                      <a:pt x="0" y="3160"/>
                    </a:cubicBezTo>
                    <a:lnTo>
                      <a:pt x="0" y="17120"/>
                    </a:lnTo>
                    <a:cubicBezTo>
                      <a:pt x="0" y="18154"/>
                      <a:pt x="862" y="19016"/>
                      <a:pt x="1896" y="19016"/>
                    </a:cubicBezTo>
                    <a:lnTo>
                      <a:pt x="13156" y="19016"/>
                    </a:lnTo>
                    <a:cubicBezTo>
                      <a:pt x="13845" y="20566"/>
                      <a:pt x="15397" y="21600"/>
                      <a:pt x="17176" y="21600"/>
                    </a:cubicBezTo>
                    <a:cubicBezTo>
                      <a:pt x="19591" y="21600"/>
                      <a:pt x="21600" y="19591"/>
                      <a:pt x="21600" y="17176"/>
                    </a:cubicBezTo>
                    <a:cubicBezTo>
                      <a:pt x="21600" y="15397"/>
                      <a:pt x="20624" y="13845"/>
                      <a:pt x="19131" y="13156"/>
                    </a:cubicBezTo>
                    <a:lnTo>
                      <a:pt x="19131" y="3160"/>
                    </a:lnTo>
                    <a:cubicBezTo>
                      <a:pt x="19131" y="2070"/>
                      <a:pt x="18269" y="1322"/>
                      <a:pt x="17235" y="1322"/>
                    </a:cubicBezTo>
                    <a:lnTo>
                      <a:pt x="16602" y="1322"/>
                    </a:lnTo>
                    <a:lnTo>
                      <a:pt x="16602" y="633"/>
                    </a:lnTo>
                    <a:cubicBezTo>
                      <a:pt x="16602" y="288"/>
                      <a:pt x="16316" y="0"/>
                      <a:pt x="15971" y="0"/>
                    </a:cubicBezTo>
                    <a:cubicBezTo>
                      <a:pt x="15568" y="0"/>
                      <a:pt x="15282" y="288"/>
                      <a:pt x="15282" y="633"/>
                    </a:cubicBezTo>
                    <a:lnTo>
                      <a:pt x="15282" y="1322"/>
                    </a:lnTo>
                    <a:lnTo>
                      <a:pt x="12811" y="1322"/>
                    </a:lnTo>
                    <a:lnTo>
                      <a:pt x="12811" y="633"/>
                    </a:lnTo>
                    <a:cubicBezTo>
                      <a:pt x="12811" y="288"/>
                      <a:pt x="12525" y="0"/>
                      <a:pt x="12122" y="0"/>
                    </a:cubicBezTo>
                    <a:cubicBezTo>
                      <a:pt x="11777" y="0"/>
                      <a:pt x="11489" y="288"/>
                      <a:pt x="11489" y="633"/>
                    </a:cubicBezTo>
                    <a:lnTo>
                      <a:pt x="11489" y="1322"/>
                    </a:lnTo>
                    <a:lnTo>
                      <a:pt x="7642" y="1322"/>
                    </a:lnTo>
                    <a:lnTo>
                      <a:pt x="7642" y="633"/>
                    </a:lnTo>
                    <a:cubicBezTo>
                      <a:pt x="7642" y="288"/>
                      <a:pt x="7354" y="0"/>
                      <a:pt x="6953" y="0"/>
                    </a:cubicBezTo>
                    <a:cubicBezTo>
                      <a:pt x="6608" y="0"/>
                      <a:pt x="6320" y="288"/>
                      <a:pt x="6320" y="633"/>
                    </a:cubicBezTo>
                    <a:lnTo>
                      <a:pt x="6320" y="1322"/>
                    </a:lnTo>
                    <a:lnTo>
                      <a:pt x="3793" y="1322"/>
                    </a:lnTo>
                    <a:lnTo>
                      <a:pt x="3793" y="633"/>
                    </a:lnTo>
                    <a:cubicBezTo>
                      <a:pt x="3793" y="288"/>
                      <a:pt x="3505" y="0"/>
                      <a:pt x="316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5" name="Google Shape;23807;p133"/>
              <p:cNvSpPr/>
              <p:nvPr/>
            </p:nvSpPr>
            <p:spPr>
              <a:xfrm>
                <a:off x="633676" y="583046"/>
                <a:ext cx="96791" cy="99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92" y="0"/>
                    </a:moveTo>
                    <a:cubicBezTo>
                      <a:pt x="2447" y="0"/>
                      <a:pt x="0" y="2407"/>
                      <a:pt x="0" y="5286"/>
                    </a:cubicBezTo>
                    <a:lnTo>
                      <a:pt x="0" y="16314"/>
                    </a:lnTo>
                    <a:cubicBezTo>
                      <a:pt x="0" y="19193"/>
                      <a:pt x="1964" y="21600"/>
                      <a:pt x="5392" y="21600"/>
                    </a:cubicBezTo>
                    <a:lnTo>
                      <a:pt x="16208" y="21600"/>
                    </a:lnTo>
                    <a:cubicBezTo>
                      <a:pt x="19636" y="21600"/>
                      <a:pt x="21600" y="19193"/>
                      <a:pt x="21600" y="16314"/>
                    </a:cubicBezTo>
                    <a:cubicBezTo>
                      <a:pt x="21600" y="13435"/>
                      <a:pt x="19636" y="11044"/>
                      <a:pt x="16208" y="11044"/>
                    </a:cubicBezTo>
                    <a:lnTo>
                      <a:pt x="10800" y="11044"/>
                    </a:lnTo>
                    <a:lnTo>
                      <a:pt x="10800" y="5286"/>
                    </a:lnTo>
                    <a:cubicBezTo>
                      <a:pt x="10800" y="2407"/>
                      <a:pt x="8338" y="0"/>
                      <a:pt x="539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6" name="Google Shape;23808;p133"/>
              <p:cNvSpPr/>
              <p:nvPr/>
            </p:nvSpPr>
            <p:spPr>
              <a:xfrm>
                <a:off x="96860" y="290440"/>
                <a:ext cx="9895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707"/>
                      <a:pt x="0" y="11262"/>
                    </a:cubicBezTo>
                    <a:cubicBezTo>
                      <a:pt x="0" y="16893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893"/>
                      <a:pt x="21600" y="11262"/>
                    </a:cubicBezTo>
                    <a:cubicBezTo>
                      <a:pt x="21600" y="4707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7" name="Google Shape;23809;p133"/>
              <p:cNvSpPr/>
              <p:nvPr/>
            </p:nvSpPr>
            <p:spPr>
              <a:xfrm>
                <a:off x="242045" y="290440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86" y="0"/>
                    </a:moveTo>
                    <a:cubicBezTo>
                      <a:pt x="2407" y="0"/>
                      <a:pt x="0" y="4707"/>
                      <a:pt x="0" y="11262"/>
                    </a:cubicBezTo>
                    <a:cubicBezTo>
                      <a:pt x="0" y="16893"/>
                      <a:pt x="2407" y="21600"/>
                      <a:pt x="5286" y="21600"/>
                    </a:cubicBezTo>
                    <a:lnTo>
                      <a:pt x="16314" y="21600"/>
                    </a:lnTo>
                    <a:cubicBezTo>
                      <a:pt x="19193" y="21600"/>
                      <a:pt x="21600" y="16893"/>
                      <a:pt x="21600" y="11262"/>
                    </a:cubicBezTo>
                    <a:cubicBezTo>
                      <a:pt x="21600" y="4707"/>
                      <a:pt x="19193" y="0"/>
                      <a:pt x="1631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8" name="Google Shape;23810;p133"/>
              <p:cNvSpPr/>
              <p:nvPr/>
            </p:nvSpPr>
            <p:spPr>
              <a:xfrm>
                <a:off x="387231" y="290440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58" y="0"/>
                    </a:moveTo>
                    <a:cubicBezTo>
                      <a:pt x="2407" y="0"/>
                      <a:pt x="0" y="4707"/>
                      <a:pt x="0" y="11262"/>
                    </a:cubicBezTo>
                    <a:cubicBezTo>
                      <a:pt x="0" y="16893"/>
                      <a:pt x="2407" y="21600"/>
                      <a:pt x="5758" y="21600"/>
                    </a:cubicBezTo>
                    <a:lnTo>
                      <a:pt x="16329" y="21600"/>
                    </a:lnTo>
                    <a:cubicBezTo>
                      <a:pt x="19208" y="21600"/>
                      <a:pt x="21600" y="16893"/>
                      <a:pt x="21600" y="11262"/>
                    </a:cubicBezTo>
                    <a:cubicBezTo>
                      <a:pt x="21600" y="4707"/>
                      <a:pt x="19208" y="0"/>
                      <a:pt x="1632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23811;p133"/>
              <p:cNvSpPr/>
              <p:nvPr/>
            </p:nvSpPr>
            <p:spPr>
              <a:xfrm>
                <a:off x="536886" y="290440"/>
                <a:ext cx="9895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707"/>
                      <a:pt x="0" y="11262"/>
                    </a:cubicBezTo>
                    <a:cubicBezTo>
                      <a:pt x="0" y="16893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893"/>
                      <a:pt x="21600" y="11262"/>
                    </a:cubicBezTo>
                    <a:cubicBezTo>
                      <a:pt x="21600" y="4707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23812;p133"/>
              <p:cNvSpPr/>
              <p:nvPr/>
            </p:nvSpPr>
            <p:spPr>
              <a:xfrm>
                <a:off x="96860" y="389465"/>
                <a:ext cx="98956" cy="5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684"/>
                      <a:pt x="0" y="11277"/>
                    </a:cubicBezTo>
                    <a:cubicBezTo>
                      <a:pt x="0" y="16916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916"/>
                      <a:pt x="21600" y="11277"/>
                    </a:cubicBezTo>
                    <a:cubicBezTo>
                      <a:pt x="21600" y="4684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1" name="Google Shape;23813;p133"/>
              <p:cNvSpPr/>
              <p:nvPr/>
            </p:nvSpPr>
            <p:spPr>
              <a:xfrm>
                <a:off x="242045" y="389465"/>
                <a:ext cx="99026" cy="5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86" y="0"/>
                    </a:moveTo>
                    <a:cubicBezTo>
                      <a:pt x="2407" y="0"/>
                      <a:pt x="0" y="4684"/>
                      <a:pt x="0" y="11277"/>
                    </a:cubicBezTo>
                    <a:cubicBezTo>
                      <a:pt x="0" y="16916"/>
                      <a:pt x="2407" y="21600"/>
                      <a:pt x="5286" y="21600"/>
                    </a:cubicBezTo>
                    <a:lnTo>
                      <a:pt x="16314" y="21600"/>
                    </a:lnTo>
                    <a:cubicBezTo>
                      <a:pt x="19193" y="21600"/>
                      <a:pt x="21600" y="16916"/>
                      <a:pt x="21600" y="11277"/>
                    </a:cubicBezTo>
                    <a:cubicBezTo>
                      <a:pt x="21600" y="4684"/>
                      <a:pt x="19193" y="0"/>
                      <a:pt x="1631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2" name="Google Shape;23814;p133"/>
              <p:cNvSpPr/>
              <p:nvPr/>
            </p:nvSpPr>
            <p:spPr>
              <a:xfrm>
                <a:off x="387231" y="389465"/>
                <a:ext cx="99026" cy="5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58" y="0"/>
                    </a:moveTo>
                    <a:cubicBezTo>
                      <a:pt x="2407" y="0"/>
                      <a:pt x="0" y="4684"/>
                      <a:pt x="0" y="11277"/>
                    </a:cubicBezTo>
                    <a:cubicBezTo>
                      <a:pt x="0" y="16916"/>
                      <a:pt x="2407" y="21600"/>
                      <a:pt x="5758" y="21600"/>
                    </a:cubicBezTo>
                    <a:lnTo>
                      <a:pt x="16329" y="21600"/>
                    </a:lnTo>
                    <a:cubicBezTo>
                      <a:pt x="19208" y="21600"/>
                      <a:pt x="21600" y="16916"/>
                      <a:pt x="21600" y="11277"/>
                    </a:cubicBezTo>
                    <a:cubicBezTo>
                      <a:pt x="21600" y="4684"/>
                      <a:pt x="19208" y="0"/>
                      <a:pt x="1632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3" name="Google Shape;23815;p133"/>
              <p:cNvSpPr/>
              <p:nvPr/>
            </p:nvSpPr>
            <p:spPr>
              <a:xfrm>
                <a:off x="536886" y="389465"/>
                <a:ext cx="98956" cy="5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684"/>
                      <a:pt x="0" y="11277"/>
                    </a:cubicBezTo>
                    <a:cubicBezTo>
                      <a:pt x="0" y="16916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916"/>
                      <a:pt x="21600" y="11277"/>
                    </a:cubicBezTo>
                    <a:cubicBezTo>
                      <a:pt x="21600" y="4684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4" name="Google Shape;23816;p133"/>
              <p:cNvSpPr/>
              <p:nvPr/>
            </p:nvSpPr>
            <p:spPr>
              <a:xfrm>
                <a:off x="96860" y="486256"/>
                <a:ext cx="9895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707"/>
                      <a:pt x="0" y="11262"/>
                    </a:cubicBezTo>
                    <a:cubicBezTo>
                      <a:pt x="0" y="16893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893"/>
                      <a:pt x="21600" y="11262"/>
                    </a:cubicBezTo>
                    <a:cubicBezTo>
                      <a:pt x="21600" y="4707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5" name="Google Shape;23817;p133"/>
              <p:cNvSpPr/>
              <p:nvPr/>
            </p:nvSpPr>
            <p:spPr>
              <a:xfrm>
                <a:off x="242045" y="486256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86" y="0"/>
                    </a:moveTo>
                    <a:cubicBezTo>
                      <a:pt x="2407" y="0"/>
                      <a:pt x="0" y="4707"/>
                      <a:pt x="0" y="11262"/>
                    </a:cubicBezTo>
                    <a:cubicBezTo>
                      <a:pt x="0" y="16893"/>
                      <a:pt x="2407" y="21600"/>
                      <a:pt x="5286" y="21600"/>
                    </a:cubicBezTo>
                    <a:lnTo>
                      <a:pt x="16314" y="21600"/>
                    </a:lnTo>
                    <a:cubicBezTo>
                      <a:pt x="19193" y="21600"/>
                      <a:pt x="21600" y="16893"/>
                      <a:pt x="21600" y="11262"/>
                    </a:cubicBezTo>
                    <a:cubicBezTo>
                      <a:pt x="21600" y="4707"/>
                      <a:pt x="19193" y="0"/>
                      <a:pt x="1631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6" name="Google Shape;23818;p133"/>
              <p:cNvSpPr/>
              <p:nvPr/>
            </p:nvSpPr>
            <p:spPr>
              <a:xfrm>
                <a:off x="387231" y="486256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58" y="0"/>
                    </a:moveTo>
                    <a:cubicBezTo>
                      <a:pt x="2407" y="0"/>
                      <a:pt x="0" y="4707"/>
                      <a:pt x="0" y="11262"/>
                    </a:cubicBezTo>
                    <a:cubicBezTo>
                      <a:pt x="0" y="16893"/>
                      <a:pt x="2407" y="21600"/>
                      <a:pt x="5758" y="21600"/>
                    </a:cubicBezTo>
                    <a:lnTo>
                      <a:pt x="16329" y="21600"/>
                    </a:lnTo>
                    <a:cubicBezTo>
                      <a:pt x="19208" y="21600"/>
                      <a:pt x="21600" y="16893"/>
                      <a:pt x="21600" y="11262"/>
                    </a:cubicBezTo>
                    <a:cubicBezTo>
                      <a:pt x="21600" y="4707"/>
                      <a:pt x="19208" y="0"/>
                      <a:pt x="1632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7" name="Google Shape;23819;p133"/>
              <p:cNvSpPr/>
              <p:nvPr/>
            </p:nvSpPr>
            <p:spPr>
              <a:xfrm>
                <a:off x="96860" y="583046"/>
                <a:ext cx="9895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4" y="0"/>
                    </a:moveTo>
                    <a:cubicBezTo>
                      <a:pt x="2393" y="0"/>
                      <a:pt x="0" y="4707"/>
                      <a:pt x="0" y="10338"/>
                    </a:cubicBezTo>
                    <a:cubicBezTo>
                      <a:pt x="0" y="16893"/>
                      <a:pt x="2393" y="21600"/>
                      <a:pt x="5274" y="21600"/>
                    </a:cubicBezTo>
                    <a:lnTo>
                      <a:pt x="16326" y="21600"/>
                    </a:lnTo>
                    <a:cubicBezTo>
                      <a:pt x="19207" y="21600"/>
                      <a:pt x="21600" y="16893"/>
                      <a:pt x="21600" y="10338"/>
                    </a:cubicBezTo>
                    <a:cubicBezTo>
                      <a:pt x="21600" y="4707"/>
                      <a:pt x="19207" y="0"/>
                      <a:pt x="16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8" name="Google Shape;23820;p133"/>
              <p:cNvSpPr/>
              <p:nvPr/>
            </p:nvSpPr>
            <p:spPr>
              <a:xfrm>
                <a:off x="242045" y="583046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86" y="0"/>
                    </a:moveTo>
                    <a:cubicBezTo>
                      <a:pt x="2407" y="0"/>
                      <a:pt x="0" y="4707"/>
                      <a:pt x="0" y="10338"/>
                    </a:cubicBezTo>
                    <a:cubicBezTo>
                      <a:pt x="0" y="16893"/>
                      <a:pt x="2407" y="21600"/>
                      <a:pt x="5286" y="21600"/>
                    </a:cubicBezTo>
                    <a:lnTo>
                      <a:pt x="16314" y="21600"/>
                    </a:lnTo>
                    <a:cubicBezTo>
                      <a:pt x="19193" y="21600"/>
                      <a:pt x="21600" y="16893"/>
                      <a:pt x="21600" y="10338"/>
                    </a:cubicBezTo>
                    <a:cubicBezTo>
                      <a:pt x="21600" y="4707"/>
                      <a:pt x="19193" y="0"/>
                      <a:pt x="1631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9" name="Google Shape;23821;p133"/>
              <p:cNvSpPr/>
              <p:nvPr/>
            </p:nvSpPr>
            <p:spPr>
              <a:xfrm>
                <a:off x="387231" y="583046"/>
                <a:ext cx="99026" cy="5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58" y="0"/>
                    </a:moveTo>
                    <a:cubicBezTo>
                      <a:pt x="2407" y="0"/>
                      <a:pt x="0" y="4707"/>
                      <a:pt x="0" y="10338"/>
                    </a:cubicBezTo>
                    <a:cubicBezTo>
                      <a:pt x="0" y="16893"/>
                      <a:pt x="2407" y="21600"/>
                      <a:pt x="5758" y="21600"/>
                    </a:cubicBezTo>
                    <a:lnTo>
                      <a:pt x="16329" y="21600"/>
                    </a:lnTo>
                    <a:cubicBezTo>
                      <a:pt x="19208" y="21600"/>
                      <a:pt x="21600" y="16893"/>
                      <a:pt x="21600" y="10338"/>
                    </a:cubicBezTo>
                    <a:cubicBezTo>
                      <a:pt x="21600" y="4707"/>
                      <a:pt x="19208" y="0"/>
                      <a:pt x="1632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1" name="Google Shape;23693;p133"/>
            <p:cNvSpPr/>
            <p:nvPr/>
          </p:nvSpPr>
          <p:spPr>
            <a:xfrm>
              <a:off x="3391030" y="0"/>
              <a:ext cx="1078340" cy="95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3613" y="4000"/>
                  </a:moveTo>
                  <a:cubicBezTo>
                    <a:pt x="3954" y="4000"/>
                    <a:pt x="4236" y="4307"/>
                    <a:pt x="4236" y="4676"/>
                  </a:cubicBezTo>
                  <a:cubicBezTo>
                    <a:pt x="4236" y="5045"/>
                    <a:pt x="3954" y="5354"/>
                    <a:pt x="3613" y="5354"/>
                  </a:cubicBezTo>
                  <a:cubicBezTo>
                    <a:pt x="3273" y="5354"/>
                    <a:pt x="2989" y="5045"/>
                    <a:pt x="2989" y="4676"/>
                  </a:cubicBezTo>
                  <a:cubicBezTo>
                    <a:pt x="3047" y="4307"/>
                    <a:pt x="3273" y="4000"/>
                    <a:pt x="3613" y="4000"/>
                  </a:cubicBezTo>
                  <a:close/>
                  <a:moveTo>
                    <a:pt x="17447" y="4000"/>
                  </a:moveTo>
                  <a:cubicBezTo>
                    <a:pt x="17787" y="4000"/>
                    <a:pt x="18069" y="4307"/>
                    <a:pt x="18069" y="4676"/>
                  </a:cubicBezTo>
                  <a:cubicBezTo>
                    <a:pt x="18069" y="5045"/>
                    <a:pt x="17787" y="5354"/>
                    <a:pt x="17447" y="5354"/>
                  </a:cubicBezTo>
                  <a:cubicBezTo>
                    <a:pt x="17049" y="5354"/>
                    <a:pt x="16766" y="5045"/>
                    <a:pt x="16766" y="4676"/>
                  </a:cubicBezTo>
                  <a:cubicBezTo>
                    <a:pt x="16766" y="4307"/>
                    <a:pt x="17049" y="4000"/>
                    <a:pt x="17447" y="4000"/>
                  </a:cubicBezTo>
                  <a:close/>
                  <a:moveTo>
                    <a:pt x="3613" y="7263"/>
                  </a:moveTo>
                  <a:lnTo>
                    <a:pt x="5597" y="10769"/>
                  </a:lnTo>
                  <a:lnTo>
                    <a:pt x="1629" y="10769"/>
                  </a:lnTo>
                  <a:lnTo>
                    <a:pt x="3613" y="7263"/>
                  </a:lnTo>
                  <a:close/>
                  <a:moveTo>
                    <a:pt x="17447" y="7263"/>
                  </a:moveTo>
                  <a:lnTo>
                    <a:pt x="19430" y="10769"/>
                  </a:lnTo>
                  <a:lnTo>
                    <a:pt x="15462" y="10769"/>
                  </a:lnTo>
                  <a:lnTo>
                    <a:pt x="17447" y="7263"/>
                  </a:lnTo>
                  <a:close/>
                  <a:moveTo>
                    <a:pt x="6108" y="12122"/>
                  </a:moveTo>
                  <a:cubicBezTo>
                    <a:pt x="6163" y="13601"/>
                    <a:pt x="5030" y="14832"/>
                    <a:pt x="3613" y="14832"/>
                  </a:cubicBezTo>
                  <a:cubicBezTo>
                    <a:pt x="2251" y="14832"/>
                    <a:pt x="1118" y="13601"/>
                    <a:pt x="1118" y="12122"/>
                  </a:cubicBezTo>
                  <a:close/>
                  <a:moveTo>
                    <a:pt x="19883" y="12122"/>
                  </a:moveTo>
                  <a:cubicBezTo>
                    <a:pt x="19883" y="13601"/>
                    <a:pt x="18749" y="14832"/>
                    <a:pt x="17447" y="14832"/>
                  </a:cubicBezTo>
                  <a:cubicBezTo>
                    <a:pt x="16086" y="14832"/>
                    <a:pt x="14952" y="13601"/>
                    <a:pt x="14952" y="12122"/>
                  </a:cubicBezTo>
                  <a:close/>
                  <a:moveTo>
                    <a:pt x="10529" y="1293"/>
                  </a:moveTo>
                  <a:cubicBezTo>
                    <a:pt x="10927" y="1293"/>
                    <a:pt x="11209" y="1600"/>
                    <a:pt x="11209" y="1969"/>
                  </a:cubicBezTo>
                  <a:lnTo>
                    <a:pt x="11209" y="17539"/>
                  </a:lnTo>
                  <a:lnTo>
                    <a:pt x="9907" y="17539"/>
                  </a:lnTo>
                  <a:lnTo>
                    <a:pt x="9907" y="1969"/>
                  </a:lnTo>
                  <a:cubicBezTo>
                    <a:pt x="9907" y="1600"/>
                    <a:pt x="10189" y="1293"/>
                    <a:pt x="10529" y="1293"/>
                  </a:cubicBezTo>
                  <a:close/>
                  <a:moveTo>
                    <a:pt x="14328" y="18893"/>
                  </a:moveTo>
                  <a:cubicBezTo>
                    <a:pt x="14668" y="18893"/>
                    <a:pt x="14952" y="19199"/>
                    <a:pt x="14952" y="19570"/>
                  </a:cubicBezTo>
                  <a:lnTo>
                    <a:pt x="14952" y="20309"/>
                  </a:lnTo>
                  <a:lnTo>
                    <a:pt x="6163" y="20309"/>
                  </a:lnTo>
                  <a:lnTo>
                    <a:pt x="6163" y="19570"/>
                  </a:lnTo>
                  <a:cubicBezTo>
                    <a:pt x="6163" y="19199"/>
                    <a:pt x="6448" y="18893"/>
                    <a:pt x="6788" y="18893"/>
                  </a:cubicBezTo>
                  <a:close/>
                  <a:moveTo>
                    <a:pt x="10643" y="0"/>
                  </a:moveTo>
                  <a:cubicBezTo>
                    <a:pt x="9566" y="0"/>
                    <a:pt x="8773" y="924"/>
                    <a:pt x="8773" y="1969"/>
                  </a:cubicBezTo>
                  <a:lnTo>
                    <a:pt x="8773" y="2278"/>
                  </a:lnTo>
                  <a:cubicBezTo>
                    <a:pt x="7070" y="3262"/>
                    <a:pt x="6504" y="3692"/>
                    <a:pt x="5427" y="3815"/>
                  </a:cubicBezTo>
                  <a:cubicBezTo>
                    <a:pt x="5143" y="3139"/>
                    <a:pt x="4520" y="2584"/>
                    <a:pt x="3727" y="2584"/>
                  </a:cubicBezTo>
                  <a:cubicBezTo>
                    <a:pt x="3047" y="2584"/>
                    <a:pt x="2422" y="3077"/>
                    <a:pt x="2024" y="3754"/>
                  </a:cubicBezTo>
                  <a:cubicBezTo>
                    <a:pt x="1629" y="3692"/>
                    <a:pt x="1175" y="3508"/>
                    <a:pt x="835" y="3385"/>
                  </a:cubicBezTo>
                  <a:cubicBezTo>
                    <a:pt x="743" y="3334"/>
                    <a:pt x="653" y="3313"/>
                    <a:pt x="565" y="3313"/>
                  </a:cubicBezTo>
                  <a:cubicBezTo>
                    <a:pt x="329" y="3313"/>
                    <a:pt x="124" y="3483"/>
                    <a:pt x="41" y="3754"/>
                  </a:cubicBezTo>
                  <a:cubicBezTo>
                    <a:pt x="-72" y="4123"/>
                    <a:pt x="41" y="4493"/>
                    <a:pt x="437" y="4616"/>
                  </a:cubicBezTo>
                  <a:cubicBezTo>
                    <a:pt x="891" y="4799"/>
                    <a:pt x="1402" y="4985"/>
                    <a:pt x="1969" y="5108"/>
                  </a:cubicBezTo>
                  <a:cubicBezTo>
                    <a:pt x="2138" y="5661"/>
                    <a:pt x="2422" y="6153"/>
                    <a:pt x="2818" y="6399"/>
                  </a:cubicBezTo>
                  <a:lnTo>
                    <a:pt x="155" y="11138"/>
                  </a:lnTo>
                  <a:cubicBezTo>
                    <a:pt x="41" y="11200"/>
                    <a:pt x="41" y="11384"/>
                    <a:pt x="41" y="11507"/>
                  </a:cubicBezTo>
                  <a:lnTo>
                    <a:pt x="41" y="12185"/>
                  </a:lnTo>
                  <a:cubicBezTo>
                    <a:pt x="41" y="14463"/>
                    <a:pt x="1742" y="16308"/>
                    <a:pt x="3840" y="16308"/>
                  </a:cubicBezTo>
                  <a:cubicBezTo>
                    <a:pt x="5881" y="16308"/>
                    <a:pt x="7581" y="14463"/>
                    <a:pt x="7581" y="12185"/>
                  </a:cubicBezTo>
                  <a:lnTo>
                    <a:pt x="7581" y="11507"/>
                  </a:lnTo>
                  <a:cubicBezTo>
                    <a:pt x="7581" y="11384"/>
                    <a:pt x="7581" y="11261"/>
                    <a:pt x="7524" y="11138"/>
                  </a:cubicBezTo>
                  <a:lnTo>
                    <a:pt x="4803" y="6399"/>
                  </a:lnTo>
                  <a:cubicBezTo>
                    <a:pt x="5256" y="6216"/>
                    <a:pt x="5541" y="5723"/>
                    <a:pt x="5654" y="5169"/>
                  </a:cubicBezTo>
                  <a:cubicBezTo>
                    <a:pt x="6844" y="4985"/>
                    <a:pt x="7524" y="4553"/>
                    <a:pt x="8829" y="3815"/>
                  </a:cubicBezTo>
                  <a:lnTo>
                    <a:pt x="8829" y="17539"/>
                  </a:lnTo>
                  <a:lnTo>
                    <a:pt x="7015" y="17539"/>
                  </a:lnTo>
                  <a:cubicBezTo>
                    <a:pt x="5937" y="17539"/>
                    <a:pt x="5143" y="18400"/>
                    <a:pt x="5143" y="19508"/>
                  </a:cubicBezTo>
                  <a:lnTo>
                    <a:pt x="5143" y="20924"/>
                  </a:lnTo>
                  <a:cubicBezTo>
                    <a:pt x="5143" y="21293"/>
                    <a:pt x="5427" y="21600"/>
                    <a:pt x="5768" y="21600"/>
                  </a:cubicBezTo>
                  <a:lnTo>
                    <a:pt x="15802" y="21600"/>
                  </a:lnTo>
                  <a:cubicBezTo>
                    <a:pt x="16142" y="21600"/>
                    <a:pt x="16426" y="21293"/>
                    <a:pt x="16426" y="20924"/>
                  </a:cubicBezTo>
                  <a:lnTo>
                    <a:pt x="16426" y="19508"/>
                  </a:lnTo>
                  <a:cubicBezTo>
                    <a:pt x="16426" y="18338"/>
                    <a:pt x="15575" y="17539"/>
                    <a:pt x="14555" y="17539"/>
                  </a:cubicBezTo>
                  <a:lnTo>
                    <a:pt x="12683" y="17539"/>
                  </a:lnTo>
                  <a:lnTo>
                    <a:pt x="12683" y="3815"/>
                  </a:lnTo>
                  <a:cubicBezTo>
                    <a:pt x="13988" y="4553"/>
                    <a:pt x="14726" y="4985"/>
                    <a:pt x="15915" y="5169"/>
                  </a:cubicBezTo>
                  <a:cubicBezTo>
                    <a:pt x="16086" y="5723"/>
                    <a:pt x="16369" y="6092"/>
                    <a:pt x="16766" y="6399"/>
                  </a:cubicBezTo>
                  <a:lnTo>
                    <a:pt x="14101" y="11138"/>
                  </a:lnTo>
                  <a:cubicBezTo>
                    <a:pt x="13988" y="11200"/>
                    <a:pt x="13988" y="11384"/>
                    <a:pt x="13988" y="11507"/>
                  </a:cubicBezTo>
                  <a:lnTo>
                    <a:pt x="13988" y="12185"/>
                  </a:lnTo>
                  <a:cubicBezTo>
                    <a:pt x="13988" y="14463"/>
                    <a:pt x="15688" y="16308"/>
                    <a:pt x="17787" y="16308"/>
                  </a:cubicBezTo>
                  <a:cubicBezTo>
                    <a:pt x="19827" y="16308"/>
                    <a:pt x="21528" y="14463"/>
                    <a:pt x="21528" y="12185"/>
                  </a:cubicBezTo>
                  <a:lnTo>
                    <a:pt x="21528" y="11507"/>
                  </a:lnTo>
                  <a:cubicBezTo>
                    <a:pt x="21528" y="11384"/>
                    <a:pt x="21528" y="11261"/>
                    <a:pt x="21472" y="11138"/>
                  </a:cubicBezTo>
                  <a:lnTo>
                    <a:pt x="18749" y="6399"/>
                  </a:lnTo>
                  <a:cubicBezTo>
                    <a:pt x="18863" y="6153"/>
                    <a:pt x="19147" y="5661"/>
                    <a:pt x="19261" y="5108"/>
                  </a:cubicBezTo>
                  <a:cubicBezTo>
                    <a:pt x="19770" y="4985"/>
                    <a:pt x="20338" y="4799"/>
                    <a:pt x="20848" y="4616"/>
                  </a:cubicBezTo>
                  <a:cubicBezTo>
                    <a:pt x="21188" y="4430"/>
                    <a:pt x="21301" y="4061"/>
                    <a:pt x="21188" y="3754"/>
                  </a:cubicBezTo>
                  <a:cubicBezTo>
                    <a:pt x="21064" y="3483"/>
                    <a:pt x="20848" y="3313"/>
                    <a:pt x="20630" y="3313"/>
                  </a:cubicBezTo>
                  <a:cubicBezTo>
                    <a:pt x="20551" y="3313"/>
                    <a:pt x="20470" y="3334"/>
                    <a:pt x="20394" y="3385"/>
                  </a:cubicBezTo>
                  <a:cubicBezTo>
                    <a:pt x="19941" y="3508"/>
                    <a:pt x="19601" y="3692"/>
                    <a:pt x="19203" y="3754"/>
                  </a:cubicBezTo>
                  <a:cubicBezTo>
                    <a:pt x="18920" y="3077"/>
                    <a:pt x="18296" y="2584"/>
                    <a:pt x="17502" y="2584"/>
                  </a:cubicBezTo>
                  <a:cubicBezTo>
                    <a:pt x="16709" y="2584"/>
                    <a:pt x="16086" y="3077"/>
                    <a:pt x="15802" y="3815"/>
                  </a:cubicBezTo>
                  <a:cubicBezTo>
                    <a:pt x="14726" y="3569"/>
                    <a:pt x="14157" y="3200"/>
                    <a:pt x="12456" y="2278"/>
                  </a:cubicBezTo>
                  <a:lnTo>
                    <a:pt x="12456" y="1969"/>
                  </a:lnTo>
                  <a:cubicBezTo>
                    <a:pt x="12456" y="801"/>
                    <a:pt x="11607" y="0"/>
                    <a:pt x="10643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Google Shape;23206;p132"/>
            <p:cNvSpPr/>
            <p:nvPr/>
          </p:nvSpPr>
          <p:spPr>
            <a:xfrm>
              <a:off x="0" y="0"/>
              <a:ext cx="1532709" cy="81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5760" y="1708"/>
                  </a:moveTo>
                  <a:lnTo>
                    <a:pt x="19715" y="5690"/>
                  </a:lnTo>
                  <a:lnTo>
                    <a:pt x="5708" y="19838"/>
                  </a:lnTo>
                  <a:lnTo>
                    <a:pt x="1752" y="15857"/>
                  </a:lnTo>
                  <a:lnTo>
                    <a:pt x="4211" y="13383"/>
                  </a:lnTo>
                  <a:lnTo>
                    <a:pt x="5708" y="14836"/>
                  </a:lnTo>
                  <a:cubicBezTo>
                    <a:pt x="5842" y="14969"/>
                    <a:pt x="6015" y="15038"/>
                    <a:pt x="6188" y="15038"/>
                  </a:cubicBezTo>
                  <a:cubicBezTo>
                    <a:pt x="6363" y="15038"/>
                    <a:pt x="6536" y="14969"/>
                    <a:pt x="6670" y="14836"/>
                  </a:cubicBezTo>
                  <a:cubicBezTo>
                    <a:pt x="6938" y="14566"/>
                    <a:pt x="6938" y="14136"/>
                    <a:pt x="6670" y="13813"/>
                  </a:cubicBezTo>
                  <a:lnTo>
                    <a:pt x="5226" y="12360"/>
                  </a:lnTo>
                  <a:lnTo>
                    <a:pt x="7045" y="10531"/>
                  </a:lnTo>
                  <a:lnTo>
                    <a:pt x="8488" y="12037"/>
                  </a:lnTo>
                  <a:cubicBezTo>
                    <a:pt x="8622" y="12172"/>
                    <a:pt x="8809" y="12239"/>
                    <a:pt x="8995" y="12239"/>
                  </a:cubicBezTo>
                  <a:cubicBezTo>
                    <a:pt x="9184" y="12239"/>
                    <a:pt x="9370" y="12172"/>
                    <a:pt x="9504" y="12037"/>
                  </a:cubicBezTo>
                  <a:cubicBezTo>
                    <a:pt x="9771" y="11769"/>
                    <a:pt x="9771" y="11284"/>
                    <a:pt x="9504" y="11016"/>
                  </a:cubicBezTo>
                  <a:lnTo>
                    <a:pt x="8008" y="9563"/>
                  </a:lnTo>
                  <a:lnTo>
                    <a:pt x="9825" y="7734"/>
                  </a:lnTo>
                  <a:lnTo>
                    <a:pt x="11322" y="9187"/>
                  </a:lnTo>
                  <a:cubicBezTo>
                    <a:pt x="11456" y="9320"/>
                    <a:pt x="11629" y="9389"/>
                    <a:pt x="11802" y="9389"/>
                  </a:cubicBezTo>
                  <a:cubicBezTo>
                    <a:pt x="11977" y="9389"/>
                    <a:pt x="12150" y="9320"/>
                    <a:pt x="12284" y="9187"/>
                  </a:cubicBezTo>
                  <a:cubicBezTo>
                    <a:pt x="12552" y="8917"/>
                    <a:pt x="12552" y="8487"/>
                    <a:pt x="12284" y="8217"/>
                  </a:cubicBezTo>
                  <a:lnTo>
                    <a:pt x="10840" y="6711"/>
                  </a:lnTo>
                  <a:lnTo>
                    <a:pt x="12659" y="4882"/>
                  </a:lnTo>
                  <a:lnTo>
                    <a:pt x="14102" y="6388"/>
                  </a:lnTo>
                  <a:cubicBezTo>
                    <a:pt x="14236" y="6523"/>
                    <a:pt x="14422" y="6590"/>
                    <a:pt x="14609" y="6590"/>
                  </a:cubicBezTo>
                  <a:cubicBezTo>
                    <a:pt x="14797" y="6590"/>
                    <a:pt x="14984" y="6523"/>
                    <a:pt x="15118" y="6388"/>
                  </a:cubicBezTo>
                  <a:cubicBezTo>
                    <a:pt x="15385" y="6120"/>
                    <a:pt x="15385" y="5635"/>
                    <a:pt x="15118" y="5367"/>
                  </a:cubicBezTo>
                  <a:lnTo>
                    <a:pt x="13621" y="3914"/>
                  </a:lnTo>
                  <a:lnTo>
                    <a:pt x="15760" y="1708"/>
                  </a:lnTo>
                  <a:close/>
                  <a:moveTo>
                    <a:pt x="15812" y="0"/>
                  </a:moveTo>
                  <a:cubicBezTo>
                    <a:pt x="15639" y="0"/>
                    <a:pt x="15466" y="67"/>
                    <a:pt x="15332" y="202"/>
                  </a:cubicBezTo>
                  <a:lnTo>
                    <a:pt x="12231" y="3268"/>
                  </a:lnTo>
                  <a:lnTo>
                    <a:pt x="12016" y="3484"/>
                  </a:lnTo>
                  <a:lnTo>
                    <a:pt x="9450" y="6120"/>
                  </a:lnTo>
                  <a:lnTo>
                    <a:pt x="9236" y="6281"/>
                  </a:lnTo>
                  <a:lnTo>
                    <a:pt x="6402" y="9132"/>
                  </a:lnTo>
                  <a:lnTo>
                    <a:pt x="3836" y="11769"/>
                  </a:lnTo>
                  <a:lnTo>
                    <a:pt x="3622" y="11984"/>
                  </a:lnTo>
                  <a:lnTo>
                    <a:pt x="201" y="15374"/>
                  </a:lnTo>
                  <a:cubicBezTo>
                    <a:pt x="-67" y="15642"/>
                    <a:pt x="-67" y="16127"/>
                    <a:pt x="201" y="16395"/>
                  </a:cubicBezTo>
                  <a:lnTo>
                    <a:pt x="5173" y="21398"/>
                  </a:lnTo>
                  <a:cubicBezTo>
                    <a:pt x="5308" y="21533"/>
                    <a:pt x="5481" y="21600"/>
                    <a:pt x="5654" y="21600"/>
                  </a:cubicBezTo>
                  <a:cubicBezTo>
                    <a:pt x="5829" y="21600"/>
                    <a:pt x="6002" y="21533"/>
                    <a:pt x="6136" y="21398"/>
                  </a:cubicBezTo>
                  <a:lnTo>
                    <a:pt x="21212" y="6228"/>
                  </a:lnTo>
                  <a:cubicBezTo>
                    <a:pt x="21533" y="5905"/>
                    <a:pt x="21533" y="5420"/>
                    <a:pt x="21267" y="5152"/>
                  </a:cubicBezTo>
                  <a:lnTo>
                    <a:pt x="16294" y="202"/>
                  </a:lnTo>
                  <a:cubicBezTo>
                    <a:pt x="16160" y="67"/>
                    <a:pt x="15987" y="0"/>
                    <a:pt x="1581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24" name="الاعمار والاطوال والاوزان والكميات…"/>
          <p:cNvSpPr txBox="1"/>
          <p:nvPr/>
        </p:nvSpPr>
        <p:spPr>
          <a:xfrm>
            <a:off x="6360065" y="5865590"/>
            <a:ext cx="11812619" cy="370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6700">
                <a:solidFill>
                  <a:srgbClr val="0042A9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الاعمار والاطوال والاوزان والكميات</a:t>
            </a:r>
          </a:p>
          <a:p>
            <a:pPr defTabSz="825500" rtl="0">
              <a:defRPr sz="6700">
                <a:solidFill>
                  <a:srgbClr val="0042A9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الربح والخسارة </a:t>
            </a:r>
          </a:p>
          <a:p>
            <a:pPr defTabSz="825500" rtl="0">
              <a:defRPr sz="6700">
                <a:solidFill>
                  <a:srgbClr val="0042A9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والمسافات فوق البحر وتحت البحر وغيرها </a:t>
            </a:r>
          </a:p>
        </p:txBody>
      </p:sp>
      <p:pic>
        <p:nvPicPr>
          <p:cNvPr id="825" name="IMG_0535.jpeg" descr="IMG_0535.jpeg"/>
          <p:cNvPicPr>
            <a:picLocks noChangeAspect="1"/>
          </p:cNvPicPr>
          <p:nvPr/>
        </p:nvPicPr>
        <p:blipFill>
          <a:blip r:embed="rId6">
            <a:extLst/>
          </a:blip>
          <a:srcRect l="6603" t="11309" r="5442" b="53148"/>
          <a:stretch>
            <a:fillRect/>
          </a:stretch>
        </p:blipFill>
        <p:spPr>
          <a:xfrm>
            <a:off x="13447521" y="2961775"/>
            <a:ext cx="4661736" cy="1166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365" fill="norm" stroke="1" extrusionOk="0">
                <a:moveTo>
                  <a:pt x="13772" y="0"/>
                </a:moveTo>
                <a:cubicBezTo>
                  <a:pt x="13720" y="0"/>
                  <a:pt x="13678" y="159"/>
                  <a:pt x="13678" y="356"/>
                </a:cubicBezTo>
                <a:cubicBezTo>
                  <a:pt x="13678" y="553"/>
                  <a:pt x="13696" y="712"/>
                  <a:pt x="13718" y="712"/>
                </a:cubicBezTo>
                <a:cubicBezTo>
                  <a:pt x="13739" y="712"/>
                  <a:pt x="13782" y="553"/>
                  <a:pt x="13812" y="356"/>
                </a:cubicBezTo>
                <a:cubicBezTo>
                  <a:pt x="13843" y="159"/>
                  <a:pt x="13824" y="0"/>
                  <a:pt x="13772" y="0"/>
                </a:cubicBezTo>
                <a:close/>
                <a:moveTo>
                  <a:pt x="15964" y="109"/>
                </a:moveTo>
                <a:cubicBezTo>
                  <a:pt x="15660" y="144"/>
                  <a:pt x="15660" y="146"/>
                  <a:pt x="15674" y="1788"/>
                </a:cubicBezTo>
                <a:cubicBezTo>
                  <a:pt x="15683" y="2694"/>
                  <a:pt x="15758" y="3855"/>
                  <a:pt x="15842" y="4368"/>
                </a:cubicBezTo>
                <a:cubicBezTo>
                  <a:pt x="15974" y="5179"/>
                  <a:pt x="15978" y="5360"/>
                  <a:pt x="15865" y="5734"/>
                </a:cubicBezTo>
                <a:cubicBezTo>
                  <a:pt x="15704" y="6270"/>
                  <a:pt x="15465" y="5940"/>
                  <a:pt x="15465" y="5182"/>
                </a:cubicBezTo>
                <a:cubicBezTo>
                  <a:pt x="15465" y="4871"/>
                  <a:pt x="15324" y="4380"/>
                  <a:pt x="15152" y="4092"/>
                </a:cubicBezTo>
                <a:cubicBezTo>
                  <a:pt x="14953" y="3759"/>
                  <a:pt x="14839" y="3324"/>
                  <a:pt x="14839" y="2900"/>
                </a:cubicBezTo>
                <a:cubicBezTo>
                  <a:pt x="14839" y="1932"/>
                  <a:pt x="14608" y="1315"/>
                  <a:pt x="14326" y="1526"/>
                </a:cubicBezTo>
                <a:cubicBezTo>
                  <a:pt x="14190" y="1627"/>
                  <a:pt x="14000" y="1583"/>
                  <a:pt x="13901" y="1432"/>
                </a:cubicBezTo>
                <a:cubicBezTo>
                  <a:pt x="13687" y="1102"/>
                  <a:pt x="13410" y="1940"/>
                  <a:pt x="13410" y="2914"/>
                </a:cubicBezTo>
                <a:cubicBezTo>
                  <a:pt x="13410" y="3289"/>
                  <a:pt x="13259" y="3953"/>
                  <a:pt x="13057" y="4462"/>
                </a:cubicBezTo>
                <a:cubicBezTo>
                  <a:pt x="12788" y="5142"/>
                  <a:pt x="12689" y="5662"/>
                  <a:pt x="12644" y="6636"/>
                </a:cubicBezTo>
                <a:cubicBezTo>
                  <a:pt x="12540" y="8850"/>
                  <a:pt x="12654" y="10063"/>
                  <a:pt x="13466" y="15291"/>
                </a:cubicBezTo>
                <a:cubicBezTo>
                  <a:pt x="14321" y="20793"/>
                  <a:pt x="14384" y="20982"/>
                  <a:pt x="14932" y="19848"/>
                </a:cubicBezTo>
                <a:cubicBezTo>
                  <a:pt x="15415" y="18848"/>
                  <a:pt x="15372" y="17994"/>
                  <a:pt x="14624" y="13584"/>
                </a:cubicBezTo>
                <a:cubicBezTo>
                  <a:pt x="14251" y="11385"/>
                  <a:pt x="13969" y="9442"/>
                  <a:pt x="13996" y="9266"/>
                </a:cubicBezTo>
                <a:cubicBezTo>
                  <a:pt x="14023" y="9091"/>
                  <a:pt x="14321" y="8947"/>
                  <a:pt x="14659" y="8947"/>
                </a:cubicBezTo>
                <a:cubicBezTo>
                  <a:pt x="15256" y="8947"/>
                  <a:pt x="15554" y="8456"/>
                  <a:pt x="15554" y="7471"/>
                </a:cubicBezTo>
                <a:cubicBezTo>
                  <a:pt x="15554" y="7278"/>
                  <a:pt x="15674" y="6950"/>
                  <a:pt x="15822" y="6745"/>
                </a:cubicBezTo>
                <a:cubicBezTo>
                  <a:pt x="15969" y="6539"/>
                  <a:pt x="16091" y="6150"/>
                  <a:pt x="16091" y="5880"/>
                </a:cubicBezTo>
                <a:cubicBezTo>
                  <a:pt x="16091" y="5610"/>
                  <a:pt x="16175" y="4786"/>
                  <a:pt x="16279" y="4048"/>
                </a:cubicBezTo>
                <a:cubicBezTo>
                  <a:pt x="16426" y="3001"/>
                  <a:pt x="16445" y="2566"/>
                  <a:pt x="16368" y="2071"/>
                </a:cubicBezTo>
                <a:cubicBezTo>
                  <a:pt x="16314" y="1723"/>
                  <a:pt x="16270" y="1133"/>
                  <a:pt x="16270" y="756"/>
                </a:cubicBezTo>
                <a:cubicBezTo>
                  <a:pt x="16270" y="208"/>
                  <a:pt x="16208" y="81"/>
                  <a:pt x="15964" y="109"/>
                </a:cubicBezTo>
                <a:close/>
                <a:moveTo>
                  <a:pt x="19056" y="443"/>
                </a:moveTo>
                <a:cubicBezTo>
                  <a:pt x="18999" y="436"/>
                  <a:pt x="18951" y="761"/>
                  <a:pt x="18951" y="1424"/>
                </a:cubicBezTo>
                <a:cubicBezTo>
                  <a:pt x="18951" y="2044"/>
                  <a:pt x="18907" y="2873"/>
                  <a:pt x="18854" y="3271"/>
                </a:cubicBezTo>
                <a:cubicBezTo>
                  <a:pt x="18780" y="3828"/>
                  <a:pt x="18789" y="4140"/>
                  <a:pt x="18898" y="4622"/>
                </a:cubicBezTo>
                <a:cubicBezTo>
                  <a:pt x="19079" y="5421"/>
                  <a:pt x="19080" y="6403"/>
                  <a:pt x="18900" y="6679"/>
                </a:cubicBezTo>
                <a:cubicBezTo>
                  <a:pt x="18706" y="6977"/>
                  <a:pt x="18594" y="6429"/>
                  <a:pt x="18401" y="4237"/>
                </a:cubicBezTo>
                <a:cubicBezTo>
                  <a:pt x="18190" y="1838"/>
                  <a:pt x="18048" y="1233"/>
                  <a:pt x="17813" y="1737"/>
                </a:cubicBezTo>
                <a:cubicBezTo>
                  <a:pt x="17682" y="2017"/>
                  <a:pt x="17590" y="1982"/>
                  <a:pt x="17451" y="1592"/>
                </a:cubicBezTo>
                <a:cubicBezTo>
                  <a:pt x="17281" y="1115"/>
                  <a:pt x="17250" y="1141"/>
                  <a:pt x="17123" y="1868"/>
                </a:cubicBezTo>
                <a:cubicBezTo>
                  <a:pt x="17046" y="2307"/>
                  <a:pt x="16985" y="2940"/>
                  <a:pt x="16985" y="3278"/>
                </a:cubicBezTo>
                <a:cubicBezTo>
                  <a:pt x="16985" y="3616"/>
                  <a:pt x="16943" y="3992"/>
                  <a:pt x="16894" y="4114"/>
                </a:cubicBezTo>
                <a:cubicBezTo>
                  <a:pt x="16758" y="4450"/>
                  <a:pt x="16775" y="19772"/>
                  <a:pt x="16912" y="20321"/>
                </a:cubicBezTo>
                <a:cubicBezTo>
                  <a:pt x="17040" y="20832"/>
                  <a:pt x="18129" y="20893"/>
                  <a:pt x="18325" y="20401"/>
                </a:cubicBezTo>
                <a:cubicBezTo>
                  <a:pt x="18432" y="20129"/>
                  <a:pt x="18467" y="18853"/>
                  <a:pt x="18503" y="13918"/>
                </a:cubicBezTo>
                <a:lnTo>
                  <a:pt x="18548" y="7769"/>
                </a:lnTo>
                <a:lnTo>
                  <a:pt x="18800" y="7668"/>
                </a:lnTo>
                <a:cubicBezTo>
                  <a:pt x="19074" y="7551"/>
                  <a:pt x="19308" y="6938"/>
                  <a:pt x="19308" y="6330"/>
                </a:cubicBezTo>
                <a:cubicBezTo>
                  <a:pt x="19308" y="6119"/>
                  <a:pt x="19413" y="5505"/>
                  <a:pt x="19541" y="4971"/>
                </a:cubicBezTo>
                <a:cubicBezTo>
                  <a:pt x="19810" y="3846"/>
                  <a:pt x="19772" y="2614"/>
                  <a:pt x="19464" y="2435"/>
                </a:cubicBezTo>
                <a:cubicBezTo>
                  <a:pt x="19346" y="2366"/>
                  <a:pt x="19251" y="1993"/>
                  <a:pt x="19220" y="1461"/>
                </a:cubicBezTo>
                <a:cubicBezTo>
                  <a:pt x="19181" y="793"/>
                  <a:pt x="19114" y="450"/>
                  <a:pt x="19056" y="443"/>
                </a:cubicBezTo>
                <a:close/>
                <a:moveTo>
                  <a:pt x="5987" y="712"/>
                </a:moveTo>
                <a:cubicBezTo>
                  <a:pt x="5936" y="712"/>
                  <a:pt x="5905" y="993"/>
                  <a:pt x="5920" y="1330"/>
                </a:cubicBezTo>
                <a:cubicBezTo>
                  <a:pt x="5959" y="2253"/>
                  <a:pt x="5647" y="2355"/>
                  <a:pt x="5563" y="1446"/>
                </a:cubicBezTo>
                <a:cubicBezTo>
                  <a:pt x="5496" y="721"/>
                  <a:pt x="5486" y="735"/>
                  <a:pt x="5290" y="1795"/>
                </a:cubicBezTo>
                <a:cubicBezTo>
                  <a:pt x="5178" y="2402"/>
                  <a:pt x="5099" y="3265"/>
                  <a:pt x="5113" y="3714"/>
                </a:cubicBezTo>
                <a:cubicBezTo>
                  <a:pt x="5129" y="4198"/>
                  <a:pt x="5042" y="4996"/>
                  <a:pt x="4899" y="5676"/>
                </a:cubicBezTo>
                <a:cubicBezTo>
                  <a:pt x="4399" y="8051"/>
                  <a:pt x="4425" y="10967"/>
                  <a:pt x="4957" y="12363"/>
                </a:cubicBezTo>
                <a:lnTo>
                  <a:pt x="5188" y="12966"/>
                </a:lnTo>
                <a:lnTo>
                  <a:pt x="4875" y="14354"/>
                </a:lnTo>
                <a:cubicBezTo>
                  <a:pt x="4628" y="15447"/>
                  <a:pt x="4562" y="16050"/>
                  <a:pt x="4562" y="17159"/>
                </a:cubicBezTo>
                <a:cubicBezTo>
                  <a:pt x="4562" y="18848"/>
                  <a:pt x="4841" y="20322"/>
                  <a:pt x="5288" y="20997"/>
                </a:cubicBezTo>
                <a:cubicBezTo>
                  <a:pt x="5687" y="21600"/>
                  <a:pt x="6691" y="21426"/>
                  <a:pt x="6801" y="20735"/>
                </a:cubicBezTo>
                <a:cubicBezTo>
                  <a:pt x="6846" y="20450"/>
                  <a:pt x="6884" y="19529"/>
                  <a:pt x="6884" y="18693"/>
                </a:cubicBezTo>
                <a:cubicBezTo>
                  <a:pt x="6886" y="17198"/>
                  <a:pt x="6880" y="17174"/>
                  <a:pt x="6579" y="17174"/>
                </a:cubicBezTo>
                <a:cubicBezTo>
                  <a:pt x="6122" y="17174"/>
                  <a:pt x="5812" y="16596"/>
                  <a:pt x="5812" y="15742"/>
                </a:cubicBezTo>
                <a:cubicBezTo>
                  <a:pt x="5812" y="14951"/>
                  <a:pt x="6116" y="14310"/>
                  <a:pt x="6489" y="14310"/>
                </a:cubicBezTo>
                <a:cubicBezTo>
                  <a:pt x="6684" y="14310"/>
                  <a:pt x="6706" y="14156"/>
                  <a:pt x="6706" y="12879"/>
                </a:cubicBezTo>
                <a:lnTo>
                  <a:pt x="6706" y="11447"/>
                </a:lnTo>
                <a:lnTo>
                  <a:pt x="6273" y="11447"/>
                </a:lnTo>
                <a:cubicBezTo>
                  <a:pt x="5960" y="11447"/>
                  <a:pt x="5797" y="11260"/>
                  <a:pt x="5685" y="10764"/>
                </a:cubicBezTo>
                <a:cubicBezTo>
                  <a:pt x="5429" y="9634"/>
                  <a:pt x="5627" y="8704"/>
                  <a:pt x="6189" y="8394"/>
                </a:cubicBezTo>
                <a:cubicBezTo>
                  <a:pt x="6447" y="8252"/>
                  <a:pt x="6700" y="7926"/>
                  <a:pt x="6750" y="7668"/>
                </a:cubicBezTo>
                <a:cubicBezTo>
                  <a:pt x="6800" y="7409"/>
                  <a:pt x="6959" y="7148"/>
                  <a:pt x="7105" y="7086"/>
                </a:cubicBezTo>
                <a:cubicBezTo>
                  <a:pt x="7315" y="6997"/>
                  <a:pt x="7383" y="6755"/>
                  <a:pt x="7434" y="5901"/>
                </a:cubicBezTo>
                <a:cubicBezTo>
                  <a:pt x="7470" y="5311"/>
                  <a:pt x="7544" y="4129"/>
                  <a:pt x="7598" y="3271"/>
                </a:cubicBezTo>
                <a:cubicBezTo>
                  <a:pt x="7709" y="1496"/>
                  <a:pt x="7617" y="710"/>
                  <a:pt x="7299" y="720"/>
                </a:cubicBezTo>
                <a:cubicBezTo>
                  <a:pt x="7001" y="728"/>
                  <a:pt x="6918" y="1142"/>
                  <a:pt x="6908" y="2682"/>
                </a:cubicBezTo>
                <a:cubicBezTo>
                  <a:pt x="6902" y="3661"/>
                  <a:pt x="6957" y="4359"/>
                  <a:pt x="7081" y="4891"/>
                </a:cubicBezTo>
                <a:cubicBezTo>
                  <a:pt x="7261" y="5667"/>
                  <a:pt x="7238" y="6439"/>
                  <a:pt x="7035" y="6439"/>
                </a:cubicBezTo>
                <a:cubicBezTo>
                  <a:pt x="6895" y="6439"/>
                  <a:pt x="6438" y="4128"/>
                  <a:pt x="6438" y="3416"/>
                </a:cubicBezTo>
                <a:cubicBezTo>
                  <a:pt x="6438" y="3108"/>
                  <a:pt x="6358" y="2583"/>
                  <a:pt x="6260" y="2246"/>
                </a:cubicBezTo>
                <a:cubicBezTo>
                  <a:pt x="6162" y="1909"/>
                  <a:pt x="6082" y="1422"/>
                  <a:pt x="6082" y="1170"/>
                </a:cubicBezTo>
                <a:cubicBezTo>
                  <a:pt x="6082" y="919"/>
                  <a:pt x="6038" y="712"/>
                  <a:pt x="5987" y="712"/>
                </a:cubicBezTo>
                <a:close/>
                <a:moveTo>
                  <a:pt x="3430" y="894"/>
                </a:moveTo>
                <a:cubicBezTo>
                  <a:pt x="3328" y="873"/>
                  <a:pt x="3192" y="917"/>
                  <a:pt x="3009" y="1025"/>
                </a:cubicBezTo>
                <a:cubicBezTo>
                  <a:pt x="2967" y="1050"/>
                  <a:pt x="2950" y="1572"/>
                  <a:pt x="2973" y="2180"/>
                </a:cubicBezTo>
                <a:cubicBezTo>
                  <a:pt x="2999" y="2899"/>
                  <a:pt x="2972" y="3355"/>
                  <a:pt x="2894" y="3474"/>
                </a:cubicBezTo>
                <a:cubicBezTo>
                  <a:pt x="2710" y="3757"/>
                  <a:pt x="2751" y="4651"/>
                  <a:pt x="2949" y="4651"/>
                </a:cubicBezTo>
                <a:cubicBezTo>
                  <a:pt x="3110" y="4651"/>
                  <a:pt x="3309" y="5595"/>
                  <a:pt x="3309" y="6352"/>
                </a:cubicBezTo>
                <a:cubicBezTo>
                  <a:pt x="3309" y="6524"/>
                  <a:pt x="3258" y="6955"/>
                  <a:pt x="3193" y="7311"/>
                </a:cubicBezTo>
                <a:cubicBezTo>
                  <a:pt x="3083" y="7914"/>
                  <a:pt x="3054" y="7918"/>
                  <a:pt x="2800" y="7391"/>
                </a:cubicBezTo>
                <a:cubicBezTo>
                  <a:pt x="2647" y="7075"/>
                  <a:pt x="2502" y="6428"/>
                  <a:pt x="2470" y="5923"/>
                </a:cubicBezTo>
                <a:cubicBezTo>
                  <a:pt x="2439" y="5427"/>
                  <a:pt x="2314" y="4754"/>
                  <a:pt x="2192" y="4433"/>
                </a:cubicBezTo>
                <a:cubicBezTo>
                  <a:pt x="1996" y="3919"/>
                  <a:pt x="1947" y="3916"/>
                  <a:pt x="1770" y="4375"/>
                </a:cubicBezTo>
                <a:cubicBezTo>
                  <a:pt x="1635" y="4723"/>
                  <a:pt x="1486" y="4804"/>
                  <a:pt x="1320" y="4622"/>
                </a:cubicBezTo>
                <a:cubicBezTo>
                  <a:pt x="1115" y="4398"/>
                  <a:pt x="1047" y="4497"/>
                  <a:pt x="930" y="5211"/>
                </a:cubicBezTo>
                <a:cubicBezTo>
                  <a:pt x="845" y="5734"/>
                  <a:pt x="810" y="6420"/>
                  <a:pt x="843" y="6948"/>
                </a:cubicBezTo>
                <a:cubicBezTo>
                  <a:pt x="887" y="7642"/>
                  <a:pt x="842" y="7977"/>
                  <a:pt x="626" y="8591"/>
                </a:cubicBezTo>
                <a:cubicBezTo>
                  <a:pt x="-123" y="10726"/>
                  <a:pt x="-218" y="16098"/>
                  <a:pt x="439" y="19093"/>
                </a:cubicBezTo>
                <a:cubicBezTo>
                  <a:pt x="613" y="19887"/>
                  <a:pt x="1021" y="20767"/>
                  <a:pt x="1389" y="21149"/>
                </a:cubicBezTo>
                <a:cubicBezTo>
                  <a:pt x="1537" y="21302"/>
                  <a:pt x="1853" y="21349"/>
                  <a:pt x="2094" y="21251"/>
                </a:cubicBezTo>
                <a:cubicBezTo>
                  <a:pt x="3324" y="20749"/>
                  <a:pt x="4099" y="16636"/>
                  <a:pt x="3808" y="12152"/>
                </a:cubicBezTo>
                <a:cubicBezTo>
                  <a:pt x="3744" y="11160"/>
                  <a:pt x="3606" y="9984"/>
                  <a:pt x="3501" y="9535"/>
                </a:cubicBezTo>
                <a:lnTo>
                  <a:pt x="3309" y="8714"/>
                </a:lnTo>
                <a:lnTo>
                  <a:pt x="3533" y="6512"/>
                </a:lnTo>
                <a:cubicBezTo>
                  <a:pt x="3775" y="4134"/>
                  <a:pt x="3826" y="1738"/>
                  <a:pt x="3646" y="1156"/>
                </a:cubicBezTo>
                <a:cubicBezTo>
                  <a:pt x="3599" y="1001"/>
                  <a:pt x="3531" y="914"/>
                  <a:pt x="3430" y="894"/>
                </a:cubicBezTo>
                <a:close/>
                <a:moveTo>
                  <a:pt x="10330" y="1810"/>
                </a:moveTo>
                <a:cubicBezTo>
                  <a:pt x="10281" y="1836"/>
                  <a:pt x="10225" y="1897"/>
                  <a:pt x="10159" y="1999"/>
                </a:cubicBezTo>
                <a:cubicBezTo>
                  <a:pt x="10062" y="2147"/>
                  <a:pt x="10035" y="2510"/>
                  <a:pt x="10070" y="3212"/>
                </a:cubicBezTo>
                <a:cubicBezTo>
                  <a:pt x="10206" y="5943"/>
                  <a:pt x="9571" y="6645"/>
                  <a:pt x="9254" y="4114"/>
                </a:cubicBezTo>
                <a:cubicBezTo>
                  <a:pt x="9156" y="3326"/>
                  <a:pt x="9068" y="2626"/>
                  <a:pt x="9060" y="2558"/>
                </a:cubicBezTo>
                <a:cubicBezTo>
                  <a:pt x="9022" y="2270"/>
                  <a:pt x="8522" y="2943"/>
                  <a:pt x="8324" y="3547"/>
                </a:cubicBezTo>
                <a:lnTo>
                  <a:pt x="8108" y="4201"/>
                </a:lnTo>
                <a:lnTo>
                  <a:pt x="8350" y="6628"/>
                </a:lnTo>
                <a:cubicBezTo>
                  <a:pt x="8483" y="7960"/>
                  <a:pt x="8574" y="9241"/>
                  <a:pt x="8552" y="9477"/>
                </a:cubicBezTo>
                <a:cubicBezTo>
                  <a:pt x="8509" y="9927"/>
                  <a:pt x="8246" y="9975"/>
                  <a:pt x="8080" y="9564"/>
                </a:cubicBezTo>
                <a:cubicBezTo>
                  <a:pt x="7920" y="9168"/>
                  <a:pt x="7502" y="10120"/>
                  <a:pt x="7567" y="10735"/>
                </a:cubicBezTo>
                <a:cubicBezTo>
                  <a:pt x="7598" y="11030"/>
                  <a:pt x="7620" y="11577"/>
                  <a:pt x="7616" y="11948"/>
                </a:cubicBezTo>
                <a:cubicBezTo>
                  <a:pt x="7609" y="12573"/>
                  <a:pt x="7973" y="14849"/>
                  <a:pt x="8180" y="15480"/>
                </a:cubicBezTo>
                <a:cubicBezTo>
                  <a:pt x="8230" y="15631"/>
                  <a:pt x="8409" y="15713"/>
                  <a:pt x="8579" y="15662"/>
                </a:cubicBezTo>
                <a:cubicBezTo>
                  <a:pt x="8927" y="15558"/>
                  <a:pt x="9005" y="16111"/>
                  <a:pt x="9021" y="18816"/>
                </a:cubicBezTo>
                <a:cubicBezTo>
                  <a:pt x="9026" y="19620"/>
                  <a:pt x="9061" y="20396"/>
                  <a:pt x="9098" y="20546"/>
                </a:cubicBezTo>
                <a:cubicBezTo>
                  <a:pt x="9197" y="20950"/>
                  <a:pt x="9986" y="20572"/>
                  <a:pt x="10144" y="20045"/>
                </a:cubicBezTo>
                <a:cubicBezTo>
                  <a:pt x="10318" y="19469"/>
                  <a:pt x="10319" y="17786"/>
                  <a:pt x="10148" y="15531"/>
                </a:cubicBezTo>
                <a:cubicBezTo>
                  <a:pt x="10075" y="14565"/>
                  <a:pt x="10014" y="13272"/>
                  <a:pt x="10013" y="12653"/>
                </a:cubicBezTo>
                <a:cubicBezTo>
                  <a:pt x="10013" y="11966"/>
                  <a:pt x="9959" y="11440"/>
                  <a:pt x="9873" y="11309"/>
                </a:cubicBezTo>
                <a:cubicBezTo>
                  <a:pt x="9689" y="11025"/>
                  <a:pt x="9797" y="10378"/>
                  <a:pt x="10028" y="10378"/>
                </a:cubicBezTo>
                <a:cubicBezTo>
                  <a:pt x="10128" y="10378"/>
                  <a:pt x="10318" y="9913"/>
                  <a:pt x="10450" y="9346"/>
                </a:cubicBezTo>
                <a:lnTo>
                  <a:pt x="10691" y="8314"/>
                </a:lnTo>
                <a:lnTo>
                  <a:pt x="10938" y="9165"/>
                </a:lnTo>
                <a:cubicBezTo>
                  <a:pt x="11241" y="10208"/>
                  <a:pt x="11613" y="10263"/>
                  <a:pt x="11872" y="9296"/>
                </a:cubicBezTo>
                <a:cubicBezTo>
                  <a:pt x="12118" y="8379"/>
                  <a:pt x="12192" y="7193"/>
                  <a:pt x="12134" y="5131"/>
                </a:cubicBezTo>
                <a:cubicBezTo>
                  <a:pt x="12083" y="3318"/>
                  <a:pt x="11961" y="2661"/>
                  <a:pt x="11604" y="2311"/>
                </a:cubicBezTo>
                <a:cubicBezTo>
                  <a:pt x="11369" y="2081"/>
                  <a:pt x="11364" y="2117"/>
                  <a:pt x="11415" y="3365"/>
                </a:cubicBezTo>
                <a:cubicBezTo>
                  <a:pt x="11513" y="5782"/>
                  <a:pt x="11038" y="6608"/>
                  <a:pt x="10727" y="4564"/>
                </a:cubicBezTo>
                <a:cubicBezTo>
                  <a:pt x="10630" y="3925"/>
                  <a:pt x="10551" y="3037"/>
                  <a:pt x="10550" y="2595"/>
                </a:cubicBezTo>
                <a:cubicBezTo>
                  <a:pt x="10550" y="1990"/>
                  <a:pt x="10477" y="1731"/>
                  <a:pt x="10330" y="1810"/>
                </a:cubicBezTo>
                <a:close/>
                <a:moveTo>
                  <a:pt x="19908" y="11534"/>
                </a:moveTo>
                <a:cubicBezTo>
                  <a:pt x="19864" y="11588"/>
                  <a:pt x="19815" y="11781"/>
                  <a:pt x="19744" y="12130"/>
                </a:cubicBezTo>
                <a:cubicBezTo>
                  <a:pt x="19652" y="12588"/>
                  <a:pt x="19576" y="13141"/>
                  <a:pt x="19575" y="13365"/>
                </a:cubicBezTo>
                <a:cubicBezTo>
                  <a:pt x="19574" y="13590"/>
                  <a:pt x="19473" y="14152"/>
                  <a:pt x="19351" y="14616"/>
                </a:cubicBezTo>
                <a:cubicBezTo>
                  <a:pt x="19191" y="15224"/>
                  <a:pt x="19129" y="15841"/>
                  <a:pt x="19129" y="16818"/>
                </a:cubicBezTo>
                <a:cubicBezTo>
                  <a:pt x="19129" y="18505"/>
                  <a:pt x="19335" y="19549"/>
                  <a:pt x="19799" y="20219"/>
                </a:cubicBezTo>
                <a:cubicBezTo>
                  <a:pt x="19996" y="20503"/>
                  <a:pt x="20238" y="20667"/>
                  <a:pt x="20336" y="20575"/>
                </a:cubicBezTo>
                <a:cubicBezTo>
                  <a:pt x="20434" y="20483"/>
                  <a:pt x="20588" y="20403"/>
                  <a:pt x="20678" y="20401"/>
                </a:cubicBezTo>
                <a:cubicBezTo>
                  <a:pt x="20768" y="20398"/>
                  <a:pt x="20959" y="19922"/>
                  <a:pt x="21102" y="19347"/>
                </a:cubicBezTo>
                <a:cubicBezTo>
                  <a:pt x="21289" y="18600"/>
                  <a:pt x="21382" y="17693"/>
                  <a:pt x="21381" y="16803"/>
                </a:cubicBezTo>
                <a:cubicBezTo>
                  <a:pt x="21380" y="15913"/>
                  <a:pt x="21284" y="15038"/>
                  <a:pt x="21095" y="14376"/>
                </a:cubicBezTo>
                <a:cubicBezTo>
                  <a:pt x="20948" y="13858"/>
                  <a:pt x="20827" y="13168"/>
                  <a:pt x="20827" y="12842"/>
                </a:cubicBezTo>
                <a:cubicBezTo>
                  <a:pt x="20827" y="11856"/>
                  <a:pt x="20600" y="11337"/>
                  <a:pt x="20380" y="11810"/>
                </a:cubicBezTo>
                <a:cubicBezTo>
                  <a:pt x="20234" y="12123"/>
                  <a:pt x="20158" y="12105"/>
                  <a:pt x="20052" y="11752"/>
                </a:cubicBezTo>
                <a:cubicBezTo>
                  <a:pt x="19994" y="11559"/>
                  <a:pt x="19953" y="11480"/>
                  <a:pt x="19908" y="1153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28" name="IMG_0532.jpeg"/>
          <p:cNvGrpSpPr/>
          <p:nvPr/>
        </p:nvGrpSpPr>
        <p:grpSpPr>
          <a:xfrm>
            <a:off x="19383036" y="7719790"/>
            <a:ext cx="3742910" cy="4444847"/>
            <a:chOff x="0" y="0"/>
            <a:chExt cx="3742909" cy="4444845"/>
          </a:xfrm>
        </p:grpSpPr>
        <p:pic>
          <p:nvPicPr>
            <p:cNvPr id="827" name="IMG_0532.jpeg" descr="IMG_053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4889" t="0" r="0" b="1582"/>
            <a:stretch>
              <a:fillRect/>
            </a:stretch>
          </p:blipFill>
          <p:spPr>
            <a:xfrm>
              <a:off x="127000" y="88900"/>
              <a:ext cx="3488909" cy="4114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6" name="IMG_0532.jpeg" descr="IMG_0532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3742910" cy="4444847"/>
            </a:xfrm>
            <a:prstGeom prst="rect">
              <a:avLst/>
            </a:prstGeom>
            <a:effectLst/>
          </p:spPr>
        </p:pic>
      </p:grpSp>
      <p:pic>
        <p:nvPicPr>
          <p:cNvPr id="829" name="IMG_0535.jpeg" descr="IMG_0535.jpeg"/>
          <p:cNvPicPr>
            <a:picLocks noChangeAspect="1"/>
          </p:cNvPicPr>
          <p:nvPr/>
        </p:nvPicPr>
        <p:blipFill>
          <a:blip r:embed="rId6">
            <a:extLst/>
          </a:blip>
          <a:srcRect l="7523" t="51495" r="7349" b="1832"/>
          <a:stretch>
            <a:fillRect/>
          </a:stretch>
        </p:blipFill>
        <p:spPr>
          <a:xfrm>
            <a:off x="2231148" y="8727413"/>
            <a:ext cx="4737511" cy="1608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408" fill="norm" stroke="1" extrusionOk="0">
                <a:moveTo>
                  <a:pt x="12888" y="27"/>
                </a:moveTo>
                <a:cubicBezTo>
                  <a:pt x="12855" y="65"/>
                  <a:pt x="12819" y="144"/>
                  <a:pt x="12783" y="270"/>
                </a:cubicBezTo>
                <a:cubicBezTo>
                  <a:pt x="12720" y="492"/>
                  <a:pt x="12636" y="610"/>
                  <a:pt x="12594" y="534"/>
                </a:cubicBezTo>
                <a:cubicBezTo>
                  <a:pt x="12440" y="254"/>
                  <a:pt x="12410" y="956"/>
                  <a:pt x="12549" y="1580"/>
                </a:cubicBezTo>
                <a:cubicBezTo>
                  <a:pt x="12628" y="1934"/>
                  <a:pt x="12663" y="2306"/>
                  <a:pt x="12628" y="2409"/>
                </a:cubicBezTo>
                <a:cubicBezTo>
                  <a:pt x="12593" y="2512"/>
                  <a:pt x="12700" y="3008"/>
                  <a:pt x="12864" y="3507"/>
                </a:cubicBezTo>
                <a:cubicBezTo>
                  <a:pt x="13161" y="4407"/>
                  <a:pt x="13162" y="4416"/>
                  <a:pt x="12990" y="5039"/>
                </a:cubicBezTo>
                <a:lnTo>
                  <a:pt x="12817" y="5668"/>
                </a:lnTo>
                <a:lnTo>
                  <a:pt x="12565" y="4405"/>
                </a:lnTo>
                <a:cubicBezTo>
                  <a:pt x="12397" y="3565"/>
                  <a:pt x="12249" y="3138"/>
                  <a:pt x="12125" y="3138"/>
                </a:cubicBezTo>
                <a:cubicBezTo>
                  <a:pt x="11827" y="3138"/>
                  <a:pt x="11419" y="3880"/>
                  <a:pt x="11151" y="4912"/>
                </a:cubicBezTo>
                <a:cubicBezTo>
                  <a:pt x="10871" y="5993"/>
                  <a:pt x="10744" y="6106"/>
                  <a:pt x="10675" y="5340"/>
                </a:cubicBezTo>
                <a:cubicBezTo>
                  <a:pt x="10609" y="4591"/>
                  <a:pt x="10394" y="4435"/>
                  <a:pt x="10129" y="4944"/>
                </a:cubicBezTo>
                <a:cubicBezTo>
                  <a:pt x="9837" y="5506"/>
                  <a:pt x="9844" y="5821"/>
                  <a:pt x="10171" y="7120"/>
                </a:cubicBezTo>
                <a:cubicBezTo>
                  <a:pt x="10748" y="9418"/>
                  <a:pt x="10925" y="9729"/>
                  <a:pt x="11317" y="9111"/>
                </a:cubicBezTo>
                <a:cubicBezTo>
                  <a:pt x="11481" y="8855"/>
                  <a:pt x="11539" y="8906"/>
                  <a:pt x="11685" y="9449"/>
                </a:cubicBezTo>
                <a:cubicBezTo>
                  <a:pt x="11937" y="10385"/>
                  <a:pt x="12880" y="14566"/>
                  <a:pt x="13176" y="16057"/>
                </a:cubicBezTo>
                <a:cubicBezTo>
                  <a:pt x="13315" y="16758"/>
                  <a:pt x="13463" y="17332"/>
                  <a:pt x="13502" y="17329"/>
                </a:cubicBezTo>
                <a:cubicBezTo>
                  <a:pt x="13542" y="17327"/>
                  <a:pt x="13763" y="16320"/>
                  <a:pt x="13993" y="15090"/>
                </a:cubicBezTo>
                <a:cubicBezTo>
                  <a:pt x="14376" y="13044"/>
                  <a:pt x="14947" y="10656"/>
                  <a:pt x="15799" y="7548"/>
                </a:cubicBezTo>
                <a:cubicBezTo>
                  <a:pt x="16121" y="6374"/>
                  <a:pt x="16124" y="6347"/>
                  <a:pt x="15985" y="5372"/>
                </a:cubicBezTo>
                <a:cubicBezTo>
                  <a:pt x="15839" y="4347"/>
                  <a:pt x="15794" y="4211"/>
                  <a:pt x="15358" y="3518"/>
                </a:cubicBezTo>
                <a:cubicBezTo>
                  <a:pt x="14854" y="2718"/>
                  <a:pt x="14643" y="3057"/>
                  <a:pt x="14254" y="5303"/>
                </a:cubicBezTo>
                <a:cubicBezTo>
                  <a:pt x="14061" y="6421"/>
                  <a:pt x="13826" y="8024"/>
                  <a:pt x="13731" y="8858"/>
                </a:cubicBezTo>
                <a:cubicBezTo>
                  <a:pt x="13637" y="9692"/>
                  <a:pt x="13521" y="10342"/>
                  <a:pt x="13474" y="10305"/>
                </a:cubicBezTo>
                <a:cubicBezTo>
                  <a:pt x="13427" y="10267"/>
                  <a:pt x="13290" y="9366"/>
                  <a:pt x="13169" y="8303"/>
                </a:cubicBezTo>
                <a:lnTo>
                  <a:pt x="12949" y="6370"/>
                </a:lnTo>
                <a:lnTo>
                  <a:pt x="13146" y="5837"/>
                </a:lnTo>
                <a:cubicBezTo>
                  <a:pt x="13260" y="5523"/>
                  <a:pt x="13346" y="4933"/>
                  <a:pt x="13351" y="4421"/>
                </a:cubicBezTo>
                <a:cubicBezTo>
                  <a:pt x="13356" y="3939"/>
                  <a:pt x="13375" y="3099"/>
                  <a:pt x="13393" y="2551"/>
                </a:cubicBezTo>
                <a:cubicBezTo>
                  <a:pt x="13418" y="1751"/>
                  <a:pt x="13387" y="1527"/>
                  <a:pt x="13243" y="1416"/>
                </a:cubicBezTo>
                <a:cubicBezTo>
                  <a:pt x="13139" y="1336"/>
                  <a:pt x="13063" y="1039"/>
                  <a:pt x="13063" y="719"/>
                </a:cubicBezTo>
                <a:cubicBezTo>
                  <a:pt x="13063" y="169"/>
                  <a:pt x="12986" y="-89"/>
                  <a:pt x="12888" y="27"/>
                </a:cubicBezTo>
                <a:close/>
                <a:moveTo>
                  <a:pt x="20704" y="122"/>
                </a:moveTo>
                <a:cubicBezTo>
                  <a:pt x="20632" y="131"/>
                  <a:pt x="20586" y="384"/>
                  <a:pt x="20617" y="867"/>
                </a:cubicBezTo>
                <a:cubicBezTo>
                  <a:pt x="20643" y="1269"/>
                  <a:pt x="20617" y="1819"/>
                  <a:pt x="20559" y="2092"/>
                </a:cubicBezTo>
                <a:cubicBezTo>
                  <a:pt x="20479" y="2467"/>
                  <a:pt x="20483" y="2725"/>
                  <a:pt x="20570" y="3138"/>
                </a:cubicBezTo>
                <a:cubicBezTo>
                  <a:pt x="20634" y="3438"/>
                  <a:pt x="20736" y="3928"/>
                  <a:pt x="20799" y="4226"/>
                </a:cubicBezTo>
                <a:cubicBezTo>
                  <a:pt x="20893" y="4671"/>
                  <a:pt x="20887" y="4843"/>
                  <a:pt x="20763" y="5208"/>
                </a:cubicBezTo>
                <a:cubicBezTo>
                  <a:pt x="20624" y="5617"/>
                  <a:pt x="20603" y="5590"/>
                  <a:pt x="20485" y="4870"/>
                </a:cubicBezTo>
                <a:cubicBezTo>
                  <a:pt x="20411" y="4415"/>
                  <a:pt x="20270" y="4055"/>
                  <a:pt x="20146" y="4004"/>
                </a:cubicBezTo>
                <a:cubicBezTo>
                  <a:pt x="20020" y="3951"/>
                  <a:pt x="19840" y="3477"/>
                  <a:pt x="19699" y="2821"/>
                </a:cubicBezTo>
                <a:cubicBezTo>
                  <a:pt x="19520" y="1988"/>
                  <a:pt x="19427" y="1775"/>
                  <a:pt x="19308" y="1933"/>
                </a:cubicBezTo>
                <a:cubicBezTo>
                  <a:pt x="19146" y="2149"/>
                  <a:pt x="18781" y="2185"/>
                  <a:pt x="18558" y="2007"/>
                </a:cubicBezTo>
                <a:cubicBezTo>
                  <a:pt x="18488" y="1952"/>
                  <a:pt x="18361" y="2275"/>
                  <a:pt x="18273" y="2726"/>
                </a:cubicBezTo>
                <a:cubicBezTo>
                  <a:pt x="18174" y="3235"/>
                  <a:pt x="18015" y="3597"/>
                  <a:pt x="17855" y="3682"/>
                </a:cubicBezTo>
                <a:cubicBezTo>
                  <a:pt x="17673" y="3778"/>
                  <a:pt x="17551" y="4104"/>
                  <a:pt x="17444" y="4775"/>
                </a:cubicBezTo>
                <a:cubicBezTo>
                  <a:pt x="17282" y="5782"/>
                  <a:pt x="17165" y="5906"/>
                  <a:pt x="17018" y="5224"/>
                </a:cubicBezTo>
                <a:cubicBezTo>
                  <a:pt x="16906" y="4703"/>
                  <a:pt x="17130" y="3374"/>
                  <a:pt x="17361" y="3196"/>
                </a:cubicBezTo>
                <a:cubicBezTo>
                  <a:pt x="17577" y="3029"/>
                  <a:pt x="17571" y="2414"/>
                  <a:pt x="17350" y="2245"/>
                </a:cubicBezTo>
                <a:cubicBezTo>
                  <a:pt x="17220" y="2145"/>
                  <a:pt x="17185" y="1937"/>
                  <a:pt x="17218" y="1421"/>
                </a:cubicBezTo>
                <a:cubicBezTo>
                  <a:pt x="17284" y="417"/>
                  <a:pt x="17006" y="37"/>
                  <a:pt x="16613" y="597"/>
                </a:cubicBezTo>
                <a:cubicBezTo>
                  <a:pt x="16335" y="992"/>
                  <a:pt x="16317" y="1099"/>
                  <a:pt x="16373" y="2013"/>
                </a:cubicBezTo>
                <a:cubicBezTo>
                  <a:pt x="16406" y="2556"/>
                  <a:pt x="16490" y="3329"/>
                  <a:pt x="16560" y="3735"/>
                </a:cubicBezTo>
                <a:cubicBezTo>
                  <a:pt x="16630" y="4140"/>
                  <a:pt x="16688" y="4707"/>
                  <a:pt x="16688" y="4992"/>
                </a:cubicBezTo>
                <a:cubicBezTo>
                  <a:pt x="16688" y="5602"/>
                  <a:pt x="16937" y="6315"/>
                  <a:pt x="17199" y="6455"/>
                </a:cubicBezTo>
                <a:cubicBezTo>
                  <a:pt x="17322" y="6520"/>
                  <a:pt x="17395" y="6808"/>
                  <a:pt x="17415" y="7315"/>
                </a:cubicBezTo>
                <a:cubicBezTo>
                  <a:pt x="17455" y="8330"/>
                  <a:pt x="17718" y="8599"/>
                  <a:pt x="18686" y="8599"/>
                </a:cubicBezTo>
                <a:cubicBezTo>
                  <a:pt x="19114" y="8599"/>
                  <a:pt x="19489" y="8708"/>
                  <a:pt x="19517" y="8842"/>
                </a:cubicBezTo>
                <a:cubicBezTo>
                  <a:pt x="19545" y="8976"/>
                  <a:pt x="19631" y="10501"/>
                  <a:pt x="19708" y="12233"/>
                </a:cubicBezTo>
                <a:cubicBezTo>
                  <a:pt x="19786" y="13964"/>
                  <a:pt x="19926" y="16107"/>
                  <a:pt x="20020" y="16997"/>
                </a:cubicBezTo>
                <a:cubicBezTo>
                  <a:pt x="20166" y="18370"/>
                  <a:pt x="20174" y="18693"/>
                  <a:pt x="20067" y="19120"/>
                </a:cubicBezTo>
                <a:cubicBezTo>
                  <a:pt x="19893" y="19821"/>
                  <a:pt x="19909" y="20801"/>
                  <a:pt x="20103" y="21132"/>
                </a:cubicBezTo>
                <a:cubicBezTo>
                  <a:pt x="20325" y="21511"/>
                  <a:pt x="20624" y="21497"/>
                  <a:pt x="20759" y="21101"/>
                </a:cubicBezTo>
                <a:cubicBezTo>
                  <a:pt x="20899" y="20689"/>
                  <a:pt x="20905" y="19179"/>
                  <a:pt x="20768" y="18777"/>
                </a:cubicBezTo>
                <a:cubicBezTo>
                  <a:pt x="20693" y="18556"/>
                  <a:pt x="20780" y="18328"/>
                  <a:pt x="21093" y="17921"/>
                </a:cubicBezTo>
                <a:cubicBezTo>
                  <a:pt x="21328" y="17615"/>
                  <a:pt x="21522" y="17189"/>
                  <a:pt x="21522" y="16976"/>
                </a:cubicBezTo>
                <a:cubicBezTo>
                  <a:pt x="21522" y="16762"/>
                  <a:pt x="21376" y="15446"/>
                  <a:pt x="21199" y="14050"/>
                </a:cubicBezTo>
                <a:cubicBezTo>
                  <a:pt x="20907" y="11739"/>
                  <a:pt x="20710" y="9701"/>
                  <a:pt x="20545" y="7300"/>
                </a:cubicBezTo>
                <a:cubicBezTo>
                  <a:pt x="20491" y="6520"/>
                  <a:pt x="20514" y="6381"/>
                  <a:pt x="20727" y="6143"/>
                </a:cubicBezTo>
                <a:cubicBezTo>
                  <a:pt x="20860" y="5994"/>
                  <a:pt x="20991" y="5658"/>
                  <a:pt x="21019" y="5393"/>
                </a:cubicBezTo>
                <a:cubicBezTo>
                  <a:pt x="21047" y="5128"/>
                  <a:pt x="21109" y="4698"/>
                  <a:pt x="21156" y="4437"/>
                </a:cubicBezTo>
                <a:cubicBezTo>
                  <a:pt x="21204" y="4176"/>
                  <a:pt x="21243" y="3771"/>
                  <a:pt x="21243" y="3539"/>
                </a:cubicBezTo>
                <a:cubicBezTo>
                  <a:pt x="21243" y="3307"/>
                  <a:pt x="21305" y="3050"/>
                  <a:pt x="21381" y="2963"/>
                </a:cubicBezTo>
                <a:cubicBezTo>
                  <a:pt x="21598" y="2719"/>
                  <a:pt x="21546" y="2058"/>
                  <a:pt x="21288" y="1770"/>
                </a:cubicBezTo>
                <a:cubicBezTo>
                  <a:pt x="21159" y="1626"/>
                  <a:pt x="21006" y="1197"/>
                  <a:pt x="20947" y="819"/>
                </a:cubicBezTo>
                <a:cubicBezTo>
                  <a:pt x="20873" y="342"/>
                  <a:pt x="20775" y="112"/>
                  <a:pt x="20704" y="122"/>
                </a:cubicBezTo>
                <a:close/>
                <a:moveTo>
                  <a:pt x="3979" y="1569"/>
                </a:moveTo>
                <a:cubicBezTo>
                  <a:pt x="3900" y="1534"/>
                  <a:pt x="3816" y="1540"/>
                  <a:pt x="3734" y="1601"/>
                </a:cubicBezTo>
                <a:cubicBezTo>
                  <a:pt x="3527" y="1753"/>
                  <a:pt x="3500" y="1909"/>
                  <a:pt x="3509" y="2932"/>
                </a:cubicBezTo>
                <a:cubicBezTo>
                  <a:pt x="3516" y="3754"/>
                  <a:pt x="3586" y="4307"/>
                  <a:pt x="3748" y="4828"/>
                </a:cubicBezTo>
                <a:cubicBezTo>
                  <a:pt x="4006" y="5654"/>
                  <a:pt x="3971" y="6412"/>
                  <a:pt x="3674" y="6412"/>
                </a:cubicBezTo>
                <a:cubicBezTo>
                  <a:pt x="3458" y="6412"/>
                  <a:pt x="2838" y="4726"/>
                  <a:pt x="2838" y="4136"/>
                </a:cubicBezTo>
                <a:cubicBezTo>
                  <a:pt x="2838" y="3924"/>
                  <a:pt x="2776" y="3594"/>
                  <a:pt x="2699" y="3407"/>
                </a:cubicBezTo>
                <a:cubicBezTo>
                  <a:pt x="2622" y="3220"/>
                  <a:pt x="2560" y="2901"/>
                  <a:pt x="2560" y="2694"/>
                </a:cubicBezTo>
                <a:cubicBezTo>
                  <a:pt x="2560" y="2487"/>
                  <a:pt x="2518" y="2319"/>
                  <a:pt x="2466" y="2319"/>
                </a:cubicBezTo>
                <a:cubicBezTo>
                  <a:pt x="2415" y="2319"/>
                  <a:pt x="2373" y="2493"/>
                  <a:pt x="2373" y="2710"/>
                </a:cubicBezTo>
                <a:cubicBezTo>
                  <a:pt x="2373" y="3286"/>
                  <a:pt x="2217" y="3474"/>
                  <a:pt x="2010" y="3148"/>
                </a:cubicBezTo>
                <a:cubicBezTo>
                  <a:pt x="1873" y="2932"/>
                  <a:pt x="1793" y="2965"/>
                  <a:pt x="1682" y="3291"/>
                </a:cubicBezTo>
                <a:cubicBezTo>
                  <a:pt x="1602" y="3527"/>
                  <a:pt x="1536" y="3873"/>
                  <a:pt x="1536" y="4057"/>
                </a:cubicBezTo>
                <a:cubicBezTo>
                  <a:pt x="1536" y="4490"/>
                  <a:pt x="774" y="6687"/>
                  <a:pt x="624" y="6687"/>
                </a:cubicBezTo>
                <a:cubicBezTo>
                  <a:pt x="429" y="6687"/>
                  <a:pt x="399" y="5949"/>
                  <a:pt x="564" y="5208"/>
                </a:cubicBezTo>
                <a:cubicBezTo>
                  <a:pt x="651" y="4821"/>
                  <a:pt x="780" y="4500"/>
                  <a:pt x="851" y="4500"/>
                </a:cubicBezTo>
                <a:cubicBezTo>
                  <a:pt x="1027" y="4500"/>
                  <a:pt x="1013" y="3779"/>
                  <a:pt x="833" y="3576"/>
                </a:cubicBezTo>
                <a:cubicBezTo>
                  <a:pt x="741" y="3472"/>
                  <a:pt x="708" y="3228"/>
                  <a:pt x="743" y="2905"/>
                </a:cubicBezTo>
                <a:cubicBezTo>
                  <a:pt x="822" y="2170"/>
                  <a:pt x="603" y="1748"/>
                  <a:pt x="276" y="2007"/>
                </a:cubicBezTo>
                <a:cubicBezTo>
                  <a:pt x="42" y="2193"/>
                  <a:pt x="3" y="2361"/>
                  <a:pt x="0" y="3159"/>
                </a:cubicBezTo>
                <a:cubicBezTo>
                  <a:pt x="-2" y="3672"/>
                  <a:pt x="47" y="4524"/>
                  <a:pt x="110" y="5050"/>
                </a:cubicBezTo>
                <a:cubicBezTo>
                  <a:pt x="173" y="5575"/>
                  <a:pt x="238" y="6245"/>
                  <a:pt x="254" y="6539"/>
                </a:cubicBezTo>
                <a:cubicBezTo>
                  <a:pt x="271" y="6837"/>
                  <a:pt x="381" y="7140"/>
                  <a:pt x="505" y="7226"/>
                </a:cubicBezTo>
                <a:cubicBezTo>
                  <a:pt x="677" y="7345"/>
                  <a:pt x="752" y="7671"/>
                  <a:pt x="838" y="8673"/>
                </a:cubicBezTo>
                <a:cubicBezTo>
                  <a:pt x="1037" y="10966"/>
                  <a:pt x="1525" y="11979"/>
                  <a:pt x="2358" y="11831"/>
                </a:cubicBezTo>
                <a:lnTo>
                  <a:pt x="2878" y="11736"/>
                </a:lnTo>
                <a:lnTo>
                  <a:pt x="2953" y="12967"/>
                </a:lnTo>
                <a:cubicBezTo>
                  <a:pt x="3094" y="15254"/>
                  <a:pt x="3316" y="17733"/>
                  <a:pt x="3408" y="18058"/>
                </a:cubicBezTo>
                <a:cubicBezTo>
                  <a:pt x="3579" y="18665"/>
                  <a:pt x="4584" y="17390"/>
                  <a:pt x="4477" y="16701"/>
                </a:cubicBezTo>
                <a:cubicBezTo>
                  <a:pt x="3896" y="12954"/>
                  <a:pt x="3405" y="8127"/>
                  <a:pt x="3539" y="7490"/>
                </a:cubicBezTo>
                <a:cubicBezTo>
                  <a:pt x="3569" y="7348"/>
                  <a:pt x="3670" y="7231"/>
                  <a:pt x="3763" y="7231"/>
                </a:cubicBezTo>
                <a:cubicBezTo>
                  <a:pt x="4046" y="7231"/>
                  <a:pt x="4128" y="6613"/>
                  <a:pt x="4378" y="2699"/>
                </a:cubicBezTo>
                <a:cubicBezTo>
                  <a:pt x="4412" y="2156"/>
                  <a:pt x="4218" y="1675"/>
                  <a:pt x="3979" y="1569"/>
                </a:cubicBezTo>
                <a:close/>
                <a:moveTo>
                  <a:pt x="9049" y="2308"/>
                </a:moveTo>
                <a:cubicBezTo>
                  <a:pt x="8968" y="2305"/>
                  <a:pt x="8887" y="2338"/>
                  <a:pt x="8818" y="2430"/>
                </a:cubicBezTo>
                <a:cubicBezTo>
                  <a:pt x="8653" y="2649"/>
                  <a:pt x="8628" y="2865"/>
                  <a:pt x="8665" y="3666"/>
                </a:cubicBezTo>
                <a:cubicBezTo>
                  <a:pt x="8690" y="4199"/>
                  <a:pt x="8753" y="4972"/>
                  <a:pt x="8806" y="5382"/>
                </a:cubicBezTo>
                <a:cubicBezTo>
                  <a:pt x="8858" y="5793"/>
                  <a:pt x="8877" y="6316"/>
                  <a:pt x="8847" y="6544"/>
                </a:cubicBezTo>
                <a:cubicBezTo>
                  <a:pt x="8709" y="7604"/>
                  <a:pt x="8169" y="6338"/>
                  <a:pt x="8214" y="5060"/>
                </a:cubicBezTo>
                <a:cubicBezTo>
                  <a:pt x="8251" y="4045"/>
                  <a:pt x="8004" y="3306"/>
                  <a:pt x="7758" y="3692"/>
                </a:cubicBezTo>
                <a:cubicBezTo>
                  <a:pt x="7631" y="3892"/>
                  <a:pt x="7519" y="3882"/>
                  <a:pt x="7374" y="3655"/>
                </a:cubicBezTo>
                <a:cubicBezTo>
                  <a:pt x="7200" y="3381"/>
                  <a:pt x="7151" y="3414"/>
                  <a:pt x="7041" y="3904"/>
                </a:cubicBezTo>
                <a:cubicBezTo>
                  <a:pt x="6919" y="4441"/>
                  <a:pt x="6896" y="4454"/>
                  <a:pt x="6687" y="4051"/>
                </a:cubicBezTo>
                <a:cubicBezTo>
                  <a:pt x="6555" y="3796"/>
                  <a:pt x="6464" y="3355"/>
                  <a:pt x="6464" y="2969"/>
                </a:cubicBezTo>
                <a:cubicBezTo>
                  <a:pt x="6464" y="2433"/>
                  <a:pt x="6415" y="2319"/>
                  <a:pt x="6195" y="2319"/>
                </a:cubicBezTo>
                <a:cubicBezTo>
                  <a:pt x="5739" y="2319"/>
                  <a:pt x="5669" y="2880"/>
                  <a:pt x="5860" y="4986"/>
                </a:cubicBezTo>
                <a:cubicBezTo>
                  <a:pt x="6078" y="7407"/>
                  <a:pt x="6150" y="7775"/>
                  <a:pt x="6404" y="7775"/>
                </a:cubicBezTo>
                <a:cubicBezTo>
                  <a:pt x="6522" y="7775"/>
                  <a:pt x="6645" y="7856"/>
                  <a:pt x="6676" y="7949"/>
                </a:cubicBezTo>
                <a:cubicBezTo>
                  <a:pt x="6812" y="8346"/>
                  <a:pt x="6032" y="12015"/>
                  <a:pt x="5367" y="14108"/>
                </a:cubicBezTo>
                <a:cubicBezTo>
                  <a:pt x="4890" y="15613"/>
                  <a:pt x="4900" y="16001"/>
                  <a:pt x="5452" y="17467"/>
                </a:cubicBezTo>
                <a:cubicBezTo>
                  <a:pt x="5687" y="18090"/>
                  <a:pt x="5899" y="18428"/>
                  <a:pt x="6022" y="18375"/>
                </a:cubicBezTo>
                <a:cubicBezTo>
                  <a:pt x="6305" y="18253"/>
                  <a:pt x="6942" y="15376"/>
                  <a:pt x="7253" y="12808"/>
                </a:cubicBezTo>
                <a:cubicBezTo>
                  <a:pt x="7539" y="10454"/>
                  <a:pt x="7644" y="9929"/>
                  <a:pt x="7706" y="10532"/>
                </a:cubicBezTo>
                <a:cubicBezTo>
                  <a:pt x="8033" y="13732"/>
                  <a:pt x="8215" y="15010"/>
                  <a:pt x="8568" y="16569"/>
                </a:cubicBezTo>
                <a:cubicBezTo>
                  <a:pt x="8799" y="17589"/>
                  <a:pt x="9050" y="18428"/>
                  <a:pt x="9125" y="18428"/>
                </a:cubicBezTo>
                <a:cubicBezTo>
                  <a:pt x="9493" y="18428"/>
                  <a:pt x="10181" y="16647"/>
                  <a:pt x="10181" y="15697"/>
                </a:cubicBezTo>
                <a:cubicBezTo>
                  <a:pt x="10181" y="15519"/>
                  <a:pt x="9969" y="14678"/>
                  <a:pt x="9709" y="13828"/>
                </a:cubicBezTo>
                <a:cubicBezTo>
                  <a:pt x="9242" y="12299"/>
                  <a:pt x="8681" y="9763"/>
                  <a:pt x="8559" y="8636"/>
                </a:cubicBezTo>
                <a:cubicBezTo>
                  <a:pt x="8509" y="8177"/>
                  <a:pt x="8546" y="7996"/>
                  <a:pt x="8730" y="7791"/>
                </a:cubicBezTo>
                <a:cubicBezTo>
                  <a:pt x="8981" y="7511"/>
                  <a:pt x="9436" y="5069"/>
                  <a:pt x="9421" y="4088"/>
                </a:cubicBezTo>
                <a:cubicBezTo>
                  <a:pt x="9416" y="3789"/>
                  <a:pt x="9439" y="3361"/>
                  <a:pt x="9473" y="3132"/>
                </a:cubicBezTo>
                <a:cubicBezTo>
                  <a:pt x="9535" y="2704"/>
                  <a:pt x="9292" y="2319"/>
                  <a:pt x="9049" y="230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" grpId="1"/>
      <p:bldP build="whole" bldLvl="1" animBg="1" rev="0" advAuto="0" spid="796" grpId="3"/>
      <p:bldP build="whole" bldLvl="1" animBg="1" rev="0" advAuto="0" spid="795" grpId="2"/>
      <p:bldP build="whole" bldLvl="1" animBg="1" rev="0" advAuto="0" spid="800" grpId="4"/>
      <p:bldP build="whole" bldLvl="1" animBg="1" rev="0" advAuto="0" spid="824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