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93" r:id="rId10"/>
    <p:sldId id="309" r:id="rId11"/>
    <p:sldId id="308" r:id="rId12"/>
    <p:sldId id="307" r:id="rId13"/>
    <p:sldId id="306" r:id="rId14"/>
    <p:sldId id="305" r:id="rId15"/>
    <p:sldId id="304" r:id="rId16"/>
    <p:sldId id="295" r:id="rId17"/>
    <p:sldId id="310" r:id="rId18"/>
    <p:sldId id="311" r:id="rId19"/>
    <p:sldId id="314" r:id="rId20"/>
    <p:sldId id="315" r:id="rId21"/>
    <p:sldId id="312" r:id="rId22"/>
    <p:sldId id="313" r:id="rId23"/>
    <p:sldId id="321" r:id="rId24"/>
    <p:sldId id="320" r:id="rId25"/>
    <p:sldId id="316" r:id="rId26"/>
    <p:sldId id="291" r:id="rId27"/>
    <p:sldId id="318" r:id="rId28"/>
    <p:sldId id="319" r:id="rId29"/>
    <p:sldId id="30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302" r:id="rId54"/>
    <p:sldId id="301" r:id="rId55"/>
    <p:sldId id="287" r:id="rId56"/>
    <p:sldId id="288" r:id="rId57"/>
    <p:sldId id="299" r:id="rId58"/>
  </p:sldIdLst>
  <p:sldSz cx="12471400" cy="9359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576072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1152144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728216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2304288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880360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3456432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4032503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4608576" algn="r" defTabSz="1152144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948">
          <p15:clr>
            <a:srgbClr val="A4A3A4"/>
          </p15:clr>
        </p15:guide>
        <p15:guide id="2" pos="3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506" y="-102"/>
      </p:cViewPr>
      <p:guideLst>
        <p:guide orient="horz" pos="2948"/>
        <p:guide pos="39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0" name="Shape 7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n-lt"/>
        <a:ea typeface="+mn-ea"/>
        <a:cs typeface="+mn-cs"/>
        <a:sym typeface="Calibri"/>
      </a:defRPr>
    </a:lvl1pPr>
    <a:lvl2pPr indent="228600" algn="r" rtl="1" latinLnBrk="0">
      <a:defRPr sz="1200">
        <a:latin typeface="+mn-lt"/>
        <a:ea typeface="+mn-ea"/>
        <a:cs typeface="+mn-cs"/>
        <a:sym typeface="Calibri"/>
      </a:defRPr>
    </a:lvl2pPr>
    <a:lvl3pPr indent="457200" algn="r" rtl="1" latinLnBrk="0">
      <a:defRPr sz="1200">
        <a:latin typeface="+mn-lt"/>
        <a:ea typeface="+mn-ea"/>
        <a:cs typeface="+mn-cs"/>
        <a:sym typeface="Calibri"/>
      </a:defRPr>
    </a:lvl3pPr>
    <a:lvl4pPr indent="685800" algn="r" rtl="1" latinLnBrk="0">
      <a:defRPr sz="1200">
        <a:latin typeface="+mn-lt"/>
        <a:ea typeface="+mn-ea"/>
        <a:cs typeface="+mn-cs"/>
        <a:sym typeface="Calibri"/>
      </a:defRPr>
    </a:lvl4pPr>
    <a:lvl5pPr indent="914400" algn="r" rtl="1" latinLnBrk="0">
      <a:defRPr sz="1200">
        <a:latin typeface="+mn-lt"/>
        <a:ea typeface="+mn-ea"/>
        <a:cs typeface="+mn-cs"/>
        <a:sym typeface="Calibri"/>
      </a:defRPr>
    </a:lvl5pPr>
    <a:lvl6pPr indent="1143000" algn="r" rtl="1" latinLnBrk="0">
      <a:defRPr sz="1200">
        <a:latin typeface="+mn-lt"/>
        <a:ea typeface="+mn-ea"/>
        <a:cs typeface="+mn-cs"/>
        <a:sym typeface="Calibri"/>
      </a:defRPr>
    </a:lvl6pPr>
    <a:lvl7pPr indent="1371600" algn="r" rtl="1" latinLnBrk="0">
      <a:defRPr sz="1200">
        <a:latin typeface="+mn-lt"/>
        <a:ea typeface="+mn-ea"/>
        <a:cs typeface="+mn-cs"/>
        <a:sym typeface="Calibri"/>
      </a:defRPr>
    </a:lvl7pPr>
    <a:lvl8pPr indent="1600200" algn="r" rtl="1" latinLnBrk="0">
      <a:defRPr sz="1200">
        <a:latin typeface="+mn-lt"/>
        <a:ea typeface="+mn-ea"/>
        <a:cs typeface="+mn-cs"/>
        <a:sym typeface="Calibri"/>
      </a:defRPr>
    </a:lvl8pPr>
    <a:lvl9pPr indent="1828800" algn="r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6" name="Shape 7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Unit 1 lesson 3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feelings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9" name="Shape 8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Words in actions page 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4" name="Shape 8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Whats the matter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Scared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endParaRPr/>
          </a:p>
          <a:p>
            <a:pPr rtl="0">
              <a:defRPr/>
            </a:pPr>
            <a:r>
              <a:t>He is scared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Angry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endParaRPr/>
          </a:p>
          <a:p>
            <a:pPr rtl="0">
              <a:defRPr/>
            </a:pPr>
            <a:r>
              <a:t>He is angry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Sad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endParaRPr/>
          </a:p>
          <a:p>
            <a:pPr rtl="0">
              <a:defRPr/>
            </a:pPr>
            <a:r>
              <a:t>He is sad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r>
              <a:t>Happy</a:t>
            </a:r>
          </a:p>
          <a:p>
            <a:pPr rtl="0">
              <a:defRPr/>
            </a:pPr>
            <a:r>
              <a:t>[afterclick]</a:t>
            </a:r>
          </a:p>
          <a:p>
            <a:pPr rtl="0">
              <a:defRPr/>
            </a:pPr>
            <a:endParaRPr/>
          </a:p>
          <a:p>
            <a:pPr rtl="0">
              <a:defRPr/>
            </a:pPr>
            <a:endParaRPr/>
          </a:p>
          <a:p>
            <a:pPr rtl="0">
              <a:defRPr/>
            </a:pPr>
            <a:r>
              <a:t>He is happy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3" name="Shape 1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Read more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3" name="Shape 11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Fun time page 9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5" name="Shape 1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t>Good bye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2908130"/>
            <a:ext cx="10610137" cy="2006652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72377" y="5304842"/>
            <a:ext cx="8737760" cy="239238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576072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1152144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72821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2304288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2908130"/>
            <a:ext cx="10610138" cy="2006652"/>
          </a:xfrm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9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72378" y="5304842"/>
            <a:ext cx="8737760" cy="2392381"/>
          </a:xfrm>
          <a:prstGeom prst="rect">
            <a:avLst/>
          </a:prstGeom>
        </p:spPr>
        <p:txBody>
          <a:bodyPr/>
          <a:lstStyle>
            <a:lvl1pPr marL="0" indent="0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1pPr>
            <a:lvl2pPr marL="0" indent="432054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2pPr>
            <a:lvl3pPr marL="0" indent="864108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3pPr>
            <a:lvl4pPr marL="0" indent="1296161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4pPr>
            <a:lvl5pPr marL="0" indent="1728216" algn="ctr" defTabSz="864108">
              <a:spcBef>
                <a:spcPts val="7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102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7" y="2184350"/>
            <a:ext cx="11234263" cy="6178149"/>
          </a:xfrm>
          <a:prstGeom prst="rect">
            <a:avLst/>
          </a:prstGeom>
        </p:spPr>
        <p:txBody>
          <a:bodyPr/>
          <a:lstStyle>
            <a:lvl1pPr marL="324041" indent="-324041" defTabSz="864108">
              <a:spcBef>
                <a:spcPts val="700"/>
              </a:spcBef>
              <a:defRPr sz="3000"/>
            </a:lvl1pPr>
            <a:lvl2pPr marL="743631" indent="-311577" defTabSz="864108">
              <a:spcBef>
                <a:spcPts val="700"/>
              </a:spcBef>
              <a:defRPr sz="3000"/>
            </a:lvl2pPr>
            <a:lvl3pPr marL="1158690" indent="-294582" defTabSz="864108">
              <a:spcBef>
                <a:spcPts val="700"/>
              </a:spcBef>
              <a:defRPr sz="3000"/>
            </a:lvl3pPr>
            <a:lvl4pPr marL="1656207" indent="-360045" defTabSz="864108">
              <a:spcBef>
                <a:spcPts val="700"/>
              </a:spcBef>
              <a:defRPr sz="3000"/>
            </a:lvl4pPr>
            <a:lvl5pPr marL="2088260" indent="-360044" defTabSz="864108">
              <a:spcBef>
                <a:spcPts val="700"/>
              </a:spcBef>
              <a:defRPr sz="3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نص العنوان"/>
          <p:cNvSpPr txBox="1">
            <a:spLocks noGrp="1"/>
          </p:cNvSpPr>
          <p:nvPr>
            <p:ph type="title"/>
          </p:nvPr>
        </p:nvSpPr>
        <p:spPr>
          <a:xfrm>
            <a:off x="986033" y="6015623"/>
            <a:ext cx="10610137" cy="1859297"/>
          </a:xfrm>
          <a:prstGeom prst="rect">
            <a:avLst/>
          </a:prstGeom>
        </p:spPr>
        <p:txBody>
          <a:bodyPr anchor="t"/>
          <a:lstStyle>
            <a:lvl1pPr algn="r" defTabSz="864108">
              <a:defRPr sz="3700" b="1" cap="all"/>
            </a:lvl1pPr>
          </a:lstStyle>
          <a:p>
            <a:r>
              <a:t>نص العنوان</a:t>
            </a:r>
          </a:p>
        </p:txBody>
      </p:sp>
      <p:sp>
        <p:nvSpPr>
          <p:cNvPr id="11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3" y="3967800"/>
            <a:ext cx="10610137" cy="2047826"/>
          </a:xfrm>
          <a:prstGeom prst="rect">
            <a:avLst/>
          </a:prstGeom>
        </p:spPr>
        <p:txBody>
          <a:bodyPr anchor="b"/>
          <a:lstStyle>
            <a:lvl1pPr marL="0" indent="0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432054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864108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296161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728216" defTabSz="864108">
              <a:spcBef>
                <a:spcPts val="4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120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736816" y="2981809"/>
            <a:ext cx="6531648" cy="8434007"/>
          </a:xfrm>
          <a:prstGeom prst="rect">
            <a:avLst/>
          </a:prstGeom>
        </p:spPr>
        <p:txBody>
          <a:bodyPr/>
          <a:lstStyle>
            <a:lvl1pPr marL="324041" indent="-324041" defTabSz="864108">
              <a:spcBef>
                <a:spcPts val="600"/>
              </a:spcBef>
              <a:defRPr sz="2600"/>
            </a:lvl1pPr>
            <a:lvl2pPr marL="751185" indent="-319131" defTabSz="864108">
              <a:spcBef>
                <a:spcPts val="600"/>
              </a:spcBef>
              <a:defRPr sz="2600"/>
            </a:lvl2pPr>
            <a:lvl3pPr marL="1176147" indent="-312038" defTabSz="864108">
              <a:spcBef>
                <a:spcPts val="600"/>
              </a:spcBef>
              <a:defRPr sz="2600"/>
            </a:lvl3pPr>
            <a:lvl4pPr marL="1626556" indent="-330394" defTabSz="864108">
              <a:spcBef>
                <a:spcPts val="600"/>
              </a:spcBef>
              <a:defRPr sz="2600"/>
            </a:lvl4pPr>
            <a:lvl5pPr marL="2058610" indent="-330394" defTabSz="864108">
              <a:spcBef>
                <a:spcPts val="600"/>
              </a:spcBef>
              <a:defRPr sz="2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12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7" y="2095501"/>
            <a:ext cx="5515277" cy="873306"/>
          </a:xfrm>
          <a:prstGeom prst="rect">
            <a:avLst/>
          </a:prstGeom>
        </p:spPr>
        <p:txBody>
          <a:bodyPr anchor="b"/>
          <a:lstStyle>
            <a:lvl1pPr marL="0" indent="0" defTabSz="864108">
              <a:spcBef>
                <a:spcPts val="500"/>
              </a:spcBef>
              <a:buSzTx/>
              <a:buFontTx/>
              <a:buNone/>
              <a:defRPr sz="2200" b="1"/>
            </a:lvl1pPr>
            <a:lvl2pPr marL="0" indent="432054" defTabSz="864108">
              <a:spcBef>
                <a:spcPts val="500"/>
              </a:spcBef>
              <a:buSzTx/>
              <a:buFontTx/>
              <a:buNone/>
              <a:defRPr sz="2200" b="1"/>
            </a:lvl2pPr>
            <a:lvl3pPr marL="0" indent="864108" defTabSz="864108">
              <a:spcBef>
                <a:spcPts val="500"/>
              </a:spcBef>
              <a:buSzTx/>
              <a:buFontTx/>
              <a:buNone/>
              <a:defRPr sz="2200" b="1"/>
            </a:lvl3pPr>
            <a:lvl4pPr marL="0" indent="1296161" defTabSz="864108">
              <a:spcBef>
                <a:spcPts val="500"/>
              </a:spcBef>
              <a:buSzTx/>
              <a:buFontTx/>
              <a:buNone/>
              <a:defRPr sz="2200" b="1"/>
            </a:lvl4pPr>
            <a:lvl5pPr marL="0" indent="1728216" defTabSz="864108">
              <a:spcBef>
                <a:spcPts val="500"/>
              </a:spcBef>
              <a:buSzTx/>
              <a:buFontTx/>
              <a:buNone/>
              <a:defRPr sz="22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0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340943" y="2095501"/>
            <a:ext cx="5517446" cy="873306"/>
          </a:xfrm>
          <a:prstGeom prst="rect">
            <a:avLst/>
          </a:prstGeom>
        </p:spPr>
        <p:txBody>
          <a:bodyPr anchor="b"/>
          <a:lstStyle/>
          <a:p>
            <a:pPr marL="0" indent="0" defTabSz="864108">
              <a:spcBef>
                <a:spcPts val="500"/>
              </a:spcBef>
              <a:buSzTx/>
              <a:buFontTx/>
              <a:buNone/>
              <a:defRPr sz="2200" b="1"/>
            </a:pPr>
            <a:endParaRPr/>
          </a:p>
        </p:txBody>
      </p:sp>
      <p:sp>
        <p:nvSpPr>
          <p:cNvPr id="13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4108">
              <a:defRPr sz="4100"/>
            </a:lvl1pPr>
          </a:lstStyle>
          <a:p>
            <a:r>
              <a:t>نص العنوان</a:t>
            </a:r>
          </a:p>
        </p:txBody>
      </p:sp>
      <p:sp>
        <p:nvSpPr>
          <p:cNvPr id="13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2725"/>
            <a:ext cx="4106661" cy="1586254"/>
          </a:xfrm>
          <a:prstGeom prst="rect">
            <a:avLst/>
          </a:prstGeom>
        </p:spPr>
        <p:txBody>
          <a:bodyPr anchor="b"/>
          <a:lstStyle>
            <a:lvl1pPr algn="r" defTabSz="864108">
              <a:defRPr sz="1800" b="1"/>
            </a:lvl1pPr>
          </a:lstStyle>
          <a:p>
            <a:r>
              <a:t>نص العنوان</a:t>
            </a:r>
          </a:p>
        </p:txBody>
      </p:sp>
      <p:sp>
        <p:nvSpPr>
          <p:cNvPr id="154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880316" y="372728"/>
            <a:ext cx="6978073" cy="7989772"/>
          </a:xfrm>
          <a:prstGeom prst="rect">
            <a:avLst/>
          </a:prstGeom>
        </p:spPr>
        <p:txBody>
          <a:bodyPr/>
          <a:lstStyle>
            <a:lvl1pPr marL="324041" indent="-324041" defTabSz="864108">
              <a:spcBef>
                <a:spcPts val="700"/>
              </a:spcBef>
              <a:defRPr sz="3000"/>
            </a:lvl1pPr>
            <a:lvl2pPr marL="743631" indent="-311577" defTabSz="864108">
              <a:spcBef>
                <a:spcPts val="700"/>
              </a:spcBef>
              <a:defRPr sz="3000"/>
            </a:lvl2pPr>
            <a:lvl3pPr marL="1158690" indent="-294582" defTabSz="864108">
              <a:spcBef>
                <a:spcPts val="700"/>
              </a:spcBef>
              <a:defRPr sz="3000"/>
            </a:lvl3pPr>
            <a:lvl4pPr marL="1656207" indent="-360045" defTabSz="864108">
              <a:spcBef>
                <a:spcPts val="700"/>
              </a:spcBef>
              <a:defRPr sz="3000"/>
            </a:lvl4pPr>
            <a:lvl5pPr marL="2088260" indent="-360044" defTabSz="864108">
              <a:spcBef>
                <a:spcPts val="700"/>
              </a:spcBef>
              <a:defRPr sz="3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عنصر نائب للنص 3"/>
          <p:cNvSpPr>
            <a:spLocks noGrp="1"/>
          </p:cNvSpPr>
          <p:nvPr>
            <p:ph type="body" sz="half" idx="21"/>
          </p:nvPr>
        </p:nvSpPr>
        <p:spPr>
          <a:xfrm>
            <a:off x="624126" y="1958978"/>
            <a:ext cx="4106661" cy="6403521"/>
          </a:xfrm>
          <a:prstGeom prst="rect">
            <a:avLst/>
          </a:prstGeom>
        </p:spPr>
        <p:txBody>
          <a:bodyPr/>
          <a:lstStyle/>
          <a:p>
            <a:pPr marL="0" indent="0" defTabSz="864108">
              <a:spcBef>
                <a:spcPts val="300"/>
              </a:spcBef>
              <a:buSzTx/>
              <a:buFontTx/>
              <a:buNone/>
              <a:defRPr sz="1300"/>
            </a:pPr>
            <a:endParaRPr/>
          </a:p>
        </p:txBody>
      </p:sp>
      <p:sp>
        <p:nvSpPr>
          <p:cNvPr id="15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نص العنوان"/>
          <p:cNvSpPr txBox="1">
            <a:spLocks noGrp="1"/>
          </p:cNvSpPr>
          <p:nvPr>
            <p:ph type="title"/>
          </p:nvPr>
        </p:nvSpPr>
        <p:spPr>
          <a:xfrm>
            <a:off x="2446659" y="6553041"/>
            <a:ext cx="7489509" cy="773625"/>
          </a:xfrm>
          <a:prstGeom prst="rect">
            <a:avLst/>
          </a:prstGeom>
        </p:spPr>
        <p:txBody>
          <a:bodyPr anchor="b"/>
          <a:lstStyle>
            <a:lvl1pPr algn="r" defTabSz="864108">
              <a:defRPr sz="1800" b="1"/>
            </a:lvl1pPr>
          </a:lstStyle>
          <a:p>
            <a:r>
              <a:t>نص العنوان</a:t>
            </a:r>
          </a:p>
        </p:txBody>
      </p:sp>
      <p:sp>
        <p:nvSpPr>
          <p:cNvPr id="164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2446659" y="836468"/>
            <a:ext cx="7489509" cy="5616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46659" y="7326665"/>
            <a:ext cx="7489509" cy="1098675"/>
          </a:xfrm>
          <a:prstGeom prst="rect">
            <a:avLst/>
          </a:prstGeom>
        </p:spPr>
        <p:txBody>
          <a:bodyPr/>
          <a:lstStyle>
            <a:lvl1pPr marL="0" indent="0" defTabSz="864108">
              <a:spcBef>
                <a:spcPts val="300"/>
              </a:spcBef>
              <a:buSzTx/>
              <a:buFontTx/>
              <a:buNone/>
              <a:defRPr sz="1300"/>
            </a:lvl1pPr>
            <a:lvl2pPr marL="0" indent="432054" defTabSz="864108">
              <a:spcBef>
                <a:spcPts val="300"/>
              </a:spcBef>
              <a:buSzTx/>
              <a:buFontTx/>
              <a:buNone/>
              <a:defRPr sz="1300"/>
            </a:lvl2pPr>
            <a:lvl3pPr marL="0" indent="864108" defTabSz="864108">
              <a:spcBef>
                <a:spcPts val="300"/>
              </a:spcBef>
              <a:buSzTx/>
              <a:buFontTx/>
              <a:buNone/>
              <a:defRPr sz="1300"/>
            </a:lvl3pPr>
            <a:lvl4pPr marL="0" indent="1296161" defTabSz="864108">
              <a:spcBef>
                <a:spcPts val="300"/>
              </a:spcBef>
              <a:buSzTx/>
              <a:buFontTx/>
              <a:buNone/>
              <a:defRPr sz="1300"/>
            </a:lvl4pPr>
            <a:lvl5pPr marL="0" indent="1728216" defTabSz="864108">
              <a:spcBef>
                <a:spcPts val="300"/>
              </a:spcBef>
              <a:buSzTx/>
              <a:buFontTx/>
              <a:buNone/>
              <a:defRPr sz="13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801180"/>
            <a:ext cx="269797" cy="24948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2908130"/>
            <a:ext cx="10610137" cy="2006652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1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72378" y="5304842"/>
            <a:ext cx="8737760" cy="2392381"/>
          </a:xfrm>
          <a:prstGeom prst="rect">
            <a:avLst/>
          </a:prstGeom>
        </p:spPr>
        <p:txBody>
          <a:bodyPr/>
          <a:lstStyle>
            <a:lvl1pPr marL="0" indent="0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1pPr>
            <a:lvl2pPr marL="0" indent="498475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2pPr>
            <a:lvl3pPr marL="0" indent="996950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3pPr>
            <a:lvl4pPr marL="0" indent="1495425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4pPr>
            <a:lvl5pPr marL="0" indent="1993900" algn="ctr" defTabSz="996950">
              <a:spcBef>
                <a:spcPts val="800"/>
              </a:spcBef>
              <a:buSzTx/>
              <a:buFontTx/>
              <a:buNone/>
              <a:defRPr sz="3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4" cy="1560248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18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7" y="2184350"/>
            <a:ext cx="11234264" cy="6178150"/>
          </a:xfrm>
          <a:prstGeom prst="rect">
            <a:avLst/>
          </a:prstGeom>
        </p:spPr>
        <p:txBody>
          <a:bodyPr/>
          <a:lstStyle>
            <a:lvl1pPr marL="373856" indent="-373856" defTabSz="996950">
              <a:spcBef>
                <a:spcPts val="800"/>
              </a:spcBef>
              <a:defRPr sz="3400"/>
            </a:lvl1pPr>
            <a:lvl2pPr marL="851561" indent="-353086" defTabSz="996950">
              <a:spcBef>
                <a:spcPts val="800"/>
              </a:spcBef>
              <a:defRPr sz="3400"/>
            </a:lvl2pPr>
            <a:lvl3pPr marL="1335913" indent="-338963" defTabSz="996950">
              <a:spcBef>
                <a:spcPts val="800"/>
              </a:spcBef>
              <a:defRPr sz="3400"/>
            </a:lvl3pPr>
            <a:lvl4pPr marL="1898953" indent="-403528" defTabSz="996950">
              <a:spcBef>
                <a:spcPts val="800"/>
              </a:spcBef>
              <a:defRPr sz="3400"/>
            </a:lvl4pPr>
            <a:lvl5pPr marL="2397428" indent="-403528" defTabSz="996950">
              <a:spcBef>
                <a:spcPts val="800"/>
              </a:spcBef>
              <a:defRPr sz="3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نص العنوان"/>
          <p:cNvSpPr txBox="1">
            <a:spLocks noGrp="1"/>
          </p:cNvSpPr>
          <p:nvPr>
            <p:ph type="title"/>
          </p:nvPr>
        </p:nvSpPr>
        <p:spPr>
          <a:xfrm>
            <a:off x="986031" y="6015623"/>
            <a:ext cx="10610138" cy="1859297"/>
          </a:xfrm>
          <a:prstGeom prst="rect">
            <a:avLst/>
          </a:prstGeom>
        </p:spPr>
        <p:txBody>
          <a:bodyPr anchor="t"/>
          <a:lstStyle>
            <a:lvl1pPr algn="r" defTabSz="996950">
              <a:defRPr sz="4300" b="1" cap="all"/>
            </a:lvl1pPr>
          </a:lstStyle>
          <a:p>
            <a:r>
              <a:t>نص العنوان</a:t>
            </a:r>
          </a:p>
        </p:txBody>
      </p:sp>
      <p:sp>
        <p:nvSpPr>
          <p:cNvPr id="19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1" y="3967801"/>
            <a:ext cx="10610138" cy="2047826"/>
          </a:xfrm>
          <a:prstGeom prst="rect">
            <a:avLst/>
          </a:prstGeom>
        </p:spPr>
        <p:txBody>
          <a:bodyPr anchor="b"/>
          <a:lstStyle>
            <a:lvl1pPr marL="0" indent="0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0" indent="498475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0" indent="996950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0" indent="1495425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0" indent="1993900" defTabSz="99695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4" cy="1560248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20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736815" y="2981810"/>
            <a:ext cx="6531648" cy="8434007"/>
          </a:xfrm>
          <a:prstGeom prst="rect">
            <a:avLst/>
          </a:prstGeom>
        </p:spPr>
        <p:txBody>
          <a:bodyPr/>
          <a:lstStyle>
            <a:lvl1pPr marL="373856" indent="-373856" defTabSz="996950">
              <a:spcBef>
                <a:spcPts val="700"/>
              </a:spcBef>
              <a:defRPr sz="3000"/>
            </a:lvl1pPr>
            <a:lvl2pPr marL="872331" indent="-373856" defTabSz="996950">
              <a:spcBef>
                <a:spcPts val="700"/>
              </a:spcBef>
              <a:defRPr sz="3000"/>
            </a:lvl2pPr>
            <a:lvl3pPr marL="1353004" indent="-356054" defTabSz="996950">
              <a:spcBef>
                <a:spcPts val="700"/>
              </a:spcBef>
              <a:defRPr sz="3000"/>
            </a:lvl3pPr>
            <a:lvl4pPr marL="1888958" indent="-393533" defTabSz="996950">
              <a:spcBef>
                <a:spcPts val="700"/>
              </a:spcBef>
              <a:defRPr sz="3000"/>
            </a:lvl4pPr>
            <a:lvl5pPr marL="2387433" indent="-393533" defTabSz="996950">
              <a:spcBef>
                <a:spcPts val="700"/>
              </a:spcBef>
              <a:defRPr sz="3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4" cy="1560248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21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6" y="2095502"/>
            <a:ext cx="5515279" cy="873306"/>
          </a:xfrm>
          <a:prstGeom prst="rect">
            <a:avLst/>
          </a:prstGeom>
        </p:spPr>
        <p:txBody>
          <a:bodyPr anchor="b"/>
          <a:lstStyle>
            <a:lvl1pPr marL="0" indent="0" defTabSz="996950">
              <a:spcBef>
                <a:spcPts val="600"/>
              </a:spcBef>
              <a:buSzTx/>
              <a:buFontTx/>
              <a:buNone/>
              <a:defRPr sz="2500" b="1"/>
            </a:lvl1pPr>
            <a:lvl2pPr marL="0" indent="498475" defTabSz="996950">
              <a:spcBef>
                <a:spcPts val="600"/>
              </a:spcBef>
              <a:buSzTx/>
              <a:buFontTx/>
              <a:buNone/>
              <a:defRPr sz="2500" b="1"/>
            </a:lvl2pPr>
            <a:lvl3pPr marL="0" indent="996950" defTabSz="996950">
              <a:spcBef>
                <a:spcPts val="600"/>
              </a:spcBef>
              <a:buSzTx/>
              <a:buFontTx/>
              <a:buNone/>
              <a:defRPr sz="2500" b="1"/>
            </a:lvl3pPr>
            <a:lvl4pPr marL="0" indent="1495425" defTabSz="996950">
              <a:spcBef>
                <a:spcPts val="600"/>
              </a:spcBef>
              <a:buSzTx/>
              <a:buFontTx/>
              <a:buNone/>
              <a:defRPr sz="2500" b="1"/>
            </a:lvl4pPr>
            <a:lvl5pPr marL="0" indent="1993900" defTabSz="996950">
              <a:spcBef>
                <a:spcPts val="600"/>
              </a:spcBef>
              <a:buSzTx/>
              <a:buFontTx/>
              <a:buNone/>
              <a:defRPr sz="25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1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340943" y="2095502"/>
            <a:ext cx="5517446" cy="873306"/>
          </a:xfrm>
          <a:prstGeom prst="rect">
            <a:avLst/>
          </a:prstGeom>
        </p:spPr>
        <p:txBody>
          <a:bodyPr anchor="b"/>
          <a:lstStyle/>
          <a:p>
            <a:pPr marL="0" indent="0" defTabSz="996950">
              <a:spcBef>
                <a:spcPts val="600"/>
              </a:spcBef>
              <a:buSzTx/>
              <a:buFontTx/>
              <a:buNone/>
              <a:defRPr sz="2500" b="1"/>
            </a:pPr>
            <a:endParaRPr/>
          </a:p>
        </p:txBody>
      </p:sp>
      <p:sp>
        <p:nvSpPr>
          <p:cNvPr id="21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4" cy="1560248"/>
          </a:xfrm>
          <a:prstGeom prst="rect">
            <a:avLst/>
          </a:prstGeom>
        </p:spPr>
        <p:txBody>
          <a:bodyPr/>
          <a:lstStyle>
            <a:lvl1pPr defTabSz="996950">
              <a:defRPr sz="4700"/>
            </a:lvl1pPr>
          </a:lstStyle>
          <a:p>
            <a:r>
              <a:t>نص العنوان</a:t>
            </a:r>
          </a:p>
        </p:txBody>
      </p:sp>
      <p:sp>
        <p:nvSpPr>
          <p:cNvPr id="22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2725"/>
            <a:ext cx="4106661" cy="1586254"/>
          </a:xfrm>
          <a:prstGeom prst="rect">
            <a:avLst/>
          </a:prstGeom>
        </p:spPr>
        <p:txBody>
          <a:bodyPr anchor="b"/>
          <a:lstStyle>
            <a:lvl1pPr algn="r" defTabSz="996950">
              <a:defRPr sz="2100" b="1"/>
            </a:lvl1pPr>
          </a:lstStyle>
          <a:p>
            <a:r>
              <a:t>نص العنوان</a:t>
            </a:r>
          </a:p>
        </p:txBody>
      </p:sp>
      <p:sp>
        <p:nvSpPr>
          <p:cNvPr id="23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880318" y="372728"/>
            <a:ext cx="6978072" cy="7989773"/>
          </a:xfrm>
          <a:prstGeom prst="rect">
            <a:avLst/>
          </a:prstGeom>
        </p:spPr>
        <p:txBody>
          <a:bodyPr/>
          <a:lstStyle>
            <a:lvl1pPr marL="373856" indent="-373856" defTabSz="996950">
              <a:spcBef>
                <a:spcPts val="800"/>
              </a:spcBef>
              <a:defRPr sz="3400"/>
            </a:lvl1pPr>
            <a:lvl2pPr marL="851561" indent="-353086" defTabSz="996950">
              <a:spcBef>
                <a:spcPts val="800"/>
              </a:spcBef>
              <a:defRPr sz="3400"/>
            </a:lvl2pPr>
            <a:lvl3pPr marL="1335913" indent="-338963" defTabSz="996950">
              <a:spcBef>
                <a:spcPts val="800"/>
              </a:spcBef>
              <a:defRPr sz="3400"/>
            </a:lvl3pPr>
            <a:lvl4pPr marL="1898953" indent="-403528" defTabSz="996950">
              <a:spcBef>
                <a:spcPts val="800"/>
              </a:spcBef>
              <a:defRPr sz="3400"/>
            </a:lvl4pPr>
            <a:lvl5pPr marL="2397428" indent="-403528" defTabSz="996950">
              <a:spcBef>
                <a:spcPts val="800"/>
              </a:spcBef>
              <a:defRPr sz="3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6" name="عنصر نائب للنص 3"/>
          <p:cNvSpPr>
            <a:spLocks noGrp="1"/>
          </p:cNvSpPr>
          <p:nvPr>
            <p:ph type="body" sz="half" idx="21"/>
          </p:nvPr>
        </p:nvSpPr>
        <p:spPr>
          <a:xfrm>
            <a:off x="624126" y="1958978"/>
            <a:ext cx="4106661" cy="6403521"/>
          </a:xfrm>
          <a:prstGeom prst="rect">
            <a:avLst/>
          </a:prstGeom>
        </p:spPr>
        <p:txBody>
          <a:bodyPr/>
          <a:lstStyle/>
          <a:p>
            <a:pPr marL="0" indent="0" defTabSz="996950">
              <a:spcBef>
                <a:spcPts val="300"/>
              </a:spcBef>
              <a:buSzTx/>
              <a:buFontTx/>
              <a:buNone/>
              <a:defRPr sz="1500"/>
            </a:pPr>
            <a:endParaRPr/>
          </a:p>
        </p:txBody>
      </p:sp>
      <p:sp>
        <p:nvSpPr>
          <p:cNvPr id="23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نص العنوان"/>
          <p:cNvSpPr txBox="1">
            <a:spLocks noGrp="1"/>
          </p:cNvSpPr>
          <p:nvPr>
            <p:ph type="title"/>
          </p:nvPr>
        </p:nvSpPr>
        <p:spPr>
          <a:xfrm>
            <a:off x="2446659" y="6553041"/>
            <a:ext cx="7489509" cy="773625"/>
          </a:xfrm>
          <a:prstGeom prst="rect">
            <a:avLst/>
          </a:prstGeom>
        </p:spPr>
        <p:txBody>
          <a:bodyPr anchor="b"/>
          <a:lstStyle>
            <a:lvl1pPr algn="r" defTabSz="996950">
              <a:defRPr sz="2100" b="1"/>
            </a:lvl1pPr>
          </a:lstStyle>
          <a:p>
            <a:r>
              <a:t>نص العنوان</a:t>
            </a:r>
          </a:p>
        </p:txBody>
      </p:sp>
      <p:sp>
        <p:nvSpPr>
          <p:cNvPr id="245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2446659" y="836469"/>
            <a:ext cx="7489509" cy="5616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46659" y="7326665"/>
            <a:ext cx="7489509" cy="1098675"/>
          </a:xfrm>
          <a:prstGeom prst="rect">
            <a:avLst/>
          </a:prstGeom>
        </p:spPr>
        <p:txBody>
          <a:bodyPr/>
          <a:lstStyle>
            <a:lvl1pPr marL="0" indent="0" defTabSz="996950">
              <a:spcBef>
                <a:spcPts val="300"/>
              </a:spcBef>
              <a:buSzTx/>
              <a:buFontTx/>
              <a:buNone/>
              <a:defRPr sz="1500"/>
            </a:lvl1pPr>
            <a:lvl2pPr marL="0" indent="498475" defTabSz="996950">
              <a:spcBef>
                <a:spcPts val="300"/>
              </a:spcBef>
              <a:buSzTx/>
              <a:buFontTx/>
              <a:buNone/>
              <a:defRPr sz="1500"/>
            </a:lvl2pPr>
            <a:lvl3pPr marL="0" indent="996950" defTabSz="996950">
              <a:spcBef>
                <a:spcPts val="300"/>
              </a:spcBef>
              <a:buSzTx/>
              <a:buFontTx/>
              <a:buNone/>
              <a:defRPr sz="1500"/>
            </a:lvl3pPr>
            <a:lvl4pPr marL="0" indent="1495425" defTabSz="996950">
              <a:spcBef>
                <a:spcPts val="300"/>
              </a:spcBef>
              <a:buSzTx/>
              <a:buFontTx/>
              <a:buNone/>
              <a:defRPr sz="1500"/>
            </a:lvl4pPr>
            <a:lvl5pPr marL="0" indent="1993900" defTabSz="996950">
              <a:spcBef>
                <a:spcPts val="300"/>
              </a:spcBef>
              <a:buSzTx/>
              <a:buFontTx/>
              <a:buNone/>
              <a:defRPr sz="15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89883"/>
            <a:ext cx="282697" cy="2720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1532077"/>
            <a:ext cx="10610138" cy="3259186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1248155">
              <a:lnSpc>
                <a:spcPct val="90000"/>
              </a:lnSpc>
              <a:defRPr sz="8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5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60313" y="4916949"/>
            <a:ext cx="9361887" cy="226019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0" indent="624077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0" indent="1248155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0" indent="1872233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0" indent="2496311" algn="ctr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نص العنوان"/>
          <p:cNvSpPr txBox="1">
            <a:spLocks noGrp="1"/>
          </p:cNvSpPr>
          <p:nvPr>
            <p:ph type="title"/>
          </p:nvPr>
        </p:nvSpPr>
        <p:spPr>
          <a:xfrm>
            <a:off x="858173" y="498415"/>
            <a:ext cx="10766167" cy="18094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248155">
              <a:lnSpc>
                <a:spcPct val="90000"/>
              </a:lnSpc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64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58173" y="2492063"/>
            <a:ext cx="10766167" cy="5939779"/>
          </a:xfrm>
          <a:prstGeom prst="rect">
            <a:avLst/>
          </a:prstGeom>
        </p:spPr>
        <p:txBody>
          <a:bodyPr lIns="45719" tIns="45719" rIns="45719" bIns="45719"/>
          <a:lstStyle>
            <a:lvl1pPr marL="312039" indent="-312039" algn="l" defTabSz="1248155">
              <a:lnSpc>
                <a:spcPct val="90000"/>
              </a:lnSpc>
              <a:spcBef>
                <a:spcPts val="1300"/>
              </a:spcBef>
              <a:defRPr sz="3800">
                <a:latin typeface="Arial"/>
                <a:ea typeface="Arial"/>
                <a:cs typeface="Arial"/>
                <a:sym typeface="Arial"/>
              </a:defRPr>
            </a:lvl1pPr>
            <a:lvl2pPr marL="994624" indent="-370546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2pPr>
            <a:lvl3pPr marL="1687322" indent="-439166" algn="l" defTabSz="1248155">
              <a:lnSpc>
                <a:spcPct val="90000"/>
              </a:lnSpc>
              <a:spcBef>
                <a:spcPts val="1300"/>
              </a:spcBef>
              <a:defRPr sz="3800">
                <a:latin typeface="Arial"/>
                <a:ea typeface="Arial"/>
                <a:cs typeface="Arial"/>
                <a:sym typeface="Arial"/>
              </a:defRPr>
            </a:lvl3pPr>
            <a:lvl4pPr marL="2366295" indent="-494061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4pPr>
            <a:lvl5pPr marL="2990373" indent="-494061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986031" y="6015623"/>
            <a:ext cx="10610138" cy="1859297"/>
          </a:xfrm>
          <a:prstGeom prst="rect">
            <a:avLst/>
          </a:prstGeom>
        </p:spPr>
        <p:txBody>
          <a:bodyPr anchor="t"/>
          <a:lstStyle>
            <a:lvl1pPr algn="r">
              <a:defRPr sz="50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1" y="3967800"/>
            <a:ext cx="10610138" cy="204782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1pPr>
            <a:lvl2pPr marL="0" indent="576072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2pPr>
            <a:lvl3pPr marL="0" indent="1152144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3pPr>
            <a:lvl4pPr marL="0" indent="1728216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4pPr>
            <a:lvl5pPr marL="0" indent="2304288">
              <a:spcBef>
                <a:spcPts val="600"/>
              </a:spcBef>
              <a:buSzTx/>
              <a:buFontTx/>
              <a:buNone/>
              <a:defRPr sz="25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نص العنوان"/>
          <p:cNvSpPr txBox="1">
            <a:spLocks noGrp="1"/>
          </p:cNvSpPr>
          <p:nvPr>
            <p:ph type="title"/>
          </p:nvPr>
        </p:nvSpPr>
        <p:spPr>
          <a:xfrm>
            <a:off x="851672" y="2333874"/>
            <a:ext cx="10766167" cy="3894119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lnSpc>
                <a:spcPct val="90000"/>
              </a:lnSpc>
              <a:defRPr sz="8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51672" y="6264831"/>
            <a:ext cx="10766167" cy="204782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0" indent="624077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0" indent="1248155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0" indent="1872233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0" indent="2496311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نص العنوان"/>
          <p:cNvSpPr txBox="1">
            <a:spLocks noGrp="1"/>
          </p:cNvSpPr>
          <p:nvPr>
            <p:ph type="title"/>
          </p:nvPr>
        </p:nvSpPr>
        <p:spPr>
          <a:xfrm>
            <a:off x="858173" y="498415"/>
            <a:ext cx="10766167" cy="18094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248155">
              <a:lnSpc>
                <a:spcPct val="90000"/>
              </a:lnSpc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8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58173" y="2492063"/>
            <a:ext cx="5305069" cy="5939779"/>
          </a:xfrm>
          <a:prstGeom prst="rect">
            <a:avLst/>
          </a:prstGeom>
        </p:spPr>
        <p:txBody>
          <a:bodyPr lIns="45719" tIns="45719" rIns="45719" bIns="45719"/>
          <a:lstStyle>
            <a:lvl1pPr marL="312039" indent="-312039" algn="l" defTabSz="1248155">
              <a:lnSpc>
                <a:spcPct val="90000"/>
              </a:lnSpc>
              <a:spcBef>
                <a:spcPts val="1300"/>
              </a:spcBef>
              <a:defRPr sz="3800">
                <a:latin typeface="Arial"/>
                <a:ea typeface="Arial"/>
                <a:cs typeface="Arial"/>
                <a:sym typeface="Arial"/>
              </a:defRPr>
            </a:lvl1pPr>
            <a:lvl2pPr marL="994624" indent="-370546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2pPr>
            <a:lvl3pPr marL="1687322" indent="-439166" algn="l" defTabSz="1248155">
              <a:lnSpc>
                <a:spcPct val="90000"/>
              </a:lnSpc>
              <a:spcBef>
                <a:spcPts val="1300"/>
              </a:spcBef>
              <a:defRPr sz="3800">
                <a:latin typeface="Arial"/>
                <a:ea typeface="Arial"/>
                <a:cs typeface="Arial"/>
                <a:sym typeface="Arial"/>
              </a:defRPr>
            </a:lvl3pPr>
            <a:lvl4pPr marL="2366295" indent="-494061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4pPr>
            <a:lvl5pPr marL="2990373" indent="-494061" algn="l" defTabSz="1248155">
              <a:lnSpc>
                <a:spcPct val="90000"/>
              </a:lnSpc>
              <a:spcBef>
                <a:spcPts val="1300"/>
              </a:spcBef>
              <a:buChar char="•"/>
              <a:defRPr sz="3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نص العنوان"/>
          <p:cNvSpPr txBox="1">
            <a:spLocks noGrp="1"/>
          </p:cNvSpPr>
          <p:nvPr>
            <p:ph type="title"/>
          </p:nvPr>
        </p:nvSpPr>
        <p:spPr>
          <a:xfrm>
            <a:off x="859798" y="498415"/>
            <a:ext cx="10766168" cy="18094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248155">
              <a:lnSpc>
                <a:spcPct val="90000"/>
              </a:lnSpc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9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59800" y="2294864"/>
            <a:ext cx="5280688" cy="11246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1pPr>
            <a:lvl2pPr marL="0" indent="624077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2pPr>
            <a:lvl3pPr marL="0" indent="1248155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3pPr>
            <a:lvl4pPr marL="0" indent="1872233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4pPr>
            <a:lvl5pPr marL="0" indent="2496311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19273" y="2294864"/>
            <a:ext cx="5306695" cy="1124679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نص العنوان"/>
          <p:cNvSpPr txBox="1">
            <a:spLocks noGrp="1"/>
          </p:cNvSpPr>
          <p:nvPr>
            <p:ph type="title"/>
          </p:nvPr>
        </p:nvSpPr>
        <p:spPr>
          <a:xfrm>
            <a:off x="858173" y="498415"/>
            <a:ext cx="10766167" cy="18094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248155">
              <a:lnSpc>
                <a:spcPct val="90000"/>
              </a:lnSpc>
              <a:defRPr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0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نص العنوان"/>
          <p:cNvSpPr txBox="1">
            <a:spLocks noGrp="1"/>
          </p:cNvSpPr>
          <p:nvPr>
            <p:ph type="title"/>
          </p:nvPr>
        </p:nvSpPr>
        <p:spPr>
          <a:xfrm>
            <a:off x="859798" y="624099"/>
            <a:ext cx="4025936" cy="218434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lnSpc>
                <a:spcPct val="90000"/>
              </a:lnSpc>
              <a:defRPr sz="4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1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306693" y="1347883"/>
            <a:ext cx="6319273" cy="6652725"/>
          </a:xfrm>
          <a:prstGeom prst="rect">
            <a:avLst/>
          </a:prstGeom>
        </p:spPr>
        <p:txBody>
          <a:bodyPr lIns="45719" tIns="45719" rIns="45719" bIns="45719"/>
          <a:lstStyle>
            <a:lvl1pPr marL="312038" indent="-312038" algn="l" defTabSz="1248155">
              <a:lnSpc>
                <a:spcPct val="90000"/>
              </a:lnSpc>
              <a:spcBef>
                <a:spcPts val="1300"/>
              </a:spcBef>
              <a:defRPr sz="4300">
                <a:latin typeface="Arial"/>
                <a:ea typeface="Arial"/>
                <a:cs typeface="Arial"/>
                <a:sym typeface="Arial"/>
              </a:defRPr>
            </a:lvl1pPr>
            <a:lvl2pPr marL="977174" indent="-353096" algn="l" defTabSz="1248155">
              <a:lnSpc>
                <a:spcPct val="90000"/>
              </a:lnSpc>
              <a:spcBef>
                <a:spcPts val="1300"/>
              </a:spcBef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2pPr>
            <a:lvl3pPr marL="1667458" indent="-419302" algn="l" defTabSz="1248155">
              <a:lnSpc>
                <a:spcPct val="90000"/>
              </a:lnSpc>
              <a:spcBef>
                <a:spcPts val="1300"/>
              </a:spcBef>
              <a:defRPr sz="4300">
                <a:latin typeface="Arial"/>
                <a:ea typeface="Arial"/>
                <a:cs typeface="Arial"/>
                <a:sym typeface="Arial"/>
              </a:defRPr>
            </a:lvl3pPr>
            <a:lvl4pPr marL="2369185" indent="-496950" algn="l" defTabSz="1248155">
              <a:lnSpc>
                <a:spcPct val="90000"/>
              </a:lnSpc>
              <a:spcBef>
                <a:spcPts val="1300"/>
              </a:spcBef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4pPr>
            <a:lvl5pPr marL="2993263" indent="-496951" algn="l" defTabSz="1248155">
              <a:lnSpc>
                <a:spcPct val="90000"/>
              </a:lnSpc>
              <a:spcBef>
                <a:spcPts val="1300"/>
              </a:spcBef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59799" y="2808446"/>
            <a:ext cx="4025935" cy="5202996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>
            <a:spLocks noGrp="1"/>
          </p:cNvSpPr>
          <p:nvPr>
            <p:ph type="title"/>
          </p:nvPr>
        </p:nvSpPr>
        <p:spPr>
          <a:xfrm>
            <a:off x="859798" y="624099"/>
            <a:ext cx="4025936" cy="218434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lnSpc>
                <a:spcPct val="90000"/>
              </a:lnSpc>
              <a:defRPr sz="4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2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306693" y="1347883"/>
            <a:ext cx="6319273" cy="66527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59798" y="2808446"/>
            <a:ext cx="4025936" cy="520299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marL="0" indent="624077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0" indent="1248155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0" indent="1872233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0" indent="2496311" algn="l" defTabSz="1248155">
              <a:lnSpc>
                <a:spcPct val="90000"/>
              </a:lnSpc>
              <a:spcBef>
                <a:spcPts val="1300"/>
              </a:spcBef>
              <a:buSzTx/>
              <a:buFontTx/>
              <a:buNone/>
              <a:defRPr sz="21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6482" y="8769224"/>
            <a:ext cx="317859" cy="31339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36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6" y="2184348"/>
            <a:ext cx="11234263" cy="6178149"/>
          </a:xfrm>
          <a:prstGeom prst="rect">
            <a:avLst/>
          </a:prstGeom>
        </p:spPr>
        <p:txBody>
          <a:bodyPr lIns="45719" tIns="45719" rIns="45719" bIns="45719"/>
          <a:lstStyle>
            <a:lvl1pPr marL="468058" indent="-468058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1pPr>
            <a:lvl2pPr marL="1065449" indent="-441371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2pPr>
            <a:lvl3pPr marL="1667458" indent="-419302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3pPr>
            <a:lvl4pPr marL="2369185" indent="-496950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4pPr>
            <a:lvl5pPr marL="2993263" indent="-496951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37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38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39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343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340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1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2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344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45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350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346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7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8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9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355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351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2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3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4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356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57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5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e_Slide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66" name="نص العنوان"/>
          <p:cNvSpPr txBox="1">
            <a:spLocks noGrp="1"/>
          </p:cNvSpPr>
          <p:nvPr>
            <p:ph type="title"/>
          </p:nvPr>
        </p:nvSpPr>
        <p:spPr>
          <a:xfrm>
            <a:off x="936188" y="2908130"/>
            <a:ext cx="10610138" cy="2006652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6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72376" y="5304842"/>
            <a:ext cx="8737760" cy="239238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ctr" defTabSz="1248155">
              <a:spcBef>
                <a:spcPts val="1000"/>
              </a:spcBef>
              <a:buSzTx/>
              <a:buFontTx/>
              <a:buNone/>
              <a:defRPr sz="43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8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69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70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71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72" name="مربع نص 12"/>
          <p:cNvSpPr txBox="1"/>
          <p:nvPr/>
        </p:nvSpPr>
        <p:spPr>
          <a:xfrm>
            <a:off x="45719" y="8899822"/>
            <a:ext cx="312548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Tr. Fatima Khudran</a:t>
            </a:r>
          </a:p>
        </p:txBody>
      </p:sp>
      <p:sp>
        <p:nvSpPr>
          <p:cNvPr id="37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ean">
    <p:bg>
      <p:bgPr>
        <a:gradFill flip="none" rotWithShape="1">
          <a:gsLst>
            <a:gs pos="0">
              <a:srgbClr val="3396D9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نص العنوان"/>
          <p:cNvSpPr txBox="1">
            <a:spLocks noGrp="1"/>
          </p:cNvSpPr>
          <p:nvPr>
            <p:ph type="title"/>
          </p:nvPr>
        </p:nvSpPr>
        <p:spPr>
          <a:xfrm>
            <a:off x="986033" y="6015623"/>
            <a:ext cx="10610137" cy="1859297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248155">
              <a:defRPr sz="5400" b="1" cap="all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8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3" y="3967798"/>
            <a:ext cx="10610137" cy="204782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0" name="Beach"/>
          <p:cNvGrpSpPr/>
          <p:nvPr/>
        </p:nvGrpSpPr>
        <p:grpSpPr>
          <a:xfrm>
            <a:off x="0" y="2716503"/>
            <a:ext cx="12514864" cy="6640394"/>
            <a:chOff x="0" y="0"/>
            <a:chExt cx="12514863" cy="6640393"/>
          </a:xfrm>
        </p:grpSpPr>
        <p:sp>
          <p:nvSpPr>
            <p:cNvPr id="382" name="Freeform 5"/>
            <p:cNvSpPr/>
            <p:nvPr/>
          </p:nvSpPr>
          <p:spPr>
            <a:xfrm>
              <a:off x="0" y="1037646"/>
              <a:ext cx="12514864" cy="5602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000" y="4844"/>
                    <a:pt x="19866" y="6774"/>
                  </a:cubicBezTo>
                  <a:cubicBezTo>
                    <a:pt x="18722" y="8703"/>
                    <a:pt x="16641" y="9793"/>
                    <a:pt x="15684" y="11534"/>
                  </a:cubicBezTo>
                  <a:cubicBezTo>
                    <a:pt x="14738" y="13254"/>
                    <a:pt x="14062" y="16001"/>
                    <a:pt x="13163" y="17574"/>
                  </a:cubicBezTo>
                  <a:cubicBezTo>
                    <a:pt x="12263" y="19125"/>
                    <a:pt x="11916" y="19356"/>
                    <a:pt x="10688" y="19251"/>
                  </a:cubicBezTo>
                  <a:cubicBezTo>
                    <a:pt x="9459" y="19125"/>
                    <a:pt x="8034" y="17574"/>
                    <a:pt x="6938" y="17909"/>
                  </a:cubicBezTo>
                  <a:cubicBezTo>
                    <a:pt x="5841" y="18224"/>
                    <a:pt x="4809" y="19503"/>
                    <a:pt x="4116" y="19964"/>
                  </a:cubicBezTo>
                  <a:cubicBezTo>
                    <a:pt x="2362" y="21181"/>
                    <a:pt x="0" y="19209"/>
                    <a:pt x="0" y="1920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4F1A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3" name="Freeform 6"/>
            <p:cNvSpPr/>
            <p:nvPr/>
          </p:nvSpPr>
          <p:spPr>
            <a:xfrm>
              <a:off x="0" y="587589"/>
              <a:ext cx="12514864" cy="5942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74" extrusionOk="0">
                  <a:moveTo>
                    <a:pt x="21600" y="0"/>
                  </a:moveTo>
                  <a:cubicBezTo>
                    <a:pt x="21451" y="2214"/>
                    <a:pt x="19952" y="7928"/>
                    <a:pt x="17008" y="9495"/>
                  </a:cubicBezTo>
                  <a:cubicBezTo>
                    <a:pt x="14064" y="11063"/>
                    <a:pt x="14161" y="13014"/>
                    <a:pt x="13444" y="14753"/>
                  </a:cubicBezTo>
                  <a:cubicBezTo>
                    <a:pt x="12299" y="17529"/>
                    <a:pt x="10331" y="17875"/>
                    <a:pt x="8325" y="17023"/>
                  </a:cubicBezTo>
                  <a:cubicBezTo>
                    <a:pt x="6169" y="16115"/>
                    <a:pt x="5869" y="17515"/>
                    <a:pt x="4987" y="18348"/>
                  </a:cubicBezTo>
                  <a:cubicBezTo>
                    <a:pt x="4106" y="19179"/>
                    <a:pt x="2475" y="20635"/>
                    <a:pt x="0" y="18896"/>
                  </a:cubicBezTo>
                  <a:lnTo>
                    <a:pt x="0" y="20674"/>
                  </a:lnTo>
                  <a:cubicBezTo>
                    <a:pt x="1499" y="20446"/>
                    <a:pt x="2849" y="20996"/>
                    <a:pt x="4210" y="20163"/>
                  </a:cubicBezTo>
                  <a:cubicBezTo>
                    <a:pt x="5728" y="19256"/>
                    <a:pt x="5962" y="17478"/>
                    <a:pt x="8448" y="18706"/>
                  </a:cubicBezTo>
                  <a:cubicBezTo>
                    <a:pt x="9526" y="19235"/>
                    <a:pt x="12310" y="21600"/>
                    <a:pt x="14176" y="16833"/>
                  </a:cubicBezTo>
                  <a:cubicBezTo>
                    <a:pt x="15243" y="14110"/>
                    <a:pt x="15582" y="12332"/>
                    <a:pt x="17137" y="10876"/>
                  </a:cubicBezTo>
                  <a:cubicBezTo>
                    <a:pt x="19576" y="8644"/>
                    <a:pt x="20943" y="7811"/>
                    <a:pt x="21600" y="259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D1A93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4" name="Freeform 7"/>
            <p:cNvSpPr/>
            <p:nvPr/>
          </p:nvSpPr>
          <p:spPr>
            <a:xfrm>
              <a:off x="0" y="233973"/>
              <a:ext cx="12514864" cy="6152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7" extrusionOk="0">
                  <a:moveTo>
                    <a:pt x="21600" y="0"/>
                  </a:moveTo>
                  <a:cubicBezTo>
                    <a:pt x="21450" y="2201"/>
                    <a:pt x="19819" y="8900"/>
                    <a:pt x="16781" y="10104"/>
                  </a:cubicBezTo>
                  <a:cubicBezTo>
                    <a:pt x="13744" y="11308"/>
                    <a:pt x="14034" y="13227"/>
                    <a:pt x="13238" y="15692"/>
                  </a:cubicBezTo>
                  <a:cubicBezTo>
                    <a:pt x="12244" y="18778"/>
                    <a:pt x="10125" y="18439"/>
                    <a:pt x="8119" y="17592"/>
                  </a:cubicBezTo>
                  <a:cubicBezTo>
                    <a:pt x="5962" y="16689"/>
                    <a:pt x="5625" y="18082"/>
                    <a:pt x="4744" y="18909"/>
                  </a:cubicBezTo>
                  <a:cubicBezTo>
                    <a:pt x="3863" y="19737"/>
                    <a:pt x="2475" y="20565"/>
                    <a:pt x="0" y="18834"/>
                  </a:cubicBezTo>
                  <a:cubicBezTo>
                    <a:pt x="0" y="19775"/>
                    <a:pt x="0" y="20114"/>
                    <a:pt x="0" y="20565"/>
                  </a:cubicBezTo>
                  <a:cubicBezTo>
                    <a:pt x="862" y="21167"/>
                    <a:pt x="2578" y="21600"/>
                    <a:pt x="3975" y="20998"/>
                  </a:cubicBezTo>
                  <a:cubicBezTo>
                    <a:pt x="5681" y="20283"/>
                    <a:pt x="6047" y="17235"/>
                    <a:pt x="8531" y="18439"/>
                  </a:cubicBezTo>
                  <a:cubicBezTo>
                    <a:pt x="9609" y="18966"/>
                    <a:pt x="11822" y="20904"/>
                    <a:pt x="13688" y="16162"/>
                  </a:cubicBezTo>
                  <a:cubicBezTo>
                    <a:pt x="14756" y="13453"/>
                    <a:pt x="15291" y="12851"/>
                    <a:pt x="16856" y="11421"/>
                  </a:cubicBezTo>
                  <a:cubicBezTo>
                    <a:pt x="19294" y="9182"/>
                    <a:pt x="20944" y="6585"/>
                    <a:pt x="21600" y="1392"/>
                  </a:cubicBezTo>
                  <a:cubicBezTo>
                    <a:pt x="21600" y="790"/>
                    <a:pt x="21600" y="282"/>
                    <a:pt x="21600" y="0"/>
                  </a:cubicBezTo>
                  <a:close/>
                </a:path>
              </a:pathLst>
            </a:custGeom>
            <a:solidFill>
              <a:srgbClr val="C4BD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5" name="Freeform 8"/>
            <p:cNvSpPr/>
            <p:nvPr/>
          </p:nvSpPr>
          <p:spPr>
            <a:xfrm>
              <a:off x="0" y="0"/>
              <a:ext cx="12514864" cy="611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45" extrusionOk="0">
                  <a:moveTo>
                    <a:pt x="21600" y="0"/>
                  </a:moveTo>
                  <a:cubicBezTo>
                    <a:pt x="21450" y="2178"/>
                    <a:pt x="19613" y="9385"/>
                    <a:pt x="16575" y="10576"/>
                  </a:cubicBezTo>
                  <a:cubicBezTo>
                    <a:pt x="13537" y="11768"/>
                    <a:pt x="13941" y="13463"/>
                    <a:pt x="13144" y="15902"/>
                  </a:cubicBezTo>
                  <a:cubicBezTo>
                    <a:pt x="12150" y="18956"/>
                    <a:pt x="10106" y="17820"/>
                    <a:pt x="8100" y="16982"/>
                  </a:cubicBezTo>
                  <a:cubicBezTo>
                    <a:pt x="5944" y="16088"/>
                    <a:pt x="5363" y="17950"/>
                    <a:pt x="4481" y="18770"/>
                  </a:cubicBezTo>
                  <a:cubicBezTo>
                    <a:pt x="3600" y="19589"/>
                    <a:pt x="2475" y="19961"/>
                    <a:pt x="0" y="18248"/>
                  </a:cubicBezTo>
                  <a:cubicBezTo>
                    <a:pt x="0" y="19179"/>
                    <a:pt x="0" y="19365"/>
                    <a:pt x="0" y="19812"/>
                  </a:cubicBezTo>
                  <a:cubicBezTo>
                    <a:pt x="862" y="20408"/>
                    <a:pt x="2700" y="21544"/>
                    <a:pt x="4031" y="20557"/>
                  </a:cubicBezTo>
                  <a:cubicBezTo>
                    <a:pt x="5494" y="19477"/>
                    <a:pt x="5728" y="17317"/>
                    <a:pt x="8212" y="18509"/>
                  </a:cubicBezTo>
                  <a:cubicBezTo>
                    <a:pt x="9291" y="19030"/>
                    <a:pt x="11503" y="20967"/>
                    <a:pt x="13369" y="16274"/>
                  </a:cubicBezTo>
                  <a:cubicBezTo>
                    <a:pt x="14437" y="13593"/>
                    <a:pt x="13997" y="12215"/>
                    <a:pt x="16613" y="11154"/>
                  </a:cubicBezTo>
                  <a:cubicBezTo>
                    <a:pt x="19238" y="10092"/>
                    <a:pt x="21300" y="4804"/>
                    <a:pt x="21600" y="801"/>
                  </a:cubicBezTo>
                  <a:cubicBezTo>
                    <a:pt x="21600" y="-56"/>
                    <a:pt x="21600" y="279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6" name="Freeform 9"/>
            <p:cNvSpPr/>
            <p:nvPr/>
          </p:nvSpPr>
          <p:spPr>
            <a:xfrm>
              <a:off x="3755145" y="6103767"/>
              <a:ext cx="131335" cy="13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3" h="19303" extrusionOk="0">
                  <a:moveTo>
                    <a:pt x="6887" y="18887"/>
                  </a:moveTo>
                  <a:cubicBezTo>
                    <a:pt x="11687" y="20487"/>
                    <a:pt x="17287" y="17287"/>
                    <a:pt x="18887" y="12487"/>
                  </a:cubicBezTo>
                  <a:cubicBezTo>
                    <a:pt x="20487" y="7687"/>
                    <a:pt x="17287" y="2087"/>
                    <a:pt x="12487" y="487"/>
                  </a:cubicBezTo>
                  <a:cubicBezTo>
                    <a:pt x="7687" y="-1113"/>
                    <a:pt x="2087" y="1287"/>
                    <a:pt x="487" y="6887"/>
                  </a:cubicBezTo>
                  <a:cubicBezTo>
                    <a:pt x="-1113" y="11687"/>
                    <a:pt x="1287" y="17287"/>
                    <a:pt x="6887" y="1888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7" name="Freeform 10"/>
            <p:cNvSpPr/>
            <p:nvPr/>
          </p:nvSpPr>
          <p:spPr>
            <a:xfrm>
              <a:off x="4659794" y="6062341"/>
              <a:ext cx="80247" cy="8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18871" extrusionOk="0">
                  <a:moveTo>
                    <a:pt x="3863" y="16569"/>
                  </a:moveTo>
                  <a:cubicBezTo>
                    <a:pt x="7675" y="20381"/>
                    <a:pt x="14028" y="19110"/>
                    <a:pt x="16569" y="15299"/>
                  </a:cubicBezTo>
                  <a:cubicBezTo>
                    <a:pt x="20381" y="10216"/>
                    <a:pt x="19110" y="5134"/>
                    <a:pt x="15299" y="1322"/>
                  </a:cubicBezTo>
                  <a:cubicBezTo>
                    <a:pt x="10216" y="-1219"/>
                    <a:pt x="5134" y="52"/>
                    <a:pt x="1322" y="3863"/>
                  </a:cubicBezTo>
                  <a:cubicBezTo>
                    <a:pt x="-1219" y="7675"/>
                    <a:pt x="52" y="14028"/>
                    <a:pt x="3863" y="1656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8" name="Freeform 11"/>
            <p:cNvSpPr/>
            <p:nvPr/>
          </p:nvSpPr>
          <p:spPr>
            <a:xfrm>
              <a:off x="4590998" y="6473936"/>
              <a:ext cx="127226" cy="130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19232" extrusionOk="0">
                  <a:moveTo>
                    <a:pt x="513" y="6816"/>
                  </a:moveTo>
                  <a:cubicBezTo>
                    <a:pt x="-1149" y="11616"/>
                    <a:pt x="1343" y="17216"/>
                    <a:pt x="6328" y="18816"/>
                  </a:cubicBezTo>
                  <a:cubicBezTo>
                    <a:pt x="12143" y="20416"/>
                    <a:pt x="17128" y="17216"/>
                    <a:pt x="18789" y="12416"/>
                  </a:cubicBezTo>
                  <a:cubicBezTo>
                    <a:pt x="20451" y="7616"/>
                    <a:pt x="17959" y="2016"/>
                    <a:pt x="12974" y="416"/>
                  </a:cubicBezTo>
                  <a:cubicBezTo>
                    <a:pt x="7159" y="-1184"/>
                    <a:pt x="2174" y="2016"/>
                    <a:pt x="513" y="681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B4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89" name="Freeform 12"/>
            <p:cNvSpPr/>
            <p:nvPr/>
          </p:nvSpPr>
          <p:spPr>
            <a:xfrm>
              <a:off x="3661155" y="6355188"/>
              <a:ext cx="127605" cy="129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19095" extrusionOk="0">
                  <a:moveTo>
                    <a:pt x="1702" y="4320"/>
                  </a:moveTo>
                  <a:cubicBezTo>
                    <a:pt x="-1498" y="8320"/>
                    <a:pt x="102" y="13920"/>
                    <a:pt x="4102" y="17120"/>
                  </a:cubicBezTo>
                  <a:cubicBezTo>
                    <a:pt x="8102" y="20320"/>
                    <a:pt x="14502" y="19520"/>
                    <a:pt x="17702" y="15520"/>
                  </a:cubicBezTo>
                  <a:cubicBezTo>
                    <a:pt x="20102" y="10720"/>
                    <a:pt x="19302" y="5120"/>
                    <a:pt x="15302" y="1920"/>
                  </a:cubicBezTo>
                  <a:cubicBezTo>
                    <a:pt x="11302" y="-1280"/>
                    <a:pt x="4902" y="-480"/>
                    <a:pt x="1702" y="4320"/>
                  </a:cubicBezTo>
                  <a:close/>
                </a:path>
              </a:pathLst>
            </a:custGeom>
            <a:noFill/>
            <a:ln w="3175" cap="flat">
              <a:solidFill>
                <a:srgbClr val="3B75B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0" name="Oval 13"/>
            <p:cNvSpPr/>
            <p:nvPr/>
          </p:nvSpPr>
          <p:spPr>
            <a:xfrm>
              <a:off x="3986385" y="6426846"/>
              <a:ext cx="130891" cy="130885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1" name="Freeform 14"/>
            <p:cNvSpPr/>
            <p:nvPr/>
          </p:nvSpPr>
          <p:spPr>
            <a:xfrm>
              <a:off x="2685546" y="6363191"/>
              <a:ext cx="131334" cy="131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3" h="19310" extrusionOk="0">
                  <a:moveTo>
                    <a:pt x="18816" y="12494"/>
                  </a:moveTo>
                  <a:cubicBezTo>
                    <a:pt x="20416" y="7694"/>
                    <a:pt x="18016" y="2094"/>
                    <a:pt x="12416" y="494"/>
                  </a:cubicBezTo>
                  <a:cubicBezTo>
                    <a:pt x="7616" y="-1106"/>
                    <a:pt x="2016" y="1294"/>
                    <a:pt x="416" y="6094"/>
                  </a:cubicBezTo>
                  <a:cubicBezTo>
                    <a:pt x="-1184" y="11694"/>
                    <a:pt x="2016" y="16494"/>
                    <a:pt x="6816" y="18894"/>
                  </a:cubicBezTo>
                  <a:cubicBezTo>
                    <a:pt x="11616" y="20494"/>
                    <a:pt x="17216" y="17294"/>
                    <a:pt x="18816" y="1249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2" name="Freeform 15"/>
            <p:cNvSpPr/>
            <p:nvPr/>
          </p:nvSpPr>
          <p:spPr>
            <a:xfrm>
              <a:off x="4108776" y="5953122"/>
              <a:ext cx="131335" cy="1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3" h="18910" extrusionOk="0">
                  <a:moveTo>
                    <a:pt x="12487" y="18416"/>
                  </a:moveTo>
                  <a:cubicBezTo>
                    <a:pt x="17287" y="16816"/>
                    <a:pt x="20487" y="11216"/>
                    <a:pt x="18887" y="6416"/>
                  </a:cubicBezTo>
                  <a:cubicBezTo>
                    <a:pt x="17287" y="1616"/>
                    <a:pt x="11687" y="-1584"/>
                    <a:pt x="6887" y="816"/>
                  </a:cubicBezTo>
                  <a:cubicBezTo>
                    <a:pt x="1287" y="2416"/>
                    <a:pt x="-1113" y="7216"/>
                    <a:pt x="487" y="12816"/>
                  </a:cubicBezTo>
                  <a:cubicBezTo>
                    <a:pt x="2087" y="17616"/>
                    <a:pt x="7687" y="20016"/>
                    <a:pt x="12487" y="1841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3" name="Freeform 16"/>
            <p:cNvSpPr/>
            <p:nvPr/>
          </p:nvSpPr>
          <p:spPr>
            <a:xfrm>
              <a:off x="3488086" y="6265645"/>
              <a:ext cx="85334" cy="81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7" h="19218" extrusionOk="0">
                  <a:moveTo>
                    <a:pt x="4493" y="17549"/>
                  </a:moveTo>
                  <a:cubicBezTo>
                    <a:pt x="8093" y="20090"/>
                    <a:pt x="14093" y="20090"/>
                    <a:pt x="16493" y="15008"/>
                  </a:cubicBezTo>
                  <a:cubicBezTo>
                    <a:pt x="20093" y="11196"/>
                    <a:pt x="18893" y="4843"/>
                    <a:pt x="15293" y="2302"/>
                  </a:cubicBezTo>
                  <a:cubicBezTo>
                    <a:pt x="10493" y="-1510"/>
                    <a:pt x="4493" y="-239"/>
                    <a:pt x="2093" y="3572"/>
                  </a:cubicBezTo>
                  <a:cubicBezTo>
                    <a:pt x="-1507" y="8655"/>
                    <a:pt x="-307" y="13737"/>
                    <a:pt x="4493" y="1754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60A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4" name="Oval 17"/>
            <p:cNvSpPr/>
            <p:nvPr/>
          </p:nvSpPr>
          <p:spPr>
            <a:xfrm>
              <a:off x="4464017" y="6390107"/>
              <a:ext cx="82667" cy="80369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5" name="Freeform 18"/>
            <p:cNvSpPr/>
            <p:nvPr/>
          </p:nvSpPr>
          <p:spPr>
            <a:xfrm>
              <a:off x="5749524" y="6416266"/>
              <a:ext cx="125222" cy="121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8" h="18772" extrusionOk="0">
                  <a:moveTo>
                    <a:pt x="4486" y="16722"/>
                  </a:moveTo>
                  <a:cubicBezTo>
                    <a:pt x="8640" y="20045"/>
                    <a:pt x="14456" y="19214"/>
                    <a:pt x="16948" y="15060"/>
                  </a:cubicBezTo>
                  <a:cubicBezTo>
                    <a:pt x="20271" y="10907"/>
                    <a:pt x="19440" y="5091"/>
                    <a:pt x="15286" y="1768"/>
                  </a:cubicBezTo>
                  <a:cubicBezTo>
                    <a:pt x="11133" y="-1555"/>
                    <a:pt x="5317" y="107"/>
                    <a:pt x="1994" y="4260"/>
                  </a:cubicBezTo>
                  <a:cubicBezTo>
                    <a:pt x="-1329" y="8414"/>
                    <a:pt x="-498" y="14230"/>
                    <a:pt x="4486" y="1672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6" name="Freeform 19"/>
            <p:cNvSpPr/>
            <p:nvPr/>
          </p:nvSpPr>
          <p:spPr>
            <a:xfrm>
              <a:off x="4956032" y="6310345"/>
              <a:ext cx="120494" cy="12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19705" extrusionOk="0">
                  <a:moveTo>
                    <a:pt x="6581" y="533"/>
                  </a:moveTo>
                  <a:cubicBezTo>
                    <a:pt x="1397" y="2261"/>
                    <a:pt x="-1195" y="7445"/>
                    <a:pt x="533" y="12629"/>
                  </a:cubicBezTo>
                  <a:cubicBezTo>
                    <a:pt x="2261" y="17813"/>
                    <a:pt x="7445" y="20405"/>
                    <a:pt x="12629" y="19541"/>
                  </a:cubicBezTo>
                  <a:cubicBezTo>
                    <a:pt x="17813" y="17813"/>
                    <a:pt x="20405" y="11765"/>
                    <a:pt x="18677" y="6581"/>
                  </a:cubicBezTo>
                  <a:cubicBezTo>
                    <a:pt x="16949" y="1397"/>
                    <a:pt x="11765" y="-1195"/>
                    <a:pt x="6581" y="533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7" name="Freeform 20"/>
            <p:cNvSpPr/>
            <p:nvPr/>
          </p:nvSpPr>
          <p:spPr>
            <a:xfrm>
              <a:off x="5249915" y="6337900"/>
              <a:ext cx="124653" cy="12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2" h="19705" extrusionOk="0">
                  <a:moveTo>
                    <a:pt x="12143" y="19541"/>
                  </a:moveTo>
                  <a:cubicBezTo>
                    <a:pt x="17128" y="17813"/>
                    <a:pt x="20451" y="11765"/>
                    <a:pt x="18789" y="6581"/>
                  </a:cubicBezTo>
                  <a:cubicBezTo>
                    <a:pt x="17128" y="1397"/>
                    <a:pt x="11313" y="-1195"/>
                    <a:pt x="6328" y="533"/>
                  </a:cubicBezTo>
                  <a:cubicBezTo>
                    <a:pt x="1343" y="2261"/>
                    <a:pt x="-1149" y="7445"/>
                    <a:pt x="513" y="12629"/>
                  </a:cubicBezTo>
                  <a:cubicBezTo>
                    <a:pt x="2174" y="17813"/>
                    <a:pt x="7989" y="20405"/>
                    <a:pt x="12143" y="1954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8" name="Freeform 21"/>
            <p:cNvSpPr/>
            <p:nvPr/>
          </p:nvSpPr>
          <p:spPr>
            <a:xfrm>
              <a:off x="5561122" y="6545720"/>
              <a:ext cx="79162" cy="7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5" h="19588" extrusionOk="0">
                  <a:moveTo>
                    <a:pt x="7094" y="19244"/>
                  </a:moveTo>
                  <a:cubicBezTo>
                    <a:pt x="12494" y="20594"/>
                    <a:pt x="17894" y="17894"/>
                    <a:pt x="19244" y="12494"/>
                  </a:cubicBezTo>
                  <a:cubicBezTo>
                    <a:pt x="20594" y="7094"/>
                    <a:pt x="17894" y="1694"/>
                    <a:pt x="13844" y="344"/>
                  </a:cubicBezTo>
                  <a:cubicBezTo>
                    <a:pt x="8444" y="-1006"/>
                    <a:pt x="3044" y="1694"/>
                    <a:pt x="344" y="7094"/>
                  </a:cubicBezTo>
                  <a:cubicBezTo>
                    <a:pt x="-1006" y="12494"/>
                    <a:pt x="1694" y="17894"/>
                    <a:pt x="7094" y="1924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9" name="Freeform 22"/>
            <p:cNvSpPr/>
            <p:nvPr/>
          </p:nvSpPr>
          <p:spPr>
            <a:xfrm>
              <a:off x="6145565" y="6382984"/>
              <a:ext cx="115806" cy="11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1" h="20082" extrusionOk="0">
                  <a:moveTo>
                    <a:pt x="12255" y="19902"/>
                  </a:moveTo>
                  <a:cubicBezTo>
                    <a:pt x="17655" y="18024"/>
                    <a:pt x="20355" y="12389"/>
                    <a:pt x="18555" y="6754"/>
                  </a:cubicBezTo>
                  <a:cubicBezTo>
                    <a:pt x="16755" y="2058"/>
                    <a:pt x="11355" y="-759"/>
                    <a:pt x="6855" y="180"/>
                  </a:cubicBezTo>
                  <a:cubicBezTo>
                    <a:pt x="1455" y="2058"/>
                    <a:pt x="-1245" y="7693"/>
                    <a:pt x="555" y="13328"/>
                  </a:cubicBezTo>
                  <a:cubicBezTo>
                    <a:pt x="2355" y="18024"/>
                    <a:pt x="7755" y="20841"/>
                    <a:pt x="12255" y="1990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0" name="Freeform 23"/>
            <p:cNvSpPr/>
            <p:nvPr/>
          </p:nvSpPr>
          <p:spPr>
            <a:xfrm>
              <a:off x="7247745" y="6434949"/>
              <a:ext cx="120493" cy="12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19222" extrusionOk="0">
                  <a:moveTo>
                    <a:pt x="6581" y="18709"/>
                  </a:moveTo>
                  <a:cubicBezTo>
                    <a:pt x="11765" y="20371"/>
                    <a:pt x="16949" y="17879"/>
                    <a:pt x="18677" y="12894"/>
                  </a:cubicBezTo>
                  <a:cubicBezTo>
                    <a:pt x="20405" y="7909"/>
                    <a:pt x="17813" y="2094"/>
                    <a:pt x="12629" y="433"/>
                  </a:cubicBezTo>
                  <a:cubicBezTo>
                    <a:pt x="7445" y="-1229"/>
                    <a:pt x="2261" y="2094"/>
                    <a:pt x="533" y="7079"/>
                  </a:cubicBezTo>
                  <a:cubicBezTo>
                    <a:pt x="-1195" y="12063"/>
                    <a:pt x="1397" y="17048"/>
                    <a:pt x="6581" y="1870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1" name="Freeform 24"/>
            <p:cNvSpPr/>
            <p:nvPr/>
          </p:nvSpPr>
          <p:spPr>
            <a:xfrm>
              <a:off x="7613334" y="6446430"/>
              <a:ext cx="124653" cy="12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2" h="19222" extrusionOk="0">
                  <a:moveTo>
                    <a:pt x="7079" y="433"/>
                  </a:moveTo>
                  <a:cubicBezTo>
                    <a:pt x="2094" y="2094"/>
                    <a:pt x="-1229" y="7909"/>
                    <a:pt x="433" y="12894"/>
                  </a:cubicBezTo>
                  <a:cubicBezTo>
                    <a:pt x="2094" y="17879"/>
                    <a:pt x="7909" y="20371"/>
                    <a:pt x="12894" y="18709"/>
                  </a:cubicBezTo>
                  <a:cubicBezTo>
                    <a:pt x="17879" y="17048"/>
                    <a:pt x="20371" y="12063"/>
                    <a:pt x="18709" y="7079"/>
                  </a:cubicBezTo>
                  <a:cubicBezTo>
                    <a:pt x="17048" y="2094"/>
                    <a:pt x="12063" y="-1229"/>
                    <a:pt x="7079" y="433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2" name="Freeform 25"/>
            <p:cNvSpPr/>
            <p:nvPr/>
          </p:nvSpPr>
          <p:spPr>
            <a:xfrm>
              <a:off x="7579021" y="6294749"/>
              <a:ext cx="126696" cy="12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2" h="19222" extrusionOk="0">
                  <a:moveTo>
                    <a:pt x="12894" y="18709"/>
                  </a:moveTo>
                  <a:cubicBezTo>
                    <a:pt x="17879" y="17048"/>
                    <a:pt x="20371" y="12063"/>
                    <a:pt x="18709" y="7079"/>
                  </a:cubicBezTo>
                  <a:cubicBezTo>
                    <a:pt x="17048" y="2094"/>
                    <a:pt x="12063" y="-1229"/>
                    <a:pt x="7079" y="433"/>
                  </a:cubicBezTo>
                  <a:cubicBezTo>
                    <a:pt x="2094" y="2094"/>
                    <a:pt x="-1229" y="7909"/>
                    <a:pt x="433" y="12894"/>
                  </a:cubicBezTo>
                  <a:cubicBezTo>
                    <a:pt x="2094" y="17879"/>
                    <a:pt x="7909" y="20371"/>
                    <a:pt x="12894" y="1870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3" name="Freeform 26"/>
            <p:cNvSpPr/>
            <p:nvPr/>
          </p:nvSpPr>
          <p:spPr>
            <a:xfrm>
              <a:off x="7795634" y="6414836"/>
              <a:ext cx="77979" cy="7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37" h="19588" extrusionOk="0">
                  <a:moveTo>
                    <a:pt x="12432" y="19244"/>
                  </a:moveTo>
                  <a:cubicBezTo>
                    <a:pt x="16244" y="17894"/>
                    <a:pt x="20056" y="12494"/>
                    <a:pt x="17515" y="7094"/>
                  </a:cubicBezTo>
                  <a:cubicBezTo>
                    <a:pt x="16244" y="1694"/>
                    <a:pt x="11162" y="-1006"/>
                    <a:pt x="6080" y="344"/>
                  </a:cubicBezTo>
                  <a:cubicBezTo>
                    <a:pt x="997" y="1694"/>
                    <a:pt x="-1544" y="7094"/>
                    <a:pt x="997" y="12494"/>
                  </a:cubicBezTo>
                  <a:cubicBezTo>
                    <a:pt x="2268" y="17894"/>
                    <a:pt x="7350" y="20594"/>
                    <a:pt x="12432" y="1924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4" name="Freeform 27"/>
            <p:cNvSpPr/>
            <p:nvPr/>
          </p:nvSpPr>
          <p:spPr>
            <a:xfrm>
              <a:off x="8101886" y="5635308"/>
              <a:ext cx="113774" cy="1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1" h="19111" extrusionOk="0">
                  <a:moveTo>
                    <a:pt x="6855" y="18555"/>
                  </a:moveTo>
                  <a:cubicBezTo>
                    <a:pt x="11355" y="20355"/>
                    <a:pt x="16755" y="17655"/>
                    <a:pt x="18555" y="12255"/>
                  </a:cubicBezTo>
                  <a:cubicBezTo>
                    <a:pt x="20355" y="7755"/>
                    <a:pt x="17655" y="2355"/>
                    <a:pt x="12255" y="555"/>
                  </a:cubicBezTo>
                  <a:cubicBezTo>
                    <a:pt x="7755" y="-1245"/>
                    <a:pt x="2355" y="1455"/>
                    <a:pt x="555" y="6855"/>
                  </a:cubicBezTo>
                  <a:cubicBezTo>
                    <a:pt x="-1245" y="11355"/>
                    <a:pt x="1455" y="16755"/>
                    <a:pt x="6855" y="1855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5" name="Freeform 28"/>
            <p:cNvSpPr/>
            <p:nvPr/>
          </p:nvSpPr>
          <p:spPr>
            <a:xfrm>
              <a:off x="8865915" y="5579552"/>
              <a:ext cx="110462" cy="112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2" h="19242" extrusionOk="0">
                  <a:moveTo>
                    <a:pt x="3517" y="17604"/>
                  </a:moveTo>
                  <a:cubicBezTo>
                    <a:pt x="8212" y="20421"/>
                    <a:pt x="14786" y="19482"/>
                    <a:pt x="17604" y="15725"/>
                  </a:cubicBezTo>
                  <a:cubicBezTo>
                    <a:pt x="20421" y="11030"/>
                    <a:pt x="19482" y="4456"/>
                    <a:pt x="15725" y="1638"/>
                  </a:cubicBezTo>
                  <a:cubicBezTo>
                    <a:pt x="11030" y="-1179"/>
                    <a:pt x="4456" y="-240"/>
                    <a:pt x="1638" y="3517"/>
                  </a:cubicBezTo>
                  <a:cubicBezTo>
                    <a:pt x="-1179" y="8212"/>
                    <a:pt x="-240" y="13847"/>
                    <a:pt x="3517" y="1760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6" name="Oval 29"/>
            <p:cNvSpPr/>
            <p:nvPr/>
          </p:nvSpPr>
          <p:spPr>
            <a:xfrm>
              <a:off x="8496329" y="6045675"/>
              <a:ext cx="112519" cy="114811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7" name="Freeform 30"/>
            <p:cNvSpPr/>
            <p:nvPr/>
          </p:nvSpPr>
          <p:spPr>
            <a:xfrm>
              <a:off x="9893136" y="5777672"/>
              <a:ext cx="111213" cy="1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0" h="19111" extrusionOk="0">
                  <a:moveTo>
                    <a:pt x="18432" y="12255"/>
                  </a:moveTo>
                  <a:cubicBezTo>
                    <a:pt x="20310" y="7755"/>
                    <a:pt x="17493" y="2355"/>
                    <a:pt x="12797" y="555"/>
                  </a:cubicBezTo>
                  <a:cubicBezTo>
                    <a:pt x="7162" y="-1245"/>
                    <a:pt x="1527" y="1455"/>
                    <a:pt x="588" y="6855"/>
                  </a:cubicBezTo>
                  <a:cubicBezTo>
                    <a:pt x="-1290" y="11355"/>
                    <a:pt x="1527" y="16755"/>
                    <a:pt x="6223" y="18555"/>
                  </a:cubicBezTo>
                  <a:cubicBezTo>
                    <a:pt x="11858" y="20355"/>
                    <a:pt x="17493" y="17655"/>
                    <a:pt x="18432" y="1225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8" name="Freeform 31"/>
            <p:cNvSpPr/>
            <p:nvPr/>
          </p:nvSpPr>
          <p:spPr>
            <a:xfrm>
              <a:off x="8406619" y="5504424"/>
              <a:ext cx="114265" cy="1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2" h="19111" extrusionOk="0">
                  <a:moveTo>
                    <a:pt x="12389" y="18555"/>
                  </a:moveTo>
                  <a:cubicBezTo>
                    <a:pt x="18024" y="16755"/>
                    <a:pt x="20841" y="11355"/>
                    <a:pt x="18963" y="6855"/>
                  </a:cubicBezTo>
                  <a:cubicBezTo>
                    <a:pt x="17084" y="1455"/>
                    <a:pt x="12389" y="-1245"/>
                    <a:pt x="6754" y="555"/>
                  </a:cubicBezTo>
                  <a:cubicBezTo>
                    <a:pt x="2058" y="2355"/>
                    <a:pt x="-759" y="7755"/>
                    <a:pt x="180" y="12255"/>
                  </a:cubicBezTo>
                  <a:cubicBezTo>
                    <a:pt x="2058" y="17655"/>
                    <a:pt x="7693" y="20355"/>
                    <a:pt x="12389" y="1855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9" name="Freeform 32"/>
            <p:cNvSpPr/>
            <p:nvPr/>
          </p:nvSpPr>
          <p:spPr>
            <a:xfrm>
              <a:off x="8681953" y="6036300"/>
              <a:ext cx="69895" cy="71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4" h="18784" extrusionOk="0">
                  <a:moveTo>
                    <a:pt x="6890" y="1130"/>
                  </a:moveTo>
                  <a:cubicBezTo>
                    <a:pt x="1130" y="2570"/>
                    <a:pt x="-1750" y="6890"/>
                    <a:pt x="1130" y="12650"/>
                  </a:cubicBezTo>
                  <a:cubicBezTo>
                    <a:pt x="2570" y="16970"/>
                    <a:pt x="6890" y="19850"/>
                    <a:pt x="12650" y="18410"/>
                  </a:cubicBezTo>
                  <a:cubicBezTo>
                    <a:pt x="16970" y="16970"/>
                    <a:pt x="19850" y="11210"/>
                    <a:pt x="18410" y="6890"/>
                  </a:cubicBezTo>
                  <a:cubicBezTo>
                    <a:pt x="16970" y="1130"/>
                    <a:pt x="11210" y="-1750"/>
                    <a:pt x="6890" y="1130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0" name="Freeform 33"/>
            <p:cNvSpPr/>
            <p:nvPr/>
          </p:nvSpPr>
          <p:spPr>
            <a:xfrm>
              <a:off x="8233950" y="6008308"/>
              <a:ext cx="72414" cy="7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2" h="19462" extrusionOk="0">
                  <a:moveTo>
                    <a:pt x="19087" y="6135"/>
                  </a:moveTo>
                  <a:cubicBezTo>
                    <a:pt x="17647" y="1815"/>
                    <a:pt x="11887" y="-1065"/>
                    <a:pt x="7567" y="375"/>
                  </a:cubicBezTo>
                  <a:cubicBezTo>
                    <a:pt x="1807" y="1815"/>
                    <a:pt x="-1073" y="7575"/>
                    <a:pt x="367" y="11895"/>
                  </a:cubicBezTo>
                  <a:cubicBezTo>
                    <a:pt x="3247" y="17655"/>
                    <a:pt x="7567" y="20535"/>
                    <a:pt x="13327" y="19095"/>
                  </a:cubicBezTo>
                  <a:cubicBezTo>
                    <a:pt x="17647" y="17655"/>
                    <a:pt x="20527" y="11895"/>
                    <a:pt x="19087" y="613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77C0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1" name="Freeform 34"/>
            <p:cNvSpPr/>
            <p:nvPr/>
          </p:nvSpPr>
          <p:spPr>
            <a:xfrm>
              <a:off x="8484657" y="5702912"/>
              <a:ext cx="71892" cy="7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4" h="19469" extrusionOk="0">
                  <a:moveTo>
                    <a:pt x="12650" y="19095"/>
                  </a:moveTo>
                  <a:cubicBezTo>
                    <a:pt x="16970" y="17655"/>
                    <a:pt x="19850" y="11895"/>
                    <a:pt x="18410" y="6135"/>
                  </a:cubicBezTo>
                  <a:cubicBezTo>
                    <a:pt x="16970" y="1815"/>
                    <a:pt x="11210" y="-1065"/>
                    <a:pt x="6890" y="375"/>
                  </a:cubicBezTo>
                  <a:cubicBezTo>
                    <a:pt x="1130" y="1815"/>
                    <a:pt x="-1750" y="7575"/>
                    <a:pt x="1130" y="13335"/>
                  </a:cubicBezTo>
                  <a:cubicBezTo>
                    <a:pt x="2570" y="17655"/>
                    <a:pt x="6890" y="20535"/>
                    <a:pt x="12650" y="1909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2" name="Freeform 35"/>
            <p:cNvSpPr/>
            <p:nvPr/>
          </p:nvSpPr>
          <p:spPr>
            <a:xfrm>
              <a:off x="8694975" y="5698320"/>
              <a:ext cx="68858" cy="7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19469" extrusionOk="0">
                  <a:moveTo>
                    <a:pt x="6728" y="19095"/>
                  </a:moveTo>
                  <a:cubicBezTo>
                    <a:pt x="11357" y="20535"/>
                    <a:pt x="17528" y="17655"/>
                    <a:pt x="19071" y="13335"/>
                  </a:cubicBezTo>
                  <a:cubicBezTo>
                    <a:pt x="20614" y="7575"/>
                    <a:pt x="19071" y="1815"/>
                    <a:pt x="12900" y="375"/>
                  </a:cubicBezTo>
                  <a:cubicBezTo>
                    <a:pt x="8271" y="-1065"/>
                    <a:pt x="2100" y="1815"/>
                    <a:pt x="557" y="6135"/>
                  </a:cubicBezTo>
                  <a:cubicBezTo>
                    <a:pt x="-986" y="11895"/>
                    <a:pt x="557" y="17655"/>
                    <a:pt x="6728" y="1909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3" name="Freeform 36"/>
            <p:cNvSpPr/>
            <p:nvPr/>
          </p:nvSpPr>
          <p:spPr>
            <a:xfrm>
              <a:off x="9542870" y="4177183"/>
              <a:ext cx="101142" cy="10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6" h="19416" extrusionOk="0">
                  <a:moveTo>
                    <a:pt x="6429" y="19158"/>
                  </a:moveTo>
                  <a:cubicBezTo>
                    <a:pt x="11572" y="20187"/>
                    <a:pt x="17743" y="18130"/>
                    <a:pt x="18772" y="12987"/>
                  </a:cubicBezTo>
                  <a:cubicBezTo>
                    <a:pt x="20829" y="7844"/>
                    <a:pt x="17743" y="1673"/>
                    <a:pt x="12600" y="644"/>
                  </a:cubicBezTo>
                  <a:cubicBezTo>
                    <a:pt x="7458" y="-1413"/>
                    <a:pt x="2315" y="1673"/>
                    <a:pt x="258" y="6816"/>
                  </a:cubicBezTo>
                  <a:cubicBezTo>
                    <a:pt x="-771" y="11958"/>
                    <a:pt x="1286" y="17101"/>
                    <a:pt x="6429" y="1915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4" name="Freeform 37"/>
            <p:cNvSpPr/>
            <p:nvPr/>
          </p:nvSpPr>
          <p:spPr>
            <a:xfrm>
              <a:off x="9701815" y="4812984"/>
              <a:ext cx="105470" cy="10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19079" extrusionOk="0">
                  <a:moveTo>
                    <a:pt x="3676" y="17366"/>
                  </a:moveTo>
                  <a:cubicBezTo>
                    <a:pt x="8585" y="20311"/>
                    <a:pt x="13494" y="19329"/>
                    <a:pt x="17422" y="15402"/>
                  </a:cubicBezTo>
                  <a:cubicBezTo>
                    <a:pt x="20367" y="10493"/>
                    <a:pt x="19385" y="5584"/>
                    <a:pt x="14476" y="1656"/>
                  </a:cubicBezTo>
                  <a:cubicBezTo>
                    <a:pt x="10549" y="-1289"/>
                    <a:pt x="4658" y="-307"/>
                    <a:pt x="1712" y="4602"/>
                  </a:cubicBezTo>
                  <a:cubicBezTo>
                    <a:pt x="-1233" y="8529"/>
                    <a:pt x="-251" y="14420"/>
                    <a:pt x="3676" y="1736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D258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5" name="Freeform 38"/>
            <p:cNvSpPr/>
            <p:nvPr/>
          </p:nvSpPr>
          <p:spPr>
            <a:xfrm>
              <a:off x="9205395" y="4955543"/>
              <a:ext cx="103206" cy="104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6" h="18903" extrusionOk="0">
                  <a:moveTo>
                    <a:pt x="6429" y="615"/>
                  </a:moveTo>
                  <a:cubicBezTo>
                    <a:pt x="1286" y="2578"/>
                    <a:pt x="-771" y="7487"/>
                    <a:pt x="258" y="12396"/>
                  </a:cubicBezTo>
                  <a:cubicBezTo>
                    <a:pt x="2315" y="17306"/>
                    <a:pt x="7458" y="20251"/>
                    <a:pt x="12600" y="18287"/>
                  </a:cubicBezTo>
                  <a:cubicBezTo>
                    <a:pt x="17743" y="16324"/>
                    <a:pt x="20829" y="11415"/>
                    <a:pt x="18772" y="6506"/>
                  </a:cubicBezTo>
                  <a:cubicBezTo>
                    <a:pt x="17743" y="1596"/>
                    <a:pt x="11572" y="-1349"/>
                    <a:pt x="6429" y="615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6" name="Freeform 39"/>
            <p:cNvSpPr/>
            <p:nvPr/>
          </p:nvSpPr>
          <p:spPr>
            <a:xfrm>
              <a:off x="9010516" y="5423874"/>
              <a:ext cx="102899" cy="10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8" h="19416" extrusionOk="0">
                  <a:moveTo>
                    <a:pt x="18714" y="6816"/>
                  </a:moveTo>
                  <a:cubicBezTo>
                    <a:pt x="17685" y="1673"/>
                    <a:pt x="11514" y="-1413"/>
                    <a:pt x="6371" y="644"/>
                  </a:cubicBezTo>
                  <a:cubicBezTo>
                    <a:pt x="2257" y="1673"/>
                    <a:pt x="-829" y="7844"/>
                    <a:pt x="200" y="12987"/>
                  </a:cubicBezTo>
                  <a:cubicBezTo>
                    <a:pt x="2257" y="18130"/>
                    <a:pt x="7400" y="20187"/>
                    <a:pt x="12542" y="19158"/>
                  </a:cubicBezTo>
                  <a:cubicBezTo>
                    <a:pt x="17685" y="17101"/>
                    <a:pt x="20771" y="11958"/>
                    <a:pt x="18714" y="681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77C0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7" name="Freeform 40"/>
            <p:cNvSpPr/>
            <p:nvPr/>
          </p:nvSpPr>
          <p:spPr>
            <a:xfrm>
              <a:off x="8986008" y="5047391"/>
              <a:ext cx="104498" cy="10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3" h="18903" extrusionOk="0">
                  <a:moveTo>
                    <a:pt x="18287" y="12396"/>
                  </a:moveTo>
                  <a:cubicBezTo>
                    <a:pt x="20251" y="7487"/>
                    <a:pt x="17306" y="2578"/>
                    <a:pt x="12396" y="615"/>
                  </a:cubicBezTo>
                  <a:cubicBezTo>
                    <a:pt x="7487" y="-1349"/>
                    <a:pt x="2578" y="1596"/>
                    <a:pt x="615" y="6506"/>
                  </a:cubicBezTo>
                  <a:cubicBezTo>
                    <a:pt x="-1349" y="11415"/>
                    <a:pt x="1596" y="16324"/>
                    <a:pt x="6506" y="18287"/>
                  </a:cubicBezTo>
                  <a:cubicBezTo>
                    <a:pt x="11415" y="20251"/>
                    <a:pt x="17306" y="17306"/>
                    <a:pt x="18287" y="1239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8" name="Freeform 41"/>
            <p:cNvSpPr/>
            <p:nvPr/>
          </p:nvSpPr>
          <p:spPr>
            <a:xfrm>
              <a:off x="10028570" y="4367753"/>
              <a:ext cx="120000" cy="120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210" extrusionOk="0">
                  <a:moveTo>
                    <a:pt x="6581" y="18677"/>
                  </a:moveTo>
                  <a:cubicBezTo>
                    <a:pt x="11765" y="20405"/>
                    <a:pt x="16949" y="17813"/>
                    <a:pt x="18677" y="12629"/>
                  </a:cubicBezTo>
                  <a:cubicBezTo>
                    <a:pt x="20405" y="7445"/>
                    <a:pt x="16949" y="2261"/>
                    <a:pt x="12629" y="533"/>
                  </a:cubicBezTo>
                  <a:cubicBezTo>
                    <a:pt x="7445" y="-1195"/>
                    <a:pt x="1397" y="1397"/>
                    <a:pt x="533" y="6581"/>
                  </a:cubicBezTo>
                  <a:cubicBezTo>
                    <a:pt x="-1195" y="11765"/>
                    <a:pt x="1397" y="16949"/>
                    <a:pt x="6581" y="1867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19" name="Freeform 42"/>
            <p:cNvSpPr/>
            <p:nvPr/>
          </p:nvSpPr>
          <p:spPr>
            <a:xfrm>
              <a:off x="11012049" y="4891289"/>
              <a:ext cx="125158" cy="12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1" h="19210" extrusionOk="0">
                  <a:moveTo>
                    <a:pt x="450" y="6581"/>
                  </a:moveTo>
                  <a:cubicBezTo>
                    <a:pt x="-1278" y="11765"/>
                    <a:pt x="2178" y="16949"/>
                    <a:pt x="7362" y="18677"/>
                  </a:cubicBezTo>
                  <a:cubicBezTo>
                    <a:pt x="11682" y="20405"/>
                    <a:pt x="17730" y="17813"/>
                    <a:pt x="19458" y="12629"/>
                  </a:cubicBezTo>
                  <a:cubicBezTo>
                    <a:pt x="20322" y="7445"/>
                    <a:pt x="17730" y="2261"/>
                    <a:pt x="12546" y="533"/>
                  </a:cubicBezTo>
                  <a:cubicBezTo>
                    <a:pt x="8226" y="-1195"/>
                    <a:pt x="2178" y="1397"/>
                    <a:pt x="450" y="658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B4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0" name="Freeform 43"/>
            <p:cNvSpPr/>
            <p:nvPr/>
          </p:nvSpPr>
          <p:spPr>
            <a:xfrm>
              <a:off x="10302637" y="6012645"/>
              <a:ext cx="120069" cy="120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3" h="19143" extrusionOk="0">
                  <a:moveTo>
                    <a:pt x="3861" y="2133"/>
                  </a:moveTo>
                  <a:cubicBezTo>
                    <a:pt x="-459" y="4725"/>
                    <a:pt x="-1323" y="10773"/>
                    <a:pt x="2133" y="15093"/>
                  </a:cubicBezTo>
                  <a:cubicBezTo>
                    <a:pt x="4725" y="19413"/>
                    <a:pt x="10773" y="20277"/>
                    <a:pt x="15093" y="17685"/>
                  </a:cubicBezTo>
                  <a:cubicBezTo>
                    <a:pt x="19413" y="14229"/>
                    <a:pt x="20277" y="8181"/>
                    <a:pt x="17685" y="3861"/>
                  </a:cubicBezTo>
                  <a:cubicBezTo>
                    <a:pt x="14229" y="-459"/>
                    <a:pt x="8181" y="-1323"/>
                    <a:pt x="3861" y="2133"/>
                  </a:cubicBezTo>
                  <a:close/>
                </a:path>
              </a:pathLst>
            </a:custGeom>
            <a:noFill/>
            <a:ln w="3175" cap="flat">
              <a:solidFill>
                <a:srgbClr val="F0873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1" name="Freeform 44"/>
            <p:cNvSpPr/>
            <p:nvPr/>
          </p:nvSpPr>
          <p:spPr>
            <a:xfrm>
              <a:off x="10262793" y="4471576"/>
              <a:ext cx="120494" cy="119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19132" extrusionOk="0">
                  <a:moveTo>
                    <a:pt x="6581" y="454"/>
                  </a:moveTo>
                  <a:cubicBezTo>
                    <a:pt x="1397" y="2182"/>
                    <a:pt x="-1195" y="7366"/>
                    <a:pt x="533" y="12550"/>
                  </a:cubicBezTo>
                  <a:cubicBezTo>
                    <a:pt x="2261" y="17734"/>
                    <a:pt x="7445" y="20326"/>
                    <a:pt x="12629" y="18598"/>
                  </a:cubicBezTo>
                  <a:cubicBezTo>
                    <a:pt x="17813" y="17734"/>
                    <a:pt x="20405" y="11686"/>
                    <a:pt x="18677" y="6502"/>
                  </a:cubicBezTo>
                  <a:cubicBezTo>
                    <a:pt x="16949" y="2182"/>
                    <a:pt x="11765" y="-1274"/>
                    <a:pt x="6581" y="454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2" name="Freeform 45"/>
            <p:cNvSpPr/>
            <p:nvPr/>
          </p:nvSpPr>
          <p:spPr>
            <a:xfrm>
              <a:off x="10024784" y="5586658"/>
              <a:ext cx="120069" cy="12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3" h="19143" extrusionOk="0">
                  <a:moveTo>
                    <a:pt x="15093" y="1458"/>
                  </a:moveTo>
                  <a:cubicBezTo>
                    <a:pt x="10773" y="-1134"/>
                    <a:pt x="4725" y="-270"/>
                    <a:pt x="2133" y="4050"/>
                  </a:cubicBezTo>
                  <a:cubicBezTo>
                    <a:pt x="-1323" y="8370"/>
                    <a:pt x="-459" y="14418"/>
                    <a:pt x="3861" y="17010"/>
                  </a:cubicBezTo>
                  <a:cubicBezTo>
                    <a:pt x="8181" y="20466"/>
                    <a:pt x="14229" y="19602"/>
                    <a:pt x="17685" y="15282"/>
                  </a:cubicBezTo>
                  <a:cubicBezTo>
                    <a:pt x="20277" y="10962"/>
                    <a:pt x="19413" y="4914"/>
                    <a:pt x="15093" y="145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AC60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3" name="Freeform 46"/>
            <p:cNvSpPr/>
            <p:nvPr/>
          </p:nvSpPr>
          <p:spPr>
            <a:xfrm>
              <a:off x="9248633" y="6119378"/>
              <a:ext cx="120068" cy="12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3" h="19332" extrusionOk="0">
                  <a:moveTo>
                    <a:pt x="17685" y="4050"/>
                  </a:moveTo>
                  <a:cubicBezTo>
                    <a:pt x="14229" y="-270"/>
                    <a:pt x="8181" y="-1134"/>
                    <a:pt x="3861" y="1458"/>
                  </a:cubicBezTo>
                  <a:cubicBezTo>
                    <a:pt x="-459" y="4914"/>
                    <a:pt x="-1323" y="10962"/>
                    <a:pt x="2133" y="15282"/>
                  </a:cubicBezTo>
                  <a:cubicBezTo>
                    <a:pt x="4725" y="19602"/>
                    <a:pt x="10773" y="20466"/>
                    <a:pt x="15093" y="17874"/>
                  </a:cubicBezTo>
                  <a:cubicBezTo>
                    <a:pt x="19413" y="14418"/>
                    <a:pt x="20277" y="8370"/>
                    <a:pt x="17685" y="405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4" name="Freeform 47"/>
            <p:cNvSpPr/>
            <p:nvPr/>
          </p:nvSpPr>
          <p:spPr>
            <a:xfrm>
              <a:off x="10532745" y="5541150"/>
              <a:ext cx="77473" cy="76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19009" extrusionOk="0">
                  <a:moveTo>
                    <a:pt x="3795" y="1405"/>
                  </a:moveTo>
                  <a:cubicBezTo>
                    <a:pt x="-255" y="5455"/>
                    <a:pt x="-1605" y="10855"/>
                    <a:pt x="2445" y="14905"/>
                  </a:cubicBezTo>
                  <a:cubicBezTo>
                    <a:pt x="5145" y="18955"/>
                    <a:pt x="10545" y="20305"/>
                    <a:pt x="15945" y="17605"/>
                  </a:cubicBezTo>
                  <a:cubicBezTo>
                    <a:pt x="19995" y="13555"/>
                    <a:pt x="19995" y="8155"/>
                    <a:pt x="17295" y="4105"/>
                  </a:cubicBezTo>
                  <a:cubicBezTo>
                    <a:pt x="14595" y="55"/>
                    <a:pt x="7845" y="-1295"/>
                    <a:pt x="3795" y="1405"/>
                  </a:cubicBezTo>
                  <a:close/>
                </a:path>
              </a:pathLst>
            </a:custGeom>
            <a:noFill/>
            <a:ln w="3175" cap="flat">
              <a:solidFill>
                <a:srgbClr val="F0873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5" name="Freeform 48"/>
            <p:cNvSpPr/>
            <p:nvPr/>
          </p:nvSpPr>
          <p:spPr>
            <a:xfrm>
              <a:off x="10172074" y="4768348"/>
              <a:ext cx="76597" cy="7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0" h="19588" extrusionOk="0">
                  <a:moveTo>
                    <a:pt x="17901" y="7094"/>
                  </a:moveTo>
                  <a:cubicBezTo>
                    <a:pt x="16551" y="1694"/>
                    <a:pt x="11151" y="-1006"/>
                    <a:pt x="5751" y="344"/>
                  </a:cubicBezTo>
                  <a:cubicBezTo>
                    <a:pt x="1701" y="1694"/>
                    <a:pt x="-999" y="7094"/>
                    <a:pt x="351" y="12494"/>
                  </a:cubicBezTo>
                  <a:cubicBezTo>
                    <a:pt x="1701" y="17894"/>
                    <a:pt x="7101" y="20594"/>
                    <a:pt x="12501" y="19244"/>
                  </a:cubicBezTo>
                  <a:cubicBezTo>
                    <a:pt x="17901" y="16544"/>
                    <a:pt x="20601" y="11144"/>
                    <a:pt x="17901" y="709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77C0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6" name="Oval 49"/>
            <p:cNvSpPr/>
            <p:nvPr/>
          </p:nvSpPr>
          <p:spPr>
            <a:xfrm>
              <a:off x="10629596" y="4638100"/>
              <a:ext cx="75779" cy="75775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ED71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7" name="Freeform 50"/>
            <p:cNvSpPr/>
            <p:nvPr/>
          </p:nvSpPr>
          <p:spPr>
            <a:xfrm>
              <a:off x="10661216" y="4435505"/>
              <a:ext cx="79133" cy="76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8" h="18953" extrusionOk="0">
                  <a:moveTo>
                    <a:pt x="7094" y="17894"/>
                  </a:moveTo>
                  <a:cubicBezTo>
                    <a:pt x="12494" y="20594"/>
                    <a:pt x="17894" y="17894"/>
                    <a:pt x="19244" y="12494"/>
                  </a:cubicBezTo>
                  <a:cubicBezTo>
                    <a:pt x="20594" y="7094"/>
                    <a:pt x="17894" y="1694"/>
                    <a:pt x="12494" y="344"/>
                  </a:cubicBezTo>
                  <a:cubicBezTo>
                    <a:pt x="7094" y="-1006"/>
                    <a:pt x="1694" y="1694"/>
                    <a:pt x="344" y="7094"/>
                  </a:cubicBezTo>
                  <a:cubicBezTo>
                    <a:pt x="-1006" y="11144"/>
                    <a:pt x="1694" y="16544"/>
                    <a:pt x="7094" y="1789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8" name="Freeform 51"/>
            <p:cNvSpPr/>
            <p:nvPr/>
          </p:nvSpPr>
          <p:spPr>
            <a:xfrm>
              <a:off x="10422724" y="3910907"/>
              <a:ext cx="110926" cy="111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9011" extrusionOk="0">
                  <a:moveTo>
                    <a:pt x="7061" y="18423"/>
                  </a:moveTo>
                  <a:cubicBezTo>
                    <a:pt x="11970" y="20301"/>
                    <a:pt x="17861" y="17484"/>
                    <a:pt x="19824" y="12788"/>
                  </a:cubicBezTo>
                  <a:cubicBezTo>
                    <a:pt x="20806" y="8092"/>
                    <a:pt x="18842" y="2458"/>
                    <a:pt x="12951" y="579"/>
                  </a:cubicBezTo>
                  <a:cubicBezTo>
                    <a:pt x="8042" y="-1299"/>
                    <a:pt x="2151" y="1518"/>
                    <a:pt x="188" y="7153"/>
                  </a:cubicBezTo>
                  <a:cubicBezTo>
                    <a:pt x="-794" y="11849"/>
                    <a:pt x="2151" y="17484"/>
                    <a:pt x="7061" y="1842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29" name="Freeform 52"/>
            <p:cNvSpPr/>
            <p:nvPr/>
          </p:nvSpPr>
          <p:spPr>
            <a:xfrm>
              <a:off x="11902454" y="5473501"/>
              <a:ext cx="114265" cy="113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2" h="20066" extrusionOk="0">
                  <a:moveTo>
                    <a:pt x="579" y="7114"/>
                  </a:moveTo>
                  <a:cubicBezTo>
                    <a:pt x="-1299" y="12023"/>
                    <a:pt x="1518" y="17914"/>
                    <a:pt x="7153" y="19877"/>
                  </a:cubicBezTo>
                  <a:cubicBezTo>
                    <a:pt x="11849" y="20859"/>
                    <a:pt x="17484" y="17914"/>
                    <a:pt x="19362" y="13004"/>
                  </a:cubicBezTo>
                  <a:cubicBezTo>
                    <a:pt x="20301" y="8095"/>
                    <a:pt x="17484" y="2204"/>
                    <a:pt x="12788" y="241"/>
                  </a:cubicBezTo>
                  <a:cubicBezTo>
                    <a:pt x="8092" y="-741"/>
                    <a:pt x="2458" y="1223"/>
                    <a:pt x="579" y="711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B4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0" name="Freeform 53"/>
            <p:cNvSpPr/>
            <p:nvPr/>
          </p:nvSpPr>
          <p:spPr>
            <a:xfrm>
              <a:off x="11973122" y="4211192"/>
              <a:ext cx="110156" cy="11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19188" extrusionOk="0">
                  <a:moveTo>
                    <a:pt x="1584" y="4402"/>
                  </a:moveTo>
                  <a:cubicBezTo>
                    <a:pt x="-1233" y="8158"/>
                    <a:pt x="-294" y="13793"/>
                    <a:pt x="4402" y="17550"/>
                  </a:cubicBezTo>
                  <a:cubicBezTo>
                    <a:pt x="8158" y="20367"/>
                    <a:pt x="13793" y="19428"/>
                    <a:pt x="17550" y="15671"/>
                  </a:cubicBezTo>
                  <a:cubicBezTo>
                    <a:pt x="20367" y="10976"/>
                    <a:pt x="19428" y="5341"/>
                    <a:pt x="15671" y="1584"/>
                  </a:cubicBezTo>
                  <a:cubicBezTo>
                    <a:pt x="10976" y="-1233"/>
                    <a:pt x="5341" y="-294"/>
                    <a:pt x="1584" y="4402"/>
                  </a:cubicBezTo>
                  <a:close/>
                </a:path>
              </a:pathLst>
            </a:custGeom>
            <a:noFill/>
            <a:ln w="3175" cap="flat">
              <a:solidFill>
                <a:srgbClr val="3B75B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1" name="Oval 54"/>
            <p:cNvSpPr/>
            <p:nvPr/>
          </p:nvSpPr>
          <p:spPr>
            <a:xfrm>
              <a:off x="11389673" y="5405034"/>
              <a:ext cx="114817" cy="107923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2" name="Freeform 55"/>
            <p:cNvSpPr/>
            <p:nvPr/>
          </p:nvSpPr>
          <p:spPr>
            <a:xfrm>
              <a:off x="11349709" y="4709289"/>
              <a:ext cx="108973" cy="110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2" h="18982" extrusionOk="0">
                  <a:moveTo>
                    <a:pt x="15465" y="1638"/>
                  </a:moveTo>
                  <a:cubicBezTo>
                    <a:pt x="10770" y="-1179"/>
                    <a:pt x="5135" y="-240"/>
                    <a:pt x="2318" y="3517"/>
                  </a:cubicBezTo>
                  <a:cubicBezTo>
                    <a:pt x="-1439" y="8212"/>
                    <a:pt x="-500" y="13847"/>
                    <a:pt x="4196" y="16664"/>
                  </a:cubicBezTo>
                  <a:cubicBezTo>
                    <a:pt x="7952" y="20421"/>
                    <a:pt x="14526" y="19482"/>
                    <a:pt x="17344" y="14786"/>
                  </a:cubicBezTo>
                  <a:cubicBezTo>
                    <a:pt x="20161" y="11030"/>
                    <a:pt x="19222" y="4456"/>
                    <a:pt x="15465" y="163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AC60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3" name="Freeform 56"/>
            <p:cNvSpPr/>
            <p:nvPr/>
          </p:nvSpPr>
          <p:spPr>
            <a:xfrm>
              <a:off x="11897038" y="4863316"/>
              <a:ext cx="108973" cy="11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2" h="19188" extrusionOk="0">
                  <a:moveTo>
                    <a:pt x="16664" y="4402"/>
                  </a:moveTo>
                  <a:cubicBezTo>
                    <a:pt x="13847" y="-294"/>
                    <a:pt x="8212" y="-1233"/>
                    <a:pt x="3517" y="1584"/>
                  </a:cubicBezTo>
                  <a:cubicBezTo>
                    <a:pt x="-240" y="5341"/>
                    <a:pt x="-1179" y="10976"/>
                    <a:pt x="1638" y="15671"/>
                  </a:cubicBezTo>
                  <a:cubicBezTo>
                    <a:pt x="4456" y="19428"/>
                    <a:pt x="10091" y="20367"/>
                    <a:pt x="14786" y="17550"/>
                  </a:cubicBezTo>
                  <a:cubicBezTo>
                    <a:pt x="19482" y="14732"/>
                    <a:pt x="20421" y="8158"/>
                    <a:pt x="16664" y="440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4" name="Freeform 57"/>
            <p:cNvSpPr/>
            <p:nvPr/>
          </p:nvSpPr>
          <p:spPr>
            <a:xfrm>
              <a:off x="11202030" y="3699467"/>
              <a:ext cx="111161" cy="10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1" h="19020" extrusionOk="0">
                  <a:moveTo>
                    <a:pt x="11858" y="18432"/>
                  </a:moveTo>
                  <a:cubicBezTo>
                    <a:pt x="17493" y="17493"/>
                    <a:pt x="20310" y="11858"/>
                    <a:pt x="18432" y="6223"/>
                  </a:cubicBezTo>
                  <a:cubicBezTo>
                    <a:pt x="16553" y="1527"/>
                    <a:pt x="11858" y="-1290"/>
                    <a:pt x="6223" y="588"/>
                  </a:cubicBezTo>
                  <a:cubicBezTo>
                    <a:pt x="1527" y="2467"/>
                    <a:pt x="-1290" y="7162"/>
                    <a:pt x="588" y="12797"/>
                  </a:cubicBezTo>
                  <a:cubicBezTo>
                    <a:pt x="1527" y="17493"/>
                    <a:pt x="7162" y="20310"/>
                    <a:pt x="11858" y="1843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5" name="Oval 58"/>
            <p:cNvSpPr/>
            <p:nvPr/>
          </p:nvSpPr>
          <p:spPr>
            <a:xfrm>
              <a:off x="11798416" y="5365998"/>
              <a:ext cx="71187" cy="71183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6" name="Freeform 59"/>
            <p:cNvSpPr/>
            <p:nvPr/>
          </p:nvSpPr>
          <p:spPr>
            <a:xfrm>
              <a:off x="10932193" y="5778830"/>
              <a:ext cx="71893" cy="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4" h="19462" extrusionOk="0">
                  <a:moveTo>
                    <a:pt x="375" y="7567"/>
                  </a:moveTo>
                  <a:cubicBezTo>
                    <a:pt x="-1065" y="11887"/>
                    <a:pt x="1815" y="17647"/>
                    <a:pt x="6135" y="19087"/>
                  </a:cubicBezTo>
                  <a:cubicBezTo>
                    <a:pt x="11895" y="20527"/>
                    <a:pt x="16215" y="17647"/>
                    <a:pt x="17655" y="13327"/>
                  </a:cubicBezTo>
                  <a:cubicBezTo>
                    <a:pt x="20535" y="7567"/>
                    <a:pt x="17655" y="1807"/>
                    <a:pt x="11895" y="367"/>
                  </a:cubicBezTo>
                  <a:cubicBezTo>
                    <a:pt x="7575" y="-1073"/>
                    <a:pt x="1815" y="1807"/>
                    <a:pt x="375" y="756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B4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7" name="Freeform 60"/>
            <p:cNvSpPr/>
            <p:nvPr/>
          </p:nvSpPr>
          <p:spPr>
            <a:xfrm>
              <a:off x="11572911" y="5392965"/>
              <a:ext cx="69823" cy="6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7" h="19472" extrusionOk="0">
                  <a:moveTo>
                    <a:pt x="6572" y="401"/>
                  </a:moveTo>
                  <a:cubicBezTo>
                    <a:pt x="1944" y="1944"/>
                    <a:pt x="-1142" y="8115"/>
                    <a:pt x="401" y="12744"/>
                  </a:cubicBezTo>
                  <a:cubicBezTo>
                    <a:pt x="1944" y="18915"/>
                    <a:pt x="8115" y="20458"/>
                    <a:pt x="12744" y="18915"/>
                  </a:cubicBezTo>
                  <a:cubicBezTo>
                    <a:pt x="17372" y="17372"/>
                    <a:pt x="20458" y="12744"/>
                    <a:pt x="18915" y="6572"/>
                  </a:cubicBezTo>
                  <a:cubicBezTo>
                    <a:pt x="17372" y="1944"/>
                    <a:pt x="11201" y="-1142"/>
                    <a:pt x="6572" y="401"/>
                  </a:cubicBezTo>
                  <a:close/>
                </a:path>
              </a:pathLst>
            </a:custGeom>
            <a:noFill/>
            <a:ln w="3175" cap="flat">
              <a:solidFill>
                <a:srgbClr val="C6322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8" name="Oval 61"/>
            <p:cNvSpPr/>
            <p:nvPr/>
          </p:nvSpPr>
          <p:spPr>
            <a:xfrm>
              <a:off x="11476933" y="5687467"/>
              <a:ext cx="71187" cy="71183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9" name="Freeform 62"/>
            <p:cNvSpPr/>
            <p:nvPr/>
          </p:nvSpPr>
          <p:spPr>
            <a:xfrm>
              <a:off x="11380297" y="5670794"/>
              <a:ext cx="71892" cy="7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4" h="19462" extrusionOk="0">
                  <a:moveTo>
                    <a:pt x="12650" y="367"/>
                  </a:moveTo>
                  <a:cubicBezTo>
                    <a:pt x="6890" y="-1073"/>
                    <a:pt x="2570" y="1807"/>
                    <a:pt x="1130" y="7567"/>
                  </a:cubicBezTo>
                  <a:cubicBezTo>
                    <a:pt x="-1750" y="11887"/>
                    <a:pt x="1130" y="17647"/>
                    <a:pt x="6890" y="19087"/>
                  </a:cubicBezTo>
                  <a:cubicBezTo>
                    <a:pt x="11210" y="20527"/>
                    <a:pt x="16970" y="17647"/>
                    <a:pt x="18410" y="13327"/>
                  </a:cubicBezTo>
                  <a:cubicBezTo>
                    <a:pt x="19850" y="7567"/>
                    <a:pt x="16970" y="3247"/>
                    <a:pt x="12650" y="36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9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0" name="Freeform 63"/>
            <p:cNvSpPr/>
            <p:nvPr/>
          </p:nvSpPr>
          <p:spPr>
            <a:xfrm>
              <a:off x="12224217" y="2418362"/>
              <a:ext cx="69217" cy="7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0" h="18837" extrusionOk="0">
                  <a:moveTo>
                    <a:pt x="17579" y="4378"/>
                  </a:moveTo>
                  <a:cubicBezTo>
                    <a:pt x="14494" y="58"/>
                    <a:pt x="8322" y="-1382"/>
                    <a:pt x="3694" y="1498"/>
                  </a:cubicBezTo>
                  <a:cubicBezTo>
                    <a:pt x="-935" y="4378"/>
                    <a:pt x="-935" y="10138"/>
                    <a:pt x="2151" y="14458"/>
                  </a:cubicBezTo>
                  <a:cubicBezTo>
                    <a:pt x="5236" y="18778"/>
                    <a:pt x="11408" y="20218"/>
                    <a:pt x="16036" y="17338"/>
                  </a:cubicBezTo>
                  <a:cubicBezTo>
                    <a:pt x="20665" y="14458"/>
                    <a:pt x="20665" y="8698"/>
                    <a:pt x="17579" y="437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299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1" name="Oval 64"/>
            <p:cNvSpPr/>
            <p:nvPr/>
          </p:nvSpPr>
          <p:spPr>
            <a:xfrm>
              <a:off x="11715749" y="4268411"/>
              <a:ext cx="71187" cy="71183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ED71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2" name="Freeform 65"/>
            <p:cNvSpPr/>
            <p:nvPr/>
          </p:nvSpPr>
          <p:spPr>
            <a:xfrm>
              <a:off x="11540744" y="4086524"/>
              <a:ext cx="74484" cy="7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2" h="19462" extrusionOk="0">
                  <a:moveTo>
                    <a:pt x="13327" y="19087"/>
                  </a:moveTo>
                  <a:cubicBezTo>
                    <a:pt x="17647" y="17647"/>
                    <a:pt x="20527" y="11887"/>
                    <a:pt x="19087" y="7567"/>
                  </a:cubicBezTo>
                  <a:cubicBezTo>
                    <a:pt x="17647" y="1807"/>
                    <a:pt x="11887" y="-1073"/>
                    <a:pt x="7567" y="367"/>
                  </a:cubicBezTo>
                  <a:cubicBezTo>
                    <a:pt x="1807" y="1807"/>
                    <a:pt x="-1073" y="7567"/>
                    <a:pt x="367" y="13327"/>
                  </a:cubicBezTo>
                  <a:cubicBezTo>
                    <a:pt x="1807" y="17647"/>
                    <a:pt x="7567" y="20527"/>
                    <a:pt x="13327" y="1908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ECA02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3" name="Oval 66"/>
            <p:cNvSpPr/>
            <p:nvPr/>
          </p:nvSpPr>
          <p:spPr>
            <a:xfrm>
              <a:off x="12276047" y="6426846"/>
              <a:ext cx="135483" cy="137773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4" name="Freeform 67"/>
            <p:cNvSpPr/>
            <p:nvPr/>
          </p:nvSpPr>
          <p:spPr>
            <a:xfrm>
              <a:off x="11187155" y="6317671"/>
              <a:ext cx="139475" cy="13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19014" extrusionOk="0">
                  <a:moveTo>
                    <a:pt x="15194" y="1585"/>
                  </a:moveTo>
                  <a:cubicBezTo>
                    <a:pt x="10725" y="-1394"/>
                    <a:pt x="4767" y="96"/>
                    <a:pt x="1787" y="3820"/>
                  </a:cubicBezTo>
                  <a:cubicBezTo>
                    <a:pt x="-1192" y="8289"/>
                    <a:pt x="-447" y="14247"/>
                    <a:pt x="4022" y="17227"/>
                  </a:cubicBezTo>
                  <a:cubicBezTo>
                    <a:pt x="8491" y="20206"/>
                    <a:pt x="13705" y="19461"/>
                    <a:pt x="17429" y="14992"/>
                  </a:cubicBezTo>
                  <a:cubicBezTo>
                    <a:pt x="20408" y="10523"/>
                    <a:pt x="18918" y="5309"/>
                    <a:pt x="15194" y="158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AC60A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5" name="Freeform 68"/>
            <p:cNvSpPr/>
            <p:nvPr/>
          </p:nvSpPr>
          <p:spPr>
            <a:xfrm>
              <a:off x="10856360" y="3732500"/>
              <a:ext cx="136207" cy="134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1" h="19184" extrusionOk="0">
                  <a:moveTo>
                    <a:pt x="16684" y="3447"/>
                  </a:moveTo>
                  <a:cubicBezTo>
                    <a:pt x="13705" y="-411"/>
                    <a:pt x="8491" y="-1182"/>
                    <a:pt x="4022" y="1904"/>
                  </a:cubicBezTo>
                  <a:cubicBezTo>
                    <a:pt x="-447" y="4989"/>
                    <a:pt x="-1192" y="11161"/>
                    <a:pt x="1787" y="15018"/>
                  </a:cubicBezTo>
                  <a:cubicBezTo>
                    <a:pt x="4767" y="19647"/>
                    <a:pt x="10725" y="20418"/>
                    <a:pt x="15194" y="17332"/>
                  </a:cubicBezTo>
                  <a:cubicBezTo>
                    <a:pt x="18918" y="14247"/>
                    <a:pt x="20408" y="8075"/>
                    <a:pt x="16684" y="344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2E319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6" name="Freeform 69"/>
            <p:cNvSpPr/>
            <p:nvPr/>
          </p:nvSpPr>
          <p:spPr>
            <a:xfrm>
              <a:off x="11594689" y="3617529"/>
              <a:ext cx="136014" cy="137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5" h="19317" extrusionOk="0">
                  <a:moveTo>
                    <a:pt x="18983" y="6572"/>
                  </a:moveTo>
                  <a:cubicBezTo>
                    <a:pt x="17440" y="1944"/>
                    <a:pt x="11269" y="-1142"/>
                    <a:pt x="6640" y="401"/>
                  </a:cubicBezTo>
                  <a:cubicBezTo>
                    <a:pt x="1240" y="1944"/>
                    <a:pt x="-1074" y="7344"/>
                    <a:pt x="469" y="12744"/>
                  </a:cubicBezTo>
                  <a:cubicBezTo>
                    <a:pt x="2012" y="17372"/>
                    <a:pt x="7412" y="20458"/>
                    <a:pt x="12812" y="18915"/>
                  </a:cubicBezTo>
                  <a:cubicBezTo>
                    <a:pt x="17440" y="17372"/>
                    <a:pt x="20526" y="11972"/>
                    <a:pt x="18983" y="657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77C0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7" name="Freeform 70"/>
            <p:cNvSpPr/>
            <p:nvPr/>
          </p:nvSpPr>
          <p:spPr>
            <a:xfrm>
              <a:off x="11560842" y="3123247"/>
              <a:ext cx="138075" cy="13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5" h="19385" extrusionOk="0">
                  <a:moveTo>
                    <a:pt x="18915" y="12812"/>
                  </a:moveTo>
                  <a:cubicBezTo>
                    <a:pt x="20458" y="7412"/>
                    <a:pt x="18144" y="2012"/>
                    <a:pt x="12744" y="469"/>
                  </a:cubicBezTo>
                  <a:cubicBezTo>
                    <a:pt x="7344" y="-1074"/>
                    <a:pt x="1944" y="1240"/>
                    <a:pt x="401" y="6640"/>
                  </a:cubicBezTo>
                  <a:cubicBezTo>
                    <a:pt x="-1142" y="12040"/>
                    <a:pt x="1944" y="17440"/>
                    <a:pt x="6572" y="18983"/>
                  </a:cubicBezTo>
                  <a:cubicBezTo>
                    <a:pt x="11972" y="20526"/>
                    <a:pt x="17372" y="17440"/>
                    <a:pt x="18915" y="128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574F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8" name="Oval 71"/>
            <p:cNvSpPr/>
            <p:nvPr/>
          </p:nvSpPr>
          <p:spPr>
            <a:xfrm>
              <a:off x="12172713" y="3731098"/>
              <a:ext cx="87261" cy="84961"/>
            </a:xfrm>
            <a:prstGeom prst="ellipse">
              <a:avLst/>
            </a:prstGeom>
            <a:noFill/>
            <a:ln w="3175" cap="flat">
              <a:solidFill>
                <a:srgbClr val="FADB2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49" name="Freeform 72"/>
            <p:cNvSpPr/>
            <p:nvPr/>
          </p:nvSpPr>
          <p:spPr>
            <a:xfrm>
              <a:off x="12052706" y="3712223"/>
              <a:ext cx="85148" cy="8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0" h="19070" extrusionOk="0">
                  <a:moveTo>
                    <a:pt x="12306" y="306"/>
                  </a:moveTo>
                  <a:cubicBezTo>
                    <a:pt x="7506" y="-894"/>
                    <a:pt x="1506" y="1506"/>
                    <a:pt x="306" y="6306"/>
                  </a:cubicBezTo>
                  <a:cubicBezTo>
                    <a:pt x="-894" y="11106"/>
                    <a:pt x="1506" y="17106"/>
                    <a:pt x="6306" y="18306"/>
                  </a:cubicBezTo>
                  <a:cubicBezTo>
                    <a:pt x="11106" y="20706"/>
                    <a:pt x="17106" y="17106"/>
                    <a:pt x="18306" y="12306"/>
                  </a:cubicBezTo>
                  <a:cubicBezTo>
                    <a:pt x="20706" y="7506"/>
                    <a:pt x="17106" y="1506"/>
                    <a:pt x="12306" y="30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A99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4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736815" y="2981807"/>
            <a:ext cx="6531648" cy="843400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500"/>
            </a:lvl1pPr>
            <a:lvl2pPr marL="996124" indent="-420052">
              <a:spcBef>
                <a:spcPts val="800"/>
              </a:spcBef>
              <a:defRPr sz="3500"/>
            </a:lvl2pPr>
            <a:lvl3pPr marL="1555394" indent="-403250">
              <a:spcBef>
                <a:spcPts val="800"/>
              </a:spcBef>
              <a:defRPr sz="3500"/>
            </a:lvl3pPr>
            <a:lvl4pPr marL="2166531" indent="-438315">
              <a:spcBef>
                <a:spcPts val="800"/>
              </a:spcBef>
              <a:defRPr sz="3500"/>
            </a:lvl4pPr>
            <a:lvl5pPr marL="2742603" indent="-438315">
              <a:spcBef>
                <a:spcPts val="800"/>
              </a:spcBef>
              <a:defRPr sz="35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lain_Sky_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نص العنوان"/>
          <p:cNvSpPr txBox="1">
            <a:spLocks noGrp="1"/>
          </p:cNvSpPr>
          <p:nvPr>
            <p:ph type="title"/>
          </p:nvPr>
        </p:nvSpPr>
        <p:spPr>
          <a:xfrm>
            <a:off x="986033" y="6015623"/>
            <a:ext cx="10610137" cy="1859297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248155">
              <a:defRPr sz="5400" b="1" cap="all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45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3" y="3967798"/>
            <a:ext cx="10610137" cy="204782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l" defTabSz="1248155">
              <a:spcBef>
                <a:spcPts val="600"/>
              </a:spcBef>
              <a:buSzTx/>
              <a:buFontTx/>
              <a:buNone/>
              <a:defRPr sz="2700">
                <a:solidFill>
                  <a:srgbClr val="888888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68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69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473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470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1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2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474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75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480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476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7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8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9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485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481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82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83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84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486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87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88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48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24126" y="2184348"/>
            <a:ext cx="5513111" cy="6178149"/>
          </a:xfrm>
          <a:prstGeom prst="rect">
            <a:avLst/>
          </a:prstGeom>
        </p:spPr>
        <p:txBody>
          <a:bodyPr lIns="45719" tIns="45719" rIns="45719" bIns="45719"/>
          <a:lstStyle>
            <a:lvl1pPr marL="468058" indent="-468058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1087261" indent="-463183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687322" indent="-439166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2366295" indent="-494061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990373" indent="-494061" algn="l" defTabSz="1248155"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98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99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03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500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1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2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04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05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10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506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7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8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9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515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511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12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13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14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16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17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18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51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4" y="2095500"/>
            <a:ext cx="5515280" cy="87330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40943" y="2095500"/>
            <a:ext cx="5517446" cy="873306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algn="l" defTabSz="1248155">
              <a:spcBef>
                <a:spcPts val="700"/>
              </a:spcBef>
              <a:buSzTx/>
              <a:buFontTx/>
              <a:buNone/>
              <a:defRPr sz="3200" b="1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2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29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30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34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531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32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33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35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36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41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537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38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39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0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546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542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3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4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5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47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48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49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55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58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59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63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560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1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2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64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65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70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566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7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8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69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575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571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72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73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74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76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77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7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86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87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91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588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89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90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592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93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598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594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95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96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97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603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599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00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01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02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04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05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06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2725"/>
            <a:ext cx="4106661" cy="1586254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defRPr sz="270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07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880316" y="372725"/>
            <a:ext cx="6978072" cy="7989773"/>
          </a:xfrm>
          <a:prstGeom prst="rect">
            <a:avLst/>
          </a:prstGeom>
        </p:spPr>
        <p:txBody>
          <a:bodyPr lIns="45719" tIns="45719" rIns="45719" bIns="45719"/>
          <a:lstStyle>
            <a:lvl1pPr marL="468058" indent="-468058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1pPr>
            <a:lvl2pPr marL="1065449" indent="-441371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2pPr>
            <a:lvl3pPr marL="1667458" indent="-419302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3pPr>
            <a:lvl4pPr marL="2369185" indent="-496950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4pPr>
            <a:lvl5pPr marL="2993263" indent="-496951" algn="l" defTabSz="1248155">
              <a:spcBef>
                <a:spcPts val="1000"/>
              </a:spcBef>
              <a:defRPr sz="43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624126" y="1958977"/>
            <a:ext cx="4106661" cy="640352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0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/Summary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17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18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622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619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0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1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23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24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629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625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6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7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28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634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630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31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32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33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35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36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3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137235" y="3016479"/>
            <a:ext cx="6345278" cy="1144183"/>
          </a:xfrm>
          <a:prstGeom prst="rect">
            <a:avLst/>
          </a:prstGeom>
        </p:spPr>
        <p:txBody>
          <a:bodyPr lIns="45719" tIns="45719" rIns="45719" bIns="45719" anchor="ctr"/>
          <a:lstStyle>
            <a:lvl1pPr marL="0" indent="78009" algn="l" defTabSz="1248155">
              <a:spcBef>
                <a:spcPts val="500"/>
              </a:spcBef>
              <a:buSzTx/>
              <a:buFontTx/>
              <a:buNone/>
              <a:defRPr sz="2400">
                <a:latin typeface="Tw Cen MT"/>
                <a:ea typeface="Tw Cen MT"/>
                <a:cs typeface="Tw Cen MT"/>
                <a:sym typeface="Tw Cen MT"/>
              </a:defRPr>
            </a:lvl1pPr>
            <a:lvl2pPr marL="870424" indent="-246346" algn="l" defTabSz="1248155">
              <a:spcBef>
                <a:spcPts val="500"/>
              </a:spcBef>
              <a:buFontTx/>
              <a:defRPr sz="2400">
                <a:latin typeface="Tw Cen MT"/>
                <a:ea typeface="Tw Cen MT"/>
                <a:cs typeface="Tw Cen MT"/>
                <a:sym typeface="Tw Cen MT"/>
              </a:defRPr>
            </a:lvl2pPr>
            <a:lvl3pPr marL="1482185" indent="-234029" algn="l" defTabSz="1248155">
              <a:spcBef>
                <a:spcPts val="500"/>
              </a:spcBef>
              <a:buFontTx/>
              <a:defRPr sz="2400">
                <a:latin typeface="Tw Cen MT"/>
                <a:ea typeface="Tw Cen MT"/>
                <a:cs typeface="Tw Cen MT"/>
                <a:sym typeface="Tw Cen MT"/>
              </a:defRPr>
            </a:lvl3pPr>
            <a:lvl4pPr marL="2149602" indent="-277367" algn="l" defTabSz="1248155">
              <a:spcBef>
                <a:spcPts val="500"/>
              </a:spcBef>
              <a:buFontTx/>
              <a:defRPr sz="2400">
                <a:latin typeface="Tw Cen MT"/>
                <a:ea typeface="Tw Cen MT"/>
                <a:cs typeface="Tw Cen MT"/>
                <a:sym typeface="Tw Cen MT"/>
              </a:defRPr>
            </a:lvl4pPr>
            <a:lvl5pPr marL="2773680" indent="-277368" algn="l" defTabSz="1248155">
              <a:spcBef>
                <a:spcPts val="500"/>
              </a:spcBef>
              <a:buFontTx/>
              <a:defRPr sz="24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137235" y="4160661"/>
            <a:ext cx="6345278" cy="1144183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0" indent="78009" algn="l" defTabSz="1248155">
              <a:spcBef>
                <a:spcPts val="500"/>
              </a:spcBef>
              <a:buSzTx/>
              <a:buFontTx/>
              <a:buNone/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3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137235" y="5304842"/>
            <a:ext cx="6345278" cy="1144183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0" indent="78009" algn="l" defTabSz="1248155">
              <a:spcBef>
                <a:spcPts val="500"/>
              </a:spcBef>
              <a:buSzTx/>
              <a:buFontTx/>
              <a:buNone/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40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137235" y="6449024"/>
            <a:ext cx="6345278" cy="1144183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0" indent="78009" algn="l" defTabSz="1248155">
              <a:spcBef>
                <a:spcPts val="500"/>
              </a:spcBef>
              <a:buSzTx/>
              <a:buFontTx/>
              <a:buNone/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41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1248155">
              <a:defRPr sz="60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4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gradFill flip="none" rotWithShape="1">
          <a:gsLst>
            <a:gs pos="0">
              <a:srgbClr val="3396D9"/>
            </a:gs>
            <a:gs pos="72000">
              <a:srgbClr val="D6EAF7"/>
            </a:gs>
            <a:gs pos="100000">
              <a:srgbClr val="E6E0E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Freeform 9"/>
          <p:cNvSpPr/>
          <p:nvPr/>
        </p:nvSpPr>
        <p:spPr>
          <a:xfrm>
            <a:off x="1206702" y="2897637"/>
            <a:ext cx="7466288" cy="660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23" y="9784"/>
                </a:moveTo>
                <a:cubicBezTo>
                  <a:pt x="4600" y="14605"/>
                  <a:pt x="9159" y="17559"/>
                  <a:pt x="13947" y="18740"/>
                </a:cubicBezTo>
                <a:cubicBezTo>
                  <a:pt x="14198" y="18811"/>
                  <a:pt x="14219" y="18670"/>
                  <a:pt x="14219" y="18670"/>
                </a:cubicBezTo>
                <a:cubicBezTo>
                  <a:pt x="20659" y="21600"/>
                  <a:pt x="20659" y="21600"/>
                  <a:pt x="20659" y="21600"/>
                </a:cubicBezTo>
                <a:cubicBezTo>
                  <a:pt x="14282" y="18386"/>
                  <a:pt x="14282" y="18386"/>
                  <a:pt x="14282" y="18386"/>
                </a:cubicBezTo>
                <a:cubicBezTo>
                  <a:pt x="14407" y="17913"/>
                  <a:pt x="14407" y="17913"/>
                  <a:pt x="14407" y="17913"/>
                </a:cubicBezTo>
                <a:cubicBezTo>
                  <a:pt x="20973" y="20182"/>
                  <a:pt x="20973" y="20182"/>
                  <a:pt x="20973" y="20182"/>
                </a:cubicBezTo>
                <a:cubicBezTo>
                  <a:pt x="14449" y="17701"/>
                  <a:pt x="14449" y="17701"/>
                  <a:pt x="14449" y="17701"/>
                </a:cubicBezTo>
                <a:cubicBezTo>
                  <a:pt x="14532" y="17252"/>
                  <a:pt x="14532" y="17252"/>
                  <a:pt x="14532" y="17252"/>
                </a:cubicBezTo>
                <a:cubicBezTo>
                  <a:pt x="21265" y="19048"/>
                  <a:pt x="21265" y="19048"/>
                  <a:pt x="21265" y="19048"/>
                </a:cubicBezTo>
                <a:cubicBezTo>
                  <a:pt x="14553" y="17063"/>
                  <a:pt x="14553" y="17063"/>
                  <a:pt x="14553" y="17063"/>
                </a:cubicBezTo>
                <a:cubicBezTo>
                  <a:pt x="14616" y="16614"/>
                  <a:pt x="14616" y="16614"/>
                  <a:pt x="14616" y="16614"/>
                </a:cubicBezTo>
                <a:cubicBezTo>
                  <a:pt x="21475" y="17772"/>
                  <a:pt x="21475" y="17772"/>
                  <a:pt x="21475" y="17772"/>
                </a:cubicBezTo>
                <a:cubicBezTo>
                  <a:pt x="14637" y="16377"/>
                  <a:pt x="14637" y="16377"/>
                  <a:pt x="14637" y="16377"/>
                </a:cubicBezTo>
                <a:cubicBezTo>
                  <a:pt x="14658" y="15952"/>
                  <a:pt x="14658" y="15952"/>
                  <a:pt x="14658" y="15952"/>
                </a:cubicBezTo>
                <a:cubicBezTo>
                  <a:pt x="21558" y="16472"/>
                  <a:pt x="21558" y="16472"/>
                  <a:pt x="21558" y="16472"/>
                </a:cubicBezTo>
                <a:cubicBezTo>
                  <a:pt x="14637" y="15739"/>
                  <a:pt x="14637" y="15739"/>
                  <a:pt x="14637" y="15739"/>
                </a:cubicBezTo>
                <a:cubicBezTo>
                  <a:pt x="14616" y="15267"/>
                  <a:pt x="14616" y="15267"/>
                  <a:pt x="14616" y="15267"/>
                </a:cubicBezTo>
                <a:cubicBezTo>
                  <a:pt x="21600" y="14983"/>
                  <a:pt x="21600" y="14983"/>
                  <a:pt x="21600" y="14983"/>
                </a:cubicBezTo>
                <a:cubicBezTo>
                  <a:pt x="14616" y="15054"/>
                  <a:pt x="14616" y="15054"/>
                  <a:pt x="14616" y="15054"/>
                </a:cubicBezTo>
                <a:cubicBezTo>
                  <a:pt x="14574" y="14605"/>
                  <a:pt x="14574" y="14605"/>
                  <a:pt x="14574" y="14605"/>
                </a:cubicBezTo>
                <a:cubicBezTo>
                  <a:pt x="21558" y="13612"/>
                  <a:pt x="21558" y="13612"/>
                  <a:pt x="21558" y="13612"/>
                </a:cubicBezTo>
                <a:cubicBezTo>
                  <a:pt x="14532" y="14416"/>
                  <a:pt x="14532" y="14416"/>
                  <a:pt x="14532" y="14416"/>
                </a:cubicBezTo>
                <a:cubicBezTo>
                  <a:pt x="14470" y="13967"/>
                  <a:pt x="14470" y="13967"/>
                  <a:pt x="14470" y="13967"/>
                </a:cubicBezTo>
                <a:cubicBezTo>
                  <a:pt x="21307" y="12218"/>
                  <a:pt x="21307" y="12218"/>
                  <a:pt x="21307" y="12218"/>
                </a:cubicBezTo>
                <a:cubicBezTo>
                  <a:pt x="14407" y="13778"/>
                  <a:pt x="14407" y="13778"/>
                  <a:pt x="14407" y="13778"/>
                </a:cubicBezTo>
                <a:cubicBezTo>
                  <a:pt x="14302" y="13376"/>
                  <a:pt x="14302" y="13376"/>
                  <a:pt x="14302" y="13376"/>
                </a:cubicBezTo>
                <a:cubicBezTo>
                  <a:pt x="20910" y="10871"/>
                  <a:pt x="20910" y="10871"/>
                  <a:pt x="20910" y="10871"/>
                </a:cubicBezTo>
                <a:cubicBezTo>
                  <a:pt x="14240" y="13163"/>
                  <a:pt x="14240" y="13163"/>
                  <a:pt x="14240" y="13163"/>
                </a:cubicBezTo>
                <a:cubicBezTo>
                  <a:pt x="14093" y="12785"/>
                  <a:pt x="14093" y="12785"/>
                  <a:pt x="14093" y="12785"/>
                </a:cubicBezTo>
                <a:cubicBezTo>
                  <a:pt x="20408" y="9500"/>
                  <a:pt x="20408" y="9500"/>
                  <a:pt x="20408" y="9500"/>
                </a:cubicBezTo>
                <a:cubicBezTo>
                  <a:pt x="14031" y="12596"/>
                  <a:pt x="14031" y="12596"/>
                  <a:pt x="14031" y="12596"/>
                </a:cubicBezTo>
                <a:cubicBezTo>
                  <a:pt x="13842" y="12147"/>
                  <a:pt x="13842" y="12147"/>
                  <a:pt x="13842" y="12147"/>
                </a:cubicBezTo>
                <a:cubicBezTo>
                  <a:pt x="19802" y="8059"/>
                  <a:pt x="19802" y="8059"/>
                  <a:pt x="19802" y="8059"/>
                </a:cubicBezTo>
                <a:cubicBezTo>
                  <a:pt x="13759" y="11982"/>
                  <a:pt x="13759" y="11982"/>
                  <a:pt x="13759" y="11982"/>
                </a:cubicBezTo>
                <a:cubicBezTo>
                  <a:pt x="13550" y="11604"/>
                  <a:pt x="13550" y="11604"/>
                  <a:pt x="13550" y="11604"/>
                </a:cubicBezTo>
                <a:cubicBezTo>
                  <a:pt x="19091" y="6806"/>
                  <a:pt x="19091" y="6806"/>
                  <a:pt x="19091" y="6806"/>
                </a:cubicBezTo>
                <a:cubicBezTo>
                  <a:pt x="13466" y="11414"/>
                  <a:pt x="13466" y="11414"/>
                  <a:pt x="13466" y="11414"/>
                </a:cubicBezTo>
                <a:cubicBezTo>
                  <a:pt x="13236" y="11060"/>
                  <a:pt x="13236" y="11060"/>
                  <a:pt x="13236" y="11060"/>
                </a:cubicBezTo>
                <a:cubicBezTo>
                  <a:pt x="18317" y="5695"/>
                  <a:pt x="18317" y="5695"/>
                  <a:pt x="18317" y="5695"/>
                </a:cubicBezTo>
                <a:cubicBezTo>
                  <a:pt x="13090" y="10871"/>
                  <a:pt x="13090" y="10871"/>
                  <a:pt x="13090" y="10871"/>
                </a:cubicBezTo>
                <a:cubicBezTo>
                  <a:pt x="12839" y="10516"/>
                  <a:pt x="12839" y="10516"/>
                  <a:pt x="12839" y="10516"/>
                </a:cubicBezTo>
                <a:cubicBezTo>
                  <a:pt x="17376" y="4585"/>
                  <a:pt x="17376" y="4585"/>
                  <a:pt x="17376" y="4585"/>
                </a:cubicBezTo>
                <a:cubicBezTo>
                  <a:pt x="12713" y="10351"/>
                  <a:pt x="12713" y="10351"/>
                  <a:pt x="12713" y="10351"/>
                </a:cubicBezTo>
                <a:cubicBezTo>
                  <a:pt x="12379" y="9996"/>
                  <a:pt x="12379" y="9996"/>
                  <a:pt x="12379" y="9996"/>
                </a:cubicBezTo>
                <a:cubicBezTo>
                  <a:pt x="16393" y="3710"/>
                  <a:pt x="16393" y="3710"/>
                  <a:pt x="16393" y="3710"/>
                </a:cubicBezTo>
                <a:cubicBezTo>
                  <a:pt x="12253" y="9831"/>
                  <a:pt x="12253" y="9831"/>
                  <a:pt x="12253" y="9831"/>
                </a:cubicBezTo>
                <a:cubicBezTo>
                  <a:pt x="11940" y="9571"/>
                  <a:pt x="11940" y="9571"/>
                  <a:pt x="11940" y="9571"/>
                </a:cubicBezTo>
                <a:cubicBezTo>
                  <a:pt x="15411" y="2789"/>
                  <a:pt x="15411" y="2789"/>
                  <a:pt x="15411" y="2789"/>
                </a:cubicBezTo>
                <a:cubicBezTo>
                  <a:pt x="11793" y="9406"/>
                  <a:pt x="11793" y="9406"/>
                  <a:pt x="11793" y="9406"/>
                </a:cubicBezTo>
                <a:cubicBezTo>
                  <a:pt x="11459" y="9169"/>
                  <a:pt x="11459" y="9169"/>
                  <a:pt x="11459" y="9169"/>
                </a:cubicBezTo>
                <a:cubicBezTo>
                  <a:pt x="14449" y="2198"/>
                  <a:pt x="14449" y="2198"/>
                  <a:pt x="14449" y="2198"/>
                </a:cubicBezTo>
                <a:cubicBezTo>
                  <a:pt x="11270" y="9028"/>
                  <a:pt x="11270" y="9028"/>
                  <a:pt x="11270" y="9028"/>
                </a:cubicBezTo>
                <a:cubicBezTo>
                  <a:pt x="10852" y="8768"/>
                  <a:pt x="10852" y="8768"/>
                  <a:pt x="10852" y="8768"/>
                </a:cubicBezTo>
                <a:cubicBezTo>
                  <a:pt x="13382" y="1607"/>
                  <a:pt x="13382" y="1607"/>
                  <a:pt x="13382" y="1607"/>
                </a:cubicBezTo>
                <a:cubicBezTo>
                  <a:pt x="10664" y="8649"/>
                  <a:pt x="10664" y="8649"/>
                  <a:pt x="10664" y="8649"/>
                </a:cubicBezTo>
                <a:cubicBezTo>
                  <a:pt x="10204" y="8413"/>
                  <a:pt x="10204" y="8413"/>
                  <a:pt x="10204" y="8413"/>
                </a:cubicBezTo>
                <a:cubicBezTo>
                  <a:pt x="12211" y="969"/>
                  <a:pt x="12211" y="969"/>
                  <a:pt x="12211" y="969"/>
                </a:cubicBezTo>
                <a:cubicBezTo>
                  <a:pt x="10016" y="8319"/>
                  <a:pt x="10016" y="8319"/>
                  <a:pt x="10016" y="8319"/>
                </a:cubicBezTo>
                <a:cubicBezTo>
                  <a:pt x="9514" y="8153"/>
                  <a:pt x="9514" y="8153"/>
                  <a:pt x="9514" y="8153"/>
                </a:cubicBezTo>
                <a:cubicBezTo>
                  <a:pt x="10978" y="496"/>
                  <a:pt x="10978" y="496"/>
                  <a:pt x="10978" y="496"/>
                </a:cubicBezTo>
                <a:cubicBezTo>
                  <a:pt x="9326" y="8082"/>
                  <a:pt x="9326" y="8082"/>
                  <a:pt x="9326" y="8082"/>
                </a:cubicBezTo>
                <a:cubicBezTo>
                  <a:pt x="8803" y="7940"/>
                  <a:pt x="8803" y="7940"/>
                  <a:pt x="8803" y="7940"/>
                </a:cubicBezTo>
                <a:cubicBezTo>
                  <a:pt x="9619" y="189"/>
                  <a:pt x="9619" y="189"/>
                  <a:pt x="9619" y="189"/>
                </a:cubicBezTo>
                <a:cubicBezTo>
                  <a:pt x="8573" y="7893"/>
                  <a:pt x="8573" y="7893"/>
                  <a:pt x="8573" y="7893"/>
                </a:cubicBezTo>
                <a:cubicBezTo>
                  <a:pt x="7988" y="7822"/>
                  <a:pt x="7988" y="7822"/>
                  <a:pt x="7988" y="7822"/>
                </a:cubicBezTo>
                <a:cubicBezTo>
                  <a:pt x="8218" y="0"/>
                  <a:pt x="8218" y="0"/>
                  <a:pt x="8218" y="0"/>
                </a:cubicBezTo>
                <a:cubicBezTo>
                  <a:pt x="7779" y="7822"/>
                  <a:pt x="7779" y="7822"/>
                  <a:pt x="7779" y="7822"/>
                </a:cubicBezTo>
                <a:cubicBezTo>
                  <a:pt x="7193" y="7822"/>
                  <a:pt x="7193" y="7822"/>
                  <a:pt x="7193" y="7822"/>
                </a:cubicBezTo>
                <a:cubicBezTo>
                  <a:pt x="6796" y="0"/>
                  <a:pt x="6796" y="0"/>
                  <a:pt x="6796" y="0"/>
                </a:cubicBezTo>
                <a:cubicBezTo>
                  <a:pt x="6984" y="7822"/>
                  <a:pt x="6984" y="7822"/>
                  <a:pt x="6984" y="7822"/>
                </a:cubicBezTo>
                <a:cubicBezTo>
                  <a:pt x="6378" y="7917"/>
                  <a:pt x="6378" y="7917"/>
                  <a:pt x="6378" y="7917"/>
                </a:cubicBezTo>
                <a:cubicBezTo>
                  <a:pt x="5290" y="189"/>
                  <a:pt x="5290" y="189"/>
                  <a:pt x="5290" y="189"/>
                </a:cubicBezTo>
                <a:cubicBezTo>
                  <a:pt x="6168" y="7964"/>
                  <a:pt x="6168" y="7964"/>
                  <a:pt x="6168" y="7964"/>
                </a:cubicBezTo>
                <a:cubicBezTo>
                  <a:pt x="5583" y="8106"/>
                  <a:pt x="5583" y="8106"/>
                  <a:pt x="5583" y="8106"/>
                </a:cubicBezTo>
                <a:cubicBezTo>
                  <a:pt x="3764" y="662"/>
                  <a:pt x="3764" y="662"/>
                  <a:pt x="3764" y="662"/>
                </a:cubicBezTo>
                <a:cubicBezTo>
                  <a:pt x="5437" y="8153"/>
                  <a:pt x="5437" y="8153"/>
                  <a:pt x="5437" y="8153"/>
                </a:cubicBezTo>
                <a:cubicBezTo>
                  <a:pt x="4893" y="8389"/>
                  <a:pt x="4893" y="8389"/>
                  <a:pt x="4893" y="8389"/>
                </a:cubicBezTo>
                <a:cubicBezTo>
                  <a:pt x="2656" y="1063"/>
                  <a:pt x="2656" y="1063"/>
                  <a:pt x="2656" y="1063"/>
                </a:cubicBezTo>
                <a:cubicBezTo>
                  <a:pt x="4726" y="8484"/>
                  <a:pt x="4726" y="8484"/>
                  <a:pt x="4726" y="8484"/>
                </a:cubicBezTo>
                <a:cubicBezTo>
                  <a:pt x="4245" y="8720"/>
                  <a:pt x="4245" y="8720"/>
                  <a:pt x="4245" y="8720"/>
                </a:cubicBezTo>
                <a:cubicBezTo>
                  <a:pt x="1401" y="1631"/>
                  <a:pt x="1401" y="1631"/>
                  <a:pt x="1401" y="1631"/>
                </a:cubicBezTo>
                <a:cubicBezTo>
                  <a:pt x="4098" y="8815"/>
                  <a:pt x="4098" y="8815"/>
                  <a:pt x="4098" y="8815"/>
                </a:cubicBezTo>
                <a:cubicBezTo>
                  <a:pt x="3617" y="9146"/>
                  <a:pt x="3617" y="9146"/>
                  <a:pt x="3617" y="9146"/>
                </a:cubicBezTo>
                <a:cubicBezTo>
                  <a:pt x="0" y="2411"/>
                  <a:pt x="0" y="2411"/>
                  <a:pt x="0" y="2411"/>
                </a:cubicBezTo>
                <a:cubicBezTo>
                  <a:pt x="3471" y="9240"/>
                  <a:pt x="3471" y="9240"/>
                  <a:pt x="3471" y="9240"/>
                </a:cubicBezTo>
                <a:lnTo>
                  <a:pt x="2823" y="9784"/>
                </a:lnTo>
                <a:close/>
              </a:path>
            </a:pathLst>
          </a:custGeom>
          <a:gradFill>
            <a:gsLst>
              <a:gs pos="57000">
                <a:srgbClr val="ADD5F0">
                  <a:alpha val="41000"/>
                </a:srgbClr>
              </a:gs>
              <a:gs pos="100000">
                <a:srgbClr val="FFFFFF">
                  <a:alpha val="3300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50" name="Freeform circle"/>
          <p:cNvSpPr/>
          <p:nvPr/>
        </p:nvSpPr>
        <p:spPr>
          <a:xfrm>
            <a:off x="2262456" y="5980950"/>
            <a:ext cx="3315669" cy="331552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51" name="Freeform circle"/>
          <p:cNvSpPr/>
          <p:nvPr/>
        </p:nvSpPr>
        <p:spPr>
          <a:xfrm>
            <a:off x="2444492" y="6164207"/>
            <a:ext cx="2937365" cy="2937241"/>
          </a:xfrm>
          <a:prstGeom prst="ellipse">
            <a:avLst/>
          </a:prstGeom>
          <a:solidFill>
            <a:srgbClr val="B81313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31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655" name="Sun"/>
          <p:cNvGrpSpPr/>
          <p:nvPr/>
        </p:nvGrpSpPr>
        <p:grpSpPr>
          <a:xfrm>
            <a:off x="2270927" y="6023285"/>
            <a:ext cx="3242184" cy="3234186"/>
            <a:chOff x="0" y="0"/>
            <a:chExt cx="3242183" cy="3234184"/>
          </a:xfrm>
        </p:grpSpPr>
        <p:sp>
          <p:nvSpPr>
            <p:cNvPr id="652" name="Freeform 146"/>
            <p:cNvSpPr/>
            <p:nvPr/>
          </p:nvSpPr>
          <p:spPr>
            <a:xfrm>
              <a:off x="0" y="-1"/>
              <a:ext cx="3242184" cy="323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9273" y="9634"/>
                    <a:pt x="19020" y="8518"/>
                    <a:pt x="20740" y="6592"/>
                  </a:cubicBezTo>
                  <a:cubicBezTo>
                    <a:pt x="18160" y="6490"/>
                    <a:pt x="17553" y="5577"/>
                    <a:pt x="18413" y="3144"/>
                  </a:cubicBezTo>
                  <a:cubicBezTo>
                    <a:pt x="16036" y="4006"/>
                    <a:pt x="15125" y="3397"/>
                    <a:pt x="14973" y="811"/>
                  </a:cubicBezTo>
                  <a:cubicBezTo>
                    <a:pt x="13102" y="2535"/>
                    <a:pt x="11989" y="2282"/>
                    <a:pt x="10775" y="0"/>
                  </a:cubicBezTo>
                  <a:cubicBezTo>
                    <a:pt x="9611" y="2282"/>
                    <a:pt x="8498" y="2535"/>
                    <a:pt x="6576" y="811"/>
                  </a:cubicBezTo>
                  <a:cubicBezTo>
                    <a:pt x="6475" y="3397"/>
                    <a:pt x="5564" y="4006"/>
                    <a:pt x="3187" y="3144"/>
                  </a:cubicBezTo>
                  <a:cubicBezTo>
                    <a:pt x="4047" y="5577"/>
                    <a:pt x="3389" y="6490"/>
                    <a:pt x="860" y="6592"/>
                  </a:cubicBezTo>
                  <a:cubicBezTo>
                    <a:pt x="2529" y="8518"/>
                    <a:pt x="2327" y="9634"/>
                    <a:pt x="0" y="10800"/>
                  </a:cubicBezTo>
                  <a:cubicBezTo>
                    <a:pt x="2327" y="11966"/>
                    <a:pt x="2529" y="13082"/>
                    <a:pt x="860" y="15008"/>
                  </a:cubicBezTo>
                  <a:cubicBezTo>
                    <a:pt x="3389" y="15110"/>
                    <a:pt x="4047" y="16023"/>
                    <a:pt x="3187" y="18456"/>
                  </a:cubicBezTo>
                  <a:cubicBezTo>
                    <a:pt x="5564" y="17594"/>
                    <a:pt x="6475" y="18203"/>
                    <a:pt x="6576" y="20789"/>
                  </a:cubicBezTo>
                  <a:cubicBezTo>
                    <a:pt x="8498" y="19065"/>
                    <a:pt x="9611" y="19318"/>
                    <a:pt x="10775" y="21600"/>
                  </a:cubicBezTo>
                  <a:cubicBezTo>
                    <a:pt x="11989" y="19318"/>
                    <a:pt x="13102" y="19065"/>
                    <a:pt x="14973" y="20789"/>
                  </a:cubicBezTo>
                  <a:cubicBezTo>
                    <a:pt x="15125" y="18203"/>
                    <a:pt x="16036" y="17594"/>
                    <a:pt x="18413" y="18456"/>
                  </a:cubicBezTo>
                  <a:cubicBezTo>
                    <a:pt x="17553" y="16023"/>
                    <a:pt x="18160" y="15110"/>
                    <a:pt x="20740" y="15008"/>
                  </a:cubicBezTo>
                  <a:cubicBezTo>
                    <a:pt x="19020" y="13082"/>
                    <a:pt x="19273" y="11966"/>
                    <a:pt x="21600" y="10800"/>
                  </a:cubicBezTo>
                  <a:close/>
                </a:path>
              </a:pathLst>
            </a:custGeom>
            <a:solidFill>
              <a:srgbClr val="FD750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53" name="Freeform 147"/>
            <p:cNvSpPr/>
            <p:nvPr/>
          </p:nvSpPr>
          <p:spPr>
            <a:xfrm>
              <a:off x="471585" y="880264"/>
              <a:ext cx="2299004" cy="188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5" y="0"/>
                  </a:moveTo>
                  <a:cubicBezTo>
                    <a:pt x="19034" y="5574"/>
                    <a:pt x="15327" y="10016"/>
                    <a:pt x="10764" y="10016"/>
                  </a:cubicBezTo>
                  <a:cubicBezTo>
                    <a:pt x="6202" y="10016"/>
                    <a:pt x="2566" y="5574"/>
                    <a:pt x="2495" y="0"/>
                  </a:cubicBezTo>
                  <a:cubicBezTo>
                    <a:pt x="927" y="2352"/>
                    <a:pt x="0" y="5226"/>
                    <a:pt x="0" y="8448"/>
                  </a:cubicBezTo>
                  <a:cubicBezTo>
                    <a:pt x="0" y="15765"/>
                    <a:pt x="4848" y="21600"/>
                    <a:pt x="10764" y="21600"/>
                  </a:cubicBezTo>
                  <a:cubicBezTo>
                    <a:pt x="16752" y="21600"/>
                    <a:pt x="21600" y="15765"/>
                    <a:pt x="21600" y="8448"/>
                  </a:cubicBezTo>
                  <a:cubicBezTo>
                    <a:pt x="21600" y="5226"/>
                    <a:pt x="20673" y="2352"/>
                    <a:pt x="19105" y="0"/>
                  </a:cubicBezTo>
                  <a:close/>
                </a:path>
              </a:pathLst>
            </a:custGeom>
            <a:solidFill>
              <a:srgbClr val="FEC0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54" name="Freeform 148"/>
            <p:cNvSpPr/>
            <p:nvPr/>
          </p:nvSpPr>
          <p:spPr>
            <a:xfrm>
              <a:off x="734893" y="463710"/>
              <a:ext cx="1772396" cy="12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4" y="21600"/>
                  </a:moveTo>
                  <a:cubicBezTo>
                    <a:pt x="16687" y="21600"/>
                    <a:pt x="21507" y="15120"/>
                    <a:pt x="21600" y="6988"/>
                  </a:cubicBezTo>
                  <a:cubicBezTo>
                    <a:pt x="19004" y="2795"/>
                    <a:pt x="15111" y="0"/>
                    <a:pt x="10754" y="0"/>
                  </a:cubicBezTo>
                  <a:cubicBezTo>
                    <a:pt x="6397" y="0"/>
                    <a:pt x="2503" y="2795"/>
                    <a:pt x="0" y="6988"/>
                  </a:cubicBezTo>
                  <a:cubicBezTo>
                    <a:pt x="93" y="15120"/>
                    <a:pt x="4821" y="21600"/>
                    <a:pt x="10754" y="21600"/>
                  </a:cubicBezTo>
                  <a:close/>
                </a:path>
              </a:pathLst>
            </a:custGeom>
            <a:solidFill>
              <a:srgbClr val="FFC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56" name="swoosh thin"/>
          <p:cNvSpPr/>
          <p:nvPr/>
        </p:nvSpPr>
        <p:spPr>
          <a:xfrm>
            <a:off x="1802599" y="6100"/>
            <a:ext cx="4463095" cy="85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extrusionOk="0">
                <a:moveTo>
                  <a:pt x="1439" y="0"/>
                </a:moveTo>
                <a:cubicBezTo>
                  <a:pt x="1654" y="0"/>
                  <a:pt x="1895" y="0"/>
                  <a:pt x="2110" y="0"/>
                </a:cubicBezTo>
                <a:cubicBezTo>
                  <a:pt x="901" y="2540"/>
                  <a:pt x="-5009" y="18146"/>
                  <a:pt x="16591" y="21600"/>
                </a:cubicBezTo>
                <a:cubicBezTo>
                  <a:pt x="-3693" y="18877"/>
                  <a:pt x="-496" y="4971"/>
                  <a:pt x="1439" y="0"/>
                </a:cubicBezTo>
                <a:close/>
              </a:path>
            </a:pathLst>
          </a:custGeom>
          <a:solidFill>
            <a:srgbClr val="3396D9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57" name="swoosh large"/>
          <p:cNvSpPr/>
          <p:nvPr/>
        </p:nvSpPr>
        <p:spPr>
          <a:xfrm>
            <a:off x="-6111" y="6099"/>
            <a:ext cx="12492811" cy="9385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0332" extrusionOk="0">
                <a:moveTo>
                  <a:pt x="0" y="0"/>
                </a:moveTo>
                <a:cubicBezTo>
                  <a:pt x="574" y="0"/>
                  <a:pt x="1124" y="0"/>
                  <a:pt x="1748" y="0"/>
                </a:cubicBezTo>
                <a:cubicBezTo>
                  <a:pt x="1423" y="1409"/>
                  <a:pt x="300" y="8640"/>
                  <a:pt x="3121" y="13852"/>
                </a:cubicBezTo>
                <a:cubicBezTo>
                  <a:pt x="5943" y="19064"/>
                  <a:pt x="13996" y="21600"/>
                  <a:pt x="21575" y="17358"/>
                </a:cubicBezTo>
                <a:cubicBezTo>
                  <a:pt x="21575" y="17358"/>
                  <a:pt x="21600" y="19393"/>
                  <a:pt x="21575" y="20332"/>
                </a:cubicBezTo>
                <a:cubicBezTo>
                  <a:pt x="20701" y="20332"/>
                  <a:pt x="862" y="20332"/>
                  <a:pt x="12" y="20332"/>
                </a:cubicBezTo>
                <a:cubicBezTo>
                  <a:pt x="12" y="18830"/>
                  <a:pt x="0" y="2363"/>
                  <a:pt x="0" y="0"/>
                </a:cubicBezTo>
                <a:close/>
              </a:path>
            </a:pathLst>
          </a:custGeom>
          <a:gradFill>
            <a:gsLst>
              <a:gs pos="1000">
                <a:srgbClr val="EA3030"/>
              </a:gs>
              <a:gs pos="100000">
                <a:srgbClr val="FD9344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grpSp>
        <p:nvGrpSpPr>
          <p:cNvPr id="662" name="Tree2"/>
          <p:cNvGrpSpPr/>
          <p:nvPr/>
        </p:nvGrpSpPr>
        <p:grpSpPr>
          <a:xfrm>
            <a:off x="3557275" y="4331729"/>
            <a:ext cx="1936829" cy="3643510"/>
            <a:chOff x="0" y="0"/>
            <a:chExt cx="1936828" cy="3643509"/>
          </a:xfrm>
        </p:grpSpPr>
        <p:sp>
          <p:nvSpPr>
            <p:cNvPr id="658" name="Freeform 154"/>
            <p:cNvSpPr/>
            <p:nvPr/>
          </p:nvSpPr>
          <p:spPr>
            <a:xfrm>
              <a:off x="361892" y="1033732"/>
              <a:ext cx="894260" cy="260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76" h="21156" extrusionOk="0">
                  <a:moveTo>
                    <a:pt x="0" y="20171"/>
                  </a:moveTo>
                  <a:cubicBezTo>
                    <a:pt x="20191" y="14456"/>
                    <a:pt x="11551" y="0"/>
                    <a:pt x="11551" y="0"/>
                  </a:cubicBezTo>
                  <a:cubicBezTo>
                    <a:pt x="13805" y="294"/>
                    <a:pt x="13805" y="294"/>
                    <a:pt x="13805" y="294"/>
                  </a:cubicBezTo>
                  <a:cubicBezTo>
                    <a:pt x="13805" y="294"/>
                    <a:pt x="21600" y="14750"/>
                    <a:pt x="8922" y="21054"/>
                  </a:cubicBezTo>
                  <a:cubicBezTo>
                    <a:pt x="8922" y="21054"/>
                    <a:pt x="2160" y="21600"/>
                    <a:pt x="0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59" name="Freeform 155"/>
            <p:cNvSpPr/>
            <p:nvPr/>
          </p:nvSpPr>
          <p:spPr>
            <a:xfrm>
              <a:off x="1066218" y="1019854"/>
              <a:ext cx="870611" cy="133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8" h="19930" extrusionOk="0">
                  <a:moveTo>
                    <a:pt x="177" y="336"/>
                  </a:moveTo>
                  <a:cubicBezTo>
                    <a:pt x="12177" y="-1670"/>
                    <a:pt x="16257" y="5967"/>
                    <a:pt x="16257" y="5967"/>
                  </a:cubicBezTo>
                  <a:cubicBezTo>
                    <a:pt x="12777" y="4964"/>
                    <a:pt x="12777" y="4964"/>
                    <a:pt x="12777" y="4964"/>
                  </a:cubicBezTo>
                  <a:cubicBezTo>
                    <a:pt x="12777" y="4964"/>
                    <a:pt x="20457" y="7201"/>
                    <a:pt x="19137" y="14144"/>
                  </a:cubicBezTo>
                  <a:cubicBezTo>
                    <a:pt x="16617" y="12293"/>
                    <a:pt x="16617" y="12293"/>
                    <a:pt x="16617" y="12293"/>
                  </a:cubicBezTo>
                  <a:cubicBezTo>
                    <a:pt x="16617" y="12293"/>
                    <a:pt x="20577" y="16536"/>
                    <a:pt x="20097" y="19930"/>
                  </a:cubicBezTo>
                  <a:cubicBezTo>
                    <a:pt x="20097" y="19930"/>
                    <a:pt x="10737" y="19853"/>
                    <a:pt x="11817" y="9593"/>
                  </a:cubicBezTo>
                  <a:cubicBezTo>
                    <a:pt x="11817" y="9593"/>
                    <a:pt x="8577" y="12601"/>
                    <a:pt x="8697" y="14839"/>
                  </a:cubicBezTo>
                  <a:cubicBezTo>
                    <a:pt x="8697" y="14839"/>
                    <a:pt x="2937" y="12447"/>
                    <a:pt x="6777" y="3267"/>
                  </a:cubicBezTo>
                  <a:cubicBezTo>
                    <a:pt x="6777" y="3267"/>
                    <a:pt x="4257" y="5273"/>
                    <a:pt x="4257" y="6816"/>
                  </a:cubicBezTo>
                  <a:cubicBezTo>
                    <a:pt x="4257" y="6816"/>
                    <a:pt x="-1023" y="3344"/>
                    <a:pt x="177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0" name="Freeform 156"/>
            <p:cNvSpPr/>
            <p:nvPr/>
          </p:nvSpPr>
          <p:spPr>
            <a:xfrm>
              <a:off x="0" y="430006"/>
              <a:ext cx="1104083" cy="68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8911" y="18319"/>
                  </a:moveTo>
                  <a:cubicBezTo>
                    <a:pt x="20435" y="1981"/>
                    <a:pt x="10755" y="-2727"/>
                    <a:pt x="4123" y="1427"/>
                  </a:cubicBezTo>
                  <a:cubicBezTo>
                    <a:pt x="8873" y="3088"/>
                    <a:pt x="8873" y="3088"/>
                    <a:pt x="8873" y="3088"/>
                  </a:cubicBezTo>
                  <a:cubicBezTo>
                    <a:pt x="8873" y="3088"/>
                    <a:pt x="2241" y="1565"/>
                    <a:pt x="0" y="5858"/>
                  </a:cubicBezTo>
                  <a:cubicBezTo>
                    <a:pt x="5557" y="5442"/>
                    <a:pt x="5557" y="5442"/>
                    <a:pt x="5557" y="5442"/>
                  </a:cubicBezTo>
                  <a:cubicBezTo>
                    <a:pt x="5557" y="5442"/>
                    <a:pt x="-1165" y="5996"/>
                    <a:pt x="1613" y="14581"/>
                  </a:cubicBezTo>
                  <a:cubicBezTo>
                    <a:pt x="1613" y="14581"/>
                    <a:pt x="3585" y="7519"/>
                    <a:pt x="9321" y="8350"/>
                  </a:cubicBezTo>
                  <a:cubicBezTo>
                    <a:pt x="9321" y="8350"/>
                    <a:pt x="8067" y="10842"/>
                    <a:pt x="5915" y="11535"/>
                  </a:cubicBezTo>
                  <a:cubicBezTo>
                    <a:pt x="5915" y="11535"/>
                    <a:pt x="8963" y="14719"/>
                    <a:pt x="13982" y="12227"/>
                  </a:cubicBezTo>
                  <a:cubicBezTo>
                    <a:pt x="13982" y="12227"/>
                    <a:pt x="12189" y="14442"/>
                    <a:pt x="11383" y="14581"/>
                  </a:cubicBezTo>
                  <a:cubicBezTo>
                    <a:pt x="11383" y="14581"/>
                    <a:pt x="11293" y="18873"/>
                    <a:pt x="1891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4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1" name="Freeform 157"/>
            <p:cNvSpPr/>
            <p:nvPr/>
          </p:nvSpPr>
          <p:spPr>
            <a:xfrm>
              <a:off x="700001" y="-1"/>
              <a:ext cx="877034" cy="1167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5987" y="1677"/>
                  </a:moveTo>
                  <a:cubicBezTo>
                    <a:pt x="4461" y="1342"/>
                    <a:pt x="2583" y="1175"/>
                    <a:pt x="0" y="1175"/>
                  </a:cubicBezTo>
                  <a:cubicBezTo>
                    <a:pt x="0" y="1175"/>
                    <a:pt x="11035" y="-2760"/>
                    <a:pt x="14439" y="3770"/>
                  </a:cubicBezTo>
                  <a:cubicBezTo>
                    <a:pt x="14439" y="3770"/>
                    <a:pt x="15143" y="2180"/>
                    <a:pt x="14087" y="1342"/>
                  </a:cubicBezTo>
                  <a:cubicBezTo>
                    <a:pt x="14087" y="1342"/>
                    <a:pt x="20778" y="4189"/>
                    <a:pt x="16552" y="9296"/>
                  </a:cubicBezTo>
                  <a:cubicBezTo>
                    <a:pt x="12326" y="14403"/>
                    <a:pt x="19722" y="9212"/>
                    <a:pt x="19722" y="9212"/>
                  </a:cubicBezTo>
                  <a:cubicBezTo>
                    <a:pt x="19722" y="9212"/>
                    <a:pt x="21600" y="16580"/>
                    <a:pt x="9743" y="18840"/>
                  </a:cubicBezTo>
                  <a:cubicBezTo>
                    <a:pt x="6104" y="15575"/>
                    <a:pt x="6104" y="15575"/>
                    <a:pt x="6104" y="15575"/>
                  </a:cubicBezTo>
                  <a:cubicBezTo>
                    <a:pt x="10213" y="10635"/>
                    <a:pt x="5517" y="6533"/>
                    <a:pt x="5517" y="6533"/>
                  </a:cubicBezTo>
                  <a:cubicBezTo>
                    <a:pt x="5517" y="6533"/>
                    <a:pt x="7513" y="6952"/>
                    <a:pt x="8452" y="7621"/>
                  </a:cubicBezTo>
                  <a:cubicBezTo>
                    <a:pt x="7396" y="2263"/>
                    <a:pt x="117" y="5696"/>
                    <a:pt x="117" y="5696"/>
                  </a:cubicBezTo>
                  <a:cubicBezTo>
                    <a:pt x="352" y="3603"/>
                    <a:pt x="3052" y="1761"/>
                    <a:pt x="5987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grpSp>
        <p:nvGrpSpPr>
          <p:cNvPr id="667" name="Tree1"/>
          <p:cNvGrpSpPr/>
          <p:nvPr/>
        </p:nvGrpSpPr>
        <p:grpSpPr>
          <a:xfrm>
            <a:off x="2044122" y="3759408"/>
            <a:ext cx="1844442" cy="3469627"/>
            <a:chOff x="0" y="0"/>
            <a:chExt cx="1844440" cy="3469625"/>
          </a:xfrm>
        </p:grpSpPr>
        <p:sp>
          <p:nvSpPr>
            <p:cNvPr id="663" name="Freeform 150"/>
            <p:cNvSpPr/>
            <p:nvPr/>
          </p:nvSpPr>
          <p:spPr>
            <a:xfrm>
              <a:off x="646092" y="984399"/>
              <a:ext cx="853731" cy="2485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44" h="21156" extrusionOk="0">
                  <a:moveTo>
                    <a:pt x="16144" y="20171"/>
                  </a:moveTo>
                  <a:cubicBezTo>
                    <a:pt x="-3960" y="14456"/>
                    <a:pt x="4643" y="0"/>
                    <a:pt x="4643" y="0"/>
                  </a:cubicBezTo>
                  <a:cubicBezTo>
                    <a:pt x="2399" y="294"/>
                    <a:pt x="2399" y="294"/>
                    <a:pt x="2399" y="294"/>
                  </a:cubicBezTo>
                  <a:cubicBezTo>
                    <a:pt x="2399" y="294"/>
                    <a:pt x="-5456" y="14750"/>
                    <a:pt x="7261" y="21054"/>
                  </a:cubicBezTo>
                  <a:cubicBezTo>
                    <a:pt x="7261" y="21054"/>
                    <a:pt x="13993" y="21600"/>
                    <a:pt x="16144" y="201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6E43"/>
                </a:gs>
                <a:gs pos="100000">
                  <a:srgbClr val="948A5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4" name="Freeform 151"/>
            <p:cNvSpPr/>
            <p:nvPr/>
          </p:nvSpPr>
          <p:spPr>
            <a:xfrm>
              <a:off x="0" y="971184"/>
              <a:ext cx="825586" cy="1275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19930" extrusionOk="0">
                  <a:moveTo>
                    <a:pt x="19842" y="336"/>
                  </a:moveTo>
                  <a:cubicBezTo>
                    <a:pt x="7962" y="-1670"/>
                    <a:pt x="3882" y="5967"/>
                    <a:pt x="3882" y="5967"/>
                  </a:cubicBezTo>
                  <a:cubicBezTo>
                    <a:pt x="7362" y="4964"/>
                    <a:pt x="7362" y="4964"/>
                    <a:pt x="7362" y="4964"/>
                  </a:cubicBezTo>
                  <a:cubicBezTo>
                    <a:pt x="7362" y="4964"/>
                    <a:pt x="-318" y="7201"/>
                    <a:pt x="882" y="14144"/>
                  </a:cubicBezTo>
                  <a:cubicBezTo>
                    <a:pt x="3402" y="12293"/>
                    <a:pt x="3402" y="12293"/>
                    <a:pt x="3402" y="12293"/>
                  </a:cubicBezTo>
                  <a:cubicBezTo>
                    <a:pt x="3402" y="12293"/>
                    <a:pt x="-438" y="16536"/>
                    <a:pt x="42" y="19930"/>
                  </a:cubicBezTo>
                  <a:cubicBezTo>
                    <a:pt x="42" y="19930"/>
                    <a:pt x="9282" y="19853"/>
                    <a:pt x="8322" y="9593"/>
                  </a:cubicBezTo>
                  <a:cubicBezTo>
                    <a:pt x="8322" y="9593"/>
                    <a:pt x="11442" y="12601"/>
                    <a:pt x="11442" y="14839"/>
                  </a:cubicBezTo>
                  <a:cubicBezTo>
                    <a:pt x="11442" y="14839"/>
                    <a:pt x="17082" y="12447"/>
                    <a:pt x="13362" y="3267"/>
                  </a:cubicBezTo>
                  <a:cubicBezTo>
                    <a:pt x="13362" y="3267"/>
                    <a:pt x="15882" y="5273"/>
                    <a:pt x="15882" y="6816"/>
                  </a:cubicBezTo>
                  <a:cubicBezTo>
                    <a:pt x="15882" y="6816"/>
                    <a:pt x="21162" y="3344"/>
                    <a:pt x="19842" y="3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5" name="Freeform 152"/>
            <p:cNvSpPr/>
            <p:nvPr/>
          </p:nvSpPr>
          <p:spPr>
            <a:xfrm>
              <a:off x="793049" y="409483"/>
              <a:ext cx="1051392" cy="65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1" h="18368" extrusionOk="0">
                  <a:moveTo>
                    <a:pt x="161" y="18319"/>
                  </a:moveTo>
                  <a:cubicBezTo>
                    <a:pt x="-1363" y="1981"/>
                    <a:pt x="8317" y="-2727"/>
                    <a:pt x="14859" y="1427"/>
                  </a:cubicBezTo>
                  <a:cubicBezTo>
                    <a:pt x="10199" y="3088"/>
                    <a:pt x="10199" y="3088"/>
                    <a:pt x="10199" y="3088"/>
                  </a:cubicBezTo>
                  <a:cubicBezTo>
                    <a:pt x="10199" y="3088"/>
                    <a:pt x="16831" y="1565"/>
                    <a:pt x="19072" y="5858"/>
                  </a:cubicBezTo>
                  <a:cubicBezTo>
                    <a:pt x="13515" y="5442"/>
                    <a:pt x="13515" y="5442"/>
                    <a:pt x="13515" y="5442"/>
                  </a:cubicBezTo>
                  <a:cubicBezTo>
                    <a:pt x="13515" y="5442"/>
                    <a:pt x="20237" y="5996"/>
                    <a:pt x="17369" y="14581"/>
                  </a:cubicBezTo>
                  <a:cubicBezTo>
                    <a:pt x="17369" y="14581"/>
                    <a:pt x="15487" y="7519"/>
                    <a:pt x="9751" y="8350"/>
                  </a:cubicBezTo>
                  <a:cubicBezTo>
                    <a:pt x="9751" y="8350"/>
                    <a:pt x="11005" y="10842"/>
                    <a:pt x="13157" y="11535"/>
                  </a:cubicBezTo>
                  <a:cubicBezTo>
                    <a:pt x="13157" y="11535"/>
                    <a:pt x="10109" y="14719"/>
                    <a:pt x="5090" y="12227"/>
                  </a:cubicBezTo>
                  <a:cubicBezTo>
                    <a:pt x="5090" y="12227"/>
                    <a:pt x="6883" y="14442"/>
                    <a:pt x="7689" y="14581"/>
                  </a:cubicBezTo>
                  <a:cubicBezTo>
                    <a:pt x="7689" y="14581"/>
                    <a:pt x="7689" y="18873"/>
                    <a:pt x="161" y="183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8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66" name="Freeform 153"/>
            <p:cNvSpPr/>
            <p:nvPr/>
          </p:nvSpPr>
          <p:spPr>
            <a:xfrm>
              <a:off x="342674" y="0"/>
              <a:ext cx="835177" cy="111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18840" extrusionOk="0">
                  <a:moveTo>
                    <a:pt x="13843" y="1677"/>
                  </a:moveTo>
                  <a:cubicBezTo>
                    <a:pt x="15252" y="1342"/>
                    <a:pt x="17247" y="1175"/>
                    <a:pt x="19830" y="1175"/>
                  </a:cubicBezTo>
                  <a:cubicBezTo>
                    <a:pt x="19830" y="1175"/>
                    <a:pt x="8795" y="-2760"/>
                    <a:pt x="5391" y="3770"/>
                  </a:cubicBezTo>
                  <a:cubicBezTo>
                    <a:pt x="5391" y="3770"/>
                    <a:pt x="4569" y="2180"/>
                    <a:pt x="5743" y="1342"/>
                  </a:cubicBezTo>
                  <a:cubicBezTo>
                    <a:pt x="5743" y="1342"/>
                    <a:pt x="-948" y="4189"/>
                    <a:pt x="3278" y="9296"/>
                  </a:cubicBezTo>
                  <a:cubicBezTo>
                    <a:pt x="7504" y="14403"/>
                    <a:pt x="108" y="9212"/>
                    <a:pt x="108" y="9212"/>
                  </a:cubicBezTo>
                  <a:cubicBezTo>
                    <a:pt x="108" y="9212"/>
                    <a:pt x="-1770" y="16580"/>
                    <a:pt x="10087" y="18840"/>
                  </a:cubicBezTo>
                  <a:cubicBezTo>
                    <a:pt x="13726" y="15575"/>
                    <a:pt x="13726" y="15575"/>
                    <a:pt x="13726" y="15575"/>
                  </a:cubicBezTo>
                  <a:cubicBezTo>
                    <a:pt x="9500" y="10635"/>
                    <a:pt x="14313" y="6533"/>
                    <a:pt x="14313" y="6533"/>
                  </a:cubicBezTo>
                  <a:cubicBezTo>
                    <a:pt x="14313" y="6533"/>
                    <a:pt x="12317" y="6952"/>
                    <a:pt x="11260" y="7621"/>
                  </a:cubicBezTo>
                  <a:cubicBezTo>
                    <a:pt x="12434" y="2263"/>
                    <a:pt x="19713" y="5696"/>
                    <a:pt x="19713" y="5696"/>
                  </a:cubicBezTo>
                  <a:cubicBezTo>
                    <a:pt x="19478" y="3603"/>
                    <a:pt x="16778" y="1761"/>
                    <a:pt x="13843" y="16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D722D"/>
                </a:gs>
                <a:gs pos="100000">
                  <a:srgbClr val="51983C"/>
                </a:gs>
              </a:gsLst>
              <a:lin ang="21594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31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668" name="swooshmed"/>
          <p:cNvSpPr/>
          <p:nvPr/>
        </p:nvSpPr>
        <p:spPr>
          <a:xfrm>
            <a:off x="1106171" y="6101"/>
            <a:ext cx="8440535" cy="883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23" h="19632" extrusionOk="0">
                <a:moveTo>
                  <a:pt x="697" y="0"/>
                </a:moveTo>
                <a:cubicBezTo>
                  <a:pt x="1132" y="0"/>
                  <a:pt x="1582" y="0"/>
                  <a:pt x="1985" y="0"/>
                </a:cubicBezTo>
                <a:cubicBezTo>
                  <a:pt x="1116" y="4509"/>
                  <a:pt x="-2267" y="20910"/>
                  <a:pt x="18123" y="19466"/>
                </a:cubicBezTo>
                <a:cubicBezTo>
                  <a:pt x="-3477" y="21600"/>
                  <a:pt x="-156" y="2519"/>
                  <a:pt x="697" y="0"/>
                </a:cubicBezTo>
                <a:close/>
              </a:path>
            </a:pathLst>
          </a:custGeom>
          <a:gradFill>
            <a:gsLst>
              <a:gs pos="1000">
                <a:srgbClr val="FD8B35"/>
              </a:gs>
              <a:gs pos="100000">
                <a:srgbClr val="FEB07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69" name="swooshsml"/>
          <p:cNvSpPr/>
          <p:nvPr/>
        </p:nvSpPr>
        <p:spPr>
          <a:xfrm>
            <a:off x="1790197" y="6652362"/>
            <a:ext cx="10704533" cy="26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20" extrusionOk="0">
                <a:moveTo>
                  <a:pt x="21600" y="12349"/>
                </a:moveTo>
                <a:cubicBezTo>
                  <a:pt x="21600" y="11990"/>
                  <a:pt x="21600" y="11272"/>
                  <a:pt x="21600" y="10912"/>
                </a:cubicBezTo>
                <a:cubicBezTo>
                  <a:pt x="15839" y="16615"/>
                  <a:pt x="5630" y="20881"/>
                  <a:pt x="0" y="0"/>
                </a:cubicBezTo>
                <a:cubicBezTo>
                  <a:pt x="5309" y="21600"/>
                  <a:pt x="16131" y="17648"/>
                  <a:pt x="21600" y="123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 sz="31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670" name="نص العنوان"/>
          <p:cNvSpPr txBox="1">
            <a:spLocks noGrp="1"/>
          </p:cNvSpPr>
          <p:nvPr>
            <p:ph type="title"/>
          </p:nvPr>
        </p:nvSpPr>
        <p:spPr>
          <a:xfrm>
            <a:off x="2446659" y="6553041"/>
            <a:ext cx="7489509" cy="77362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1248155">
              <a:defRPr sz="270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7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446659" y="836465"/>
            <a:ext cx="7489509" cy="5616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46659" y="7326665"/>
            <a:ext cx="7489509" cy="109867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1pPr>
            <a:lvl2pPr marL="0" indent="624077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2pPr>
            <a:lvl3pPr marL="0" indent="1248155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3pPr>
            <a:lvl4pPr marL="0" indent="1872233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4pPr>
            <a:lvl5pPr marL="0" indent="2496311" algn="l" defTabSz="1248155">
              <a:spcBef>
                <a:spcPts val="400"/>
              </a:spcBef>
              <a:buSzTx/>
              <a:buFontTx/>
              <a:buNone/>
              <a:defRPr sz="1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40758" y="8760628"/>
            <a:ext cx="317630" cy="330583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مربع نص 2"/>
          <p:cNvSpPr txBox="1"/>
          <p:nvPr/>
        </p:nvSpPr>
        <p:spPr>
          <a:xfrm>
            <a:off x="45719" y="8899822"/>
            <a:ext cx="312548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2400" b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Tr. Fatima Khudran</a:t>
            </a:r>
          </a:p>
        </p:txBody>
      </p:sp>
      <p:sp>
        <p:nvSpPr>
          <p:cNvPr id="68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937836" y="8426077"/>
            <a:ext cx="2909994" cy="49832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936094"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89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6" y="2184356"/>
            <a:ext cx="11234263" cy="6178149"/>
          </a:xfrm>
          <a:prstGeom prst="rect">
            <a:avLst/>
          </a:prstGeom>
        </p:spPr>
        <p:txBody>
          <a:bodyPr lIns="45719" tIns="45719" rIns="45719" bIns="45719"/>
          <a:lstStyle>
            <a:lvl1pPr marL="351033" indent="-351033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802366" indent="-334319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48124" indent="-312032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78578" indent="-374438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246625" indent="-374438" algn="l" defTabSz="936094">
              <a:spcBef>
                <a:spcPts val="700"/>
              </a:spcBef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6" y="2095500"/>
            <a:ext cx="5515279" cy="87330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00"/>
              </a:spcBef>
              <a:buSzTx/>
              <a:buFontTx/>
              <a:buNone/>
              <a:defRPr sz="3000" b="1"/>
            </a:lvl1pPr>
            <a:lvl2pPr marL="0" indent="576072">
              <a:spcBef>
                <a:spcPts val="700"/>
              </a:spcBef>
              <a:buSzTx/>
              <a:buFontTx/>
              <a:buNone/>
              <a:defRPr sz="3000" b="1"/>
            </a:lvl2pPr>
            <a:lvl3pPr marL="0" indent="1152144">
              <a:spcBef>
                <a:spcPts val="700"/>
              </a:spcBef>
              <a:buSzTx/>
              <a:buFontTx/>
              <a:buNone/>
              <a:defRPr sz="3000" b="1"/>
            </a:lvl3pPr>
            <a:lvl4pPr marL="0" indent="1728216">
              <a:spcBef>
                <a:spcPts val="700"/>
              </a:spcBef>
              <a:buSzTx/>
              <a:buFontTx/>
              <a:buNone/>
              <a:defRPr sz="3000" b="1"/>
            </a:lvl4pPr>
            <a:lvl5pPr marL="0" indent="2304288">
              <a:spcBef>
                <a:spcPts val="700"/>
              </a:spcBef>
              <a:buSzTx/>
              <a:buFontTx/>
              <a:buNone/>
              <a:defRPr sz="30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340943" y="2095500"/>
            <a:ext cx="5517446" cy="87330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700"/>
              </a:spcBef>
              <a:buSzTx/>
              <a:buFontTx/>
              <a:buNone/>
              <a:defRPr sz="30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نص العنوان"/>
          <p:cNvSpPr txBox="1">
            <a:spLocks noGrp="1"/>
          </p:cNvSpPr>
          <p:nvPr>
            <p:ph type="title"/>
          </p:nvPr>
        </p:nvSpPr>
        <p:spPr>
          <a:xfrm>
            <a:off x="986033" y="6015630"/>
            <a:ext cx="10610137" cy="1859297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36094">
              <a:defRPr sz="4000" cap="all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9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86033" y="3967798"/>
            <a:ext cx="10610137" cy="204782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indent="468047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indent="936094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indent="1404141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indent="1872188" algn="l" defTabSz="93609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936094"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70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24126" y="2184356"/>
            <a:ext cx="5513111" cy="6178149"/>
          </a:xfrm>
          <a:prstGeom prst="rect">
            <a:avLst/>
          </a:prstGeom>
        </p:spPr>
        <p:txBody>
          <a:bodyPr lIns="45719" tIns="45719" rIns="45719" bIns="45719"/>
          <a:lstStyle>
            <a:lvl1pPr marL="351033" indent="-351033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1pPr>
            <a:lvl2pPr marL="809331" indent="-341284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2pPr>
            <a:lvl3pPr marL="1263725" indent="-327633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3pPr>
            <a:lvl4pPr marL="1768177" indent="-364037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4pPr>
            <a:lvl5pPr marL="2236224" indent="-364037" algn="l" defTabSz="936094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936094"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71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4124" y="2095500"/>
            <a:ext cx="5515280" cy="87330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1pPr>
            <a:lvl2pPr marL="0" indent="468047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2pPr>
            <a:lvl3pPr marL="0" indent="936094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3pPr>
            <a:lvl4pPr marL="0" indent="1404141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4pPr>
            <a:lvl5pPr marL="0" indent="1872188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40947" y="2095500"/>
            <a:ext cx="5517446" cy="873306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algn="l" defTabSz="93609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71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4894"/>
            <a:ext cx="11234263" cy="1560248"/>
          </a:xfrm>
          <a:prstGeom prst="rect">
            <a:avLst/>
          </a:prstGeom>
        </p:spPr>
        <p:txBody>
          <a:bodyPr lIns="45719" tIns="45719" rIns="45719" bIns="45719"/>
          <a:lstStyle>
            <a:lvl1pPr defTabSz="936094">
              <a:defRPr sz="45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72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79969" y="8791307"/>
            <a:ext cx="278419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624126" y="372725"/>
            <a:ext cx="4106661" cy="1586254"/>
          </a:xfrm>
          <a:prstGeom prst="rect">
            <a:avLst/>
          </a:prstGeom>
        </p:spPr>
        <p:txBody>
          <a:bodyPr anchor="b"/>
          <a:lstStyle>
            <a:lvl1pPr algn="r">
              <a:defRPr sz="25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880316" y="372727"/>
            <a:ext cx="6978073" cy="7989772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>
            <a:spLocks noGrp="1"/>
          </p:cNvSpPr>
          <p:nvPr>
            <p:ph type="body" sz="half" idx="21"/>
          </p:nvPr>
        </p:nvSpPr>
        <p:spPr>
          <a:xfrm>
            <a:off x="624126" y="1958978"/>
            <a:ext cx="4106661" cy="640352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2446659" y="6553041"/>
            <a:ext cx="7489509" cy="773625"/>
          </a:xfrm>
          <a:prstGeom prst="rect">
            <a:avLst/>
          </a:prstGeom>
        </p:spPr>
        <p:txBody>
          <a:bodyPr anchor="b"/>
          <a:lstStyle>
            <a:lvl1pPr algn="r">
              <a:defRPr sz="2500" b="1"/>
            </a:lvl1pPr>
          </a:lstStyle>
          <a:p>
            <a:r>
              <a:t>نص العنوان</a:t>
            </a:r>
          </a:p>
        </p:txBody>
      </p:sp>
      <p:sp>
        <p:nvSpPr>
          <p:cNvPr id="83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2446659" y="836466"/>
            <a:ext cx="7489509" cy="5616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46659" y="7326665"/>
            <a:ext cx="7489509" cy="10986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576072">
              <a:spcBef>
                <a:spcPts val="400"/>
              </a:spcBef>
              <a:buSzTx/>
              <a:buFontTx/>
              <a:buNone/>
              <a:defRPr sz="1800"/>
            </a:lvl2pPr>
            <a:lvl3pPr marL="0" indent="1152144">
              <a:spcBef>
                <a:spcPts val="400"/>
              </a:spcBef>
              <a:buSzTx/>
              <a:buFontTx/>
              <a:buNone/>
              <a:defRPr sz="1800"/>
            </a:lvl3pPr>
            <a:lvl4pPr marL="0" indent="1728216">
              <a:spcBef>
                <a:spcPts val="400"/>
              </a:spcBef>
              <a:buSzTx/>
              <a:buFontTx/>
              <a:buNone/>
              <a:defRPr sz="1800"/>
            </a:lvl4pPr>
            <a:lvl5pPr marL="0" indent="2304288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624127" y="374894"/>
            <a:ext cx="11234263" cy="156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606" tIns="57606" rIns="57606" bIns="57606" anchor="ctr">
            <a:normAutofit/>
          </a:bodyPr>
          <a:lstStyle>
            <a:lvl1pPr rtl="0">
              <a:defRPr/>
            </a:lvl1pPr>
          </a:lstStyle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4127" y="2184349"/>
            <a:ext cx="11234263" cy="617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606" tIns="57606" rIns="57606" bIns="57606">
            <a:normAutofit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4127" y="8775035"/>
            <a:ext cx="321391" cy="301771"/>
          </a:xfrm>
          <a:prstGeom prst="rect">
            <a:avLst/>
          </a:prstGeom>
          <a:ln w="12700">
            <a:miter lim="400000"/>
          </a:ln>
        </p:spPr>
        <p:txBody>
          <a:bodyPr wrap="none" lIns="57606" tIns="57606" rIns="57606" bIns="57606" anchor="ctr">
            <a:spAutoFit/>
          </a:bodyPr>
          <a:lstStyle>
            <a:lvl1pPr algn="l">
              <a:defRPr sz="15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</p:sldLayoutIdLst>
  <p:transition spd="med"/>
  <p:txStyles>
    <p:titleStyle>
      <a:lvl1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32054" marR="0" indent="-432054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87551" marR="0" indent="-411479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36191" marR="0" indent="-38404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189073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765145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»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341217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917289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493361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069433" marR="0" indent="-460857" algn="r" defTabSz="1152144" rtl="1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576072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152144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728216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304288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880360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3456432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032503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4608576" algn="l" defTabSz="1152144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4.gif"/><Relationship Id="rId3" Type="http://schemas.microsoft.com/office/2007/relationships/media" Target="../media/media2.wav"/><Relationship Id="rId7" Type="http://schemas.openxmlformats.org/officeDocument/2006/relationships/slide" Target="slide39.xml"/><Relationship Id="rId12" Type="http://schemas.openxmlformats.org/officeDocument/2006/relationships/image" Target="../media/image3.gif"/><Relationship Id="rId2" Type="http://schemas.openxmlformats.org/officeDocument/2006/relationships/audio" Target="../media/media1.wav"/><Relationship Id="rId16" Type="http://schemas.openxmlformats.org/officeDocument/2006/relationships/image" Target="../media/image7.png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slide" Target="slide38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.gif"/><Relationship Id="rId10" Type="http://schemas.openxmlformats.org/officeDocument/2006/relationships/slide" Target="slide41.xml"/><Relationship Id="rId4" Type="http://schemas.openxmlformats.org/officeDocument/2006/relationships/audio" Target="../media/media2.wav"/><Relationship Id="rId9" Type="http://schemas.openxmlformats.org/officeDocument/2006/relationships/slide" Target="slide40.xml"/><Relationship Id="rId1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hyperlink" Target="https://wordwall.net/resource/21137647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slideLayout" Target="../slideLayouts/slideLayout29.xml"/><Relationship Id="rId7" Type="http://schemas.openxmlformats.org/officeDocument/2006/relationships/slide" Target="slide39.xml"/><Relationship Id="rId12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34.xml"/><Relationship Id="rId11" Type="http://schemas.openxmlformats.org/officeDocument/2006/relationships/image" Target="../media/image7.png"/><Relationship Id="rId5" Type="http://schemas.openxmlformats.org/officeDocument/2006/relationships/slide" Target="slide40.xml"/><Relationship Id="rId10" Type="http://schemas.openxmlformats.org/officeDocument/2006/relationships/image" Target="../media/image9.png"/><Relationship Id="rId4" Type="http://schemas.openxmlformats.org/officeDocument/2006/relationships/slide" Target="slide41.xml"/><Relationship Id="rId9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7.png"/><Relationship Id="rId3" Type="http://schemas.microsoft.com/office/2007/relationships/media" Target="../media/media19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audio" Target="../media/media18.wav"/><Relationship Id="rId16" Type="http://schemas.openxmlformats.org/officeDocument/2006/relationships/image" Target="../media/image52.png"/><Relationship Id="rId1" Type="http://schemas.microsoft.com/office/2007/relationships/media" Target="../media/media18.wav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media19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5.gif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5.xml"/><Relationship Id="rId12" Type="http://schemas.openxmlformats.org/officeDocument/2006/relationships/image" Target="../media/image66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3.png"/><Relationship Id="rId11" Type="http://schemas.openxmlformats.org/officeDocument/2006/relationships/slide" Target="slide33.xml"/><Relationship Id="rId5" Type="http://schemas.openxmlformats.org/officeDocument/2006/relationships/image" Target="../media/image62.png"/><Relationship Id="rId10" Type="http://schemas.openxmlformats.org/officeDocument/2006/relationships/slide" Target="slide34.xml"/><Relationship Id="rId4" Type="http://schemas.openxmlformats.org/officeDocument/2006/relationships/image" Target="../media/image61.jpe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8.xml"/><Relationship Id="rId12" Type="http://schemas.openxmlformats.org/officeDocument/2006/relationships/image" Target="../media/image71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3.png"/><Relationship Id="rId11" Type="http://schemas.openxmlformats.org/officeDocument/2006/relationships/slide" Target="slide37.xml"/><Relationship Id="rId5" Type="http://schemas.openxmlformats.org/officeDocument/2006/relationships/image" Target="../media/image62.png"/><Relationship Id="rId10" Type="http://schemas.openxmlformats.org/officeDocument/2006/relationships/slide" Target="slide36.xml"/><Relationship Id="rId4" Type="http://schemas.openxmlformats.org/officeDocument/2006/relationships/image" Target="../media/image70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0.xml"/><Relationship Id="rId12" Type="http://schemas.openxmlformats.org/officeDocument/2006/relationships/slide" Target="slide39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3.png"/><Relationship Id="rId11" Type="http://schemas.openxmlformats.org/officeDocument/2006/relationships/image" Target="../media/image73.jpe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72.jpeg"/><Relationship Id="rId9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7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3.png"/><Relationship Id="rId11" Type="http://schemas.openxmlformats.org/officeDocument/2006/relationships/image" Target="../media/image75.jpeg"/><Relationship Id="rId5" Type="http://schemas.openxmlformats.org/officeDocument/2006/relationships/image" Target="../media/image62.png"/><Relationship Id="rId10" Type="http://schemas.openxmlformats.org/officeDocument/2006/relationships/slide" Target="slide42.xml"/><Relationship Id="rId4" Type="http://schemas.openxmlformats.org/officeDocument/2006/relationships/image" Target="../media/image74.jpeg"/><Relationship Id="rId9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7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3.png"/><Relationship Id="rId11" Type="http://schemas.openxmlformats.org/officeDocument/2006/relationships/image" Target="../media/image77.jpeg"/><Relationship Id="rId5" Type="http://schemas.openxmlformats.org/officeDocument/2006/relationships/image" Target="../media/image62.png"/><Relationship Id="rId10" Type="http://schemas.openxmlformats.org/officeDocument/2006/relationships/slide" Target="slide46.xml"/><Relationship Id="rId4" Type="http://schemas.openxmlformats.org/officeDocument/2006/relationships/image" Target="../media/image76.jpeg"/><Relationship Id="rId9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1.xml"/><Relationship Id="rId12" Type="http://schemas.openxmlformats.org/officeDocument/2006/relationships/image" Target="../media/image79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3.png"/><Relationship Id="rId11" Type="http://schemas.openxmlformats.org/officeDocument/2006/relationships/slide" Target="slide48.xml"/><Relationship Id="rId5" Type="http://schemas.openxmlformats.org/officeDocument/2006/relationships/image" Target="../media/image62.png"/><Relationship Id="rId10" Type="http://schemas.openxmlformats.org/officeDocument/2006/relationships/slide" Target="slide49.xml"/><Relationship Id="rId4" Type="http://schemas.openxmlformats.org/officeDocument/2006/relationships/image" Target="../media/image78.jpeg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84.gif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6.png"/><Relationship Id="rId11" Type="http://schemas.openxmlformats.org/officeDocument/2006/relationships/image" Target="../media/image83.gif"/><Relationship Id="rId5" Type="http://schemas.openxmlformats.org/officeDocument/2006/relationships/image" Target="../media/image80.gif"/><Relationship Id="rId10" Type="http://schemas.openxmlformats.org/officeDocument/2006/relationships/image" Target="../media/image82.gif"/><Relationship Id="rId4" Type="http://schemas.openxmlformats.org/officeDocument/2006/relationships/image" Target="../media/image7.png"/><Relationship Id="rId9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7.png"/><Relationship Id="rId3" Type="http://schemas.microsoft.com/office/2007/relationships/media" Target="../media/media19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audio" Target="../media/media18.wav"/><Relationship Id="rId16" Type="http://schemas.openxmlformats.org/officeDocument/2006/relationships/image" Target="../media/image52.png"/><Relationship Id="rId1" Type="http://schemas.microsoft.com/office/2007/relationships/media" Target="../media/media18.wav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media19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3.wav"/><Relationship Id="rId7" Type="http://schemas.openxmlformats.org/officeDocument/2006/relationships/image" Target="../media/image15.jpeg"/><Relationship Id="rId12" Type="http://schemas.openxmlformats.org/officeDocument/2006/relationships/image" Target="../media/image86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3.wav"/><Relationship Id="rId9" Type="http://schemas.openxmlformats.org/officeDocument/2006/relationships/image" Target="../media/image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hyperlink" Target="https://www.liveworksheets.com/ka2298725ka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25.wav"/><Relationship Id="rId7" Type="http://schemas.openxmlformats.org/officeDocument/2006/relationships/image" Target="../media/image89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0.gif"/><Relationship Id="rId4" Type="http://schemas.openxmlformats.org/officeDocument/2006/relationships/audio" Target="../media/media25.wav"/><Relationship Id="rId9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25.wav"/><Relationship Id="rId7" Type="http://schemas.openxmlformats.org/officeDocument/2006/relationships/image" Target="../media/image91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0.gif"/><Relationship Id="rId4" Type="http://schemas.openxmlformats.org/officeDocument/2006/relationships/audio" Target="../media/media25.wav"/><Relationship Id="rId9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gif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wav"/><Relationship Id="rId11" Type="http://schemas.openxmlformats.org/officeDocument/2006/relationships/image" Target="../media/image17.jpeg"/><Relationship Id="rId5" Type="http://schemas.microsoft.com/office/2007/relationships/media" Target="../media/media8.wav"/><Relationship Id="rId10" Type="http://schemas.openxmlformats.org/officeDocument/2006/relationships/image" Target="../media/image16.png"/><Relationship Id="rId4" Type="http://schemas.openxmlformats.org/officeDocument/2006/relationships/audio" Target="../media/media7.mp3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5.wav"/><Relationship Id="rId18" Type="http://schemas.openxmlformats.org/officeDocument/2006/relationships/audio" Target="../media/media17.wav"/><Relationship Id="rId3" Type="http://schemas.microsoft.com/office/2007/relationships/media" Target="../media/media10.wav"/><Relationship Id="rId21" Type="http://schemas.openxmlformats.org/officeDocument/2006/relationships/image" Target="../media/image3.gif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microsoft.com/office/2007/relationships/media" Target="../media/media17.wav"/><Relationship Id="rId2" Type="http://schemas.openxmlformats.org/officeDocument/2006/relationships/audio" Target="../media/media9.wav"/><Relationship Id="rId16" Type="http://schemas.openxmlformats.org/officeDocument/2006/relationships/audio" Target="../media/media16.wav"/><Relationship Id="rId20" Type="http://schemas.openxmlformats.org/officeDocument/2006/relationships/notesSlide" Target="../notesSlides/notesSlide4.xml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5" Type="http://schemas.microsoft.com/office/2007/relationships/media" Target="../media/media11.wav"/><Relationship Id="rId15" Type="http://schemas.microsoft.com/office/2007/relationships/media" Target="../media/media16.wav"/><Relationship Id="rId23" Type="http://schemas.openxmlformats.org/officeDocument/2006/relationships/image" Target="../media/image7.png"/><Relationship Id="rId10" Type="http://schemas.openxmlformats.org/officeDocument/2006/relationships/audio" Target="../media/media13.wav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audio" Target="../media/media15.wav"/><Relationship Id="rId22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1622B804-28A0-3928-1348-5627AF9E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25" y="815219"/>
            <a:ext cx="5378296" cy="7372313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C760D34B-99DE-68DF-AF5F-51BF13C6E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104" y="815218"/>
            <a:ext cx="5378296" cy="73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she-is-happy-happy.gif">
            <a:extLst>
              <a:ext uri="{FF2B5EF4-FFF2-40B4-BE49-F238E27FC236}">
                <a16:creationId xmlns:a16="http://schemas.microsoft.com/office/drawing/2014/main" id="{DDC759B1-8ED8-4E3E-0BAC-7B28EC015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56" y="1037055"/>
            <a:ext cx="9238287" cy="72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891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 is happy.gif">
            <a:extLst>
              <a:ext uri="{FF2B5EF4-FFF2-40B4-BE49-F238E27FC236}">
                <a16:creationId xmlns:a16="http://schemas.microsoft.com/office/drawing/2014/main" id="{F9988F7A-9B96-33F9-3618-CBCA4464A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758" y="467895"/>
            <a:ext cx="8985883" cy="5497044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C7D0CAE0-CAD3-03EF-3E8C-630DE6123DB9}"/>
              </a:ext>
            </a:extLst>
          </p:cNvPr>
          <p:cNvSpPr txBox="1"/>
          <p:nvPr/>
        </p:nvSpPr>
        <p:spPr>
          <a:xfrm>
            <a:off x="2378222" y="6500219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sz="9000" dirty="0"/>
              <a:t>He is </a:t>
            </a:r>
            <a:r>
              <a:rPr sz="9000" dirty="0">
                <a:solidFill>
                  <a:schemeClr val="accent2">
                    <a:lumMod val="50000"/>
                  </a:schemeClr>
                </a:solidFill>
              </a:rPr>
              <a:t>happy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851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ey happy.gif">
            <a:extLst>
              <a:ext uri="{FF2B5EF4-FFF2-40B4-BE49-F238E27FC236}">
                <a16:creationId xmlns:a16="http://schemas.microsoft.com/office/drawing/2014/main" id="{C2120F5D-7679-3501-B595-F895721A9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818" y="829597"/>
            <a:ext cx="9303764" cy="5620665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4ADA7A7F-50C3-40E6-EFBD-A5E1763061E1}"/>
              </a:ext>
            </a:extLst>
          </p:cNvPr>
          <p:cNvSpPr txBox="1"/>
          <p:nvPr/>
        </p:nvSpPr>
        <p:spPr>
          <a:xfrm>
            <a:off x="1981020" y="7052975"/>
            <a:ext cx="850936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They are</a:t>
            </a:r>
            <a:r>
              <a:rPr sz="9000" dirty="0"/>
              <a:t> </a:t>
            </a:r>
            <a:r>
              <a:rPr sz="9000" dirty="0">
                <a:solidFill>
                  <a:schemeClr val="accent2">
                    <a:lumMod val="50000"/>
                  </a:schemeClr>
                </a:solidFill>
              </a:rPr>
              <a:t>happy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7479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ungry.gif">
            <a:extLst>
              <a:ext uri="{FF2B5EF4-FFF2-40B4-BE49-F238E27FC236}">
                <a16:creationId xmlns:a16="http://schemas.microsoft.com/office/drawing/2014/main" id="{CD0AC39A-148E-994C-3631-A1A50209D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58" y="879617"/>
            <a:ext cx="8160084" cy="6851316"/>
          </a:xfrm>
          <a:prstGeom prst="rect">
            <a:avLst/>
          </a:prstGeom>
        </p:spPr>
      </p:pic>
      <p:sp>
        <p:nvSpPr>
          <p:cNvPr id="5" name="مربع نص 12">
            <a:extLst>
              <a:ext uri="{FF2B5EF4-FFF2-40B4-BE49-F238E27FC236}">
                <a16:creationId xmlns:a16="http://schemas.microsoft.com/office/drawing/2014/main" id="{DCEC34C8-CF68-DAF6-DCBD-ADB9D0A71899}"/>
              </a:ext>
            </a:extLst>
          </p:cNvPr>
          <p:cNvSpPr txBox="1"/>
          <p:nvPr/>
        </p:nvSpPr>
        <p:spPr>
          <a:xfrm>
            <a:off x="-238714" y="211822"/>
            <a:ext cx="7472538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sz="6000" b="1">
                <a:solidFill>
                  <a:srgbClr val="C00000"/>
                </a:solidFill>
              </a:defRPr>
            </a:lvl1pPr>
          </a:lstStyle>
          <a:p>
            <a:r>
              <a:rPr dirty="0" err="1"/>
              <a:t>What`s</a:t>
            </a:r>
            <a:r>
              <a:rPr dirty="0"/>
              <a:t> the matter?</a:t>
            </a:r>
          </a:p>
        </p:txBody>
      </p:sp>
      <p:sp>
        <p:nvSpPr>
          <p:cNvPr id="7" name="مربع نص 21">
            <a:extLst>
              <a:ext uri="{FF2B5EF4-FFF2-40B4-BE49-F238E27FC236}">
                <a16:creationId xmlns:a16="http://schemas.microsoft.com/office/drawing/2014/main" id="{1036D940-F66B-55F8-3C62-78EE25B0C710}"/>
              </a:ext>
            </a:extLst>
          </p:cNvPr>
          <p:cNvSpPr txBox="1"/>
          <p:nvPr/>
        </p:nvSpPr>
        <p:spPr>
          <a:xfrm>
            <a:off x="540065" y="7548362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I’m </a:t>
            </a:r>
            <a:r>
              <a:rPr sz="9000" dirty="0"/>
              <a:t>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hungry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390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 hungry.gif">
            <a:extLst>
              <a:ext uri="{FF2B5EF4-FFF2-40B4-BE49-F238E27FC236}">
                <a16:creationId xmlns:a16="http://schemas.microsoft.com/office/drawing/2014/main" id="{7AA232EF-2F02-847C-49FE-09BAEBE0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781841" cy="4291022"/>
          </a:xfrm>
          <a:prstGeom prst="rect">
            <a:avLst/>
          </a:prstGeom>
        </p:spPr>
      </p:pic>
      <p:pic>
        <p:nvPicPr>
          <p:cNvPr id="5" name="صورة 4" descr="he hungry.gif">
            <a:extLst>
              <a:ext uri="{FF2B5EF4-FFF2-40B4-BE49-F238E27FC236}">
                <a16:creationId xmlns:a16="http://schemas.microsoft.com/office/drawing/2014/main" id="{916125F1-2092-2831-EA95-6798D17E8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225" y="5318586"/>
            <a:ext cx="6135224" cy="3818098"/>
          </a:xfrm>
          <a:prstGeom prst="rect">
            <a:avLst/>
          </a:prstGeom>
        </p:spPr>
      </p:pic>
      <p:sp>
        <p:nvSpPr>
          <p:cNvPr id="7" name="مربع نص 21">
            <a:extLst>
              <a:ext uri="{FF2B5EF4-FFF2-40B4-BE49-F238E27FC236}">
                <a16:creationId xmlns:a16="http://schemas.microsoft.com/office/drawing/2014/main" id="{90C21EF3-A300-1960-9F31-EC6ED60F9966}"/>
              </a:ext>
            </a:extLst>
          </p:cNvPr>
          <p:cNvSpPr txBox="1"/>
          <p:nvPr/>
        </p:nvSpPr>
        <p:spPr>
          <a:xfrm>
            <a:off x="-575675" y="6822947"/>
            <a:ext cx="6710900" cy="1277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US" sz="7400" dirty="0"/>
              <a:t>He is </a:t>
            </a:r>
            <a:r>
              <a:rPr lang="en-GB" sz="7400" dirty="0">
                <a:solidFill>
                  <a:schemeClr val="accent2">
                    <a:lumMod val="50000"/>
                  </a:schemeClr>
                </a:solidFill>
              </a:rPr>
              <a:t>hungry</a:t>
            </a:r>
            <a:r>
              <a:rPr lang="en-US" sz="7400" dirty="0"/>
              <a:t>.</a:t>
            </a:r>
            <a:endParaRPr sz="7400" dirty="0"/>
          </a:p>
        </p:txBody>
      </p:sp>
      <p:sp>
        <p:nvSpPr>
          <p:cNvPr id="9" name="مربع نص 21">
            <a:extLst>
              <a:ext uri="{FF2B5EF4-FFF2-40B4-BE49-F238E27FC236}">
                <a16:creationId xmlns:a16="http://schemas.microsoft.com/office/drawing/2014/main" id="{B9D5B819-83BD-DE19-B337-6E1952BC64DC}"/>
              </a:ext>
            </a:extLst>
          </p:cNvPr>
          <p:cNvSpPr txBox="1"/>
          <p:nvPr/>
        </p:nvSpPr>
        <p:spPr>
          <a:xfrm>
            <a:off x="6135225" y="714350"/>
            <a:ext cx="6135224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She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hungry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3350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ey hungry.gif">
            <a:extLst>
              <a:ext uri="{FF2B5EF4-FFF2-40B4-BE49-F238E27FC236}">
                <a16:creationId xmlns:a16="http://schemas.microsoft.com/office/drawing/2014/main" id="{6C552CC8-500A-5F95-D671-1901D783E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3" y="233947"/>
            <a:ext cx="10594474" cy="5482892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1D772643-618D-90A7-A962-C34A9F26504C}"/>
              </a:ext>
            </a:extLst>
          </p:cNvPr>
          <p:cNvSpPr txBox="1"/>
          <p:nvPr/>
        </p:nvSpPr>
        <p:spPr>
          <a:xfrm>
            <a:off x="1576116" y="6901272"/>
            <a:ext cx="861730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They are</a:t>
            </a:r>
            <a:r>
              <a:rPr sz="9000" dirty="0"/>
              <a:t>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hungry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102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 thirsty.gif">
            <a:extLst>
              <a:ext uri="{FF2B5EF4-FFF2-40B4-BE49-F238E27FC236}">
                <a16:creationId xmlns:a16="http://schemas.microsoft.com/office/drawing/2014/main" id="{D7949991-1164-CBBC-56ED-70DFABBC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15263" cy="9359900"/>
          </a:xfrm>
          <a:prstGeom prst="rect">
            <a:avLst/>
          </a:prstGeom>
        </p:spPr>
      </p:pic>
      <p:sp>
        <p:nvSpPr>
          <p:cNvPr id="5" name="مربع نص 12">
            <a:extLst>
              <a:ext uri="{FF2B5EF4-FFF2-40B4-BE49-F238E27FC236}">
                <a16:creationId xmlns:a16="http://schemas.microsoft.com/office/drawing/2014/main" id="{15CB725B-AD90-804D-0B1C-3A3359EA7CED}"/>
              </a:ext>
            </a:extLst>
          </p:cNvPr>
          <p:cNvSpPr txBox="1"/>
          <p:nvPr/>
        </p:nvSpPr>
        <p:spPr>
          <a:xfrm>
            <a:off x="4640760" y="0"/>
            <a:ext cx="7472538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sz="6000" b="1">
                <a:solidFill>
                  <a:srgbClr val="C00000"/>
                </a:solidFill>
              </a:defRPr>
            </a:lvl1pPr>
          </a:lstStyle>
          <a:p>
            <a:r>
              <a:rPr dirty="0" err="1"/>
              <a:t>What`s</a:t>
            </a:r>
            <a:r>
              <a:rPr dirty="0"/>
              <a:t> the matter?</a:t>
            </a:r>
          </a:p>
        </p:txBody>
      </p:sp>
      <p:sp>
        <p:nvSpPr>
          <p:cNvPr id="7" name="مربع نص 21">
            <a:extLst>
              <a:ext uri="{FF2B5EF4-FFF2-40B4-BE49-F238E27FC236}">
                <a16:creationId xmlns:a16="http://schemas.microsoft.com/office/drawing/2014/main" id="{FEF86A82-D756-0BC4-367C-8AF6349CCC43}"/>
              </a:ext>
            </a:extLst>
          </p:cNvPr>
          <p:cNvSpPr txBox="1"/>
          <p:nvPr/>
        </p:nvSpPr>
        <p:spPr>
          <a:xfrm>
            <a:off x="4837061" y="5196798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sz="9000" dirty="0"/>
              <a:t>He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thirsty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5456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5" grpId="1" animBg="1"/>
      <p:bldP spid="7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 thirsty.gif">
            <a:extLst>
              <a:ext uri="{FF2B5EF4-FFF2-40B4-BE49-F238E27FC236}">
                <a16:creationId xmlns:a16="http://schemas.microsoft.com/office/drawing/2014/main" id="{B7E5AA82-0941-5FF3-BB64-E760643C4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10" y="902368"/>
            <a:ext cx="10126579" cy="4724400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B98D36CA-AFFB-8A71-3D7D-F7CD14561269}"/>
              </a:ext>
            </a:extLst>
          </p:cNvPr>
          <p:cNvSpPr txBox="1"/>
          <p:nvPr/>
        </p:nvSpPr>
        <p:spPr>
          <a:xfrm>
            <a:off x="2378222" y="6500219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She</a:t>
            </a:r>
            <a:r>
              <a:rPr sz="9000" dirty="0"/>
              <a:t>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thirsty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276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 hot.gif">
            <a:extLst>
              <a:ext uri="{FF2B5EF4-FFF2-40B4-BE49-F238E27FC236}">
                <a16:creationId xmlns:a16="http://schemas.microsoft.com/office/drawing/2014/main" id="{4EF3E1C8-8F1B-7705-B5AF-175D383E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58" y="1336842"/>
            <a:ext cx="11563684" cy="6684210"/>
          </a:xfrm>
          <a:prstGeom prst="rect">
            <a:avLst/>
          </a:prstGeom>
        </p:spPr>
      </p:pic>
      <p:sp>
        <p:nvSpPr>
          <p:cNvPr id="5" name="مربع نص 12">
            <a:extLst>
              <a:ext uri="{FF2B5EF4-FFF2-40B4-BE49-F238E27FC236}">
                <a16:creationId xmlns:a16="http://schemas.microsoft.com/office/drawing/2014/main" id="{DECBD600-91F1-DE3C-1017-98782B2C080B}"/>
              </a:ext>
            </a:extLst>
          </p:cNvPr>
          <p:cNvSpPr txBox="1"/>
          <p:nvPr/>
        </p:nvSpPr>
        <p:spPr>
          <a:xfrm>
            <a:off x="2267865" y="61695"/>
            <a:ext cx="7472538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sz="6000" b="1">
                <a:solidFill>
                  <a:srgbClr val="C00000"/>
                </a:solidFill>
              </a:defRPr>
            </a:lvl1pPr>
          </a:lstStyle>
          <a:p>
            <a:r>
              <a:rPr dirty="0" err="1"/>
              <a:t>What`s</a:t>
            </a:r>
            <a:r>
              <a:rPr dirty="0"/>
              <a:t> the matter?</a:t>
            </a:r>
          </a:p>
        </p:txBody>
      </p:sp>
      <p:sp>
        <p:nvSpPr>
          <p:cNvPr id="7" name="مربع نص 21">
            <a:extLst>
              <a:ext uri="{FF2B5EF4-FFF2-40B4-BE49-F238E27FC236}">
                <a16:creationId xmlns:a16="http://schemas.microsoft.com/office/drawing/2014/main" id="{CDCB5815-2BB2-E15A-1E35-6EA345278015}"/>
              </a:ext>
            </a:extLst>
          </p:cNvPr>
          <p:cNvSpPr txBox="1"/>
          <p:nvPr/>
        </p:nvSpPr>
        <p:spPr>
          <a:xfrm>
            <a:off x="2695732" y="8021052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She</a:t>
            </a:r>
            <a:r>
              <a:rPr sz="9000" dirty="0"/>
              <a:t>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hot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713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7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 hot.gif">
            <a:extLst>
              <a:ext uri="{FF2B5EF4-FFF2-40B4-BE49-F238E27FC236}">
                <a16:creationId xmlns:a16="http://schemas.microsoft.com/office/drawing/2014/main" id="{F69A0C66-E44B-83A5-A9EF-EAA00B20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789" y="300788"/>
            <a:ext cx="5395187" cy="9059111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1FEEF07B-5340-7FBB-AE0C-803A1609BB38}"/>
              </a:ext>
            </a:extLst>
          </p:cNvPr>
          <p:cNvSpPr txBox="1"/>
          <p:nvPr/>
        </p:nvSpPr>
        <p:spPr>
          <a:xfrm rot="10800000" flipV="1">
            <a:off x="-868948" y="5146842"/>
            <a:ext cx="853908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He</a:t>
            </a:r>
            <a:r>
              <a:rPr sz="9000" dirty="0"/>
              <a:t>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hot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165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6666"/>
            </a:gs>
            <a:gs pos="74000">
              <a:srgbClr val="DBD9D9"/>
            </a:gs>
            <a:gs pos="83000">
              <a:srgbClr val="DBD9D9"/>
            </a:gs>
            <a:gs pos="100000">
              <a:srgbClr val="F7931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itle 1"/>
          <p:cNvSpPr txBox="1">
            <a:spLocks noGrp="1"/>
          </p:cNvSpPr>
          <p:nvPr>
            <p:ph type="title"/>
          </p:nvPr>
        </p:nvSpPr>
        <p:spPr>
          <a:xfrm>
            <a:off x="3546240" y="6360598"/>
            <a:ext cx="5335363" cy="1809456"/>
          </a:xfrm>
          <a:prstGeom prst="rect">
            <a:avLst/>
          </a:prstGeom>
        </p:spPr>
        <p:txBody>
          <a:bodyPr/>
          <a:lstStyle/>
          <a:p>
            <a:pPr algn="ctr" defTabSz="624077">
              <a:defRPr sz="4800">
                <a:solidFill>
                  <a:srgbClr val="C1272D"/>
                </a:solidFill>
              </a:defRPr>
            </a:pPr>
            <a:r>
              <a:t>U</a:t>
            </a:r>
            <a:r>
              <a:rPr>
                <a:solidFill>
                  <a:srgbClr val="F7931E"/>
                </a:solidFill>
              </a:rPr>
              <a:t>n</a:t>
            </a:r>
            <a:r>
              <a:rPr>
                <a:solidFill>
                  <a:srgbClr val="666666"/>
                </a:solidFill>
              </a:rPr>
              <a:t>i</a:t>
            </a:r>
            <a:r>
              <a:rPr>
                <a:solidFill>
                  <a:srgbClr val="22B573"/>
                </a:solidFill>
              </a:rPr>
              <a:t>t</a:t>
            </a:r>
            <a:r>
              <a:t> </a:t>
            </a:r>
            <a:r>
              <a:rPr>
                <a:solidFill>
                  <a:srgbClr val="8DA449"/>
                </a:solidFill>
              </a:rPr>
              <a:t>1</a:t>
            </a:r>
            <a:br>
              <a:rPr>
                <a:solidFill>
                  <a:srgbClr val="8DA449"/>
                </a:solidFill>
              </a:rPr>
            </a:br>
            <a:r>
              <a:rPr sz="2700"/>
              <a:t>Feelings</a:t>
            </a:r>
            <a:br>
              <a:rPr sz="2700"/>
            </a:br>
            <a:r>
              <a:rPr sz="2700"/>
              <a:t>lesson 3</a:t>
            </a:r>
          </a:p>
        </p:txBody>
      </p:sp>
      <p:grpSp>
        <p:nvGrpSpPr>
          <p:cNvPr id="748" name="Selector"/>
          <p:cNvGrpSpPr/>
          <p:nvPr/>
        </p:nvGrpSpPr>
        <p:grpSpPr>
          <a:xfrm>
            <a:off x="3690213" y="-139941"/>
            <a:ext cx="5098367" cy="2252615"/>
            <a:chOff x="0" y="0"/>
            <a:chExt cx="5098366" cy="2252613"/>
          </a:xfrm>
        </p:grpSpPr>
        <p:grpSp>
          <p:nvGrpSpPr>
            <p:cNvPr id="746" name="Selector"/>
            <p:cNvGrpSpPr/>
            <p:nvPr/>
          </p:nvGrpSpPr>
          <p:grpSpPr>
            <a:xfrm>
              <a:off x="0" y="716445"/>
              <a:ext cx="2946311" cy="1536169"/>
              <a:chOff x="0" y="0"/>
              <a:chExt cx="2946310" cy="1536168"/>
            </a:xfrm>
          </p:grpSpPr>
          <p:sp>
            <p:nvSpPr>
              <p:cNvPr id="743" name="Freeform 31"/>
              <p:cNvSpPr/>
              <p:nvPr/>
            </p:nvSpPr>
            <p:spPr>
              <a:xfrm rot="4295208">
                <a:off x="1144044" y="-674997"/>
                <a:ext cx="658223" cy="2886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3" extrusionOk="0">
                    <a:moveTo>
                      <a:pt x="21600" y="2438"/>
                    </a:moveTo>
                    <a:cubicBezTo>
                      <a:pt x="21600" y="1084"/>
                      <a:pt x="16824" y="0"/>
                      <a:pt x="10854" y="0"/>
                    </a:cubicBezTo>
                    <a:cubicBezTo>
                      <a:pt x="4884" y="0"/>
                      <a:pt x="0" y="1084"/>
                      <a:pt x="0" y="2438"/>
                    </a:cubicBezTo>
                    <a:cubicBezTo>
                      <a:pt x="0" y="3448"/>
                      <a:pt x="5970" y="15147"/>
                      <a:pt x="9009" y="21132"/>
                    </a:cubicBezTo>
                    <a:cubicBezTo>
                      <a:pt x="9226" y="21600"/>
                      <a:pt x="12374" y="21600"/>
                      <a:pt x="12591" y="21132"/>
                    </a:cubicBezTo>
                    <a:cubicBezTo>
                      <a:pt x="15630" y="15147"/>
                      <a:pt x="21600" y="3448"/>
                      <a:pt x="21600" y="243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4" name="Oval 38"/>
              <p:cNvSpPr/>
              <p:nvPr/>
            </p:nvSpPr>
            <p:spPr>
              <a:xfrm rot="4295208">
                <a:off x="2294444" y="179392"/>
                <a:ext cx="476003" cy="476003"/>
              </a:xfrm>
              <a:prstGeom prst="ellipse">
                <a:avLst/>
              </a:prstGeom>
              <a:solidFill>
                <a:srgbClr val="4D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5" name="Oval 39"/>
              <p:cNvSpPr/>
              <p:nvPr/>
            </p:nvSpPr>
            <p:spPr>
              <a:xfrm rot="4295208">
                <a:off x="2321747" y="207379"/>
                <a:ext cx="420223" cy="416503"/>
              </a:xfrm>
              <a:prstGeom prst="ellipse">
                <a:avLst/>
              </a:prstGeom>
              <a:solidFill>
                <a:srgbClr val="6666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747" name="DO NOT DELETE"/>
            <p:cNvSpPr/>
            <p:nvPr/>
          </p:nvSpPr>
          <p:spPr>
            <a:xfrm rot="15095208">
              <a:off x="3296099" y="-674997"/>
              <a:ext cx="658223" cy="288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3" extrusionOk="0">
                  <a:moveTo>
                    <a:pt x="21600" y="2438"/>
                  </a:moveTo>
                  <a:cubicBezTo>
                    <a:pt x="21600" y="1084"/>
                    <a:pt x="16824" y="0"/>
                    <a:pt x="10854" y="0"/>
                  </a:cubicBezTo>
                  <a:cubicBezTo>
                    <a:pt x="4884" y="0"/>
                    <a:pt x="0" y="1084"/>
                    <a:pt x="0" y="2438"/>
                  </a:cubicBezTo>
                  <a:cubicBezTo>
                    <a:pt x="0" y="3448"/>
                    <a:pt x="5970" y="15147"/>
                    <a:pt x="9009" y="21132"/>
                  </a:cubicBezTo>
                  <a:cubicBezTo>
                    <a:pt x="9226" y="21600"/>
                    <a:pt x="12374" y="21600"/>
                    <a:pt x="12591" y="21132"/>
                  </a:cubicBezTo>
                  <a:cubicBezTo>
                    <a:pt x="15630" y="15147"/>
                    <a:pt x="21600" y="3448"/>
                    <a:pt x="21600" y="2438"/>
                  </a:cubicBezTo>
                  <a:close/>
                </a:path>
              </a:pathLst>
            </a:custGeom>
            <a:solidFill>
              <a:srgbClr val="333333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5" name="Excited"/>
          <p:cNvGrpSpPr/>
          <p:nvPr/>
        </p:nvGrpSpPr>
        <p:grpSpPr>
          <a:xfrm>
            <a:off x="8398140" y="945125"/>
            <a:ext cx="2572693" cy="2782880"/>
            <a:chOff x="0" y="0"/>
            <a:chExt cx="2572691" cy="2782878"/>
          </a:xfrm>
        </p:grpSpPr>
        <p:sp>
          <p:nvSpPr>
            <p:cNvPr id="749" name="Freeform 10"/>
            <p:cNvSpPr/>
            <p:nvPr/>
          </p:nvSpPr>
          <p:spPr>
            <a:xfrm>
              <a:off x="0" y="0"/>
              <a:ext cx="2572692" cy="278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4187" y="976"/>
                  </a:moveTo>
                  <a:cubicBezTo>
                    <a:pt x="3965" y="5034"/>
                    <a:pt x="2606" y="8835"/>
                    <a:pt x="0" y="12174"/>
                  </a:cubicBezTo>
                  <a:cubicBezTo>
                    <a:pt x="14003" y="21600"/>
                    <a:pt x="14003" y="21600"/>
                    <a:pt x="14003" y="21600"/>
                  </a:cubicBezTo>
                  <a:cubicBezTo>
                    <a:pt x="18938" y="15333"/>
                    <a:pt x="21378" y="8732"/>
                    <a:pt x="21572" y="1079"/>
                  </a:cubicBezTo>
                  <a:cubicBezTo>
                    <a:pt x="21600" y="488"/>
                    <a:pt x="21101" y="0"/>
                    <a:pt x="20463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4714" y="0"/>
                    <a:pt x="4215" y="437"/>
                    <a:pt x="4187" y="976"/>
                  </a:cubicBezTo>
                  <a:close/>
                </a:path>
              </a:pathLst>
            </a:custGeom>
            <a:solidFill>
              <a:srgbClr val="22B5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54" name="Excited Face"/>
            <p:cNvGrpSpPr/>
            <p:nvPr/>
          </p:nvGrpSpPr>
          <p:grpSpPr>
            <a:xfrm>
              <a:off x="789618" y="417741"/>
              <a:ext cx="1322644" cy="1322644"/>
              <a:chOff x="0" y="0"/>
              <a:chExt cx="1322642" cy="1322642"/>
            </a:xfrm>
          </p:grpSpPr>
          <p:sp>
            <p:nvSpPr>
              <p:cNvPr id="750" name="Freeform 11"/>
              <p:cNvSpPr/>
              <p:nvPr/>
            </p:nvSpPr>
            <p:spPr>
              <a:xfrm>
                <a:off x="-1" y="-1"/>
                <a:ext cx="1322644" cy="1322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70" y="21060"/>
                      <a:pt x="21060" y="16470"/>
                      <a:pt x="21060" y="10800"/>
                    </a:cubicBezTo>
                    <a:cubicBezTo>
                      <a:pt x="21060" y="5130"/>
                      <a:pt x="16470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1" name="Oval 59"/>
              <p:cNvSpPr/>
              <p:nvPr/>
            </p:nvSpPr>
            <p:spPr>
              <a:xfrm>
                <a:off x="317334" y="406585"/>
                <a:ext cx="148751" cy="148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2" name="Oval 60"/>
              <p:cNvSpPr/>
              <p:nvPr/>
            </p:nvSpPr>
            <p:spPr>
              <a:xfrm>
                <a:off x="856555" y="406585"/>
                <a:ext cx="148751" cy="148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3" name="Freeform 14"/>
              <p:cNvSpPr/>
              <p:nvPr/>
            </p:nvSpPr>
            <p:spPr>
              <a:xfrm>
                <a:off x="310685" y="856555"/>
                <a:ext cx="701272" cy="19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17586" extrusionOk="0">
                    <a:moveTo>
                      <a:pt x="19834" y="0"/>
                    </a:moveTo>
                    <a:cubicBezTo>
                      <a:pt x="984" y="0"/>
                      <a:pt x="984" y="0"/>
                      <a:pt x="984" y="0"/>
                    </a:cubicBezTo>
                    <a:cubicBezTo>
                      <a:pt x="2" y="0"/>
                      <a:pt x="-391" y="3795"/>
                      <a:pt x="493" y="5546"/>
                    </a:cubicBezTo>
                    <a:cubicBezTo>
                      <a:pt x="493" y="5546"/>
                      <a:pt x="493" y="5546"/>
                      <a:pt x="493" y="5546"/>
                    </a:cubicBezTo>
                    <a:cubicBezTo>
                      <a:pt x="5991" y="21600"/>
                      <a:pt x="14827" y="21600"/>
                      <a:pt x="20325" y="5546"/>
                    </a:cubicBezTo>
                    <a:cubicBezTo>
                      <a:pt x="20325" y="5546"/>
                      <a:pt x="20325" y="5546"/>
                      <a:pt x="20325" y="5546"/>
                    </a:cubicBezTo>
                    <a:cubicBezTo>
                      <a:pt x="21209" y="3795"/>
                      <a:pt x="20816" y="0"/>
                      <a:pt x="19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62" name="Ok"/>
          <p:cNvGrpSpPr/>
          <p:nvPr/>
        </p:nvGrpSpPr>
        <p:grpSpPr>
          <a:xfrm>
            <a:off x="4779779" y="3486284"/>
            <a:ext cx="2922953" cy="2202666"/>
            <a:chOff x="0" y="0"/>
            <a:chExt cx="2922952" cy="2202664"/>
          </a:xfrm>
        </p:grpSpPr>
        <p:sp>
          <p:nvSpPr>
            <p:cNvPr id="756" name="Freeform 8"/>
            <p:cNvSpPr/>
            <p:nvPr/>
          </p:nvSpPr>
          <p:spPr>
            <a:xfrm>
              <a:off x="0" y="0"/>
              <a:ext cx="2922953" cy="220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7" extrusionOk="0">
                  <a:moveTo>
                    <a:pt x="16860" y="31"/>
                  </a:moveTo>
                  <a:cubicBezTo>
                    <a:pt x="12730" y="1753"/>
                    <a:pt x="8845" y="1753"/>
                    <a:pt x="4716" y="31"/>
                  </a:cubicBezTo>
                  <a:cubicBezTo>
                    <a:pt x="4716" y="31"/>
                    <a:pt x="4716" y="0"/>
                    <a:pt x="4691" y="0"/>
                  </a:cubicBezTo>
                  <a:cubicBezTo>
                    <a:pt x="0" y="18532"/>
                    <a:pt x="0" y="18532"/>
                    <a:pt x="0" y="18532"/>
                  </a:cubicBezTo>
                  <a:cubicBezTo>
                    <a:pt x="7330" y="21600"/>
                    <a:pt x="14245" y="21600"/>
                    <a:pt x="21600" y="18563"/>
                  </a:cubicBezTo>
                  <a:cubicBezTo>
                    <a:pt x="16884" y="31"/>
                    <a:pt x="16884" y="31"/>
                    <a:pt x="16884" y="31"/>
                  </a:cubicBezTo>
                  <a:cubicBezTo>
                    <a:pt x="16884" y="31"/>
                    <a:pt x="16884" y="31"/>
                    <a:pt x="16860" y="31"/>
                  </a:cubicBezTo>
                  <a:close/>
                </a:path>
              </a:pathLst>
            </a:custGeom>
            <a:solidFill>
              <a:srgbClr val="F793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61" name="OK Face"/>
            <p:cNvGrpSpPr/>
            <p:nvPr/>
          </p:nvGrpSpPr>
          <p:grpSpPr>
            <a:xfrm>
              <a:off x="799534" y="440054"/>
              <a:ext cx="1323883" cy="1323883"/>
              <a:chOff x="0" y="0"/>
              <a:chExt cx="1323881" cy="1323881"/>
            </a:xfrm>
          </p:grpSpPr>
          <p:sp>
            <p:nvSpPr>
              <p:cNvPr id="757" name="Freeform 15"/>
              <p:cNvSpPr/>
              <p:nvPr/>
            </p:nvSpPr>
            <p:spPr>
              <a:xfrm>
                <a:off x="-1" y="-1"/>
                <a:ext cx="1323883" cy="1323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06" y="21600"/>
                      <a:pt x="0" y="16740"/>
                      <a:pt x="0" y="10800"/>
                    </a:cubicBezTo>
                    <a:cubicBezTo>
                      <a:pt x="0" y="4860"/>
                      <a:pt x="4806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16" y="21060"/>
                      <a:pt x="21060" y="16470"/>
                      <a:pt x="21060" y="10800"/>
                    </a:cubicBezTo>
                    <a:cubicBezTo>
                      <a:pt x="21060" y="5130"/>
                      <a:pt x="16416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8" name="Oval 66"/>
              <p:cNvSpPr/>
              <p:nvPr/>
            </p:nvSpPr>
            <p:spPr>
              <a:xfrm>
                <a:off x="314855" y="407824"/>
                <a:ext cx="152471" cy="148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9" name="Oval 67"/>
              <p:cNvSpPr/>
              <p:nvPr/>
            </p:nvSpPr>
            <p:spPr>
              <a:xfrm>
                <a:off x="856556" y="407824"/>
                <a:ext cx="148751" cy="14875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0" name="Freeform 18"/>
              <p:cNvSpPr/>
              <p:nvPr/>
            </p:nvSpPr>
            <p:spPr>
              <a:xfrm>
                <a:off x="363607" y="783832"/>
                <a:ext cx="593032" cy="16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5" h="21238" extrusionOk="0">
                    <a:moveTo>
                      <a:pt x="1567" y="21238"/>
                    </a:moveTo>
                    <a:cubicBezTo>
                      <a:pt x="851" y="21238"/>
                      <a:pt x="135" y="19576"/>
                      <a:pt x="15" y="17084"/>
                    </a:cubicBezTo>
                    <a:cubicBezTo>
                      <a:pt x="-104" y="14176"/>
                      <a:pt x="493" y="11269"/>
                      <a:pt x="1328" y="10853"/>
                    </a:cubicBezTo>
                    <a:cubicBezTo>
                      <a:pt x="19706" y="53"/>
                      <a:pt x="19706" y="53"/>
                      <a:pt x="19706" y="53"/>
                    </a:cubicBezTo>
                    <a:cubicBezTo>
                      <a:pt x="20422" y="-362"/>
                      <a:pt x="21257" y="1715"/>
                      <a:pt x="21377" y="4623"/>
                    </a:cubicBezTo>
                    <a:cubicBezTo>
                      <a:pt x="21496" y="7115"/>
                      <a:pt x="21019" y="10023"/>
                      <a:pt x="20183" y="10438"/>
                    </a:cubicBezTo>
                    <a:cubicBezTo>
                      <a:pt x="1805" y="21238"/>
                      <a:pt x="1805" y="21238"/>
                      <a:pt x="1805" y="21238"/>
                    </a:cubicBezTo>
                    <a:cubicBezTo>
                      <a:pt x="1686" y="21238"/>
                      <a:pt x="1567" y="21238"/>
                      <a:pt x="1567" y="2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69" name="Happy"/>
          <p:cNvGrpSpPr/>
          <p:nvPr/>
        </p:nvGrpSpPr>
        <p:grpSpPr>
          <a:xfrm>
            <a:off x="7064343" y="2513209"/>
            <a:ext cx="3003526" cy="2935349"/>
            <a:chOff x="0" y="0"/>
            <a:chExt cx="3003525" cy="2935348"/>
          </a:xfrm>
        </p:grpSpPr>
        <p:sp>
          <p:nvSpPr>
            <p:cNvPr id="763" name="Freeform 9"/>
            <p:cNvSpPr/>
            <p:nvPr/>
          </p:nvSpPr>
          <p:spPr>
            <a:xfrm>
              <a:off x="0" y="0"/>
              <a:ext cx="3003526" cy="29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87" y="0"/>
                  </a:moveTo>
                  <a:cubicBezTo>
                    <a:pt x="9587" y="24"/>
                    <a:pt x="9563" y="49"/>
                    <a:pt x="9563" y="73"/>
                  </a:cubicBezTo>
                  <a:cubicBezTo>
                    <a:pt x="7065" y="3555"/>
                    <a:pt x="4020" y="5844"/>
                    <a:pt x="0" y="7184"/>
                  </a:cubicBezTo>
                  <a:cubicBezTo>
                    <a:pt x="4591" y="21600"/>
                    <a:pt x="4591" y="21600"/>
                    <a:pt x="4591" y="21600"/>
                  </a:cubicBezTo>
                  <a:cubicBezTo>
                    <a:pt x="11728" y="19214"/>
                    <a:pt x="17175" y="15171"/>
                    <a:pt x="21600" y="8937"/>
                  </a:cubicBezTo>
                  <a:lnTo>
                    <a:pt x="9587" y="0"/>
                  </a:lnTo>
                  <a:close/>
                </a:path>
              </a:pathLst>
            </a:custGeom>
            <a:solidFill>
              <a:srgbClr val="8DA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68" name="Happy Face"/>
            <p:cNvGrpSpPr/>
            <p:nvPr/>
          </p:nvGrpSpPr>
          <p:grpSpPr>
            <a:xfrm>
              <a:off x="681774" y="804493"/>
              <a:ext cx="1322643" cy="1323882"/>
              <a:chOff x="0" y="0"/>
              <a:chExt cx="1322642" cy="1323881"/>
            </a:xfrm>
          </p:grpSpPr>
          <p:sp>
            <p:nvSpPr>
              <p:cNvPr id="764" name="Freeform 19"/>
              <p:cNvSpPr/>
              <p:nvPr/>
            </p:nvSpPr>
            <p:spPr>
              <a:xfrm>
                <a:off x="-1" y="-1"/>
                <a:ext cx="1322644" cy="1323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70" y="21060"/>
                      <a:pt x="21060" y="16470"/>
                      <a:pt x="21060" y="10800"/>
                    </a:cubicBezTo>
                    <a:cubicBezTo>
                      <a:pt x="21060" y="5130"/>
                      <a:pt x="16470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5" name="Oval 73"/>
              <p:cNvSpPr/>
              <p:nvPr/>
            </p:nvSpPr>
            <p:spPr>
              <a:xfrm>
                <a:off x="317334" y="406585"/>
                <a:ext cx="148751" cy="1499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6" name="Oval 74"/>
              <p:cNvSpPr/>
              <p:nvPr/>
            </p:nvSpPr>
            <p:spPr>
              <a:xfrm>
                <a:off x="856556" y="406585"/>
                <a:ext cx="148751" cy="1499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7" name="Freeform 22"/>
              <p:cNvSpPr/>
              <p:nvPr/>
            </p:nvSpPr>
            <p:spPr>
              <a:xfrm>
                <a:off x="267893" y="826965"/>
                <a:ext cx="786857" cy="185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0885" extrusionOk="0">
                    <a:moveTo>
                      <a:pt x="10629" y="20885"/>
                    </a:moveTo>
                    <a:cubicBezTo>
                      <a:pt x="7059" y="20885"/>
                      <a:pt x="3578" y="16416"/>
                      <a:pt x="543" y="8595"/>
                    </a:cubicBezTo>
                    <a:cubicBezTo>
                      <a:pt x="8" y="7478"/>
                      <a:pt x="-171" y="4499"/>
                      <a:pt x="186" y="2264"/>
                    </a:cubicBezTo>
                    <a:cubicBezTo>
                      <a:pt x="543" y="30"/>
                      <a:pt x="1168" y="-715"/>
                      <a:pt x="1703" y="775"/>
                    </a:cubicBezTo>
                    <a:cubicBezTo>
                      <a:pt x="7237" y="14926"/>
                      <a:pt x="14021" y="14926"/>
                      <a:pt x="19555" y="775"/>
                    </a:cubicBezTo>
                    <a:cubicBezTo>
                      <a:pt x="20090" y="-715"/>
                      <a:pt x="20715" y="30"/>
                      <a:pt x="21072" y="2264"/>
                    </a:cubicBezTo>
                    <a:cubicBezTo>
                      <a:pt x="21429" y="4499"/>
                      <a:pt x="21250" y="7478"/>
                      <a:pt x="20715" y="8595"/>
                    </a:cubicBezTo>
                    <a:cubicBezTo>
                      <a:pt x="17680" y="16416"/>
                      <a:pt x="14199" y="20885"/>
                      <a:pt x="10629" y="20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76" name="Sad"/>
          <p:cNvGrpSpPr/>
          <p:nvPr/>
        </p:nvGrpSpPr>
        <p:grpSpPr>
          <a:xfrm>
            <a:off x="2410924" y="2513210"/>
            <a:ext cx="3003526" cy="2931629"/>
            <a:chOff x="0" y="0"/>
            <a:chExt cx="3003525" cy="2931628"/>
          </a:xfrm>
        </p:grpSpPr>
        <p:sp>
          <p:nvSpPr>
            <p:cNvPr id="770" name="Freeform 7"/>
            <p:cNvSpPr/>
            <p:nvPr/>
          </p:nvSpPr>
          <p:spPr>
            <a:xfrm>
              <a:off x="0" y="0"/>
              <a:ext cx="3003526" cy="293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61" y="49"/>
                  </a:moveTo>
                  <a:cubicBezTo>
                    <a:pt x="12061" y="49"/>
                    <a:pt x="12037" y="24"/>
                    <a:pt x="12013" y="0"/>
                  </a:cubicBezTo>
                  <a:cubicBezTo>
                    <a:pt x="0" y="8947"/>
                    <a:pt x="0" y="8947"/>
                    <a:pt x="0" y="8947"/>
                  </a:cubicBezTo>
                  <a:cubicBezTo>
                    <a:pt x="4425" y="15164"/>
                    <a:pt x="9872" y="19235"/>
                    <a:pt x="17033" y="21600"/>
                  </a:cubicBezTo>
                  <a:cubicBezTo>
                    <a:pt x="21600" y="7167"/>
                    <a:pt x="21600" y="7167"/>
                    <a:pt x="21600" y="7167"/>
                  </a:cubicBezTo>
                  <a:cubicBezTo>
                    <a:pt x="17604" y="5827"/>
                    <a:pt x="14535" y="3559"/>
                    <a:pt x="12061" y="49"/>
                  </a:cubicBezTo>
                  <a:close/>
                </a:path>
              </a:pathLst>
            </a:custGeom>
            <a:solidFill>
              <a:srgbClr val="DC5D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75" name="Sad Face"/>
            <p:cNvGrpSpPr/>
            <p:nvPr/>
          </p:nvGrpSpPr>
          <p:grpSpPr>
            <a:xfrm>
              <a:off x="943327" y="804493"/>
              <a:ext cx="1322643" cy="1323882"/>
              <a:chOff x="0" y="0"/>
              <a:chExt cx="1322642" cy="1323881"/>
            </a:xfrm>
          </p:grpSpPr>
          <p:sp>
            <p:nvSpPr>
              <p:cNvPr id="771" name="Freeform 23"/>
              <p:cNvSpPr/>
              <p:nvPr/>
            </p:nvSpPr>
            <p:spPr>
              <a:xfrm>
                <a:off x="-1" y="-1"/>
                <a:ext cx="1322644" cy="1323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70" y="21060"/>
                      <a:pt x="21060" y="16470"/>
                      <a:pt x="21060" y="10800"/>
                    </a:cubicBezTo>
                    <a:cubicBezTo>
                      <a:pt x="21060" y="5130"/>
                      <a:pt x="16470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2" name="Oval 80"/>
              <p:cNvSpPr/>
              <p:nvPr/>
            </p:nvSpPr>
            <p:spPr>
              <a:xfrm>
                <a:off x="317334" y="406585"/>
                <a:ext cx="148751" cy="1499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3" name="Oval 81"/>
              <p:cNvSpPr/>
              <p:nvPr/>
            </p:nvSpPr>
            <p:spPr>
              <a:xfrm>
                <a:off x="856555" y="406585"/>
                <a:ext cx="148751" cy="1499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4" name="Freeform 26"/>
              <p:cNvSpPr/>
              <p:nvPr/>
            </p:nvSpPr>
            <p:spPr>
              <a:xfrm>
                <a:off x="266663" y="826806"/>
                <a:ext cx="788076" cy="186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221" extrusionOk="0">
                    <a:moveTo>
                      <a:pt x="20090" y="21221"/>
                    </a:moveTo>
                    <a:cubicBezTo>
                      <a:pt x="19912" y="21221"/>
                      <a:pt x="19733" y="20842"/>
                      <a:pt x="19555" y="20463"/>
                    </a:cubicBezTo>
                    <a:cubicBezTo>
                      <a:pt x="14021" y="6063"/>
                      <a:pt x="7237" y="6063"/>
                      <a:pt x="1703" y="20463"/>
                    </a:cubicBezTo>
                    <a:cubicBezTo>
                      <a:pt x="1168" y="21600"/>
                      <a:pt x="543" y="21221"/>
                      <a:pt x="186" y="18947"/>
                    </a:cubicBezTo>
                    <a:cubicBezTo>
                      <a:pt x="-171" y="16674"/>
                      <a:pt x="8" y="13642"/>
                      <a:pt x="543" y="12126"/>
                    </a:cubicBezTo>
                    <a:cubicBezTo>
                      <a:pt x="3578" y="4168"/>
                      <a:pt x="7059" y="0"/>
                      <a:pt x="10629" y="0"/>
                    </a:cubicBezTo>
                    <a:cubicBezTo>
                      <a:pt x="14199" y="0"/>
                      <a:pt x="17680" y="4168"/>
                      <a:pt x="20715" y="12126"/>
                    </a:cubicBezTo>
                    <a:cubicBezTo>
                      <a:pt x="21250" y="13642"/>
                      <a:pt x="21429" y="16674"/>
                      <a:pt x="21072" y="18947"/>
                    </a:cubicBezTo>
                    <a:cubicBezTo>
                      <a:pt x="20893" y="20084"/>
                      <a:pt x="20447" y="21221"/>
                      <a:pt x="20090" y="212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83" name="Angry"/>
          <p:cNvGrpSpPr/>
          <p:nvPr/>
        </p:nvGrpSpPr>
        <p:grpSpPr>
          <a:xfrm>
            <a:off x="1511680" y="945125"/>
            <a:ext cx="2570213" cy="2782880"/>
            <a:chOff x="0" y="0"/>
            <a:chExt cx="2570211" cy="2782878"/>
          </a:xfrm>
        </p:grpSpPr>
        <p:sp>
          <p:nvSpPr>
            <p:cNvPr id="777" name="Freeform 6"/>
            <p:cNvSpPr/>
            <p:nvPr/>
          </p:nvSpPr>
          <p:spPr>
            <a:xfrm>
              <a:off x="0" y="0"/>
              <a:ext cx="2570212" cy="278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16298" y="0"/>
                  </a:moveTo>
                  <a:cubicBezTo>
                    <a:pt x="1111" y="0"/>
                    <a:pt x="1111" y="0"/>
                    <a:pt x="1111" y="0"/>
                  </a:cubicBezTo>
                  <a:cubicBezTo>
                    <a:pt x="473" y="0"/>
                    <a:pt x="-27" y="462"/>
                    <a:pt x="1" y="1053"/>
                  </a:cubicBezTo>
                  <a:cubicBezTo>
                    <a:pt x="195" y="8707"/>
                    <a:pt x="2638" y="15307"/>
                    <a:pt x="7552" y="21600"/>
                  </a:cubicBezTo>
                  <a:cubicBezTo>
                    <a:pt x="21573" y="12174"/>
                    <a:pt x="21573" y="12174"/>
                    <a:pt x="21573" y="12174"/>
                  </a:cubicBezTo>
                  <a:cubicBezTo>
                    <a:pt x="18935" y="8758"/>
                    <a:pt x="17575" y="5111"/>
                    <a:pt x="17408" y="976"/>
                  </a:cubicBezTo>
                  <a:cubicBezTo>
                    <a:pt x="17381" y="437"/>
                    <a:pt x="16881" y="0"/>
                    <a:pt x="16298" y="0"/>
                  </a:cubicBezTo>
                  <a:close/>
                </a:path>
              </a:pathLst>
            </a:custGeom>
            <a:solidFill>
              <a:srgbClr val="C1272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82" name="Angry Face"/>
            <p:cNvGrpSpPr/>
            <p:nvPr/>
          </p:nvGrpSpPr>
          <p:grpSpPr>
            <a:xfrm>
              <a:off x="532326" y="417741"/>
              <a:ext cx="1322643" cy="1322644"/>
              <a:chOff x="0" y="0"/>
              <a:chExt cx="1322642" cy="1322642"/>
            </a:xfrm>
          </p:grpSpPr>
          <p:sp>
            <p:nvSpPr>
              <p:cNvPr id="778" name="Freeform 27"/>
              <p:cNvSpPr/>
              <p:nvPr/>
            </p:nvSpPr>
            <p:spPr>
              <a:xfrm>
                <a:off x="-1" y="-1"/>
                <a:ext cx="1322644" cy="1322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540"/>
                    </a:moveTo>
                    <a:cubicBezTo>
                      <a:pt x="5130" y="540"/>
                      <a:pt x="540" y="5130"/>
                      <a:pt x="540" y="10800"/>
                    </a:cubicBezTo>
                    <a:cubicBezTo>
                      <a:pt x="540" y="16470"/>
                      <a:pt x="5130" y="21060"/>
                      <a:pt x="10800" y="21060"/>
                    </a:cubicBezTo>
                    <a:cubicBezTo>
                      <a:pt x="16470" y="21060"/>
                      <a:pt x="21060" y="16470"/>
                      <a:pt x="21060" y="10800"/>
                    </a:cubicBezTo>
                    <a:cubicBezTo>
                      <a:pt x="21060" y="5130"/>
                      <a:pt x="16470" y="540"/>
                      <a:pt x="10800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9" name="Freeform 28"/>
              <p:cNvSpPr/>
              <p:nvPr/>
            </p:nvSpPr>
            <p:spPr>
              <a:xfrm>
                <a:off x="317574" y="439557"/>
                <a:ext cx="148147" cy="12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65" h="18624" extrusionOk="0">
                    <a:moveTo>
                      <a:pt x="18983" y="12123"/>
                    </a:moveTo>
                    <a:cubicBezTo>
                      <a:pt x="16391" y="17648"/>
                      <a:pt x="10775" y="20160"/>
                      <a:pt x="5591" y="17648"/>
                    </a:cubicBezTo>
                    <a:cubicBezTo>
                      <a:pt x="839" y="14634"/>
                      <a:pt x="-1321" y="8104"/>
                      <a:pt x="839" y="2579"/>
                    </a:cubicBezTo>
                    <a:cubicBezTo>
                      <a:pt x="2567" y="-1440"/>
                      <a:pt x="6455" y="67"/>
                      <a:pt x="9047" y="1574"/>
                    </a:cubicBezTo>
                    <a:cubicBezTo>
                      <a:pt x="10775" y="2579"/>
                      <a:pt x="12503" y="3583"/>
                      <a:pt x="14231" y="4086"/>
                    </a:cubicBezTo>
                    <a:cubicBezTo>
                      <a:pt x="16823" y="5593"/>
                      <a:pt x="20279" y="8104"/>
                      <a:pt x="18983" y="1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80" name="Freeform 29"/>
              <p:cNvSpPr/>
              <p:nvPr/>
            </p:nvSpPr>
            <p:spPr>
              <a:xfrm>
                <a:off x="850723" y="435922"/>
                <a:ext cx="146817" cy="122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8624" extrusionOk="0">
                    <a:moveTo>
                      <a:pt x="17993" y="2579"/>
                    </a:moveTo>
                    <a:cubicBezTo>
                      <a:pt x="20585" y="8104"/>
                      <a:pt x="18425" y="14634"/>
                      <a:pt x="13241" y="17648"/>
                    </a:cubicBezTo>
                    <a:cubicBezTo>
                      <a:pt x="8489" y="20160"/>
                      <a:pt x="2873" y="17648"/>
                      <a:pt x="281" y="12123"/>
                    </a:cubicBezTo>
                    <a:cubicBezTo>
                      <a:pt x="-1015" y="8104"/>
                      <a:pt x="2441" y="5593"/>
                      <a:pt x="5033" y="4086"/>
                    </a:cubicBezTo>
                    <a:cubicBezTo>
                      <a:pt x="6761" y="3583"/>
                      <a:pt x="8489" y="2579"/>
                      <a:pt x="9785" y="1574"/>
                    </a:cubicBezTo>
                    <a:cubicBezTo>
                      <a:pt x="12377" y="67"/>
                      <a:pt x="16697" y="-1440"/>
                      <a:pt x="17993" y="25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81" name="Freeform 30"/>
              <p:cNvSpPr/>
              <p:nvPr/>
            </p:nvSpPr>
            <p:spPr>
              <a:xfrm>
                <a:off x="267903" y="826805"/>
                <a:ext cx="788076" cy="183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0985" extrusionOk="0">
                    <a:moveTo>
                      <a:pt x="20090" y="20842"/>
                    </a:moveTo>
                    <a:cubicBezTo>
                      <a:pt x="19912" y="20842"/>
                      <a:pt x="19733" y="20842"/>
                      <a:pt x="19555" y="20463"/>
                    </a:cubicBezTo>
                    <a:cubicBezTo>
                      <a:pt x="14021" y="5684"/>
                      <a:pt x="7237" y="5684"/>
                      <a:pt x="1703" y="20463"/>
                    </a:cubicBezTo>
                    <a:cubicBezTo>
                      <a:pt x="1168" y="21600"/>
                      <a:pt x="543" y="20842"/>
                      <a:pt x="186" y="18568"/>
                    </a:cubicBezTo>
                    <a:cubicBezTo>
                      <a:pt x="-171" y="16674"/>
                      <a:pt x="8" y="13642"/>
                      <a:pt x="543" y="12126"/>
                    </a:cubicBezTo>
                    <a:cubicBezTo>
                      <a:pt x="3578" y="4168"/>
                      <a:pt x="7059" y="0"/>
                      <a:pt x="10629" y="0"/>
                    </a:cubicBezTo>
                    <a:cubicBezTo>
                      <a:pt x="14199" y="0"/>
                      <a:pt x="17680" y="4168"/>
                      <a:pt x="20715" y="12126"/>
                    </a:cubicBezTo>
                    <a:cubicBezTo>
                      <a:pt x="21250" y="13642"/>
                      <a:pt x="21429" y="16674"/>
                      <a:pt x="21072" y="18568"/>
                    </a:cubicBezTo>
                    <a:cubicBezTo>
                      <a:pt x="20893" y="20084"/>
                      <a:pt x="20447" y="20842"/>
                      <a:pt x="20090" y="208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624077" rt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784" name="DO NOT DELETE Sad Hyperlink">
            <a:hlinkClick r:id="rId7" action="ppaction://hlinksldjump"/>
          </p:cNvPr>
          <p:cNvSpPr/>
          <p:nvPr/>
        </p:nvSpPr>
        <p:spPr>
          <a:xfrm>
            <a:off x="2410924" y="2516259"/>
            <a:ext cx="3003526" cy="2931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61" y="49"/>
                </a:moveTo>
                <a:cubicBezTo>
                  <a:pt x="12061" y="49"/>
                  <a:pt x="12037" y="24"/>
                  <a:pt x="12013" y="0"/>
                </a:cubicBezTo>
                <a:cubicBezTo>
                  <a:pt x="0" y="8947"/>
                  <a:pt x="0" y="8947"/>
                  <a:pt x="0" y="8947"/>
                </a:cubicBezTo>
                <a:cubicBezTo>
                  <a:pt x="4425" y="15164"/>
                  <a:pt x="9872" y="19235"/>
                  <a:pt x="17033" y="21600"/>
                </a:cubicBezTo>
                <a:cubicBezTo>
                  <a:pt x="21600" y="7167"/>
                  <a:pt x="21600" y="7167"/>
                  <a:pt x="21600" y="7167"/>
                </a:cubicBezTo>
                <a:cubicBezTo>
                  <a:pt x="17604" y="5827"/>
                  <a:pt x="14535" y="3559"/>
                  <a:pt x="12061" y="49"/>
                </a:cubicBez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5" name="DO NOT DELETE OK Hyperlink">
            <a:hlinkClick r:id="rId8" action="ppaction://hlinksldjump"/>
          </p:cNvPr>
          <p:cNvSpPr/>
          <p:nvPr/>
        </p:nvSpPr>
        <p:spPr>
          <a:xfrm>
            <a:off x="4779779" y="3489335"/>
            <a:ext cx="2922953" cy="2202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37" extrusionOk="0">
                <a:moveTo>
                  <a:pt x="16860" y="31"/>
                </a:moveTo>
                <a:cubicBezTo>
                  <a:pt x="12730" y="1753"/>
                  <a:pt x="8845" y="1753"/>
                  <a:pt x="4716" y="31"/>
                </a:cubicBezTo>
                <a:cubicBezTo>
                  <a:pt x="4716" y="31"/>
                  <a:pt x="4716" y="0"/>
                  <a:pt x="4691" y="0"/>
                </a:cubicBezTo>
                <a:cubicBezTo>
                  <a:pt x="0" y="18532"/>
                  <a:pt x="0" y="18532"/>
                  <a:pt x="0" y="18532"/>
                </a:cubicBezTo>
                <a:cubicBezTo>
                  <a:pt x="7330" y="21600"/>
                  <a:pt x="14245" y="21600"/>
                  <a:pt x="21600" y="18563"/>
                </a:cubicBezTo>
                <a:cubicBezTo>
                  <a:pt x="16884" y="31"/>
                  <a:pt x="16884" y="31"/>
                  <a:pt x="16884" y="31"/>
                </a:cubicBezTo>
                <a:cubicBezTo>
                  <a:pt x="16884" y="31"/>
                  <a:pt x="16884" y="31"/>
                  <a:pt x="16860" y="31"/>
                </a:cubicBez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6" name="DO NOT DELETE Happy Hyperlink">
            <a:hlinkClick r:id="rId9" action="ppaction://hlinksldjump"/>
          </p:cNvPr>
          <p:cNvSpPr/>
          <p:nvPr/>
        </p:nvSpPr>
        <p:spPr>
          <a:xfrm>
            <a:off x="7064343" y="2516259"/>
            <a:ext cx="3003526" cy="2935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87" y="0"/>
                </a:moveTo>
                <a:cubicBezTo>
                  <a:pt x="9587" y="24"/>
                  <a:pt x="9563" y="49"/>
                  <a:pt x="9563" y="73"/>
                </a:cubicBezTo>
                <a:cubicBezTo>
                  <a:pt x="7065" y="3555"/>
                  <a:pt x="4020" y="5844"/>
                  <a:pt x="0" y="7184"/>
                </a:cubicBezTo>
                <a:cubicBezTo>
                  <a:pt x="4591" y="21600"/>
                  <a:pt x="4591" y="21600"/>
                  <a:pt x="4591" y="21600"/>
                </a:cubicBezTo>
                <a:cubicBezTo>
                  <a:pt x="11728" y="19214"/>
                  <a:pt x="17175" y="15171"/>
                  <a:pt x="21600" y="8937"/>
                </a:cubicBezTo>
                <a:lnTo>
                  <a:pt x="9587" y="0"/>
                </a:ln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7" name="DO NOT DELETE Excited Hyperlink">
            <a:hlinkClick r:id="rId10" action="ppaction://hlinksldjump"/>
          </p:cNvPr>
          <p:cNvSpPr/>
          <p:nvPr/>
        </p:nvSpPr>
        <p:spPr>
          <a:xfrm>
            <a:off x="8384506" y="948177"/>
            <a:ext cx="2572693" cy="278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4187" y="976"/>
                </a:moveTo>
                <a:cubicBezTo>
                  <a:pt x="3965" y="5034"/>
                  <a:pt x="2606" y="8835"/>
                  <a:pt x="0" y="12174"/>
                </a:cubicBezTo>
                <a:cubicBezTo>
                  <a:pt x="14003" y="21600"/>
                  <a:pt x="14003" y="21600"/>
                  <a:pt x="14003" y="21600"/>
                </a:cubicBezTo>
                <a:cubicBezTo>
                  <a:pt x="18938" y="15333"/>
                  <a:pt x="21378" y="8732"/>
                  <a:pt x="21572" y="1079"/>
                </a:cubicBezTo>
                <a:cubicBezTo>
                  <a:pt x="21600" y="488"/>
                  <a:pt x="21101" y="0"/>
                  <a:pt x="20463" y="0"/>
                </a:cubicBezTo>
                <a:cubicBezTo>
                  <a:pt x="5296" y="0"/>
                  <a:pt x="5296" y="0"/>
                  <a:pt x="5296" y="0"/>
                </a:cubicBezTo>
                <a:cubicBezTo>
                  <a:pt x="4714" y="0"/>
                  <a:pt x="4215" y="437"/>
                  <a:pt x="4187" y="976"/>
                </a:cubicBez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8" name="DO NOT DELETE Angry Hyperlink">
            <a:hlinkClick r:id="rId11" action="ppaction://hlinksldjump"/>
          </p:cNvPr>
          <p:cNvSpPr/>
          <p:nvPr/>
        </p:nvSpPr>
        <p:spPr>
          <a:xfrm>
            <a:off x="1511680" y="948177"/>
            <a:ext cx="2570213" cy="278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6298" y="0"/>
                </a:moveTo>
                <a:cubicBezTo>
                  <a:pt x="1111" y="0"/>
                  <a:pt x="1111" y="0"/>
                  <a:pt x="1111" y="0"/>
                </a:cubicBezTo>
                <a:cubicBezTo>
                  <a:pt x="473" y="0"/>
                  <a:pt x="-27" y="462"/>
                  <a:pt x="1" y="1053"/>
                </a:cubicBezTo>
                <a:cubicBezTo>
                  <a:pt x="195" y="8707"/>
                  <a:pt x="2638" y="15307"/>
                  <a:pt x="7552" y="21600"/>
                </a:cubicBezTo>
                <a:cubicBezTo>
                  <a:pt x="21573" y="12174"/>
                  <a:pt x="21573" y="12174"/>
                  <a:pt x="21573" y="12174"/>
                </a:cubicBezTo>
                <a:cubicBezTo>
                  <a:pt x="18935" y="8758"/>
                  <a:pt x="17575" y="5111"/>
                  <a:pt x="17408" y="976"/>
                </a:cubicBezTo>
                <a:cubicBezTo>
                  <a:pt x="17381" y="437"/>
                  <a:pt x="16881" y="0"/>
                  <a:pt x="16298" y="0"/>
                </a:cubicBezTo>
                <a:close/>
              </a:path>
            </a:pathLst>
          </a:cu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l" defTabSz="624077" rt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89" name="صورة 100" descr="صورة 100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0255063" y="4733540"/>
            <a:ext cx="2172181" cy="3103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صورة 101" descr="صورة 101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2358163" y="5221858"/>
            <a:ext cx="1537540" cy="3075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صورة 102" descr="صورة 10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8442073" y="5565837"/>
            <a:ext cx="2237103" cy="3728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صورة 103" descr="صورة 103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265798" y="6268437"/>
            <a:ext cx="1537540" cy="30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1306" y="122203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" fill="hold"/>
                                        <p:tgtEl>
                                          <p:spTgt spid="7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4" fill="hold"/>
                                        <p:tgtEl>
                                          <p:spTgt spid="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23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23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8700000">
                                      <p:cBhvr>
                                        <p:cTn id="22" dur="2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8700000">
                                      <p:cBhvr>
                                        <p:cTn id="25" dur="25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</p:cTn>
                <p:tgtEl>
                  <p:spTgt spid="79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794"/>
                </p:tgtEl>
              </p:cMediaNode>
            </p:audio>
          </p:childTnLst>
        </p:cTn>
      </p:par>
    </p:tnLst>
    <p:bldLst>
      <p:bldP spid="742" grpId="0" animBg="1" advAuto="0"/>
      <p:bldP spid="748" grpId="0" animBg="1" advAuto="0"/>
      <p:bldP spid="748" grpId="1" animBg="1" advAuto="0"/>
      <p:bldP spid="748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 cold.gif">
            <a:extLst>
              <a:ext uri="{FF2B5EF4-FFF2-40B4-BE49-F238E27FC236}">
                <a16:creationId xmlns:a16="http://schemas.microsoft.com/office/drawing/2014/main" id="{5B9EC8D6-903E-410C-F318-5969A99A9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32" y="434473"/>
            <a:ext cx="5982368" cy="8490953"/>
          </a:xfrm>
          <a:prstGeom prst="rect">
            <a:avLst/>
          </a:prstGeom>
        </p:spPr>
      </p:pic>
      <p:sp>
        <p:nvSpPr>
          <p:cNvPr id="5" name="مربع نص 12">
            <a:extLst>
              <a:ext uri="{FF2B5EF4-FFF2-40B4-BE49-F238E27FC236}">
                <a16:creationId xmlns:a16="http://schemas.microsoft.com/office/drawing/2014/main" id="{4218496B-EA12-C763-38FC-312D52715BDB}"/>
              </a:ext>
            </a:extLst>
          </p:cNvPr>
          <p:cNvSpPr txBox="1"/>
          <p:nvPr/>
        </p:nvSpPr>
        <p:spPr>
          <a:xfrm>
            <a:off x="4373392" y="3136432"/>
            <a:ext cx="7472538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sz="6000" b="1">
                <a:solidFill>
                  <a:srgbClr val="C00000"/>
                </a:solidFill>
              </a:defRPr>
            </a:lvl1pPr>
          </a:lstStyle>
          <a:p>
            <a:r>
              <a:rPr dirty="0" err="1"/>
              <a:t>What`s</a:t>
            </a:r>
            <a:r>
              <a:rPr dirty="0"/>
              <a:t> the matter?</a:t>
            </a:r>
          </a:p>
        </p:txBody>
      </p:sp>
      <p:sp>
        <p:nvSpPr>
          <p:cNvPr id="7" name="مربع نص 21">
            <a:extLst>
              <a:ext uri="{FF2B5EF4-FFF2-40B4-BE49-F238E27FC236}">
                <a16:creationId xmlns:a16="http://schemas.microsoft.com/office/drawing/2014/main" id="{2FFFF288-8CF4-7058-147A-8DC8C494B50D}"/>
              </a:ext>
            </a:extLst>
          </p:cNvPr>
          <p:cNvSpPr txBox="1"/>
          <p:nvPr/>
        </p:nvSpPr>
        <p:spPr>
          <a:xfrm>
            <a:off x="5391464" y="5211429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She</a:t>
            </a:r>
            <a:r>
              <a:rPr sz="9000" dirty="0"/>
              <a:t>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cold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1470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 cold.gif">
            <a:extLst>
              <a:ext uri="{FF2B5EF4-FFF2-40B4-BE49-F238E27FC236}">
                <a16:creationId xmlns:a16="http://schemas.microsoft.com/office/drawing/2014/main" id="{C0831FEA-A1DB-CA4A-36C3-2A8CE82A8B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1316" y="101266"/>
            <a:ext cx="6890084" cy="9359900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28819917-BD3B-1C60-EDCA-62AC20E8B4BC}"/>
              </a:ext>
            </a:extLst>
          </p:cNvPr>
          <p:cNvSpPr txBox="1"/>
          <p:nvPr/>
        </p:nvSpPr>
        <p:spPr>
          <a:xfrm>
            <a:off x="0" y="4679950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He</a:t>
            </a:r>
            <a:r>
              <a:rPr sz="9000" dirty="0"/>
              <a:t>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cold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5122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leepy she.gif">
            <a:extLst>
              <a:ext uri="{FF2B5EF4-FFF2-40B4-BE49-F238E27FC236}">
                <a16:creationId xmlns:a16="http://schemas.microsoft.com/office/drawing/2014/main" id="{82851A5C-C538-4596-FB4D-EF70FB95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79" y="1153024"/>
            <a:ext cx="11903242" cy="6383422"/>
          </a:xfrm>
          <a:prstGeom prst="rect">
            <a:avLst/>
          </a:prstGeom>
        </p:spPr>
      </p:pic>
      <p:sp>
        <p:nvSpPr>
          <p:cNvPr id="5" name="مربع نص 12">
            <a:extLst>
              <a:ext uri="{FF2B5EF4-FFF2-40B4-BE49-F238E27FC236}">
                <a16:creationId xmlns:a16="http://schemas.microsoft.com/office/drawing/2014/main" id="{C168AF25-9232-3255-2052-9F7EF0D9BBA7}"/>
              </a:ext>
            </a:extLst>
          </p:cNvPr>
          <p:cNvSpPr txBox="1"/>
          <p:nvPr/>
        </p:nvSpPr>
        <p:spPr>
          <a:xfrm>
            <a:off x="2267865" y="61695"/>
            <a:ext cx="7472538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sz="6000" b="1">
                <a:solidFill>
                  <a:srgbClr val="C00000"/>
                </a:solidFill>
              </a:defRPr>
            </a:lvl1pPr>
          </a:lstStyle>
          <a:p>
            <a:r>
              <a:rPr dirty="0" err="1"/>
              <a:t>What`s</a:t>
            </a:r>
            <a:r>
              <a:rPr dirty="0"/>
              <a:t> the matter?</a:t>
            </a:r>
          </a:p>
        </p:txBody>
      </p:sp>
      <p:sp>
        <p:nvSpPr>
          <p:cNvPr id="7" name="مربع نص 21">
            <a:extLst>
              <a:ext uri="{FF2B5EF4-FFF2-40B4-BE49-F238E27FC236}">
                <a16:creationId xmlns:a16="http://schemas.microsoft.com/office/drawing/2014/main" id="{0BE70CF6-AAC0-DE4F-9EFD-F327B1BFB5E7}"/>
              </a:ext>
            </a:extLst>
          </p:cNvPr>
          <p:cNvSpPr txBox="1"/>
          <p:nvPr/>
        </p:nvSpPr>
        <p:spPr>
          <a:xfrm>
            <a:off x="2695732" y="8021052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She</a:t>
            </a:r>
            <a:r>
              <a:rPr sz="9000" dirty="0"/>
              <a:t>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sleepy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539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leepy-baby-sleepy-babe.gif">
            <a:extLst>
              <a:ext uri="{FF2B5EF4-FFF2-40B4-BE49-F238E27FC236}">
                <a16:creationId xmlns:a16="http://schemas.microsoft.com/office/drawing/2014/main" id="{ABEDDB57-29ED-EBB2-9F14-5E3E0570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11836400" cy="7966205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4539B8D2-C5D3-6801-03A2-82489D524852}"/>
              </a:ext>
            </a:extLst>
          </p:cNvPr>
          <p:cNvSpPr txBox="1"/>
          <p:nvPr/>
        </p:nvSpPr>
        <p:spPr>
          <a:xfrm rot="10800000" flipV="1">
            <a:off x="1102892" y="7966205"/>
            <a:ext cx="9775668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He</a:t>
            </a:r>
            <a:r>
              <a:rPr sz="9000" dirty="0"/>
              <a:t> is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sleepy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4748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ated-sleeping-image-0029.gif">
            <a:extLst>
              <a:ext uri="{FF2B5EF4-FFF2-40B4-BE49-F238E27FC236}">
                <a16:creationId xmlns:a16="http://schemas.microsoft.com/office/drawing/2014/main" id="{EA11DCC7-278D-5854-1D39-E9A745B2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95" y="1319116"/>
            <a:ext cx="5905516" cy="6721668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B18B4C83-EC90-FCDA-595D-2D2EC4DD4166}"/>
              </a:ext>
            </a:extLst>
          </p:cNvPr>
          <p:cNvSpPr txBox="1"/>
          <p:nvPr/>
        </p:nvSpPr>
        <p:spPr>
          <a:xfrm>
            <a:off x="6235700" y="3542631"/>
            <a:ext cx="7079936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They are</a:t>
            </a:r>
            <a:r>
              <a:rPr sz="9000" dirty="0"/>
              <a:t>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sleepy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5457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 descr="صورة 3">
            <a:extLst>
              <a:ext uri="{FF2B5EF4-FFF2-40B4-BE49-F238E27FC236}">
                <a16:creationId xmlns:a16="http://schemas.microsoft.com/office/drawing/2014/main" id="{814A8012-0D8B-35EA-A7A5-2BADE1FF063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17106" y="1671052"/>
            <a:ext cx="5447631" cy="69515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مربع نص 12">
            <a:extLst>
              <a:ext uri="{FF2B5EF4-FFF2-40B4-BE49-F238E27FC236}">
                <a16:creationId xmlns:a16="http://schemas.microsoft.com/office/drawing/2014/main" id="{8BBCD41A-D2EF-23C6-3E4A-3F2406DB22C0}"/>
              </a:ext>
            </a:extLst>
          </p:cNvPr>
          <p:cNvSpPr txBox="1"/>
          <p:nvPr/>
        </p:nvSpPr>
        <p:spPr>
          <a:xfrm>
            <a:off x="2267865" y="61695"/>
            <a:ext cx="7472538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sz="6000" b="1">
                <a:solidFill>
                  <a:srgbClr val="C00000"/>
                </a:solidFill>
              </a:defRPr>
            </a:lvl1pPr>
          </a:lstStyle>
          <a:p>
            <a:r>
              <a:rPr dirty="0" err="1"/>
              <a:t>What`s</a:t>
            </a:r>
            <a:r>
              <a:rPr dirty="0"/>
              <a:t> the matter?</a:t>
            </a:r>
          </a:p>
        </p:txBody>
      </p:sp>
      <p:sp>
        <p:nvSpPr>
          <p:cNvPr id="7" name="مربع نص 21">
            <a:extLst>
              <a:ext uri="{FF2B5EF4-FFF2-40B4-BE49-F238E27FC236}">
                <a16:creationId xmlns:a16="http://schemas.microsoft.com/office/drawing/2014/main" id="{204D1C1E-34DD-307A-2372-A6B3E87CF38C}"/>
              </a:ext>
            </a:extLst>
          </p:cNvPr>
          <p:cNvSpPr txBox="1"/>
          <p:nvPr/>
        </p:nvSpPr>
        <p:spPr>
          <a:xfrm>
            <a:off x="-562830" y="4408177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I’m </a:t>
            </a:r>
            <a:r>
              <a:rPr sz="9000" dirty="0"/>
              <a:t>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scared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6778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5" grpId="0" animBg="1" advAuto="0"/>
      <p:bldP spid="7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e scare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5" y="657635"/>
            <a:ext cx="7079935" cy="8198944"/>
          </a:xfrm>
          <a:prstGeom prst="rect">
            <a:avLst/>
          </a:prstGeom>
        </p:spPr>
      </p:pic>
      <p:sp>
        <p:nvSpPr>
          <p:cNvPr id="11" name="مربع نص 21">
            <a:extLst>
              <a:ext uri="{FF2B5EF4-FFF2-40B4-BE49-F238E27FC236}">
                <a16:creationId xmlns:a16="http://schemas.microsoft.com/office/drawing/2014/main" id="{DF1EC941-2726-E641-BAF0-FDC2E91D479A}"/>
              </a:ext>
            </a:extLst>
          </p:cNvPr>
          <p:cNvSpPr txBox="1"/>
          <p:nvPr/>
        </p:nvSpPr>
        <p:spPr>
          <a:xfrm>
            <a:off x="5753749" y="4387774"/>
            <a:ext cx="7079936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He is</a:t>
            </a:r>
          </a:p>
          <a:p>
            <a:r>
              <a:rPr lang="en-GB" sz="9000" dirty="0"/>
              <a:t> </a:t>
            </a:r>
            <a:r>
              <a:rPr sz="9000" dirty="0"/>
              <a:t>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scared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5006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he scared.gif">
            <a:extLst>
              <a:ext uri="{FF2B5EF4-FFF2-40B4-BE49-F238E27FC236}">
                <a16:creationId xmlns:a16="http://schemas.microsoft.com/office/drawing/2014/main" id="{AF1101B8-647B-879A-BFEC-C17D840D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43" y="0"/>
            <a:ext cx="7959558" cy="9359900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6525BEF1-82DA-2BFC-2C4D-6BB8E6063DA3}"/>
              </a:ext>
            </a:extLst>
          </p:cNvPr>
          <p:cNvSpPr txBox="1"/>
          <p:nvPr/>
        </p:nvSpPr>
        <p:spPr>
          <a:xfrm>
            <a:off x="-1331514" y="3248789"/>
            <a:ext cx="7079936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She is</a:t>
            </a:r>
          </a:p>
          <a:p>
            <a:r>
              <a:rPr lang="en-GB" sz="9000" dirty="0"/>
              <a:t> </a:t>
            </a:r>
            <a:r>
              <a:rPr sz="9000" dirty="0"/>
              <a:t>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scared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119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ey scared.gif">
            <a:extLst>
              <a:ext uri="{FF2B5EF4-FFF2-40B4-BE49-F238E27FC236}">
                <a16:creationId xmlns:a16="http://schemas.microsoft.com/office/drawing/2014/main" id="{DD4026D8-E5AB-CAC7-AEB9-4DB1DF92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4095846" cy="4857094"/>
          </a:xfrm>
          <a:prstGeom prst="rect">
            <a:avLst/>
          </a:prstGeom>
        </p:spPr>
      </p:pic>
      <p:sp>
        <p:nvSpPr>
          <p:cNvPr id="5" name="مربع نص 21">
            <a:extLst>
              <a:ext uri="{FF2B5EF4-FFF2-40B4-BE49-F238E27FC236}">
                <a16:creationId xmlns:a16="http://schemas.microsoft.com/office/drawing/2014/main" id="{04EBD3CD-FC9B-7743-5F6A-02511DD00AD7}"/>
              </a:ext>
            </a:extLst>
          </p:cNvPr>
          <p:cNvSpPr txBox="1"/>
          <p:nvPr/>
        </p:nvSpPr>
        <p:spPr>
          <a:xfrm>
            <a:off x="1743221" y="6313177"/>
            <a:ext cx="9787041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They are </a:t>
            </a:r>
            <a:r>
              <a:rPr sz="9000" dirty="0"/>
              <a:t> </a:t>
            </a:r>
            <a:r>
              <a:rPr lang="en-GB" sz="9000" dirty="0">
                <a:solidFill>
                  <a:schemeClr val="accent2">
                    <a:lumMod val="50000"/>
                  </a:schemeClr>
                </a:solidFill>
              </a:rPr>
              <a:t>scared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032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dow"/>
          <p:cNvSpPr/>
          <p:nvPr/>
        </p:nvSpPr>
        <p:spPr>
          <a:xfrm>
            <a:off x="2452649" y="6641120"/>
            <a:ext cx="6709100" cy="610825"/>
          </a:xfrm>
          <a:prstGeom prst="ellipse">
            <a:avLst/>
          </a:prstGeom>
          <a:gradFill>
            <a:gsLst>
              <a:gs pos="11000">
                <a:srgbClr val="595959"/>
              </a:gs>
              <a:gs pos="76000">
                <a:srgbClr val="2B2B2B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4266" tIns="34266" rIns="34266" bIns="34266" anchor="ctr"/>
          <a:lstStyle>
            <a:defPPr>
              <a:defRPr lang="en-US"/>
            </a:defPPr>
            <a:lvl1pPr marL="0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951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7902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1854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5805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9756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707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67658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1610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4650" rtl="0">
              <a:defRPr sz="3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2473"/>
          </a:p>
        </p:txBody>
      </p:sp>
      <p:grpSp>
        <p:nvGrpSpPr>
          <p:cNvPr id="881" name="redbook"/>
          <p:cNvGrpSpPr/>
          <p:nvPr/>
        </p:nvGrpSpPr>
        <p:grpSpPr>
          <a:xfrm>
            <a:off x="2797784" y="2261962"/>
            <a:ext cx="1469264" cy="2256695"/>
            <a:chOff x="-2" y="0"/>
            <a:chExt cx="1960348" cy="3010969"/>
          </a:xfrm>
        </p:grpSpPr>
        <p:sp>
          <p:nvSpPr>
            <p:cNvPr id="853" name="Freeform 111"/>
            <p:cNvSpPr/>
            <p:nvPr/>
          </p:nvSpPr>
          <p:spPr>
            <a:xfrm rot="20493353">
              <a:off x="113817" y="217536"/>
              <a:ext cx="1035187" cy="43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19929" extrusionOk="0">
                  <a:moveTo>
                    <a:pt x="77" y="299"/>
                  </a:moveTo>
                  <a:cubicBezTo>
                    <a:pt x="77" y="299"/>
                    <a:pt x="529" y="597"/>
                    <a:pt x="1370" y="1044"/>
                  </a:cubicBezTo>
                  <a:cubicBezTo>
                    <a:pt x="1499" y="1044"/>
                    <a:pt x="1435" y="4172"/>
                    <a:pt x="1564" y="4172"/>
                  </a:cubicBezTo>
                  <a:cubicBezTo>
                    <a:pt x="1629" y="4172"/>
                    <a:pt x="1629" y="1193"/>
                    <a:pt x="1693" y="1193"/>
                  </a:cubicBezTo>
                  <a:cubicBezTo>
                    <a:pt x="2470" y="1640"/>
                    <a:pt x="3698" y="2086"/>
                    <a:pt x="4992" y="2384"/>
                  </a:cubicBezTo>
                  <a:cubicBezTo>
                    <a:pt x="5056" y="2384"/>
                    <a:pt x="5056" y="3725"/>
                    <a:pt x="5121" y="3725"/>
                  </a:cubicBezTo>
                  <a:cubicBezTo>
                    <a:pt x="5186" y="3725"/>
                    <a:pt x="5186" y="2384"/>
                    <a:pt x="5250" y="2384"/>
                  </a:cubicBezTo>
                  <a:cubicBezTo>
                    <a:pt x="6156" y="2533"/>
                    <a:pt x="7449" y="2682"/>
                    <a:pt x="8678" y="2682"/>
                  </a:cubicBezTo>
                  <a:cubicBezTo>
                    <a:pt x="8743" y="2682"/>
                    <a:pt x="8678" y="5960"/>
                    <a:pt x="8743" y="5960"/>
                  </a:cubicBezTo>
                  <a:cubicBezTo>
                    <a:pt x="8872" y="5960"/>
                    <a:pt x="8872" y="2682"/>
                    <a:pt x="8937" y="2682"/>
                  </a:cubicBezTo>
                  <a:cubicBezTo>
                    <a:pt x="9648" y="2682"/>
                    <a:pt x="10359" y="2682"/>
                    <a:pt x="11135" y="2682"/>
                  </a:cubicBezTo>
                  <a:cubicBezTo>
                    <a:pt x="11135" y="2682"/>
                    <a:pt x="11200" y="3576"/>
                    <a:pt x="11265" y="3576"/>
                  </a:cubicBezTo>
                  <a:cubicBezTo>
                    <a:pt x="11329" y="3576"/>
                    <a:pt x="11329" y="2533"/>
                    <a:pt x="11394" y="2533"/>
                  </a:cubicBezTo>
                  <a:cubicBezTo>
                    <a:pt x="11459" y="2533"/>
                    <a:pt x="11523" y="2533"/>
                    <a:pt x="11588" y="2533"/>
                  </a:cubicBezTo>
                  <a:cubicBezTo>
                    <a:pt x="11588" y="2533"/>
                    <a:pt x="11653" y="4321"/>
                    <a:pt x="11717" y="4321"/>
                  </a:cubicBezTo>
                  <a:cubicBezTo>
                    <a:pt x="11717" y="4321"/>
                    <a:pt x="11717" y="2682"/>
                    <a:pt x="11782" y="2682"/>
                  </a:cubicBezTo>
                  <a:cubicBezTo>
                    <a:pt x="12558" y="2533"/>
                    <a:pt x="13464" y="2384"/>
                    <a:pt x="14369" y="2086"/>
                  </a:cubicBezTo>
                  <a:cubicBezTo>
                    <a:pt x="14498" y="2086"/>
                    <a:pt x="14563" y="3278"/>
                    <a:pt x="14692" y="3278"/>
                  </a:cubicBezTo>
                  <a:cubicBezTo>
                    <a:pt x="14822" y="3278"/>
                    <a:pt x="14692" y="1938"/>
                    <a:pt x="14757" y="1938"/>
                  </a:cubicBezTo>
                  <a:cubicBezTo>
                    <a:pt x="14886" y="1938"/>
                    <a:pt x="14951" y="1938"/>
                    <a:pt x="15080" y="1938"/>
                  </a:cubicBezTo>
                  <a:cubicBezTo>
                    <a:pt x="15080" y="1938"/>
                    <a:pt x="15210" y="4321"/>
                    <a:pt x="15274" y="4321"/>
                  </a:cubicBezTo>
                  <a:cubicBezTo>
                    <a:pt x="15274" y="4321"/>
                    <a:pt x="15274" y="1789"/>
                    <a:pt x="15339" y="1789"/>
                  </a:cubicBezTo>
                  <a:cubicBezTo>
                    <a:pt x="16050" y="1640"/>
                    <a:pt x="16891" y="1342"/>
                    <a:pt x="17667" y="1044"/>
                  </a:cubicBezTo>
                  <a:cubicBezTo>
                    <a:pt x="17796" y="1044"/>
                    <a:pt x="17861" y="3725"/>
                    <a:pt x="17926" y="3725"/>
                  </a:cubicBezTo>
                  <a:cubicBezTo>
                    <a:pt x="18055" y="3725"/>
                    <a:pt x="17926" y="1044"/>
                    <a:pt x="18120" y="1044"/>
                  </a:cubicBezTo>
                  <a:cubicBezTo>
                    <a:pt x="18767" y="746"/>
                    <a:pt x="19737" y="299"/>
                    <a:pt x="20383" y="1"/>
                  </a:cubicBezTo>
                  <a:cubicBezTo>
                    <a:pt x="20513" y="-148"/>
                    <a:pt x="21224" y="11024"/>
                    <a:pt x="19931" y="15940"/>
                  </a:cubicBezTo>
                  <a:cubicBezTo>
                    <a:pt x="18378" y="21452"/>
                    <a:pt x="2405" y="20558"/>
                    <a:pt x="917" y="17430"/>
                  </a:cubicBezTo>
                  <a:cubicBezTo>
                    <a:pt x="-376" y="14898"/>
                    <a:pt x="77" y="299"/>
                    <a:pt x="77" y="299"/>
                  </a:cubicBezTo>
                  <a:close/>
                </a:path>
              </a:pathLst>
            </a:custGeom>
            <a:solidFill>
              <a:srgbClr val="FFEEC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4" name="Freeform 112"/>
            <p:cNvSpPr/>
            <p:nvPr/>
          </p:nvSpPr>
          <p:spPr>
            <a:xfrm rot="20493353">
              <a:off x="231726" y="388784"/>
              <a:ext cx="26343" cy="36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39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43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5" name="Freeform 113"/>
            <p:cNvSpPr/>
            <p:nvPr/>
          </p:nvSpPr>
          <p:spPr>
            <a:xfrm rot="20493353">
              <a:off x="331336" y="476147"/>
              <a:ext cx="28891" cy="3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6" name="Freeform 114"/>
            <p:cNvSpPr/>
            <p:nvPr/>
          </p:nvSpPr>
          <p:spPr>
            <a:xfrm rot="20493353">
              <a:off x="386458" y="368409"/>
              <a:ext cx="26343" cy="39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7" name="Freeform 115"/>
            <p:cNvSpPr/>
            <p:nvPr/>
          </p:nvSpPr>
          <p:spPr>
            <a:xfrm rot="20493353">
              <a:off x="441928" y="388666"/>
              <a:ext cx="26344" cy="335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5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2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8" name="Freeform 116"/>
            <p:cNvSpPr/>
            <p:nvPr/>
          </p:nvSpPr>
          <p:spPr>
            <a:xfrm rot="20493353">
              <a:off x="358326" y="407652"/>
              <a:ext cx="28891" cy="386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69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69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59" name="Freeform 117"/>
            <p:cNvSpPr/>
            <p:nvPr/>
          </p:nvSpPr>
          <p:spPr>
            <a:xfrm rot="20493353">
              <a:off x="497855" y="414200"/>
              <a:ext cx="29740" cy="3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0" name="Freeform 118"/>
            <p:cNvSpPr/>
            <p:nvPr/>
          </p:nvSpPr>
          <p:spPr>
            <a:xfrm rot="20493353">
              <a:off x="555075" y="421983"/>
              <a:ext cx="29741" cy="3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1" name="Freeform 119"/>
            <p:cNvSpPr/>
            <p:nvPr/>
          </p:nvSpPr>
          <p:spPr>
            <a:xfrm rot="20493353">
              <a:off x="574021" y="315303"/>
              <a:ext cx="28892" cy="39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71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2" name="Freeform 120"/>
            <p:cNvSpPr/>
            <p:nvPr/>
          </p:nvSpPr>
          <p:spPr>
            <a:xfrm rot="20493353">
              <a:off x="665735" y="295298"/>
              <a:ext cx="29740" cy="392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3" name="Freeform 121"/>
            <p:cNvSpPr/>
            <p:nvPr/>
          </p:nvSpPr>
          <p:spPr>
            <a:xfrm rot="20493353">
              <a:off x="691002" y="266415"/>
              <a:ext cx="28892" cy="392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4" name="Freeform 122"/>
            <p:cNvSpPr/>
            <p:nvPr/>
          </p:nvSpPr>
          <p:spPr>
            <a:xfrm rot="20493353">
              <a:off x="851116" y="392502"/>
              <a:ext cx="28891" cy="241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59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45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5" name="Freeform 123"/>
            <p:cNvSpPr/>
            <p:nvPr/>
          </p:nvSpPr>
          <p:spPr>
            <a:xfrm rot="20493353">
              <a:off x="771866" y="322956"/>
              <a:ext cx="28891" cy="3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6" name="Freeform 124"/>
            <p:cNvSpPr/>
            <p:nvPr/>
          </p:nvSpPr>
          <p:spPr>
            <a:xfrm rot="20493353">
              <a:off x="865078" y="337675"/>
              <a:ext cx="28891" cy="27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94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5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7" name="Freeform 125"/>
            <p:cNvSpPr/>
            <p:nvPr/>
          </p:nvSpPr>
          <p:spPr>
            <a:xfrm rot="20493353">
              <a:off x="934767" y="160869"/>
              <a:ext cx="28893" cy="38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8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8" name="Freeform 126"/>
            <p:cNvSpPr/>
            <p:nvPr/>
          </p:nvSpPr>
          <p:spPr>
            <a:xfrm rot="20493353">
              <a:off x="1001504" y="162902"/>
              <a:ext cx="29742" cy="39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7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27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69" name="Freeform 127"/>
            <p:cNvSpPr/>
            <p:nvPr/>
          </p:nvSpPr>
          <p:spPr>
            <a:xfrm rot="20493353">
              <a:off x="884654" y="156905"/>
              <a:ext cx="17330" cy="183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0" name="Freeform 128"/>
            <p:cNvSpPr/>
            <p:nvPr/>
          </p:nvSpPr>
          <p:spPr>
            <a:xfrm rot="20493353">
              <a:off x="743504" y="225705"/>
              <a:ext cx="17330" cy="2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642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1" name="Freeform 129"/>
            <p:cNvSpPr/>
            <p:nvPr/>
          </p:nvSpPr>
          <p:spPr>
            <a:xfrm rot="20493353">
              <a:off x="634857" y="271381"/>
              <a:ext cx="17331" cy="30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2" name="Freeform 130"/>
            <p:cNvSpPr/>
            <p:nvPr/>
          </p:nvSpPr>
          <p:spPr>
            <a:xfrm rot="20493353">
              <a:off x="589864" y="286547"/>
              <a:ext cx="17331" cy="31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5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21600" y="17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3" name="Freeform 131"/>
            <p:cNvSpPr/>
            <p:nvPr/>
          </p:nvSpPr>
          <p:spPr>
            <a:xfrm rot="20493353">
              <a:off x="456094" y="331437"/>
              <a:ext cx="17330" cy="32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4" name="Freeform 132"/>
            <p:cNvSpPr/>
            <p:nvPr/>
          </p:nvSpPr>
          <p:spPr>
            <a:xfrm rot="20493353">
              <a:off x="322052" y="359127"/>
              <a:ext cx="17331" cy="32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6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26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5" name="Freeform 133"/>
            <p:cNvSpPr/>
            <p:nvPr/>
          </p:nvSpPr>
          <p:spPr>
            <a:xfrm rot="20493353">
              <a:off x="143292" y="294066"/>
              <a:ext cx="151098" cy="44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0685" extrusionOk="0">
                  <a:moveTo>
                    <a:pt x="296" y="0"/>
                  </a:moveTo>
                  <a:cubicBezTo>
                    <a:pt x="3896" y="3426"/>
                    <a:pt x="3896" y="3426"/>
                    <a:pt x="3896" y="3426"/>
                  </a:cubicBezTo>
                  <a:cubicBezTo>
                    <a:pt x="3896" y="3426"/>
                    <a:pt x="-154" y="19366"/>
                    <a:pt x="20996" y="20557"/>
                  </a:cubicBezTo>
                  <a:cubicBezTo>
                    <a:pt x="20996" y="20557"/>
                    <a:pt x="13346" y="21600"/>
                    <a:pt x="6596" y="17727"/>
                  </a:cubicBezTo>
                  <a:cubicBezTo>
                    <a:pt x="296" y="13854"/>
                    <a:pt x="-604" y="13407"/>
                    <a:pt x="29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6" name="Freeform 134"/>
            <p:cNvSpPr/>
            <p:nvPr/>
          </p:nvSpPr>
          <p:spPr>
            <a:xfrm rot="20493353">
              <a:off x="921862" y="34074"/>
              <a:ext cx="152552" cy="444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0679" extrusionOk="0">
                  <a:moveTo>
                    <a:pt x="20278" y="0"/>
                  </a:moveTo>
                  <a:cubicBezTo>
                    <a:pt x="16751" y="3300"/>
                    <a:pt x="16751" y="3300"/>
                    <a:pt x="16751" y="3300"/>
                  </a:cubicBezTo>
                  <a:cubicBezTo>
                    <a:pt x="16751" y="3300"/>
                    <a:pt x="20718" y="19500"/>
                    <a:pt x="0" y="20550"/>
                  </a:cubicBezTo>
                  <a:cubicBezTo>
                    <a:pt x="0" y="20550"/>
                    <a:pt x="7494" y="21600"/>
                    <a:pt x="14106" y="17700"/>
                  </a:cubicBezTo>
                  <a:cubicBezTo>
                    <a:pt x="20278" y="13800"/>
                    <a:pt x="21600" y="13500"/>
                    <a:pt x="202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7" name="Freeform 135"/>
            <p:cNvSpPr/>
            <p:nvPr/>
          </p:nvSpPr>
          <p:spPr>
            <a:xfrm rot="20493353">
              <a:off x="464528" y="379458"/>
              <a:ext cx="1126428" cy="2517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1271"/>
                  </a:moveTo>
                  <a:cubicBezTo>
                    <a:pt x="18869" y="1795"/>
                    <a:pt x="14834" y="1740"/>
                    <a:pt x="10738" y="1713"/>
                  </a:cubicBezTo>
                  <a:cubicBezTo>
                    <a:pt x="6145" y="1713"/>
                    <a:pt x="2917" y="1768"/>
                    <a:pt x="1862" y="1271"/>
                  </a:cubicBezTo>
                  <a:cubicBezTo>
                    <a:pt x="807" y="746"/>
                    <a:pt x="0" y="0"/>
                    <a:pt x="0" y="0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124" y="20716"/>
                    <a:pt x="1862" y="21600"/>
                    <a:pt x="3910" y="21600"/>
                  </a:cubicBezTo>
                  <a:cubicBezTo>
                    <a:pt x="17628" y="21600"/>
                    <a:pt x="17628" y="21600"/>
                    <a:pt x="17628" y="21600"/>
                  </a:cubicBezTo>
                  <a:cubicBezTo>
                    <a:pt x="19738" y="21600"/>
                    <a:pt x="21414" y="20716"/>
                    <a:pt x="21600" y="19611"/>
                  </a:cubicBezTo>
                  <a:cubicBezTo>
                    <a:pt x="21600" y="19611"/>
                    <a:pt x="21600" y="19611"/>
                    <a:pt x="21600" y="19611"/>
                  </a:cubicBezTo>
                  <a:cubicBezTo>
                    <a:pt x="21600" y="19473"/>
                    <a:pt x="21600" y="19473"/>
                    <a:pt x="21600" y="19473"/>
                  </a:cubicBezTo>
                  <a:cubicBezTo>
                    <a:pt x="21600" y="16849"/>
                    <a:pt x="21600" y="16849"/>
                    <a:pt x="21600" y="168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0607" y="718"/>
                    <a:pt x="19738" y="1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">
                  <a:srgbClr val="A1BF63"/>
                </a:gs>
                <a:gs pos="23000">
                  <a:srgbClr val="A1BF63"/>
                </a:gs>
                <a:gs pos="29000">
                  <a:srgbClr val="C9DAA5"/>
                </a:gs>
                <a:gs pos="39000">
                  <a:srgbClr val="BCD190"/>
                </a:gs>
                <a:gs pos="45000">
                  <a:srgbClr val="A5C26A"/>
                </a:gs>
                <a:gs pos="54000">
                  <a:srgbClr val="A4C168"/>
                </a:gs>
                <a:gs pos="71000">
                  <a:srgbClr val="82A142"/>
                </a:gs>
                <a:gs pos="99000">
                  <a:schemeClr val="accent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8" name="Freeform 136"/>
            <p:cNvSpPr/>
            <p:nvPr/>
          </p:nvSpPr>
          <p:spPr>
            <a:xfrm rot="20493353">
              <a:off x="49374" y="166521"/>
              <a:ext cx="1133225" cy="49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7" y="21600"/>
                  </a:moveTo>
                  <a:cubicBezTo>
                    <a:pt x="4505" y="21600"/>
                    <a:pt x="4505" y="21600"/>
                    <a:pt x="4505" y="21600"/>
                  </a:cubicBezTo>
                  <a:cubicBezTo>
                    <a:pt x="1543" y="21600"/>
                    <a:pt x="0" y="16691"/>
                    <a:pt x="0" y="100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66" y="0"/>
                    <a:pt x="1666" y="0"/>
                    <a:pt x="1666" y="0"/>
                  </a:cubicBezTo>
                  <a:cubicBezTo>
                    <a:pt x="1666" y="10099"/>
                    <a:pt x="1666" y="10099"/>
                    <a:pt x="1666" y="10099"/>
                  </a:cubicBezTo>
                  <a:cubicBezTo>
                    <a:pt x="1666" y="14587"/>
                    <a:pt x="2901" y="19075"/>
                    <a:pt x="4505" y="19075"/>
                  </a:cubicBezTo>
                  <a:cubicBezTo>
                    <a:pt x="17157" y="19075"/>
                    <a:pt x="17157" y="19075"/>
                    <a:pt x="17157" y="19075"/>
                  </a:cubicBezTo>
                  <a:cubicBezTo>
                    <a:pt x="18699" y="19075"/>
                    <a:pt x="19934" y="14587"/>
                    <a:pt x="19934" y="10099"/>
                  </a:cubicBezTo>
                  <a:cubicBezTo>
                    <a:pt x="19934" y="0"/>
                    <a:pt x="19934" y="0"/>
                    <a:pt x="199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0099"/>
                    <a:pt x="21600" y="10099"/>
                    <a:pt x="21600" y="10099"/>
                  </a:cubicBezTo>
                  <a:cubicBezTo>
                    <a:pt x="21600" y="16691"/>
                    <a:pt x="19872" y="21600"/>
                    <a:pt x="17157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24000">
                  <a:srgbClr val="ACC775"/>
                </a:gs>
                <a:gs pos="29000">
                  <a:srgbClr val="D7E4BD"/>
                </a:gs>
                <a:gs pos="39000">
                  <a:srgbClr val="D7E4BD"/>
                </a:gs>
                <a:gs pos="58000">
                  <a:srgbClr val="C3D69B"/>
                </a:gs>
                <a:gs pos="72000">
                  <a:srgbClr val="A9C570"/>
                </a:gs>
                <a:gs pos="99000">
                  <a:srgbClr val="77933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79" name="Freeform 137"/>
            <p:cNvSpPr/>
            <p:nvPr/>
          </p:nvSpPr>
          <p:spPr>
            <a:xfrm rot="20493353">
              <a:off x="168073" y="627228"/>
              <a:ext cx="1126428" cy="24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474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8189"/>
                    <a:pt x="21600" y="12789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0" name="Freeform 138"/>
            <p:cNvSpPr/>
            <p:nvPr/>
          </p:nvSpPr>
          <p:spPr>
            <a:xfrm rot="20493353">
              <a:off x="778186" y="2467333"/>
              <a:ext cx="1126429" cy="244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189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7905"/>
                    <a:pt x="21600" y="12505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910" name="bluebook"/>
          <p:cNvGrpSpPr/>
          <p:nvPr/>
        </p:nvGrpSpPr>
        <p:grpSpPr>
          <a:xfrm>
            <a:off x="2242507" y="4728894"/>
            <a:ext cx="1021450" cy="2228636"/>
            <a:chOff x="0" y="0"/>
            <a:chExt cx="1362856" cy="2973531"/>
          </a:xfrm>
        </p:grpSpPr>
        <p:sp>
          <p:nvSpPr>
            <p:cNvPr id="882" name="Freeform 111"/>
            <p:cNvSpPr/>
            <p:nvPr/>
          </p:nvSpPr>
          <p:spPr>
            <a:xfrm rot="21144315">
              <a:off x="82890" y="118462"/>
              <a:ext cx="906619" cy="4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19929" extrusionOk="0">
                  <a:moveTo>
                    <a:pt x="77" y="299"/>
                  </a:moveTo>
                  <a:cubicBezTo>
                    <a:pt x="77" y="299"/>
                    <a:pt x="529" y="597"/>
                    <a:pt x="1370" y="1044"/>
                  </a:cubicBezTo>
                  <a:cubicBezTo>
                    <a:pt x="1499" y="1044"/>
                    <a:pt x="1435" y="4172"/>
                    <a:pt x="1564" y="4172"/>
                  </a:cubicBezTo>
                  <a:cubicBezTo>
                    <a:pt x="1629" y="4172"/>
                    <a:pt x="1629" y="1193"/>
                    <a:pt x="1693" y="1193"/>
                  </a:cubicBezTo>
                  <a:cubicBezTo>
                    <a:pt x="2470" y="1640"/>
                    <a:pt x="3698" y="2086"/>
                    <a:pt x="4992" y="2384"/>
                  </a:cubicBezTo>
                  <a:cubicBezTo>
                    <a:pt x="5056" y="2384"/>
                    <a:pt x="5056" y="3725"/>
                    <a:pt x="5121" y="3725"/>
                  </a:cubicBezTo>
                  <a:cubicBezTo>
                    <a:pt x="5186" y="3725"/>
                    <a:pt x="5186" y="2384"/>
                    <a:pt x="5250" y="2384"/>
                  </a:cubicBezTo>
                  <a:cubicBezTo>
                    <a:pt x="6156" y="2533"/>
                    <a:pt x="7449" y="2682"/>
                    <a:pt x="8678" y="2682"/>
                  </a:cubicBezTo>
                  <a:cubicBezTo>
                    <a:pt x="8743" y="2682"/>
                    <a:pt x="8678" y="5960"/>
                    <a:pt x="8743" y="5960"/>
                  </a:cubicBezTo>
                  <a:cubicBezTo>
                    <a:pt x="8872" y="5960"/>
                    <a:pt x="8872" y="2682"/>
                    <a:pt x="8937" y="2682"/>
                  </a:cubicBezTo>
                  <a:cubicBezTo>
                    <a:pt x="9648" y="2682"/>
                    <a:pt x="10359" y="2682"/>
                    <a:pt x="11135" y="2682"/>
                  </a:cubicBezTo>
                  <a:cubicBezTo>
                    <a:pt x="11135" y="2682"/>
                    <a:pt x="11200" y="3576"/>
                    <a:pt x="11265" y="3576"/>
                  </a:cubicBezTo>
                  <a:cubicBezTo>
                    <a:pt x="11329" y="3576"/>
                    <a:pt x="11329" y="2533"/>
                    <a:pt x="11394" y="2533"/>
                  </a:cubicBezTo>
                  <a:cubicBezTo>
                    <a:pt x="11459" y="2533"/>
                    <a:pt x="11523" y="2533"/>
                    <a:pt x="11588" y="2533"/>
                  </a:cubicBezTo>
                  <a:cubicBezTo>
                    <a:pt x="11588" y="2533"/>
                    <a:pt x="11653" y="4321"/>
                    <a:pt x="11717" y="4321"/>
                  </a:cubicBezTo>
                  <a:cubicBezTo>
                    <a:pt x="11717" y="4321"/>
                    <a:pt x="11717" y="2682"/>
                    <a:pt x="11782" y="2682"/>
                  </a:cubicBezTo>
                  <a:cubicBezTo>
                    <a:pt x="12558" y="2533"/>
                    <a:pt x="13464" y="2384"/>
                    <a:pt x="14369" y="2086"/>
                  </a:cubicBezTo>
                  <a:cubicBezTo>
                    <a:pt x="14498" y="2086"/>
                    <a:pt x="14563" y="3278"/>
                    <a:pt x="14692" y="3278"/>
                  </a:cubicBezTo>
                  <a:cubicBezTo>
                    <a:pt x="14822" y="3278"/>
                    <a:pt x="14692" y="1938"/>
                    <a:pt x="14757" y="1938"/>
                  </a:cubicBezTo>
                  <a:cubicBezTo>
                    <a:pt x="14886" y="1938"/>
                    <a:pt x="14951" y="1938"/>
                    <a:pt x="15080" y="1938"/>
                  </a:cubicBezTo>
                  <a:cubicBezTo>
                    <a:pt x="15080" y="1938"/>
                    <a:pt x="15210" y="4321"/>
                    <a:pt x="15274" y="4321"/>
                  </a:cubicBezTo>
                  <a:cubicBezTo>
                    <a:pt x="15274" y="4321"/>
                    <a:pt x="15274" y="1789"/>
                    <a:pt x="15339" y="1789"/>
                  </a:cubicBezTo>
                  <a:cubicBezTo>
                    <a:pt x="16050" y="1640"/>
                    <a:pt x="16891" y="1342"/>
                    <a:pt x="17667" y="1044"/>
                  </a:cubicBezTo>
                  <a:cubicBezTo>
                    <a:pt x="17796" y="1044"/>
                    <a:pt x="17861" y="3725"/>
                    <a:pt x="17926" y="3725"/>
                  </a:cubicBezTo>
                  <a:cubicBezTo>
                    <a:pt x="18055" y="3725"/>
                    <a:pt x="17926" y="1044"/>
                    <a:pt x="18120" y="1044"/>
                  </a:cubicBezTo>
                  <a:cubicBezTo>
                    <a:pt x="18767" y="746"/>
                    <a:pt x="19737" y="299"/>
                    <a:pt x="20383" y="1"/>
                  </a:cubicBezTo>
                  <a:cubicBezTo>
                    <a:pt x="20513" y="-148"/>
                    <a:pt x="21224" y="11024"/>
                    <a:pt x="19931" y="15940"/>
                  </a:cubicBezTo>
                  <a:cubicBezTo>
                    <a:pt x="18378" y="21452"/>
                    <a:pt x="2405" y="20558"/>
                    <a:pt x="917" y="17430"/>
                  </a:cubicBezTo>
                  <a:cubicBezTo>
                    <a:pt x="-376" y="14898"/>
                    <a:pt x="77" y="299"/>
                    <a:pt x="77" y="299"/>
                  </a:cubicBezTo>
                  <a:close/>
                </a:path>
              </a:pathLst>
            </a:custGeom>
            <a:solidFill>
              <a:srgbClr val="FFEEC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3" name="Freeform 112"/>
            <p:cNvSpPr/>
            <p:nvPr/>
          </p:nvSpPr>
          <p:spPr>
            <a:xfrm rot="21144315">
              <a:off x="169648" y="208806"/>
              <a:ext cx="23073" cy="372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39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43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4" name="Freeform 113"/>
            <p:cNvSpPr/>
            <p:nvPr/>
          </p:nvSpPr>
          <p:spPr>
            <a:xfrm rot="21144315">
              <a:off x="245279" y="317914"/>
              <a:ext cx="25305" cy="343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5" name="Freeform 114"/>
            <p:cNvSpPr/>
            <p:nvPr/>
          </p:nvSpPr>
          <p:spPr>
            <a:xfrm rot="21144315">
              <a:off x="304571" y="220815"/>
              <a:ext cx="23072" cy="40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6" name="Freeform 115"/>
            <p:cNvSpPr/>
            <p:nvPr/>
          </p:nvSpPr>
          <p:spPr>
            <a:xfrm rot="21144315">
              <a:off x="353828" y="253519"/>
              <a:ext cx="23073" cy="343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5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2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7" name="Freeform 116"/>
            <p:cNvSpPr/>
            <p:nvPr/>
          </p:nvSpPr>
          <p:spPr>
            <a:xfrm rot="21144315">
              <a:off x="274886" y="254465"/>
              <a:ext cx="25304" cy="396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69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69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8" name="Freeform 117"/>
            <p:cNvSpPr/>
            <p:nvPr/>
          </p:nvSpPr>
          <p:spPr>
            <a:xfrm rot="21144315">
              <a:off x="398597" y="291272"/>
              <a:ext cx="26048" cy="343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89" name="Freeform 118"/>
            <p:cNvSpPr/>
            <p:nvPr/>
          </p:nvSpPr>
          <p:spPr>
            <a:xfrm rot="21144315">
              <a:off x="447034" y="311168"/>
              <a:ext cx="26047" cy="343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0" name="Freeform 119"/>
            <p:cNvSpPr/>
            <p:nvPr/>
          </p:nvSpPr>
          <p:spPr>
            <a:xfrm rot="21144315">
              <a:off x="474760" y="207641"/>
              <a:ext cx="25304" cy="40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71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1" name="Freeform 120"/>
            <p:cNvSpPr/>
            <p:nvPr/>
          </p:nvSpPr>
          <p:spPr>
            <a:xfrm rot="21144315">
              <a:off x="557200" y="207138"/>
              <a:ext cx="26048" cy="402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2" name="Freeform 121"/>
            <p:cNvSpPr/>
            <p:nvPr/>
          </p:nvSpPr>
          <p:spPr>
            <a:xfrm rot="21144315">
              <a:off x="583317" y="183500"/>
              <a:ext cx="25304" cy="40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3" name="Freeform 122"/>
            <p:cNvSpPr/>
            <p:nvPr/>
          </p:nvSpPr>
          <p:spPr>
            <a:xfrm rot="21144315">
              <a:off x="714661" y="345387"/>
              <a:ext cx="25305" cy="247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59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45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4" name="Freeform 123"/>
            <p:cNvSpPr/>
            <p:nvPr/>
          </p:nvSpPr>
          <p:spPr>
            <a:xfrm rot="21144315">
              <a:off x="649332" y="257889"/>
              <a:ext cx="25306" cy="34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5" name="Freeform 124"/>
            <p:cNvSpPr/>
            <p:nvPr/>
          </p:nvSpPr>
          <p:spPr>
            <a:xfrm rot="21144315">
              <a:off x="732412" y="293094"/>
              <a:ext cx="25304" cy="280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94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5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6" name="Freeform 125"/>
            <p:cNvSpPr/>
            <p:nvPr/>
          </p:nvSpPr>
          <p:spPr>
            <a:xfrm rot="21144315">
              <a:off x="810124" y="129528"/>
              <a:ext cx="25303" cy="399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8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7" name="Freeform 126"/>
            <p:cNvSpPr/>
            <p:nvPr/>
          </p:nvSpPr>
          <p:spPr>
            <a:xfrm rot="21144315">
              <a:off x="866957" y="145662"/>
              <a:ext cx="26047" cy="409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7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27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8" name="Freeform 127"/>
            <p:cNvSpPr/>
            <p:nvPr/>
          </p:nvSpPr>
          <p:spPr>
            <a:xfrm rot="21144315">
              <a:off x="781348" y="116270"/>
              <a:ext cx="17331" cy="18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899" name="Freeform 128"/>
            <p:cNvSpPr/>
            <p:nvPr/>
          </p:nvSpPr>
          <p:spPr>
            <a:xfrm rot="21144315">
              <a:off x="645959" y="154715"/>
              <a:ext cx="17330" cy="23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642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0" name="Freeform 129"/>
            <p:cNvSpPr/>
            <p:nvPr/>
          </p:nvSpPr>
          <p:spPr>
            <a:xfrm rot="21144315">
              <a:off x="539009" y="176385"/>
              <a:ext cx="17331" cy="316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1" name="Freeform 130"/>
            <p:cNvSpPr/>
            <p:nvPr/>
          </p:nvSpPr>
          <p:spPr>
            <a:xfrm rot="21144315">
              <a:off x="497378" y="181962"/>
              <a:ext cx="17330" cy="32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5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21600" y="17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2" name="Freeform 131"/>
            <p:cNvSpPr/>
            <p:nvPr/>
          </p:nvSpPr>
          <p:spPr>
            <a:xfrm rot="21144315">
              <a:off x="374176" y="198436"/>
              <a:ext cx="17331" cy="333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3" name="Freeform 132"/>
            <p:cNvSpPr/>
            <p:nvPr/>
          </p:nvSpPr>
          <p:spPr>
            <a:xfrm rot="21144315">
              <a:off x="253998" y="197769"/>
              <a:ext cx="17331" cy="333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6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26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4" name="Freeform 133"/>
            <p:cNvSpPr/>
            <p:nvPr/>
          </p:nvSpPr>
          <p:spPr>
            <a:xfrm rot="21144315">
              <a:off x="100159" y="107501"/>
              <a:ext cx="132334" cy="45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0685" extrusionOk="0">
                  <a:moveTo>
                    <a:pt x="296" y="0"/>
                  </a:moveTo>
                  <a:cubicBezTo>
                    <a:pt x="3896" y="3426"/>
                    <a:pt x="3896" y="3426"/>
                    <a:pt x="3896" y="3426"/>
                  </a:cubicBezTo>
                  <a:cubicBezTo>
                    <a:pt x="3896" y="3426"/>
                    <a:pt x="-154" y="19366"/>
                    <a:pt x="20996" y="20557"/>
                  </a:cubicBezTo>
                  <a:cubicBezTo>
                    <a:pt x="20996" y="20557"/>
                    <a:pt x="13346" y="21600"/>
                    <a:pt x="6596" y="17727"/>
                  </a:cubicBezTo>
                  <a:cubicBezTo>
                    <a:pt x="296" y="13854"/>
                    <a:pt x="-604" y="13407"/>
                    <a:pt x="29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5" name="Freeform 134"/>
            <p:cNvSpPr/>
            <p:nvPr/>
          </p:nvSpPr>
          <p:spPr>
            <a:xfrm rot="21144315">
              <a:off x="812935" y="12369"/>
              <a:ext cx="133608" cy="455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0679" extrusionOk="0">
                  <a:moveTo>
                    <a:pt x="20278" y="0"/>
                  </a:moveTo>
                  <a:cubicBezTo>
                    <a:pt x="16751" y="3300"/>
                    <a:pt x="16751" y="3300"/>
                    <a:pt x="16751" y="3300"/>
                  </a:cubicBezTo>
                  <a:cubicBezTo>
                    <a:pt x="16751" y="3300"/>
                    <a:pt x="20718" y="19500"/>
                    <a:pt x="0" y="20550"/>
                  </a:cubicBezTo>
                  <a:cubicBezTo>
                    <a:pt x="0" y="20550"/>
                    <a:pt x="7494" y="21600"/>
                    <a:pt x="14106" y="17700"/>
                  </a:cubicBezTo>
                  <a:cubicBezTo>
                    <a:pt x="20278" y="13800"/>
                    <a:pt x="21600" y="13500"/>
                    <a:pt x="202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6" name="Freeform 135"/>
            <p:cNvSpPr/>
            <p:nvPr/>
          </p:nvSpPr>
          <p:spPr>
            <a:xfrm rot="21144315">
              <a:off x="210106" y="338701"/>
              <a:ext cx="986521" cy="258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1271"/>
                  </a:moveTo>
                  <a:cubicBezTo>
                    <a:pt x="18869" y="1795"/>
                    <a:pt x="14834" y="1740"/>
                    <a:pt x="10738" y="1713"/>
                  </a:cubicBezTo>
                  <a:cubicBezTo>
                    <a:pt x="6145" y="1713"/>
                    <a:pt x="2917" y="1768"/>
                    <a:pt x="1862" y="1271"/>
                  </a:cubicBezTo>
                  <a:cubicBezTo>
                    <a:pt x="807" y="746"/>
                    <a:pt x="0" y="0"/>
                    <a:pt x="0" y="0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124" y="20716"/>
                    <a:pt x="1862" y="21600"/>
                    <a:pt x="3910" y="21600"/>
                  </a:cubicBezTo>
                  <a:cubicBezTo>
                    <a:pt x="17628" y="21600"/>
                    <a:pt x="17628" y="21600"/>
                    <a:pt x="17628" y="21600"/>
                  </a:cubicBezTo>
                  <a:cubicBezTo>
                    <a:pt x="19738" y="21600"/>
                    <a:pt x="21414" y="20716"/>
                    <a:pt x="21600" y="19611"/>
                  </a:cubicBezTo>
                  <a:cubicBezTo>
                    <a:pt x="21600" y="19611"/>
                    <a:pt x="21600" y="19611"/>
                    <a:pt x="21600" y="19611"/>
                  </a:cubicBezTo>
                  <a:cubicBezTo>
                    <a:pt x="21600" y="19473"/>
                    <a:pt x="21600" y="19473"/>
                    <a:pt x="21600" y="19473"/>
                  </a:cubicBezTo>
                  <a:cubicBezTo>
                    <a:pt x="21600" y="16849"/>
                    <a:pt x="21600" y="16849"/>
                    <a:pt x="21600" y="168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0607" y="718"/>
                    <a:pt x="19738" y="1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10000">
                  <a:srgbClr val="595959"/>
                </a:gs>
                <a:gs pos="23000">
                  <a:srgbClr val="808080"/>
                </a:gs>
                <a:gs pos="29000">
                  <a:srgbClr val="BFBFBF"/>
                </a:gs>
                <a:gs pos="39000">
                  <a:srgbClr val="BFBFBF"/>
                </a:gs>
                <a:gs pos="45000">
                  <a:srgbClr val="808080"/>
                </a:gs>
                <a:gs pos="55000">
                  <a:srgbClr val="808080"/>
                </a:gs>
                <a:gs pos="71000">
                  <a:srgbClr val="595959"/>
                </a:gs>
                <a:gs pos="99000">
                  <a:srgbClr val="26262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7" name="Freeform 136"/>
            <p:cNvSpPr/>
            <p:nvPr/>
          </p:nvSpPr>
          <p:spPr>
            <a:xfrm rot="21144315">
              <a:off x="29251" y="63354"/>
              <a:ext cx="992473" cy="50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7" y="21600"/>
                  </a:moveTo>
                  <a:cubicBezTo>
                    <a:pt x="4505" y="21600"/>
                    <a:pt x="4505" y="21600"/>
                    <a:pt x="4505" y="21600"/>
                  </a:cubicBezTo>
                  <a:cubicBezTo>
                    <a:pt x="1543" y="21600"/>
                    <a:pt x="0" y="16691"/>
                    <a:pt x="0" y="100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66" y="0"/>
                    <a:pt x="1666" y="0"/>
                    <a:pt x="1666" y="0"/>
                  </a:cubicBezTo>
                  <a:cubicBezTo>
                    <a:pt x="1666" y="10099"/>
                    <a:pt x="1666" y="10099"/>
                    <a:pt x="1666" y="10099"/>
                  </a:cubicBezTo>
                  <a:cubicBezTo>
                    <a:pt x="1666" y="14587"/>
                    <a:pt x="2901" y="19075"/>
                    <a:pt x="4505" y="19075"/>
                  </a:cubicBezTo>
                  <a:cubicBezTo>
                    <a:pt x="17157" y="19075"/>
                    <a:pt x="17157" y="19075"/>
                    <a:pt x="17157" y="19075"/>
                  </a:cubicBezTo>
                  <a:cubicBezTo>
                    <a:pt x="18699" y="19075"/>
                    <a:pt x="19934" y="14587"/>
                    <a:pt x="19934" y="10099"/>
                  </a:cubicBezTo>
                  <a:cubicBezTo>
                    <a:pt x="19934" y="0"/>
                    <a:pt x="19934" y="0"/>
                    <a:pt x="199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0099"/>
                    <a:pt x="21600" y="10099"/>
                    <a:pt x="21600" y="10099"/>
                  </a:cubicBezTo>
                  <a:cubicBezTo>
                    <a:pt x="21600" y="16691"/>
                    <a:pt x="19872" y="21600"/>
                    <a:pt x="17157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24000">
                  <a:srgbClr val="808080"/>
                </a:gs>
                <a:gs pos="29000">
                  <a:srgbClr val="808080"/>
                </a:gs>
                <a:gs pos="39000">
                  <a:srgbClr val="808080"/>
                </a:gs>
                <a:gs pos="58000">
                  <a:srgbClr val="595959"/>
                </a:gs>
                <a:gs pos="72000">
                  <a:srgbClr val="404040"/>
                </a:gs>
                <a:gs pos="99000">
                  <a:srgbClr val="26262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8" name="Freeform 137"/>
            <p:cNvSpPr/>
            <p:nvPr/>
          </p:nvSpPr>
          <p:spPr>
            <a:xfrm rot="21144315">
              <a:off x="83167" y="551756"/>
              <a:ext cx="986521" cy="25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474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8189"/>
                    <a:pt x="21600" y="12789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11000">
                  <a:srgbClr val="595959"/>
                </a:gs>
                <a:gs pos="24000">
                  <a:srgbClr val="808080"/>
                </a:gs>
                <a:gs pos="29000">
                  <a:srgbClr val="F2F2F2"/>
                </a:gs>
                <a:gs pos="39000">
                  <a:srgbClr val="F2F2F2"/>
                </a:gs>
                <a:gs pos="45000">
                  <a:srgbClr val="A6A6A6"/>
                </a:gs>
                <a:gs pos="54000">
                  <a:srgbClr val="BFBFBF"/>
                </a:gs>
                <a:gs pos="71000">
                  <a:srgbClr val="A6A6A6"/>
                </a:gs>
                <a:gs pos="99000">
                  <a:srgbClr val="59595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09" name="Freeform 138"/>
            <p:cNvSpPr/>
            <p:nvPr/>
          </p:nvSpPr>
          <p:spPr>
            <a:xfrm rot="21144315">
              <a:off x="342841" y="2521801"/>
              <a:ext cx="986525" cy="250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189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7905"/>
                    <a:pt x="21600" y="12505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11000">
                  <a:srgbClr val="404040"/>
                </a:gs>
                <a:gs pos="24000">
                  <a:srgbClr val="808080"/>
                </a:gs>
                <a:gs pos="29000">
                  <a:srgbClr val="D9D9D9"/>
                </a:gs>
                <a:gs pos="39000">
                  <a:srgbClr val="D9D9D9"/>
                </a:gs>
                <a:gs pos="45000">
                  <a:srgbClr val="A6A6A6"/>
                </a:gs>
                <a:gs pos="54000">
                  <a:srgbClr val="A6A6A6"/>
                </a:gs>
                <a:gs pos="71000">
                  <a:srgbClr val="808080"/>
                </a:gs>
                <a:gs pos="99000">
                  <a:srgbClr val="26262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939" name="bluebook"/>
          <p:cNvGrpSpPr/>
          <p:nvPr/>
        </p:nvGrpSpPr>
        <p:grpSpPr>
          <a:xfrm>
            <a:off x="2372521" y="3034066"/>
            <a:ext cx="1881699" cy="1858046"/>
            <a:chOff x="-1" y="-2"/>
            <a:chExt cx="2510634" cy="2479076"/>
          </a:xfrm>
        </p:grpSpPr>
        <p:sp>
          <p:nvSpPr>
            <p:cNvPr id="911" name="Freeform 111"/>
            <p:cNvSpPr/>
            <p:nvPr/>
          </p:nvSpPr>
          <p:spPr>
            <a:xfrm rot="18863452">
              <a:off x="101254" y="268392"/>
              <a:ext cx="762730" cy="41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19929" extrusionOk="0">
                  <a:moveTo>
                    <a:pt x="77" y="299"/>
                  </a:moveTo>
                  <a:cubicBezTo>
                    <a:pt x="77" y="299"/>
                    <a:pt x="529" y="597"/>
                    <a:pt x="1370" y="1044"/>
                  </a:cubicBezTo>
                  <a:cubicBezTo>
                    <a:pt x="1499" y="1044"/>
                    <a:pt x="1435" y="4172"/>
                    <a:pt x="1564" y="4172"/>
                  </a:cubicBezTo>
                  <a:cubicBezTo>
                    <a:pt x="1629" y="4172"/>
                    <a:pt x="1629" y="1193"/>
                    <a:pt x="1693" y="1193"/>
                  </a:cubicBezTo>
                  <a:cubicBezTo>
                    <a:pt x="2470" y="1640"/>
                    <a:pt x="3698" y="2086"/>
                    <a:pt x="4992" y="2384"/>
                  </a:cubicBezTo>
                  <a:cubicBezTo>
                    <a:pt x="5056" y="2384"/>
                    <a:pt x="5056" y="3725"/>
                    <a:pt x="5121" y="3725"/>
                  </a:cubicBezTo>
                  <a:cubicBezTo>
                    <a:pt x="5186" y="3725"/>
                    <a:pt x="5186" y="2384"/>
                    <a:pt x="5250" y="2384"/>
                  </a:cubicBezTo>
                  <a:cubicBezTo>
                    <a:pt x="6156" y="2533"/>
                    <a:pt x="7449" y="2682"/>
                    <a:pt x="8678" y="2682"/>
                  </a:cubicBezTo>
                  <a:cubicBezTo>
                    <a:pt x="8743" y="2682"/>
                    <a:pt x="8678" y="5960"/>
                    <a:pt x="8743" y="5960"/>
                  </a:cubicBezTo>
                  <a:cubicBezTo>
                    <a:pt x="8872" y="5960"/>
                    <a:pt x="8872" y="2682"/>
                    <a:pt x="8937" y="2682"/>
                  </a:cubicBezTo>
                  <a:cubicBezTo>
                    <a:pt x="9648" y="2682"/>
                    <a:pt x="10359" y="2682"/>
                    <a:pt x="11135" y="2682"/>
                  </a:cubicBezTo>
                  <a:cubicBezTo>
                    <a:pt x="11135" y="2682"/>
                    <a:pt x="11200" y="3576"/>
                    <a:pt x="11265" y="3576"/>
                  </a:cubicBezTo>
                  <a:cubicBezTo>
                    <a:pt x="11329" y="3576"/>
                    <a:pt x="11329" y="2533"/>
                    <a:pt x="11394" y="2533"/>
                  </a:cubicBezTo>
                  <a:cubicBezTo>
                    <a:pt x="11459" y="2533"/>
                    <a:pt x="11523" y="2533"/>
                    <a:pt x="11588" y="2533"/>
                  </a:cubicBezTo>
                  <a:cubicBezTo>
                    <a:pt x="11588" y="2533"/>
                    <a:pt x="11653" y="4321"/>
                    <a:pt x="11717" y="4321"/>
                  </a:cubicBezTo>
                  <a:cubicBezTo>
                    <a:pt x="11717" y="4321"/>
                    <a:pt x="11717" y="2682"/>
                    <a:pt x="11782" y="2682"/>
                  </a:cubicBezTo>
                  <a:cubicBezTo>
                    <a:pt x="12558" y="2533"/>
                    <a:pt x="13464" y="2384"/>
                    <a:pt x="14369" y="2086"/>
                  </a:cubicBezTo>
                  <a:cubicBezTo>
                    <a:pt x="14498" y="2086"/>
                    <a:pt x="14563" y="3278"/>
                    <a:pt x="14692" y="3278"/>
                  </a:cubicBezTo>
                  <a:cubicBezTo>
                    <a:pt x="14822" y="3278"/>
                    <a:pt x="14692" y="1938"/>
                    <a:pt x="14757" y="1938"/>
                  </a:cubicBezTo>
                  <a:cubicBezTo>
                    <a:pt x="14886" y="1938"/>
                    <a:pt x="14951" y="1938"/>
                    <a:pt x="15080" y="1938"/>
                  </a:cubicBezTo>
                  <a:cubicBezTo>
                    <a:pt x="15080" y="1938"/>
                    <a:pt x="15210" y="4321"/>
                    <a:pt x="15274" y="4321"/>
                  </a:cubicBezTo>
                  <a:cubicBezTo>
                    <a:pt x="15274" y="4321"/>
                    <a:pt x="15274" y="1789"/>
                    <a:pt x="15339" y="1789"/>
                  </a:cubicBezTo>
                  <a:cubicBezTo>
                    <a:pt x="16050" y="1640"/>
                    <a:pt x="16891" y="1342"/>
                    <a:pt x="17667" y="1044"/>
                  </a:cubicBezTo>
                  <a:cubicBezTo>
                    <a:pt x="17796" y="1044"/>
                    <a:pt x="17861" y="3725"/>
                    <a:pt x="17926" y="3725"/>
                  </a:cubicBezTo>
                  <a:cubicBezTo>
                    <a:pt x="18055" y="3725"/>
                    <a:pt x="17926" y="1044"/>
                    <a:pt x="18120" y="1044"/>
                  </a:cubicBezTo>
                  <a:cubicBezTo>
                    <a:pt x="18767" y="746"/>
                    <a:pt x="19737" y="299"/>
                    <a:pt x="20383" y="1"/>
                  </a:cubicBezTo>
                  <a:cubicBezTo>
                    <a:pt x="20513" y="-148"/>
                    <a:pt x="21224" y="11024"/>
                    <a:pt x="19931" y="15940"/>
                  </a:cubicBezTo>
                  <a:cubicBezTo>
                    <a:pt x="18378" y="21452"/>
                    <a:pt x="2405" y="20558"/>
                    <a:pt x="917" y="17430"/>
                  </a:cubicBezTo>
                  <a:cubicBezTo>
                    <a:pt x="-376" y="14898"/>
                    <a:pt x="77" y="299"/>
                    <a:pt x="77" y="299"/>
                  </a:cubicBezTo>
                  <a:close/>
                </a:path>
              </a:pathLst>
            </a:custGeom>
            <a:solidFill>
              <a:srgbClr val="FFEEC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2" name="Freeform 112"/>
            <p:cNvSpPr/>
            <p:nvPr/>
          </p:nvSpPr>
          <p:spPr>
            <a:xfrm rot="18863452">
              <a:off x="267295" y="522298"/>
              <a:ext cx="19411" cy="350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39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43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3" name="Freeform 113"/>
            <p:cNvSpPr/>
            <p:nvPr/>
          </p:nvSpPr>
          <p:spPr>
            <a:xfrm rot="18863452">
              <a:off x="373390" y="566105"/>
              <a:ext cx="21290" cy="32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4" name="Freeform 114"/>
            <p:cNvSpPr/>
            <p:nvPr/>
          </p:nvSpPr>
          <p:spPr>
            <a:xfrm rot="18863452">
              <a:off x="373746" y="459315"/>
              <a:ext cx="19412" cy="37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5" name="Freeform 115"/>
            <p:cNvSpPr/>
            <p:nvPr/>
          </p:nvSpPr>
          <p:spPr>
            <a:xfrm rot="18863452">
              <a:off x="408932" y="464246"/>
              <a:ext cx="19412" cy="32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5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2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6" name="Freeform 116"/>
            <p:cNvSpPr/>
            <p:nvPr/>
          </p:nvSpPr>
          <p:spPr>
            <a:xfrm rot="18863452">
              <a:off x="371599" y="499097"/>
              <a:ext cx="21290" cy="372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69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69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7" name="Freeform 117"/>
            <p:cNvSpPr/>
            <p:nvPr/>
          </p:nvSpPr>
          <p:spPr>
            <a:xfrm rot="18863452">
              <a:off x="460713" y="468397"/>
              <a:ext cx="21915" cy="32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8" name="Freeform 118"/>
            <p:cNvSpPr/>
            <p:nvPr/>
          </p:nvSpPr>
          <p:spPr>
            <a:xfrm rot="18863452">
              <a:off x="504967" y="458291"/>
              <a:ext cx="21916" cy="32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19" name="Freeform 119"/>
            <p:cNvSpPr/>
            <p:nvPr/>
          </p:nvSpPr>
          <p:spPr>
            <a:xfrm rot="18863452">
              <a:off x="480457" y="362397"/>
              <a:ext cx="21290" cy="378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71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0" name="Freeform 120"/>
            <p:cNvSpPr/>
            <p:nvPr/>
          </p:nvSpPr>
          <p:spPr>
            <a:xfrm rot="18863452">
              <a:off x="535253" y="319968"/>
              <a:ext cx="21916" cy="37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1" name="Freeform 121"/>
            <p:cNvSpPr/>
            <p:nvPr/>
          </p:nvSpPr>
          <p:spPr>
            <a:xfrm rot="18863452">
              <a:off x="538971" y="289579"/>
              <a:ext cx="21290" cy="378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2" name="Freeform 122"/>
            <p:cNvSpPr/>
            <p:nvPr/>
          </p:nvSpPr>
          <p:spPr>
            <a:xfrm rot="18863452">
              <a:off x="676871" y="357277"/>
              <a:ext cx="21288" cy="23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59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45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3" name="Freeform 123"/>
            <p:cNvSpPr/>
            <p:nvPr/>
          </p:nvSpPr>
          <p:spPr>
            <a:xfrm rot="18863452">
              <a:off x="609675" y="316553"/>
              <a:ext cx="21290" cy="32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4" name="Freeform 124"/>
            <p:cNvSpPr/>
            <p:nvPr/>
          </p:nvSpPr>
          <p:spPr>
            <a:xfrm rot="18863452">
              <a:off x="667780" y="306551"/>
              <a:ext cx="21290" cy="263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94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5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5" name="Freeform 125"/>
            <p:cNvSpPr/>
            <p:nvPr/>
          </p:nvSpPr>
          <p:spPr>
            <a:xfrm rot="18863452">
              <a:off x="658911" y="134943"/>
              <a:ext cx="21290" cy="37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8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6" name="Freeform 126"/>
            <p:cNvSpPr/>
            <p:nvPr/>
          </p:nvSpPr>
          <p:spPr>
            <a:xfrm rot="18863452">
              <a:off x="709350" y="116623"/>
              <a:ext cx="21916" cy="38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7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27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7" name="Freeform 127"/>
            <p:cNvSpPr/>
            <p:nvPr/>
          </p:nvSpPr>
          <p:spPr>
            <a:xfrm rot="18863452">
              <a:off x="568867" y="164006"/>
              <a:ext cx="17331" cy="17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8" name="Freeform 128"/>
            <p:cNvSpPr/>
            <p:nvPr/>
          </p:nvSpPr>
          <p:spPr>
            <a:xfrm rot="18863452">
              <a:off x="513018" y="256579"/>
              <a:ext cx="17331" cy="216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642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29" name="Freeform 129"/>
            <p:cNvSpPr/>
            <p:nvPr/>
          </p:nvSpPr>
          <p:spPr>
            <a:xfrm rot="18863452">
              <a:off x="479219" y="317864"/>
              <a:ext cx="17330" cy="29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0" name="Freeform 130"/>
            <p:cNvSpPr/>
            <p:nvPr/>
          </p:nvSpPr>
          <p:spPr>
            <a:xfrm rot="18863452">
              <a:off x="456309" y="342497"/>
              <a:ext cx="17331" cy="30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5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21600" y="17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1" name="Freeform 131"/>
            <p:cNvSpPr/>
            <p:nvPr/>
          </p:nvSpPr>
          <p:spPr>
            <a:xfrm rot="18863452">
              <a:off x="386260" y="416160"/>
              <a:ext cx="17330" cy="313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2" name="Freeform 132"/>
            <p:cNvSpPr/>
            <p:nvPr/>
          </p:nvSpPr>
          <p:spPr>
            <a:xfrm rot="18863452">
              <a:off x="305091" y="476844"/>
              <a:ext cx="17330" cy="31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6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26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3" name="Freeform 133"/>
            <p:cNvSpPr/>
            <p:nvPr/>
          </p:nvSpPr>
          <p:spPr>
            <a:xfrm rot="18863452">
              <a:off x="177046" y="446821"/>
              <a:ext cx="111328" cy="431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0685" extrusionOk="0">
                  <a:moveTo>
                    <a:pt x="296" y="0"/>
                  </a:moveTo>
                  <a:cubicBezTo>
                    <a:pt x="3896" y="3426"/>
                    <a:pt x="3896" y="3426"/>
                    <a:pt x="3896" y="3426"/>
                  </a:cubicBezTo>
                  <a:cubicBezTo>
                    <a:pt x="3896" y="3426"/>
                    <a:pt x="-154" y="19366"/>
                    <a:pt x="20996" y="20557"/>
                  </a:cubicBezTo>
                  <a:cubicBezTo>
                    <a:pt x="20996" y="20557"/>
                    <a:pt x="13346" y="21600"/>
                    <a:pt x="6596" y="17727"/>
                  </a:cubicBezTo>
                  <a:cubicBezTo>
                    <a:pt x="296" y="13854"/>
                    <a:pt x="-604" y="13407"/>
                    <a:pt x="29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4" name="Freeform 134"/>
            <p:cNvSpPr/>
            <p:nvPr/>
          </p:nvSpPr>
          <p:spPr>
            <a:xfrm rot="18863452">
              <a:off x="599049" y="14497"/>
              <a:ext cx="112403" cy="42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0679" extrusionOk="0">
                  <a:moveTo>
                    <a:pt x="20278" y="0"/>
                  </a:moveTo>
                  <a:cubicBezTo>
                    <a:pt x="16751" y="3300"/>
                    <a:pt x="16751" y="3300"/>
                    <a:pt x="16751" y="3300"/>
                  </a:cubicBezTo>
                  <a:cubicBezTo>
                    <a:pt x="16751" y="3300"/>
                    <a:pt x="20718" y="19500"/>
                    <a:pt x="0" y="20550"/>
                  </a:cubicBezTo>
                  <a:cubicBezTo>
                    <a:pt x="0" y="20550"/>
                    <a:pt x="7494" y="21600"/>
                    <a:pt x="14106" y="17700"/>
                  </a:cubicBezTo>
                  <a:cubicBezTo>
                    <a:pt x="20278" y="13800"/>
                    <a:pt x="21600" y="13500"/>
                    <a:pt x="202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5" name="Freeform 135"/>
            <p:cNvSpPr/>
            <p:nvPr/>
          </p:nvSpPr>
          <p:spPr>
            <a:xfrm rot="18863452">
              <a:off x="938588" y="121039"/>
              <a:ext cx="829959" cy="2425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1271"/>
                  </a:moveTo>
                  <a:cubicBezTo>
                    <a:pt x="18869" y="1795"/>
                    <a:pt x="14834" y="1740"/>
                    <a:pt x="10738" y="1713"/>
                  </a:cubicBezTo>
                  <a:cubicBezTo>
                    <a:pt x="6145" y="1713"/>
                    <a:pt x="2917" y="1768"/>
                    <a:pt x="1862" y="1271"/>
                  </a:cubicBezTo>
                  <a:cubicBezTo>
                    <a:pt x="807" y="746"/>
                    <a:pt x="0" y="0"/>
                    <a:pt x="0" y="0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124" y="20716"/>
                    <a:pt x="1862" y="21600"/>
                    <a:pt x="3910" y="21600"/>
                  </a:cubicBezTo>
                  <a:cubicBezTo>
                    <a:pt x="17628" y="21600"/>
                    <a:pt x="17628" y="21600"/>
                    <a:pt x="17628" y="21600"/>
                  </a:cubicBezTo>
                  <a:cubicBezTo>
                    <a:pt x="19738" y="21600"/>
                    <a:pt x="21414" y="20716"/>
                    <a:pt x="21600" y="19611"/>
                  </a:cubicBezTo>
                  <a:cubicBezTo>
                    <a:pt x="21600" y="19611"/>
                    <a:pt x="21600" y="19611"/>
                    <a:pt x="21600" y="19611"/>
                  </a:cubicBezTo>
                  <a:cubicBezTo>
                    <a:pt x="21600" y="19473"/>
                    <a:pt x="21600" y="19473"/>
                    <a:pt x="21600" y="19473"/>
                  </a:cubicBezTo>
                  <a:cubicBezTo>
                    <a:pt x="21600" y="16849"/>
                    <a:pt x="21600" y="16849"/>
                    <a:pt x="21600" y="168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0607" y="718"/>
                    <a:pt x="19738" y="1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04A7B"/>
                </a:gs>
                <a:gs pos="10000">
                  <a:srgbClr val="604A7B"/>
                </a:gs>
                <a:gs pos="23000">
                  <a:srgbClr val="523F69"/>
                </a:gs>
                <a:gs pos="29000">
                  <a:srgbClr val="B3A2C7"/>
                </a:gs>
                <a:gs pos="39000">
                  <a:srgbClr val="B3A2C7"/>
                </a:gs>
                <a:gs pos="45000">
                  <a:srgbClr val="705690"/>
                </a:gs>
                <a:gs pos="55000">
                  <a:srgbClr val="644D80"/>
                </a:gs>
                <a:gs pos="71000">
                  <a:srgbClr val="56426E"/>
                </a:gs>
                <a:gs pos="99000">
                  <a:schemeClr val="accent4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6" name="Freeform 136"/>
            <p:cNvSpPr/>
            <p:nvPr/>
          </p:nvSpPr>
          <p:spPr>
            <a:xfrm rot="18863452">
              <a:off x="45347" y="226516"/>
              <a:ext cx="834963" cy="47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7" y="21600"/>
                  </a:moveTo>
                  <a:cubicBezTo>
                    <a:pt x="4505" y="21600"/>
                    <a:pt x="4505" y="21600"/>
                    <a:pt x="4505" y="21600"/>
                  </a:cubicBezTo>
                  <a:cubicBezTo>
                    <a:pt x="1543" y="21600"/>
                    <a:pt x="0" y="16691"/>
                    <a:pt x="0" y="100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66" y="0"/>
                    <a:pt x="1666" y="0"/>
                    <a:pt x="1666" y="0"/>
                  </a:cubicBezTo>
                  <a:cubicBezTo>
                    <a:pt x="1666" y="10099"/>
                    <a:pt x="1666" y="10099"/>
                    <a:pt x="1666" y="10099"/>
                  </a:cubicBezTo>
                  <a:cubicBezTo>
                    <a:pt x="1666" y="14587"/>
                    <a:pt x="2901" y="19075"/>
                    <a:pt x="4505" y="19075"/>
                  </a:cubicBezTo>
                  <a:cubicBezTo>
                    <a:pt x="17157" y="19075"/>
                    <a:pt x="17157" y="19075"/>
                    <a:pt x="17157" y="19075"/>
                  </a:cubicBezTo>
                  <a:cubicBezTo>
                    <a:pt x="18699" y="19075"/>
                    <a:pt x="19934" y="14587"/>
                    <a:pt x="19934" y="10099"/>
                  </a:cubicBezTo>
                  <a:cubicBezTo>
                    <a:pt x="19934" y="0"/>
                    <a:pt x="19934" y="0"/>
                    <a:pt x="199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0099"/>
                    <a:pt x="21600" y="10099"/>
                    <a:pt x="21600" y="10099"/>
                  </a:cubicBezTo>
                  <a:cubicBezTo>
                    <a:pt x="21600" y="16691"/>
                    <a:pt x="19872" y="21600"/>
                    <a:pt x="17157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54E81"/>
                </a:gs>
                <a:gs pos="24000">
                  <a:srgbClr val="8469A5"/>
                </a:gs>
                <a:gs pos="29000">
                  <a:srgbClr val="B3A2C7"/>
                </a:gs>
                <a:gs pos="39000">
                  <a:srgbClr val="B3A2C7"/>
                </a:gs>
                <a:gs pos="58000">
                  <a:schemeClr val="accent4"/>
                </a:gs>
                <a:gs pos="72000">
                  <a:srgbClr val="604A7B"/>
                </a:gs>
                <a:gs pos="99000">
                  <a:srgbClr val="604A7B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7" name="Freeform 137"/>
            <p:cNvSpPr/>
            <p:nvPr/>
          </p:nvSpPr>
          <p:spPr>
            <a:xfrm rot="18863452">
              <a:off x="293488" y="584614"/>
              <a:ext cx="829955" cy="23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474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8189"/>
                    <a:pt x="21600" y="12789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38" name="Freeform 138"/>
            <p:cNvSpPr/>
            <p:nvPr/>
          </p:nvSpPr>
          <p:spPr>
            <a:xfrm rot="18863452">
              <a:off x="1626390" y="1892972"/>
              <a:ext cx="829956" cy="23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189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7905"/>
                    <a:pt x="21600" y="12505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980" name="Pencil"/>
          <p:cNvGrpSpPr/>
          <p:nvPr/>
        </p:nvGrpSpPr>
        <p:grpSpPr>
          <a:xfrm>
            <a:off x="4009577" y="2128231"/>
            <a:ext cx="877277" cy="2866430"/>
            <a:chOff x="0" y="-1"/>
            <a:chExt cx="1170496" cy="3824501"/>
          </a:xfrm>
        </p:grpSpPr>
        <p:sp>
          <p:nvSpPr>
            <p:cNvPr id="940" name="Rectangle 5"/>
            <p:cNvSpPr/>
            <p:nvPr/>
          </p:nvSpPr>
          <p:spPr>
            <a:xfrm rot="4706887">
              <a:off x="-82338" y="1816290"/>
              <a:ext cx="1397837" cy="17330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1" name="Rectangle 6"/>
            <p:cNvSpPr/>
            <p:nvPr/>
          </p:nvSpPr>
          <p:spPr>
            <a:xfrm rot="4706887">
              <a:off x="-322965" y="1865471"/>
              <a:ext cx="1397836" cy="17330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2" name="Freeform 7"/>
            <p:cNvSpPr/>
            <p:nvPr/>
          </p:nvSpPr>
          <p:spPr>
            <a:xfrm rot="4706887">
              <a:off x="52643" y="54511"/>
              <a:ext cx="310022" cy="243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extrusionOk="0">
                  <a:moveTo>
                    <a:pt x="19389" y="0"/>
                  </a:moveTo>
                  <a:cubicBezTo>
                    <a:pt x="16328" y="1819"/>
                    <a:pt x="0" y="6594"/>
                    <a:pt x="0" y="10914"/>
                  </a:cubicBezTo>
                  <a:cubicBezTo>
                    <a:pt x="0" y="15006"/>
                    <a:pt x="17178" y="20463"/>
                    <a:pt x="20239" y="21600"/>
                  </a:cubicBezTo>
                  <a:cubicBezTo>
                    <a:pt x="20750" y="17053"/>
                    <a:pt x="21600" y="5684"/>
                    <a:pt x="19389" y="0"/>
                  </a:cubicBezTo>
                  <a:close/>
                </a:path>
              </a:pathLst>
            </a:cu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3" name="Freeform 8"/>
            <p:cNvSpPr/>
            <p:nvPr/>
          </p:nvSpPr>
          <p:spPr>
            <a:xfrm rot="4706887">
              <a:off x="653573" y="3307814"/>
              <a:ext cx="475207" cy="47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74" y="21600"/>
                  </a:moveTo>
                  <a:cubicBezTo>
                    <a:pt x="18843" y="21600"/>
                    <a:pt x="21485" y="20783"/>
                    <a:pt x="21600" y="10275"/>
                  </a:cubicBezTo>
                  <a:cubicBezTo>
                    <a:pt x="21600" y="2569"/>
                    <a:pt x="18957" y="0"/>
                    <a:pt x="16889" y="0"/>
                  </a:cubicBezTo>
                  <a:cubicBezTo>
                    <a:pt x="15970" y="0"/>
                    <a:pt x="8617" y="0"/>
                    <a:pt x="7813" y="0"/>
                  </a:cubicBezTo>
                  <a:cubicBezTo>
                    <a:pt x="5745" y="0"/>
                    <a:pt x="115" y="4787"/>
                    <a:pt x="0" y="10742"/>
                  </a:cubicBezTo>
                  <a:cubicBezTo>
                    <a:pt x="0" y="16696"/>
                    <a:pt x="5630" y="21600"/>
                    <a:pt x="7698" y="21600"/>
                  </a:cubicBezTo>
                  <a:cubicBezTo>
                    <a:pt x="8617" y="21600"/>
                    <a:pt x="15855" y="21600"/>
                    <a:pt x="16774" y="2160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C3D69B"/>
                </a:gs>
                <a:gs pos="60000">
                  <a:schemeClr val="accent3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4" name="Freeform 9"/>
            <p:cNvSpPr/>
            <p:nvPr/>
          </p:nvSpPr>
          <p:spPr>
            <a:xfrm rot="4706887">
              <a:off x="868682" y="3520300"/>
              <a:ext cx="128152" cy="219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21600"/>
                  </a:moveTo>
                  <a:cubicBezTo>
                    <a:pt x="6353" y="21600"/>
                    <a:pt x="0" y="16074"/>
                    <a:pt x="0" y="11302"/>
                  </a:cubicBezTo>
                  <a:cubicBezTo>
                    <a:pt x="424" y="6279"/>
                    <a:pt x="3388" y="0"/>
                    <a:pt x="9318" y="0"/>
                  </a:cubicBezTo>
                  <a:cubicBezTo>
                    <a:pt x="14824" y="0"/>
                    <a:pt x="21600" y="5274"/>
                    <a:pt x="21600" y="10047"/>
                  </a:cubicBezTo>
                  <a:cubicBezTo>
                    <a:pt x="21600" y="15070"/>
                    <a:pt x="17365" y="21600"/>
                    <a:pt x="11859" y="2160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D1E0B3"/>
                </a:gs>
                <a:gs pos="60000">
                  <a:srgbClr val="CFDEA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5" name="Freeform 10"/>
            <p:cNvSpPr/>
            <p:nvPr/>
          </p:nvSpPr>
          <p:spPr>
            <a:xfrm rot="4706887">
              <a:off x="932448" y="3582306"/>
              <a:ext cx="89207" cy="90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5" h="19748" extrusionOk="0">
                  <a:moveTo>
                    <a:pt x="1073" y="4449"/>
                  </a:moveTo>
                  <a:cubicBezTo>
                    <a:pt x="604" y="6664"/>
                    <a:pt x="-1744" y="12202"/>
                    <a:pt x="2482" y="16633"/>
                  </a:cubicBezTo>
                  <a:cubicBezTo>
                    <a:pt x="5769" y="19956"/>
                    <a:pt x="11404" y="21064"/>
                    <a:pt x="14691" y="17741"/>
                  </a:cubicBezTo>
                  <a:cubicBezTo>
                    <a:pt x="19856" y="11649"/>
                    <a:pt x="13282" y="-536"/>
                    <a:pt x="7178" y="18"/>
                  </a:cubicBezTo>
                  <a:cubicBezTo>
                    <a:pt x="3891" y="18"/>
                    <a:pt x="1543" y="3341"/>
                    <a:pt x="1073" y="4449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E6EED6"/>
                </a:gs>
                <a:gs pos="67000">
                  <a:srgbClr val="D0DFB1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6" name="Freeform 11"/>
            <p:cNvSpPr/>
            <p:nvPr/>
          </p:nvSpPr>
          <p:spPr>
            <a:xfrm rot="4706887">
              <a:off x="-857011" y="1600567"/>
              <a:ext cx="2806310" cy="463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extrusionOk="0">
                  <a:moveTo>
                    <a:pt x="1785" y="21481"/>
                  </a:moveTo>
                  <a:cubicBezTo>
                    <a:pt x="1785" y="21481"/>
                    <a:pt x="79" y="16469"/>
                    <a:pt x="2" y="11337"/>
                  </a:cubicBezTo>
                  <a:cubicBezTo>
                    <a:pt x="-76" y="6206"/>
                    <a:pt x="1805" y="0"/>
                    <a:pt x="1805" y="0"/>
                  </a:cubicBezTo>
                  <a:cubicBezTo>
                    <a:pt x="21524" y="119"/>
                    <a:pt x="21524" y="119"/>
                    <a:pt x="21524" y="119"/>
                  </a:cubicBezTo>
                  <a:cubicBezTo>
                    <a:pt x="21505" y="21600"/>
                    <a:pt x="21505" y="21600"/>
                    <a:pt x="21505" y="21600"/>
                  </a:cubicBezTo>
                  <a:lnTo>
                    <a:pt x="1785" y="21481"/>
                  </a:lnTo>
                  <a:close/>
                </a:path>
              </a:pathLst>
            </a:custGeom>
            <a:solidFill>
              <a:srgbClr val="EEECE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7" name="Freeform 12"/>
            <p:cNvSpPr/>
            <p:nvPr/>
          </p:nvSpPr>
          <p:spPr>
            <a:xfrm rot="4706887">
              <a:off x="-851784" y="1752233"/>
              <a:ext cx="2764488" cy="182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extrusionOk="0">
                  <a:moveTo>
                    <a:pt x="21286" y="0"/>
                  </a:moveTo>
                  <a:cubicBezTo>
                    <a:pt x="21384" y="15515"/>
                    <a:pt x="21326" y="19470"/>
                    <a:pt x="20404" y="19166"/>
                  </a:cubicBezTo>
                  <a:cubicBezTo>
                    <a:pt x="19503" y="19166"/>
                    <a:pt x="0" y="20383"/>
                    <a:pt x="0" y="20383"/>
                  </a:cubicBezTo>
                  <a:cubicBezTo>
                    <a:pt x="21345" y="21600"/>
                    <a:pt x="21345" y="21600"/>
                    <a:pt x="21345" y="21600"/>
                  </a:cubicBezTo>
                  <a:cubicBezTo>
                    <a:pt x="21345" y="21600"/>
                    <a:pt x="21600" y="304"/>
                    <a:pt x="2128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3CDDD"/>
                </a:gs>
                <a:gs pos="100000">
                  <a:schemeClr val="accent5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8" name="Freeform 13"/>
            <p:cNvSpPr/>
            <p:nvPr/>
          </p:nvSpPr>
          <p:spPr>
            <a:xfrm rot="4706887">
              <a:off x="-778955" y="1866511"/>
              <a:ext cx="3017790" cy="146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27"/>
                  </a:moveTo>
                  <a:lnTo>
                    <a:pt x="1353" y="0"/>
                  </a:lnTo>
                  <a:lnTo>
                    <a:pt x="21600" y="315"/>
                  </a:lnTo>
                  <a:lnTo>
                    <a:pt x="21546" y="21600"/>
                  </a:lnTo>
                  <a:lnTo>
                    <a:pt x="0" y="211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1859C"/>
                </a:gs>
                <a:gs pos="100000">
                  <a:srgbClr val="EEECE1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49" name="Freeform 14"/>
            <p:cNvSpPr/>
            <p:nvPr/>
          </p:nvSpPr>
          <p:spPr>
            <a:xfrm rot="4706887">
              <a:off x="-674107" y="1740845"/>
              <a:ext cx="2746766" cy="15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0789" extrusionOk="0">
                  <a:moveTo>
                    <a:pt x="20702" y="0"/>
                  </a:moveTo>
                  <a:cubicBezTo>
                    <a:pt x="20702" y="0"/>
                    <a:pt x="21327" y="18116"/>
                    <a:pt x="20467" y="18465"/>
                  </a:cubicBezTo>
                  <a:cubicBezTo>
                    <a:pt x="19764" y="18813"/>
                    <a:pt x="0" y="18813"/>
                    <a:pt x="0" y="18813"/>
                  </a:cubicBezTo>
                  <a:cubicBezTo>
                    <a:pt x="0" y="18813"/>
                    <a:pt x="20487" y="21600"/>
                    <a:pt x="21034" y="20555"/>
                  </a:cubicBezTo>
                  <a:cubicBezTo>
                    <a:pt x="21600" y="19510"/>
                    <a:pt x="20702" y="0"/>
                    <a:pt x="207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3CDDD"/>
                </a:gs>
                <a:gs pos="100000">
                  <a:schemeClr val="accent5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0" name="Freeform 15"/>
            <p:cNvSpPr/>
            <p:nvPr/>
          </p:nvSpPr>
          <p:spPr>
            <a:xfrm rot="4706887">
              <a:off x="-1101706" y="1935150"/>
              <a:ext cx="3017791" cy="140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524" y="491"/>
                  </a:lnTo>
                  <a:lnTo>
                    <a:pt x="21600" y="21600"/>
                  </a:lnTo>
                  <a:lnTo>
                    <a:pt x="1483" y="21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802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1" name="Freeform 16"/>
            <p:cNvSpPr/>
            <p:nvPr/>
          </p:nvSpPr>
          <p:spPr>
            <a:xfrm rot="4706887">
              <a:off x="770085" y="2926987"/>
              <a:ext cx="86505" cy="47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15247" y="2802"/>
                    <a:pt x="14612" y="10742"/>
                  </a:cubicBezTo>
                  <a:cubicBezTo>
                    <a:pt x="13976" y="18798"/>
                    <a:pt x="0" y="21600"/>
                    <a:pt x="0" y="21600"/>
                  </a:cubicBezTo>
                  <a:cubicBezTo>
                    <a:pt x="0" y="21600"/>
                    <a:pt x="21600" y="19965"/>
                    <a:pt x="21600" y="10975"/>
                  </a:cubicBezTo>
                  <a:cubicBezTo>
                    <a:pt x="21600" y="198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59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2" name="Freeform 17"/>
            <p:cNvSpPr/>
            <p:nvPr/>
          </p:nvSpPr>
          <p:spPr>
            <a:xfrm rot="4706887">
              <a:off x="627248" y="3092813"/>
              <a:ext cx="439966" cy="47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4" y="10742"/>
                  </a:moveTo>
                  <a:cubicBezTo>
                    <a:pt x="3724" y="16463"/>
                    <a:pt x="2359" y="21133"/>
                    <a:pt x="0" y="21600"/>
                  </a:cubicBezTo>
                  <a:cubicBezTo>
                    <a:pt x="124" y="21600"/>
                    <a:pt x="372" y="21600"/>
                    <a:pt x="497" y="21600"/>
                  </a:cubicBezTo>
                  <a:cubicBezTo>
                    <a:pt x="1614" y="21600"/>
                    <a:pt x="16386" y="21600"/>
                    <a:pt x="17379" y="21600"/>
                  </a:cubicBezTo>
                  <a:cubicBezTo>
                    <a:pt x="19862" y="21600"/>
                    <a:pt x="21600" y="16813"/>
                    <a:pt x="21600" y="10858"/>
                  </a:cubicBezTo>
                  <a:cubicBezTo>
                    <a:pt x="21600" y="4904"/>
                    <a:pt x="19986" y="0"/>
                    <a:pt x="17503" y="0"/>
                  </a:cubicBezTo>
                  <a:cubicBezTo>
                    <a:pt x="16386" y="0"/>
                    <a:pt x="1738" y="0"/>
                    <a:pt x="621" y="0"/>
                  </a:cubicBezTo>
                  <a:cubicBezTo>
                    <a:pt x="372" y="0"/>
                    <a:pt x="248" y="0"/>
                    <a:pt x="0" y="0"/>
                  </a:cubicBezTo>
                  <a:cubicBezTo>
                    <a:pt x="2359" y="350"/>
                    <a:pt x="3724" y="5021"/>
                    <a:pt x="3724" y="10742"/>
                  </a:cubicBezTo>
                  <a:close/>
                </a:path>
              </a:pathLst>
            </a:custGeom>
            <a:solidFill>
              <a:srgbClr val="E6E7E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3" name="Freeform 18"/>
            <p:cNvSpPr/>
            <p:nvPr/>
          </p:nvSpPr>
          <p:spPr>
            <a:xfrm rot="4706887">
              <a:off x="630315" y="3098216"/>
              <a:ext cx="439965" cy="47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4" y="10800"/>
                  </a:moveTo>
                  <a:cubicBezTo>
                    <a:pt x="3724" y="16374"/>
                    <a:pt x="2234" y="21019"/>
                    <a:pt x="0" y="21484"/>
                  </a:cubicBezTo>
                  <a:cubicBezTo>
                    <a:pt x="124" y="21484"/>
                    <a:pt x="372" y="21484"/>
                    <a:pt x="497" y="21484"/>
                  </a:cubicBezTo>
                  <a:cubicBezTo>
                    <a:pt x="1614" y="21484"/>
                    <a:pt x="16262" y="21600"/>
                    <a:pt x="17379" y="21600"/>
                  </a:cubicBezTo>
                  <a:cubicBezTo>
                    <a:pt x="19862" y="21600"/>
                    <a:pt x="21476" y="16723"/>
                    <a:pt x="21600" y="10800"/>
                  </a:cubicBezTo>
                  <a:cubicBezTo>
                    <a:pt x="21600" y="4877"/>
                    <a:pt x="19986" y="0"/>
                    <a:pt x="17503" y="0"/>
                  </a:cubicBezTo>
                  <a:cubicBezTo>
                    <a:pt x="16386" y="0"/>
                    <a:pt x="1738" y="0"/>
                    <a:pt x="621" y="0"/>
                  </a:cubicBezTo>
                  <a:cubicBezTo>
                    <a:pt x="372" y="0"/>
                    <a:pt x="124" y="0"/>
                    <a:pt x="0" y="0"/>
                  </a:cubicBezTo>
                  <a:cubicBezTo>
                    <a:pt x="2359" y="348"/>
                    <a:pt x="3724" y="5110"/>
                    <a:pt x="3724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4000">
                  <a:srgbClr val="BFBFBF"/>
                </a:gs>
                <a:gs pos="44000">
                  <a:srgbClr val="FFFFFF"/>
                </a:gs>
                <a:gs pos="61000">
                  <a:srgbClr val="F2F2F2"/>
                </a:gs>
                <a:gs pos="69000">
                  <a:srgbClr val="BFBFBF"/>
                </a:gs>
                <a:gs pos="80000">
                  <a:srgbClr val="A6A6A6"/>
                </a:gs>
                <a:gs pos="84000">
                  <a:srgbClr val="D9D9D9"/>
                </a:gs>
                <a:gs pos="88000">
                  <a:srgbClr val="808080"/>
                </a:gs>
                <a:gs pos="100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4" name="Freeform 19"/>
            <p:cNvSpPr/>
            <p:nvPr/>
          </p:nvSpPr>
          <p:spPr>
            <a:xfrm rot="4706887">
              <a:off x="826550" y="3245040"/>
              <a:ext cx="103592" cy="473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58"/>
                  </a:moveTo>
                  <a:cubicBezTo>
                    <a:pt x="21600" y="5254"/>
                    <a:pt x="16332" y="701"/>
                    <a:pt x="6849" y="0"/>
                  </a:cubicBezTo>
                  <a:cubicBezTo>
                    <a:pt x="5268" y="0"/>
                    <a:pt x="4215" y="0"/>
                    <a:pt x="3688" y="0"/>
                  </a:cubicBezTo>
                  <a:cubicBezTo>
                    <a:pt x="2634" y="0"/>
                    <a:pt x="1054" y="0"/>
                    <a:pt x="0" y="0"/>
                  </a:cubicBezTo>
                  <a:cubicBezTo>
                    <a:pt x="10010" y="350"/>
                    <a:pt x="16332" y="5021"/>
                    <a:pt x="16332" y="10858"/>
                  </a:cubicBezTo>
                  <a:cubicBezTo>
                    <a:pt x="15805" y="16463"/>
                    <a:pt x="10010" y="21133"/>
                    <a:pt x="0" y="21600"/>
                  </a:cubicBezTo>
                  <a:cubicBezTo>
                    <a:pt x="527" y="21600"/>
                    <a:pt x="2107" y="21600"/>
                    <a:pt x="3161" y="21600"/>
                  </a:cubicBezTo>
                  <a:cubicBezTo>
                    <a:pt x="3688" y="21600"/>
                    <a:pt x="4741" y="21600"/>
                    <a:pt x="6322" y="21600"/>
                  </a:cubicBezTo>
                  <a:cubicBezTo>
                    <a:pt x="15805" y="21016"/>
                    <a:pt x="21600" y="16346"/>
                    <a:pt x="2160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6000">
                  <a:srgbClr val="D9D9D9"/>
                </a:gs>
                <a:gs pos="41000">
                  <a:srgbClr val="BFBFBF"/>
                </a:gs>
                <a:gs pos="51000">
                  <a:srgbClr val="A6A6A6"/>
                </a:gs>
                <a:gs pos="71250">
                  <a:srgbClr val="808080"/>
                </a:gs>
                <a:gs pos="84000">
                  <a:srgbClr val="A6A6A6"/>
                </a:gs>
                <a:gs pos="100000">
                  <a:srgbClr val="59595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5" name="Freeform 19"/>
            <p:cNvSpPr/>
            <p:nvPr/>
          </p:nvSpPr>
          <p:spPr>
            <a:xfrm rot="4706887">
              <a:off x="770885" y="2956709"/>
              <a:ext cx="103593" cy="4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58"/>
                  </a:moveTo>
                  <a:cubicBezTo>
                    <a:pt x="21600" y="5254"/>
                    <a:pt x="16332" y="701"/>
                    <a:pt x="6849" y="0"/>
                  </a:cubicBezTo>
                  <a:cubicBezTo>
                    <a:pt x="5268" y="0"/>
                    <a:pt x="4215" y="0"/>
                    <a:pt x="3688" y="0"/>
                  </a:cubicBezTo>
                  <a:cubicBezTo>
                    <a:pt x="2634" y="0"/>
                    <a:pt x="1054" y="0"/>
                    <a:pt x="0" y="0"/>
                  </a:cubicBezTo>
                  <a:cubicBezTo>
                    <a:pt x="10010" y="350"/>
                    <a:pt x="16332" y="5021"/>
                    <a:pt x="16332" y="10858"/>
                  </a:cubicBezTo>
                  <a:cubicBezTo>
                    <a:pt x="15805" y="16463"/>
                    <a:pt x="10010" y="21133"/>
                    <a:pt x="0" y="21600"/>
                  </a:cubicBezTo>
                  <a:cubicBezTo>
                    <a:pt x="527" y="21600"/>
                    <a:pt x="2107" y="21600"/>
                    <a:pt x="3161" y="21600"/>
                  </a:cubicBezTo>
                  <a:cubicBezTo>
                    <a:pt x="3688" y="21600"/>
                    <a:pt x="4741" y="21600"/>
                    <a:pt x="6322" y="21600"/>
                  </a:cubicBezTo>
                  <a:cubicBezTo>
                    <a:pt x="15805" y="21016"/>
                    <a:pt x="21600" y="16346"/>
                    <a:pt x="2160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6000">
                  <a:srgbClr val="D9D9D9"/>
                </a:gs>
                <a:gs pos="41000">
                  <a:srgbClr val="BFBFBF"/>
                </a:gs>
                <a:gs pos="51000">
                  <a:srgbClr val="A6A6A6"/>
                </a:gs>
                <a:gs pos="71250">
                  <a:srgbClr val="808080"/>
                </a:gs>
                <a:gs pos="84000">
                  <a:srgbClr val="A6A6A6"/>
                </a:gs>
                <a:gs pos="100000">
                  <a:srgbClr val="59595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6" name="Freeform 20"/>
            <p:cNvSpPr/>
            <p:nvPr/>
          </p:nvSpPr>
          <p:spPr>
            <a:xfrm rot="4706887">
              <a:off x="829852" y="3250153"/>
              <a:ext cx="99079" cy="4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extrusionOk="0">
                  <a:moveTo>
                    <a:pt x="21060" y="10858"/>
                  </a:moveTo>
                  <a:cubicBezTo>
                    <a:pt x="21600" y="5254"/>
                    <a:pt x="15660" y="701"/>
                    <a:pt x="5940" y="0"/>
                  </a:cubicBezTo>
                  <a:cubicBezTo>
                    <a:pt x="4320" y="0"/>
                    <a:pt x="3240" y="0"/>
                    <a:pt x="2700" y="0"/>
                  </a:cubicBezTo>
                  <a:cubicBezTo>
                    <a:pt x="2160" y="0"/>
                    <a:pt x="1080" y="0"/>
                    <a:pt x="0" y="0"/>
                  </a:cubicBezTo>
                  <a:cubicBezTo>
                    <a:pt x="10260" y="350"/>
                    <a:pt x="16200" y="5021"/>
                    <a:pt x="16200" y="10858"/>
                  </a:cubicBezTo>
                  <a:cubicBezTo>
                    <a:pt x="16200" y="16463"/>
                    <a:pt x="10260" y="21133"/>
                    <a:pt x="0" y="21600"/>
                  </a:cubicBezTo>
                  <a:cubicBezTo>
                    <a:pt x="540" y="21600"/>
                    <a:pt x="1620" y="21600"/>
                    <a:pt x="2160" y="21600"/>
                  </a:cubicBezTo>
                  <a:cubicBezTo>
                    <a:pt x="3240" y="21600"/>
                    <a:pt x="4320" y="21600"/>
                    <a:pt x="5400" y="21600"/>
                  </a:cubicBezTo>
                  <a:cubicBezTo>
                    <a:pt x="15120" y="21016"/>
                    <a:pt x="21060" y="16463"/>
                    <a:pt x="2106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44000">
                  <a:srgbClr val="FFFFFF"/>
                </a:gs>
                <a:gs pos="81000">
                  <a:srgbClr val="808080"/>
                </a:gs>
                <a:gs pos="100000">
                  <a:srgbClr val="BFBFB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7" name="Freeform 22"/>
            <p:cNvSpPr/>
            <p:nvPr/>
          </p:nvSpPr>
          <p:spPr>
            <a:xfrm rot="4706887">
              <a:off x="768957" y="2961901"/>
              <a:ext cx="108701" cy="474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600" extrusionOk="0">
                  <a:moveTo>
                    <a:pt x="21109" y="10858"/>
                  </a:moveTo>
                  <a:cubicBezTo>
                    <a:pt x="21600" y="5254"/>
                    <a:pt x="16200" y="701"/>
                    <a:pt x="7364" y="0"/>
                  </a:cubicBezTo>
                  <a:cubicBezTo>
                    <a:pt x="6382" y="0"/>
                    <a:pt x="982" y="0"/>
                    <a:pt x="0" y="0"/>
                  </a:cubicBezTo>
                  <a:cubicBezTo>
                    <a:pt x="9327" y="467"/>
                    <a:pt x="15709" y="5137"/>
                    <a:pt x="15218" y="10858"/>
                  </a:cubicBezTo>
                  <a:cubicBezTo>
                    <a:pt x="15218" y="16463"/>
                    <a:pt x="9818" y="21133"/>
                    <a:pt x="491" y="21600"/>
                  </a:cubicBezTo>
                  <a:cubicBezTo>
                    <a:pt x="1473" y="21600"/>
                    <a:pt x="5891" y="21600"/>
                    <a:pt x="6873" y="21600"/>
                  </a:cubicBezTo>
                  <a:cubicBezTo>
                    <a:pt x="16200" y="21016"/>
                    <a:pt x="21109" y="16463"/>
                    <a:pt x="21109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3000">
                  <a:srgbClr val="F2F2F2"/>
                </a:gs>
                <a:gs pos="61000">
                  <a:srgbClr val="BFBFBF"/>
                </a:gs>
                <a:gs pos="79000">
                  <a:srgbClr val="808080"/>
                </a:gs>
                <a:gs pos="100000">
                  <a:srgbClr val="D9D9D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8" name="Freeform 23"/>
            <p:cNvSpPr/>
            <p:nvPr/>
          </p:nvSpPr>
          <p:spPr>
            <a:xfrm rot="4706887">
              <a:off x="54011" y="295131"/>
              <a:ext cx="444511" cy="47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extrusionOk="0">
                  <a:moveTo>
                    <a:pt x="0" y="5752"/>
                  </a:moveTo>
                  <a:cubicBezTo>
                    <a:pt x="17029" y="0"/>
                    <a:pt x="17029" y="0"/>
                    <a:pt x="17029" y="0"/>
                  </a:cubicBezTo>
                  <a:cubicBezTo>
                    <a:pt x="17029" y="0"/>
                    <a:pt x="21600" y="3170"/>
                    <a:pt x="17143" y="6809"/>
                  </a:cubicBezTo>
                  <a:cubicBezTo>
                    <a:pt x="17143" y="6809"/>
                    <a:pt x="20114" y="7630"/>
                    <a:pt x="20114" y="10917"/>
                  </a:cubicBezTo>
                  <a:cubicBezTo>
                    <a:pt x="20114" y="14204"/>
                    <a:pt x="17029" y="15143"/>
                    <a:pt x="17029" y="15143"/>
                  </a:cubicBezTo>
                  <a:cubicBezTo>
                    <a:pt x="17029" y="15143"/>
                    <a:pt x="21257" y="18430"/>
                    <a:pt x="17829" y="21600"/>
                  </a:cubicBezTo>
                  <a:cubicBezTo>
                    <a:pt x="0" y="16083"/>
                    <a:pt x="0" y="16083"/>
                    <a:pt x="0" y="16083"/>
                  </a:cubicBezTo>
                  <a:cubicBezTo>
                    <a:pt x="0" y="16083"/>
                    <a:pt x="1714" y="9861"/>
                    <a:pt x="0" y="5752"/>
                  </a:cubicBezTo>
                  <a:close/>
                </a:path>
              </a:pathLst>
            </a:custGeom>
            <a:solidFill>
              <a:srgbClr val="D4712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59" name="Freeform 24"/>
            <p:cNvSpPr/>
            <p:nvPr/>
          </p:nvSpPr>
          <p:spPr>
            <a:xfrm rot="4706887">
              <a:off x="51681" y="291446"/>
              <a:ext cx="447666" cy="47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2" h="21600" extrusionOk="0">
                  <a:moveTo>
                    <a:pt x="0" y="5048"/>
                  </a:moveTo>
                  <a:cubicBezTo>
                    <a:pt x="17053" y="0"/>
                    <a:pt x="17053" y="0"/>
                    <a:pt x="17053" y="0"/>
                  </a:cubicBezTo>
                  <a:cubicBezTo>
                    <a:pt x="17053" y="0"/>
                    <a:pt x="21600" y="3170"/>
                    <a:pt x="17166" y="6809"/>
                  </a:cubicBezTo>
                  <a:cubicBezTo>
                    <a:pt x="17166" y="6809"/>
                    <a:pt x="20122" y="7630"/>
                    <a:pt x="20122" y="10917"/>
                  </a:cubicBezTo>
                  <a:cubicBezTo>
                    <a:pt x="20122" y="14204"/>
                    <a:pt x="17053" y="15143"/>
                    <a:pt x="17053" y="15143"/>
                  </a:cubicBezTo>
                  <a:cubicBezTo>
                    <a:pt x="17053" y="15143"/>
                    <a:pt x="21259" y="18430"/>
                    <a:pt x="17848" y="21600"/>
                  </a:cubicBezTo>
                  <a:cubicBezTo>
                    <a:pt x="227" y="16083"/>
                    <a:pt x="227" y="16083"/>
                    <a:pt x="227" y="16083"/>
                  </a:cubicBezTo>
                  <a:cubicBezTo>
                    <a:pt x="227" y="16083"/>
                    <a:pt x="1705" y="9157"/>
                    <a:pt x="0" y="5048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F2DCDB"/>
                </a:gs>
                <a:gs pos="69000">
                  <a:schemeClr val="accent2"/>
                </a:gs>
                <a:gs pos="89000">
                  <a:srgbClr val="D58C8A"/>
                </a:gs>
              </a:gsLst>
              <a:lin ang="6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0" name="Freeform 25"/>
            <p:cNvSpPr/>
            <p:nvPr/>
          </p:nvSpPr>
          <p:spPr>
            <a:xfrm rot="4706887">
              <a:off x="181302" y="391063"/>
              <a:ext cx="440081" cy="212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1" h="21600" extrusionOk="0">
                  <a:moveTo>
                    <a:pt x="19781" y="20039"/>
                  </a:moveTo>
                  <a:cubicBezTo>
                    <a:pt x="18985" y="16135"/>
                    <a:pt x="17166" y="15094"/>
                    <a:pt x="17166" y="15094"/>
                  </a:cubicBezTo>
                  <a:cubicBezTo>
                    <a:pt x="21600" y="7027"/>
                    <a:pt x="17053" y="0"/>
                    <a:pt x="17053" y="0"/>
                  </a:cubicBezTo>
                  <a:cubicBezTo>
                    <a:pt x="0" y="11190"/>
                    <a:pt x="0" y="11190"/>
                    <a:pt x="0" y="11190"/>
                  </a:cubicBezTo>
                  <a:cubicBezTo>
                    <a:pt x="455" y="13533"/>
                    <a:pt x="909" y="19258"/>
                    <a:pt x="1023" y="21600"/>
                  </a:cubicBezTo>
                  <a:lnTo>
                    <a:pt x="19781" y="200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DCDB"/>
                </a:gs>
                <a:gs pos="47000">
                  <a:schemeClr val="accent2"/>
                </a:gs>
                <a:gs pos="58999">
                  <a:srgbClr val="DA9896"/>
                </a:gs>
              </a:gsLst>
              <a:lin ang="4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1" name="Freeform 26"/>
            <p:cNvSpPr/>
            <p:nvPr/>
          </p:nvSpPr>
          <p:spPr>
            <a:xfrm rot="4706887">
              <a:off x="123344" y="436256"/>
              <a:ext cx="429289" cy="174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127" y="12706"/>
                    <a:pt x="254" y="16518"/>
                    <a:pt x="254" y="18424"/>
                  </a:cubicBezTo>
                  <a:cubicBezTo>
                    <a:pt x="21473" y="21600"/>
                    <a:pt x="21473" y="21600"/>
                    <a:pt x="21473" y="21600"/>
                  </a:cubicBezTo>
                  <a:cubicBezTo>
                    <a:pt x="21473" y="20647"/>
                    <a:pt x="21600" y="19694"/>
                    <a:pt x="21600" y="18741"/>
                  </a:cubicBezTo>
                  <a:cubicBezTo>
                    <a:pt x="21600" y="9847"/>
                    <a:pt x="18296" y="7624"/>
                    <a:pt x="18296" y="7624"/>
                  </a:cubicBezTo>
                  <a:cubicBezTo>
                    <a:pt x="19186" y="5718"/>
                    <a:pt x="20202" y="2224"/>
                    <a:pt x="20456" y="0"/>
                  </a:cubicBezTo>
                  <a:lnTo>
                    <a:pt x="0" y="108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F2DCDB"/>
                </a:gs>
                <a:gs pos="57000">
                  <a:srgbClr val="DA9896"/>
                </a:gs>
              </a:gsLst>
              <a:lin ang="4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2" name="Freeform 27"/>
            <p:cNvSpPr/>
            <p:nvPr/>
          </p:nvSpPr>
          <p:spPr>
            <a:xfrm rot="4706887">
              <a:off x="76340" y="146924"/>
              <a:ext cx="291943" cy="6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15451" extrusionOk="0">
                  <a:moveTo>
                    <a:pt x="16431" y="1722"/>
                  </a:moveTo>
                  <a:cubicBezTo>
                    <a:pt x="20123" y="413"/>
                    <a:pt x="21231" y="-2860"/>
                    <a:pt x="21231" y="5649"/>
                  </a:cubicBezTo>
                  <a:cubicBezTo>
                    <a:pt x="21415" y="12849"/>
                    <a:pt x="21600" y="11540"/>
                    <a:pt x="18277" y="12849"/>
                  </a:cubicBezTo>
                  <a:cubicBezTo>
                    <a:pt x="16062" y="13504"/>
                    <a:pt x="0" y="18740"/>
                    <a:pt x="0" y="12195"/>
                  </a:cubicBezTo>
                  <a:cubicBezTo>
                    <a:pt x="0" y="8922"/>
                    <a:pt x="14585" y="3031"/>
                    <a:pt x="16431" y="1722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404040"/>
                </a:gs>
                <a:gs pos="89000">
                  <a:srgbClr val="A6A6A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3" name="Freeform 28"/>
            <p:cNvSpPr/>
            <p:nvPr/>
          </p:nvSpPr>
          <p:spPr>
            <a:xfrm rot="4706887">
              <a:off x="652985" y="3575690"/>
              <a:ext cx="227964" cy="17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2" h="20420" extrusionOk="0">
                  <a:moveTo>
                    <a:pt x="4732" y="2267"/>
                  </a:moveTo>
                  <a:cubicBezTo>
                    <a:pt x="4291" y="746"/>
                    <a:pt x="3409" y="-775"/>
                    <a:pt x="3189" y="442"/>
                  </a:cubicBezTo>
                  <a:cubicBezTo>
                    <a:pt x="2748" y="1963"/>
                    <a:pt x="2748" y="5310"/>
                    <a:pt x="2528" y="7743"/>
                  </a:cubicBezTo>
                  <a:cubicBezTo>
                    <a:pt x="2307" y="10177"/>
                    <a:pt x="544" y="14132"/>
                    <a:pt x="103" y="16566"/>
                  </a:cubicBezTo>
                  <a:cubicBezTo>
                    <a:pt x="-558" y="19608"/>
                    <a:pt x="2087" y="20217"/>
                    <a:pt x="4071" y="20217"/>
                  </a:cubicBezTo>
                  <a:cubicBezTo>
                    <a:pt x="7156" y="20521"/>
                    <a:pt x="15973" y="20825"/>
                    <a:pt x="17515" y="18391"/>
                  </a:cubicBezTo>
                  <a:cubicBezTo>
                    <a:pt x="18397" y="16870"/>
                    <a:pt x="21042" y="10786"/>
                    <a:pt x="19279" y="10481"/>
                  </a:cubicBezTo>
                  <a:cubicBezTo>
                    <a:pt x="17736" y="10481"/>
                    <a:pt x="15091" y="17174"/>
                    <a:pt x="8479" y="17174"/>
                  </a:cubicBezTo>
                  <a:cubicBezTo>
                    <a:pt x="5173" y="17174"/>
                    <a:pt x="5173" y="14436"/>
                    <a:pt x="4511" y="12611"/>
                  </a:cubicBezTo>
                  <a:cubicBezTo>
                    <a:pt x="3189" y="9569"/>
                    <a:pt x="5173" y="4093"/>
                    <a:pt x="4732" y="226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D69B"/>
                </a:gs>
                <a:gs pos="60000">
                  <a:srgbClr val="93B54B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4" name="Freeform 29"/>
            <p:cNvSpPr/>
            <p:nvPr/>
          </p:nvSpPr>
          <p:spPr>
            <a:xfrm rot="4706887">
              <a:off x="-500495" y="1861105"/>
              <a:ext cx="2480876" cy="73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extrusionOk="0">
                  <a:moveTo>
                    <a:pt x="0" y="0"/>
                  </a:moveTo>
                  <a:cubicBezTo>
                    <a:pt x="0" y="0"/>
                    <a:pt x="19603" y="0"/>
                    <a:pt x="19994" y="0"/>
                  </a:cubicBezTo>
                  <a:cubicBezTo>
                    <a:pt x="20211" y="0"/>
                    <a:pt x="20732" y="745"/>
                    <a:pt x="20927" y="745"/>
                  </a:cubicBezTo>
                  <a:cubicBezTo>
                    <a:pt x="21122" y="745"/>
                    <a:pt x="21600" y="20855"/>
                    <a:pt x="21057" y="21600"/>
                  </a:cubicBezTo>
                  <a:cubicBezTo>
                    <a:pt x="20775" y="21600"/>
                    <a:pt x="282" y="20110"/>
                    <a:pt x="282" y="20110"/>
                  </a:cubicBezTo>
                  <a:cubicBezTo>
                    <a:pt x="282" y="20110"/>
                    <a:pt x="282" y="14897"/>
                    <a:pt x="261" y="10428"/>
                  </a:cubicBezTo>
                  <a:cubicBezTo>
                    <a:pt x="239" y="5214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859C"/>
                </a:gs>
                <a:gs pos="100000">
                  <a:schemeClr val="accent5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5" name="Freeform 30"/>
            <p:cNvSpPr/>
            <p:nvPr/>
          </p:nvSpPr>
          <p:spPr>
            <a:xfrm rot="4706887">
              <a:off x="-854302" y="1920803"/>
              <a:ext cx="2478743" cy="9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0" y="21032"/>
                  </a:moveTo>
                  <a:cubicBezTo>
                    <a:pt x="0" y="21032"/>
                    <a:pt x="19538" y="21600"/>
                    <a:pt x="19928" y="21600"/>
                  </a:cubicBezTo>
                  <a:cubicBezTo>
                    <a:pt x="20146" y="21600"/>
                    <a:pt x="20667" y="21600"/>
                    <a:pt x="20862" y="21600"/>
                  </a:cubicBezTo>
                  <a:cubicBezTo>
                    <a:pt x="21036" y="21600"/>
                    <a:pt x="21600" y="0"/>
                    <a:pt x="21057" y="0"/>
                  </a:cubicBezTo>
                  <a:cubicBezTo>
                    <a:pt x="20797" y="0"/>
                    <a:pt x="87" y="0"/>
                    <a:pt x="87" y="0"/>
                  </a:cubicBezTo>
                  <a:cubicBezTo>
                    <a:pt x="65" y="0"/>
                    <a:pt x="239" y="5684"/>
                    <a:pt x="174" y="13642"/>
                  </a:cubicBezTo>
                  <a:cubicBezTo>
                    <a:pt x="152" y="17621"/>
                    <a:pt x="0" y="21032"/>
                    <a:pt x="0" y="210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DC7A6"/>
                </a:gs>
                <a:gs pos="100000">
                  <a:srgbClr val="ECEA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6" name="Freeform 31"/>
            <p:cNvSpPr/>
            <p:nvPr/>
          </p:nvSpPr>
          <p:spPr>
            <a:xfrm rot="4706887">
              <a:off x="933093" y="3427498"/>
              <a:ext cx="17332" cy="179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69" h="21600" extrusionOk="0">
                  <a:moveTo>
                    <a:pt x="0" y="0"/>
                  </a:moveTo>
                  <a:cubicBezTo>
                    <a:pt x="0" y="0"/>
                    <a:pt x="21600" y="8640"/>
                    <a:pt x="14400" y="21600"/>
                  </a:cubicBezTo>
                  <a:cubicBezTo>
                    <a:pt x="14400" y="21600"/>
                    <a:pt x="16800" y="1110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7" name="Freeform 32"/>
            <p:cNvSpPr/>
            <p:nvPr/>
          </p:nvSpPr>
          <p:spPr>
            <a:xfrm rot="4706887">
              <a:off x="876202" y="3143531"/>
              <a:ext cx="19389" cy="17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3" h="21600" extrusionOk="0">
                  <a:moveTo>
                    <a:pt x="0" y="0"/>
                  </a:moveTo>
                  <a:cubicBezTo>
                    <a:pt x="0" y="0"/>
                    <a:pt x="21600" y="8640"/>
                    <a:pt x="15120" y="21600"/>
                  </a:cubicBezTo>
                  <a:cubicBezTo>
                    <a:pt x="15120" y="21600"/>
                    <a:pt x="15120" y="1080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8" name="Oval 33"/>
            <p:cNvSpPr/>
            <p:nvPr/>
          </p:nvSpPr>
          <p:spPr>
            <a:xfrm rot="4706887">
              <a:off x="655879" y="3381709"/>
              <a:ext cx="43797" cy="28845"/>
            </a:xfrm>
            <a:prstGeom prst="ellipse">
              <a:avLst/>
            </a:pr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69" name="Oval 34"/>
            <p:cNvSpPr/>
            <p:nvPr/>
          </p:nvSpPr>
          <p:spPr>
            <a:xfrm rot="4706887">
              <a:off x="1024232" y="3304294"/>
              <a:ext cx="42731" cy="23507"/>
            </a:xfrm>
            <a:prstGeom prst="ellipse">
              <a:avLst/>
            </a:pr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0" name="Freeform 35"/>
            <p:cNvSpPr/>
            <p:nvPr/>
          </p:nvSpPr>
          <p:spPr>
            <a:xfrm rot="4706887">
              <a:off x="-184468" y="1905621"/>
              <a:ext cx="1678161" cy="24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0988" extrusionOk="0">
                  <a:moveTo>
                    <a:pt x="10800" y="16"/>
                  </a:moveTo>
                  <a:cubicBezTo>
                    <a:pt x="4865" y="-306"/>
                    <a:pt x="33" y="4207"/>
                    <a:pt x="0" y="10010"/>
                  </a:cubicBezTo>
                  <a:cubicBezTo>
                    <a:pt x="-32" y="15813"/>
                    <a:pt x="4768" y="20649"/>
                    <a:pt x="10736" y="20972"/>
                  </a:cubicBezTo>
                  <a:cubicBezTo>
                    <a:pt x="16671" y="21294"/>
                    <a:pt x="21536" y="16781"/>
                    <a:pt x="21536" y="10978"/>
                  </a:cubicBezTo>
                  <a:cubicBezTo>
                    <a:pt x="21568" y="5175"/>
                    <a:pt x="16768" y="339"/>
                    <a:pt x="10800" y="16"/>
                  </a:cubicBezTo>
                  <a:close/>
                </a:path>
              </a:pathLst>
            </a:custGeom>
            <a:solidFill>
              <a:srgbClr val="FFFFFF">
                <a:alpha val="4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1" name="Freeform 36"/>
            <p:cNvSpPr/>
            <p:nvPr/>
          </p:nvSpPr>
          <p:spPr>
            <a:xfrm rot="4706887">
              <a:off x="852138" y="3362272"/>
              <a:ext cx="44859" cy="36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00" y="20057"/>
                    <a:pt x="0" y="16971"/>
                    <a:pt x="0" y="10800"/>
                  </a:cubicBezTo>
                  <a:cubicBezTo>
                    <a:pt x="0" y="4629"/>
                    <a:pt x="4800" y="0"/>
                    <a:pt x="10800" y="0"/>
                  </a:cubicBezTo>
                  <a:cubicBezTo>
                    <a:pt x="16800" y="0"/>
                    <a:pt x="21600" y="4629"/>
                    <a:pt x="21600" y="10800"/>
                  </a:cubicBezTo>
                  <a:cubicBezTo>
                    <a:pt x="21600" y="16971"/>
                    <a:pt x="16800" y="21600"/>
                    <a:pt x="10800" y="21600"/>
                  </a:cubicBezTo>
                  <a:close/>
                </a:path>
              </a:pathLst>
            </a:cu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2" name="Freeform 37"/>
            <p:cNvSpPr/>
            <p:nvPr/>
          </p:nvSpPr>
          <p:spPr>
            <a:xfrm rot="4706887">
              <a:off x="826753" y="3204237"/>
              <a:ext cx="86506" cy="47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3" name="Freeform 38"/>
            <p:cNvSpPr/>
            <p:nvPr/>
          </p:nvSpPr>
          <p:spPr>
            <a:xfrm rot="4706887">
              <a:off x="828034" y="3202668"/>
              <a:ext cx="83303" cy="47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709" y="584"/>
                    <a:pt x="3927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327" y="5021"/>
                    <a:pt x="18327" y="10742"/>
                  </a:cubicBezTo>
                  <a:cubicBezTo>
                    <a:pt x="18327" y="16463"/>
                    <a:pt x="11782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4" name="Freeform 39"/>
            <p:cNvSpPr/>
            <p:nvPr/>
          </p:nvSpPr>
          <p:spPr>
            <a:xfrm rot="4706887">
              <a:off x="820550" y="3166050"/>
              <a:ext cx="83302" cy="47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327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5" name="Freeform 40"/>
            <p:cNvSpPr/>
            <p:nvPr/>
          </p:nvSpPr>
          <p:spPr>
            <a:xfrm rot="4706887">
              <a:off x="819570" y="3163326"/>
              <a:ext cx="84149" cy="4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extrusionOk="0">
                  <a:moveTo>
                    <a:pt x="20965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1906" y="21600"/>
                    <a:pt x="3812" y="21600"/>
                  </a:cubicBezTo>
                  <a:cubicBezTo>
                    <a:pt x="15247" y="21016"/>
                    <a:pt x="20965" y="16346"/>
                    <a:pt x="20965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6" name="Freeform 41"/>
            <p:cNvSpPr/>
            <p:nvPr/>
          </p:nvSpPr>
          <p:spPr>
            <a:xfrm rot="4706887">
              <a:off x="799165" y="3061426"/>
              <a:ext cx="83302" cy="47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982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1309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7" name="Freeform 42"/>
            <p:cNvSpPr/>
            <p:nvPr/>
          </p:nvSpPr>
          <p:spPr>
            <a:xfrm rot="4706887">
              <a:off x="797883" y="3060381"/>
              <a:ext cx="85438" cy="47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8" name="Freeform 43"/>
            <p:cNvSpPr/>
            <p:nvPr/>
          </p:nvSpPr>
          <p:spPr>
            <a:xfrm rot="4706887">
              <a:off x="789757" y="3023240"/>
              <a:ext cx="86507" cy="4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979" name="Freeform 44"/>
            <p:cNvSpPr/>
            <p:nvPr/>
          </p:nvSpPr>
          <p:spPr>
            <a:xfrm rot="4706887">
              <a:off x="790612" y="3022194"/>
              <a:ext cx="84370" cy="47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327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022" name="clock"/>
          <p:cNvGrpSpPr/>
          <p:nvPr/>
        </p:nvGrpSpPr>
        <p:grpSpPr>
          <a:xfrm>
            <a:off x="6391895" y="1956086"/>
            <a:ext cx="2212790" cy="2212852"/>
            <a:chOff x="-2" y="-2"/>
            <a:chExt cx="2952388" cy="2952471"/>
          </a:xfrm>
        </p:grpSpPr>
        <p:grpSp>
          <p:nvGrpSpPr>
            <p:cNvPr id="1012" name="clock_main"/>
            <p:cNvGrpSpPr/>
            <p:nvPr/>
          </p:nvGrpSpPr>
          <p:grpSpPr>
            <a:xfrm>
              <a:off x="-3" y="-3"/>
              <a:ext cx="2952389" cy="2952472"/>
              <a:chOff x="-1" y="-1"/>
              <a:chExt cx="2952388" cy="2952471"/>
            </a:xfrm>
          </p:grpSpPr>
          <p:sp>
            <p:nvSpPr>
              <p:cNvPr id="981" name="Oval 5"/>
              <p:cNvSpPr/>
              <p:nvPr/>
            </p:nvSpPr>
            <p:spPr>
              <a:xfrm rot="579749">
                <a:off x="196622" y="196613"/>
                <a:ext cx="2559141" cy="2559243"/>
              </a:xfrm>
              <a:prstGeom prst="ellipse">
                <a:avLst/>
              </a:prstGeom>
              <a:solidFill>
                <a:srgbClr val="5657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2" name="Oval 6"/>
              <p:cNvSpPr/>
              <p:nvPr/>
            </p:nvSpPr>
            <p:spPr>
              <a:xfrm rot="579749">
                <a:off x="246440" y="244616"/>
                <a:ext cx="2461765" cy="2460157"/>
              </a:xfrm>
              <a:prstGeom prst="ellipse">
                <a:avLst/>
              </a:prstGeom>
              <a:solidFill>
                <a:srgbClr val="BEC0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3" name="Oval 7"/>
              <p:cNvSpPr/>
              <p:nvPr/>
            </p:nvSpPr>
            <p:spPr>
              <a:xfrm rot="579749">
                <a:off x="293999" y="295702"/>
                <a:ext cx="2364387" cy="236106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4" name="Freeform 8"/>
              <p:cNvSpPr/>
              <p:nvPr/>
            </p:nvSpPr>
            <p:spPr>
              <a:xfrm rot="579749">
                <a:off x="320653" y="1533297"/>
                <a:ext cx="2123508" cy="997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5720"/>
                    </a:moveTo>
                    <a:cubicBezTo>
                      <a:pt x="5880" y="15720"/>
                      <a:pt x="1688" y="9222"/>
                      <a:pt x="0" y="0"/>
                    </a:cubicBezTo>
                    <a:cubicBezTo>
                      <a:pt x="349" y="12069"/>
                      <a:pt x="5065" y="21600"/>
                      <a:pt x="10800" y="21600"/>
                    </a:cubicBezTo>
                    <a:cubicBezTo>
                      <a:pt x="16535" y="21600"/>
                      <a:pt x="21251" y="12069"/>
                      <a:pt x="21600" y="0"/>
                    </a:cubicBezTo>
                    <a:cubicBezTo>
                      <a:pt x="19912" y="9222"/>
                      <a:pt x="15720" y="15720"/>
                      <a:pt x="10800" y="157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7A7A7"/>
                  </a:gs>
                  <a:gs pos="75000">
                    <a:srgbClr val="A6A6A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5" name="Freeform 9"/>
              <p:cNvSpPr/>
              <p:nvPr/>
            </p:nvSpPr>
            <p:spPr>
              <a:xfrm rot="579749">
                <a:off x="437217" y="420705"/>
                <a:ext cx="2123506" cy="1853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5720" y="21600"/>
                      <a:pt x="19912" y="18100"/>
                      <a:pt x="21600" y="13133"/>
                    </a:cubicBezTo>
                    <a:cubicBezTo>
                      <a:pt x="21600" y="12900"/>
                      <a:pt x="21600" y="12633"/>
                      <a:pt x="21600" y="12367"/>
                    </a:cubicBezTo>
                    <a:cubicBezTo>
                      <a:pt x="21600" y="5533"/>
                      <a:pt x="16768" y="0"/>
                      <a:pt x="10800" y="0"/>
                    </a:cubicBezTo>
                    <a:cubicBezTo>
                      <a:pt x="4832" y="0"/>
                      <a:pt x="0" y="5533"/>
                      <a:pt x="0" y="12367"/>
                    </a:cubicBezTo>
                    <a:cubicBezTo>
                      <a:pt x="0" y="12633"/>
                      <a:pt x="0" y="12900"/>
                      <a:pt x="0" y="13133"/>
                    </a:cubicBezTo>
                    <a:cubicBezTo>
                      <a:pt x="1688" y="18100"/>
                      <a:pt x="5880" y="21600"/>
                      <a:pt x="10800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99000">
                    <a:srgbClr val="A6A6A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6" name="Freeform 10"/>
              <p:cNvSpPr/>
              <p:nvPr/>
            </p:nvSpPr>
            <p:spPr>
              <a:xfrm rot="579749">
                <a:off x="408602" y="408470"/>
                <a:ext cx="2135465" cy="2133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64"/>
                      <a:pt x="4835" y="0"/>
                      <a:pt x="10800" y="0"/>
                    </a:cubicBezTo>
                    <a:cubicBezTo>
                      <a:pt x="16765" y="0"/>
                      <a:pt x="21600" y="4864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lose/>
                    <a:moveTo>
                      <a:pt x="10800" y="87"/>
                    </a:moveTo>
                    <a:cubicBezTo>
                      <a:pt x="4893" y="87"/>
                      <a:pt x="87" y="4893"/>
                      <a:pt x="87" y="10800"/>
                    </a:cubicBezTo>
                    <a:cubicBezTo>
                      <a:pt x="87" y="16707"/>
                      <a:pt x="4893" y="21513"/>
                      <a:pt x="10800" y="21513"/>
                    </a:cubicBezTo>
                    <a:cubicBezTo>
                      <a:pt x="16707" y="21513"/>
                      <a:pt x="21513" y="16707"/>
                      <a:pt x="21513" y="10800"/>
                    </a:cubicBezTo>
                    <a:cubicBezTo>
                      <a:pt x="21513" y="4893"/>
                      <a:pt x="16707" y="87"/>
                      <a:pt x="10800" y="87"/>
                    </a:cubicBezTo>
                    <a:close/>
                  </a:path>
                </a:pathLst>
              </a:custGeom>
              <a:solidFill>
                <a:srgbClr val="3D3D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7" name="Freeform 12"/>
              <p:cNvSpPr/>
              <p:nvPr/>
            </p:nvSpPr>
            <p:spPr>
              <a:xfrm rot="579749">
                <a:off x="1527480" y="571773"/>
                <a:ext cx="49551" cy="152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52" y="2912"/>
                    </a:moveTo>
                    <a:lnTo>
                      <a:pt x="12662" y="2912"/>
                    </a:lnTo>
                    <a:lnTo>
                      <a:pt x="1490" y="4854"/>
                    </a:lnTo>
                    <a:lnTo>
                      <a:pt x="0" y="2427"/>
                    </a:lnTo>
                    <a:lnTo>
                      <a:pt x="14152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4152" y="21600"/>
                    </a:lnTo>
                    <a:lnTo>
                      <a:pt x="14152" y="2912"/>
                    </a:ln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8" name="Freeform 13"/>
              <p:cNvSpPr/>
              <p:nvPr/>
            </p:nvSpPr>
            <p:spPr>
              <a:xfrm rot="579749">
                <a:off x="1631843" y="590172"/>
                <a:ext cx="97385" cy="155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19600"/>
                      <a:pt x="0" y="19600"/>
                      <a:pt x="0" y="19600"/>
                    </a:cubicBezTo>
                    <a:cubicBezTo>
                      <a:pt x="3176" y="17600"/>
                      <a:pt x="3176" y="17600"/>
                      <a:pt x="3176" y="17600"/>
                    </a:cubicBezTo>
                    <a:cubicBezTo>
                      <a:pt x="12071" y="12400"/>
                      <a:pt x="15882" y="9600"/>
                      <a:pt x="15882" y="6400"/>
                    </a:cubicBezTo>
                    <a:cubicBezTo>
                      <a:pt x="15882" y="4400"/>
                      <a:pt x="14612" y="2400"/>
                      <a:pt x="9529" y="2400"/>
                    </a:cubicBezTo>
                    <a:cubicBezTo>
                      <a:pt x="6353" y="2400"/>
                      <a:pt x="3812" y="3200"/>
                      <a:pt x="1906" y="4000"/>
                    </a:cubicBezTo>
                    <a:cubicBezTo>
                      <a:pt x="635" y="2000"/>
                      <a:pt x="635" y="2000"/>
                      <a:pt x="635" y="2000"/>
                    </a:cubicBezTo>
                    <a:cubicBezTo>
                      <a:pt x="3176" y="800"/>
                      <a:pt x="6353" y="0"/>
                      <a:pt x="10165" y="0"/>
                    </a:cubicBezTo>
                    <a:cubicBezTo>
                      <a:pt x="17153" y="0"/>
                      <a:pt x="20329" y="3200"/>
                      <a:pt x="20329" y="6000"/>
                    </a:cubicBezTo>
                    <a:cubicBezTo>
                      <a:pt x="20329" y="10000"/>
                      <a:pt x="15882" y="13200"/>
                      <a:pt x="8894" y="17600"/>
                    </a:cubicBezTo>
                    <a:cubicBezTo>
                      <a:pt x="6353" y="19200"/>
                      <a:pt x="6353" y="19200"/>
                      <a:pt x="6353" y="19200"/>
                    </a:cubicBezTo>
                    <a:cubicBezTo>
                      <a:pt x="6353" y="19200"/>
                      <a:pt x="6353" y="19200"/>
                      <a:pt x="6353" y="19200"/>
                    </a:cubicBezTo>
                    <a:cubicBezTo>
                      <a:pt x="21600" y="19200"/>
                      <a:pt x="21600" y="19200"/>
                      <a:pt x="21600" y="192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89" name="Freeform 14"/>
              <p:cNvSpPr/>
              <p:nvPr/>
            </p:nvSpPr>
            <p:spPr>
              <a:xfrm rot="579749">
                <a:off x="1279637" y="2220641"/>
                <a:ext cx="105927" cy="157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97" y="2356"/>
                    </a:moveTo>
                    <a:cubicBezTo>
                      <a:pt x="17514" y="2356"/>
                      <a:pt x="16346" y="2356"/>
                      <a:pt x="15178" y="2749"/>
                    </a:cubicBezTo>
                    <a:cubicBezTo>
                      <a:pt x="8757" y="3535"/>
                      <a:pt x="5254" y="6676"/>
                      <a:pt x="4670" y="9818"/>
                    </a:cubicBezTo>
                    <a:cubicBezTo>
                      <a:pt x="4670" y="9818"/>
                      <a:pt x="4670" y="9818"/>
                      <a:pt x="4670" y="9818"/>
                    </a:cubicBezTo>
                    <a:cubicBezTo>
                      <a:pt x="5838" y="8640"/>
                      <a:pt x="8757" y="7462"/>
                      <a:pt x="12259" y="7462"/>
                    </a:cubicBezTo>
                    <a:cubicBezTo>
                      <a:pt x="17514" y="7462"/>
                      <a:pt x="21600" y="10211"/>
                      <a:pt x="21600" y="14138"/>
                    </a:cubicBezTo>
                    <a:cubicBezTo>
                      <a:pt x="21600" y="18065"/>
                      <a:pt x="17514" y="21600"/>
                      <a:pt x="11092" y="21600"/>
                    </a:cubicBezTo>
                    <a:cubicBezTo>
                      <a:pt x="4670" y="21600"/>
                      <a:pt x="0" y="18065"/>
                      <a:pt x="0" y="12960"/>
                    </a:cubicBezTo>
                    <a:cubicBezTo>
                      <a:pt x="0" y="8640"/>
                      <a:pt x="2335" y="5498"/>
                      <a:pt x="5254" y="3535"/>
                    </a:cubicBezTo>
                    <a:cubicBezTo>
                      <a:pt x="8173" y="1571"/>
                      <a:pt x="11092" y="785"/>
                      <a:pt x="15178" y="393"/>
                    </a:cubicBezTo>
                    <a:cubicBezTo>
                      <a:pt x="16346" y="393"/>
                      <a:pt x="17514" y="0"/>
                      <a:pt x="18097" y="0"/>
                    </a:cubicBezTo>
                    <a:lnTo>
                      <a:pt x="18097" y="2356"/>
                    </a:lnTo>
                    <a:close/>
                    <a:moveTo>
                      <a:pt x="16930" y="14531"/>
                    </a:moveTo>
                    <a:cubicBezTo>
                      <a:pt x="16930" y="11389"/>
                      <a:pt x="14595" y="9818"/>
                      <a:pt x="10508" y="9818"/>
                    </a:cubicBezTo>
                    <a:cubicBezTo>
                      <a:pt x="8173" y="9818"/>
                      <a:pt x="5838" y="10604"/>
                      <a:pt x="4670" y="12175"/>
                    </a:cubicBezTo>
                    <a:cubicBezTo>
                      <a:pt x="4670" y="12567"/>
                      <a:pt x="4086" y="12960"/>
                      <a:pt x="4086" y="13353"/>
                    </a:cubicBezTo>
                    <a:cubicBezTo>
                      <a:pt x="4086" y="16887"/>
                      <a:pt x="7005" y="19636"/>
                      <a:pt x="11092" y="19636"/>
                    </a:cubicBezTo>
                    <a:cubicBezTo>
                      <a:pt x="14595" y="19636"/>
                      <a:pt x="16930" y="17280"/>
                      <a:pt x="16930" y="14531"/>
                    </a:cubicBez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0" name="Freeform 15"/>
              <p:cNvSpPr/>
              <p:nvPr/>
            </p:nvSpPr>
            <p:spPr>
              <a:xfrm rot="579749">
                <a:off x="2272904" y="1517013"/>
                <a:ext cx="93969" cy="155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9" y="18000"/>
                    </a:moveTo>
                    <a:cubicBezTo>
                      <a:pt x="2618" y="18800"/>
                      <a:pt x="5236" y="19600"/>
                      <a:pt x="8509" y="19600"/>
                    </a:cubicBezTo>
                    <a:cubicBezTo>
                      <a:pt x="14400" y="19600"/>
                      <a:pt x="16364" y="17200"/>
                      <a:pt x="16364" y="15200"/>
                    </a:cubicBezTo>
                    <a:cubicBezTo>
                      <a:pt x="16364" y="12400"/>
                      <a:pt x="12436" y="11200"/>
                      <a:pt x="7855" y="11200"/>
                    </a:cubicBezTo>
                    <a:cubicBezTo>
                      <a:pt x="5236" y="11200"/>
                      <a:pt x="5236" y="11200"/>
                      <a:pt x="5236" y="11200"/>
                    </a:cubicBezTo>
                    <a:cubicBezTo>
                      <a:pt x="5236" y="8800"/>
                      <a:pt x="5236" y="8800"/>
                      <a:pt x="5236" y="8800"/>
                    </a:cubicBezTo>
                    <a:cubicBezTo>
                      <a:pt x="7855" y="8800"/>
                      <a:pt x="7855" y="8800"/>
                      <a:pt x="7855" y="8800"/>
                    </a:cubicBezTo>
                    <a:cubicBezTo>
                      <a:pt x="11127" y="8800"/>
                      <a:pt x="15055" y="8000"/>
                      <a:pt x="15055" y="5200"/>
                    </a:cubicBezTo>
                    <a:cubicBezTo>
                      <a:pt x="15055" y="3600"/>
                      <a:pt x="13745" y="2400"/>
                      <a:pt x="9164" y="2400"/>
                    </a:cubicBezTo>
                    <a:cubicBezTo>
                      <a:pt x="6545" y="2400"/>
                      <a:pt x="3927" y="2800"/>
                      <a:pt x="2618" y="3600"/>
                    </a:cubicBezTo>
                    <a:cubicBezTo>
                      <a:pt x="1309" y="1600"/>
                      <a:pt x="1309" y="1600"/>
                      <a:pt x="1309" y="1600"/>
                    </a:cubicBezTo>
                    <a:cubicBezTo>
                      <a:pt x="3273" y="800"/>
                      <a:pt x="6545" y="0"/>
                      <a:pt x="10473" y="0"/>
                    </a:cubicBezTo>
                    <a:cubicBezTo>
                      <a:pt x="17018" y="0"/>
                      <a:pt x="20291" y="2400"/>
                      <a:pt x="20291" y="4800"/>
                    </a:cubicBezTo>
                    <a:cubicBezTo>
                      <a:pt x="20291" y="7200"/>
                      <a:pt x="17673" y="9200"/>
                      <a:pt x="13745" y="10000"/>
                    </a:cubicBezTo>
                    <a:cubicBezTo>
                      <a:pt x="13745" y="10000"/>
                      <a:pt x="13745" y="10000"/>
                      <a:pt x="13745" y="10000"/>
                    </a:cubicBezTo>
                    <a:cubicBezTo>
                      <a:pt x="17673" y="10400"/>
                      <a:pt x="21600" y="12400"/>
                      <a:pt x="21600" y="15600"/>
                    </a:cubicBezTo>
                    <a:cubicBezTo>
                      <a:pt x="21600" y="18800"/>
                      <a:pt x="17018" y="21600"/>
                      <a:pt x="8509" y="21600"/>
                    </a:cubicBezTo>
                    <a:cubicBezTo>
                      <a:pt x="5236" y="21600"/>
                      <a:pt x="1309" y="21200"/>
                      <a:pt x="0" y="20400"/>
                    </a:cubicBezTo>
                    <a:lnTo>
                      <a:pt x="1309" y="18000"/>
                    </a:ln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1" name="Freeform 16"/>
              <p:cNvSpPr/>
              <p:nvPr/>
            </p:nvSpPr>
            <p:spPr>
              <a:xfrm rot="579749">
                <a:off x="588736" y="1230704"/>
                <a:ext cx="99094" cy="155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69" y="19200"/>
                    </a:moveTo>
                    <a:cubicBezTo>
                      <a:pt x="3703" y="19600"/>
                      <a:pt x="4937" y="19200"/>
                      <a:pt x="6171" y="19200"/>
                    </a:cubicBezTo>
                    <a:cubicBezTo>
                      <a:pt x="8640" y="19200"/>
                      <a:pt x="11109" y="18400"/>
                      <a:pt x="12960" y="17200"/>
                    </a:cubicBezTo>
                    <a:cubicBezTo>
                      <a:pt x="15429" y="16000"/>
                      <a:pt x="16663" y="14000"/>
                      <a:pt x="17280" y="11600"/>
                    </a:cubicBezTo>
                    <a:cubicBezTo>
                      <a:pt x="17280" y="11600"/>
                      <a:pt x="17280" y="11600"/>
                      <a:pt x="17280" y="11600"/>
                    </a:cubicBezTo>
                    <a:cubicBezTo>
                      <a:pt x="15429" y="13200"/>
                      <a:pt x="12960" y="14000"/>
                      <a:pt x="9257" y="14000"/>
                    </a:cubicBezTo>
                    <a:cubicBezTo>
                      <a:pt x="3703" y="14000"/>
                      <a:pt x="0" y="11200"/>
                      <a:pt x="0" y="7600"/>
                    </a:cubicBezTo>
                    <a:cubicBezTo>
                      <a:pt x="0" y="3600"/>
                      <a:pt x="4320" y="0"/>
                      <a:pt x="11109" y="0"/>
                    </a:cubicBezTo>
                    <a:cubicBezTo>
                      <a:pt x="17897" y="0"/>
                      <a:pt x="21600" y="3200"/>
                      <a:pt x="21600" y="8800"/>
                    </a:cubicBezTo>
                    <a:cubicBezTo>
                      <a:pt x="21600" y="13600"/>
                      <a:pt x="19131" y="16800"/>
                      <a:pt x="16046" y="18800"/>
                    </a:cubicBezTo>
                    <a:cubicBezTo>
                      <a:pt x="13577" y="20400"/>
                      <a:pt x="10491" y="21200"/>
                      <a:pt x="6789" y="21600"/>
                    </a:cubicBezTo>
                    <a:cubicBezTo>
                      <a:pt x="4937" y="21600"/>
                      <a:pt x="3703" y="21600"/>
                      <a:pt x="2469" y="21600"/>
                    </a:cubicBezTo>
                    <a:lnTo>
                      <a:pt x="2469" y="19200"/>
                    </a:lnTo>
                    <a:close/>
                    <a:moveTo>
                      <a:pt x="4320" y="7200"/>
                    </a:moveTo>
                    <a:cubicBezTo>
                      <a:pt x="4320" y="10000"/>
                      <a:pt x="6789" y="11600"/>
                      <a:pt x="10491" y="11600"/>
                    </a:cubicBezTo>
                    <a:cubicBezTo>
                      <a:pt x="13577" y="11600"/>
                      <a:pt x="16046" y="10800"/>
                      <a:pt x="16663" y="9600"/>
                    </a:cubicBezTo>
                    <a:cubicBezTo>
                      <a:pt x="17280" y="9200"/>
                      <a:pt x="17280" y="8800"/>
                      <a:pt x="17280" y="8400"/>
                    </a:cubicBezTo>
                    <a:cubicBezTo>
                      <a:pt x="17280" y="4800"/>
                      <a:pt x="15429" y="2000"/>
                      <a:pt x="10491" y="2000"/>
                    </a:cubicBezTo>
                    <a:cubicBezTo>
                      <a:pt x="6789" y="2000"/>
                      <a:pt x="4320" y="4400"/>
                      <a:pt x="4320" y="7200"/>
                    </a:cubicBezTo>
                    <a:close/>
                  </a:path>
                </a:pathLst>
              </a:custGeom>
              <a:solidFill>
                <a:srgbClr val="EA1C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2" name="Freeform 23"/>
              <p:cNvSpPr/>
              <p:nvPr/>
            </p:nvSpPr>
            <p:spPr>
              <a:xfrm rot="579749">
                <a:off x="1801921" y="648389"/>
                <a:ext cx="39302" cy="92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91" y="21600"/>
                    </a:moveTo>
                    <a:lnTo>
                      <a:pt x="0" y="20800"/>
                    </a:lnTo>
                    <a:lnTo>
                      <a:pt x="12209" y="0"/>
                    </a:lnTo>
                    <a:lnTo>
                      <a:pt x="21600" y="1600"/>
                    </a:lnTo>
                    <a:lnTo>
                      <a:pt x="9391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3" name="Freeform 24"/>
              <p:cNvSpPr/>
              <p:nvPr/>
            </p:nvSpPr>
            <p:spPr>
              <a:xfrm rot="579749">
                <a:off x="1984769" y="769602"/>
                <a:ext cx="59800" cy="85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54" y="21600"/>
                    </a:moveTo>
                    <a:lnTo>
                      <a:pt x="0" y="19872"/>
                    </a:lnTo>
                    <a:lnTo>
                      <a:pt x="15429" y="0"/>
                    </a:lnTo>
                    <a:lnTo>
                      <a:pt x="21600" y="2160"/>
                    </a:lnTo>
                    <a:lnTo>
                      <a:pt x="555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4" name="Freeform 25"/>
              <p:cNvSpPr/>
              <p:nvPr/>
            </p:nvSpPr>
            <p:spPr>
              <a:xfrm rot="579749">
                <a:off x="2131828" y="939569"/>
                <a:ext cx="73469" cy="75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14" y="21600"/>
                    </a:moveTo>
                    <a:lnTo>
                      <a:pt x="0" y="18164"/>
                    </a:lnTo>
                    <a:lnTo>
                      <a:pt x="18586" y="0"/>
                    </a:lnTo>
                    <a:lnTo>
                      <a:pt x="21600" y="3436"/>
                    </a:lnTo>
                    <a:lnTo>
                      <a:pt x="301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5" name="Freeform 26"/>
              <p:cNvSpPr/>
              <p:nvPr/>
            </p:nvSpPr>
            <p:spPr>
              <a:xfrm rot="579749">
                <a:off x="2231574" y="1146638"/>
                <a:ext cx="88847" cy="58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7" y="21600"/>
                    </a:moveTo>
                    <a:lnTo>
                      <a:pt x="0" y="15882"/>
                    </a:lnTo>
                    <a:lnTo>
                      <a:pt x="19523" y="0"/>
                    </a:lnTo>
                    <a:lnTo>
                      <a:pt x="21600" y="5718"/>
                    </a:lnTo>
                    <a:lnTo>
                      <a:pt x="2077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6" name="Freeform 27"/>
              <p:cNvSpPr/>
              <p:nvPr/>
            </p:nvSpPr>
            <p:spPr>
              <a:xfrm rot="579749">
                <a:off x="2281062" y="1375300"/>
                <a:ext cx="92260" cy="37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00" y="21600"/>
                    </a:moveTo>
                    <a:lnTo>
                      <a:pt x="0" y="13745"/>
                    </a:lnTo>
                    <a:lnTo>
                      <a:pt x="20000" y="0"/>
                    </a:lnTo>
                    <a:lnTo>
                      <a:pt x="21600" y="9818"/>
                    </a:lnTo>
                    <a:lnTo>
                      <a:pt x="80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7" name="Freeform 28"/>
              <p:cNvSpPr/>
              <p:nvPr/>
            </p:nvSpPr>
            <p:spPr>
              <a:xfrm rot="579749">
                <a:off x="2205813" y="1816263"/>
                <a:ext cx="88845" cy="39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69" y="21600"/>
                    </a:moveTo>
                    <a:lnTo>
                      <a:pt x="0" y="7513"/>
                    </a:lnTo>
                    <a:lnTo>
                      <a:pt x="831" y="0"/>
                    </a:lnTo>
                    <a:lnTo>
                      <a:pt x="21600" y="12209"/>
                    </a:lnTo>
                    <a:lnTo>
                      <a:pt x="20769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8" name="Freeform 29"/>
              <p:cNvSpPr/>
              <p:nvPr/>
            </p:nvSpPr>
            <p:spPr>
              <a:xfrm rot="579749">
                <a:off x="2086934" y="1995177"/>
                <a:ext cx="85428" cy="5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0" y="21600"/>
                    </a:moveTo>
                    <a:lnTo>
                      <a:pt x="0" y="5554"/>
                    </a:lnTo>
                    <a:lnTo>
                      <a:pt x="2160" y="0"/>
                    </a:lnTo>
                    <a:lnTo>
                      <a:pt x="21600" y="16663"/>
                    </a:lnTo>
                    <a:lnTo>
                      <a:pt x="1944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999" name="Freeform 30"/>
              <p:cNvSpPr/>
              <p:nvPr/>
            </p:nvSpPr>
            <p:spPr>
              <a:xfrm rot="579749">
                <a:off x="1924137" y="2138278"/>
                <a:ext cx="75179" cy="76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64" y="21600"/>
                    </a:moveTo>
                    <a:lnTo>
                      <a:pt x="0" y="3360"/>
                    </a:lnTo>
                    <a:lnTo>
                      <a:pt x="3927" y="0"/>
                    </a:lnTo>
                    <a:lnTo>
                      <a:pt x="21600" y="18240"/>
                    </a:lnTo>
                    <a:lnTo>
                      <a:pt x="1816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0" name="Freeform 31"/>
              <p:cNvSpPr/>
              <p:nvPr/>
            </p:nvSpPr>
            <p:spPr>
              <a:xfrm rot="579749">
                <a:off x="1731653" y="2234116"/>
                <a:ext cx="58092" cy="88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18" y="21600"/>
                    </a:moveTo>
                    <a:lnTo>
                      <a:pt x="0" y="2077"/>
                    </a:lnTo>
                    <a:lnTo>
                      <a:pt x="5718" y="0"/>
                    </a:lnTo>
                    <a:lnTo>
                      <a:pt x="21600" y="19523"/>
                    </a:lnTo>
                    <a:lnTo>
                      <a:pt x="16518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1" name="Freeform 32"/>
              <p:cNvSpPr/>
              <p:nvPr/>
            </p:nvSpPr>
            <p:spPr>
              <a:xfrm rot="579749">
                <a:off x="1520706" y="2281372"/>
                <a:ext cx="37592" cy="8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745" y="21600"/>
                    </a:moveTo>
                    <a:lnTo>
                      <a:pt x="0" y="831"/>
                    </a:lnTo>
                    <a:lnTo>
                      <a:pt x="9818" y="0"/>
                    </a:lnTo>
                    <a:lnTo>
                      <a:pt x="21600" y="20769"/>
                    </a:lnTo>
                    <a:lnTo>
                      <a:pt x="13745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2" name="Freeform 33"/>
              <p:cNvSpPr/>
              <p:nvPr/>
            </p:nvSpPr>
            <p:spPr>
              <a:xfrm rot="579749">
                <a:off x="1079461" y="2194576"/>
                <a:ext cx="42718" cy="92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21600"/>
                    </a:moveTo>
                    <a:lnTo>
                      <a:pt x="0" y="20000"/>
                    </a:lnTo>
                    <a:lnTo>
                      <a:pt x="14688" y="0"/>
                    </a:lnTo>
                    <a:lnTo>
                      <a:pt x="21600" y="1600"/>
                    </a:lnTo>
                    <a:lnTo>
                      <a:pt x="864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3" name="Freeform 34"/>
              <p:cNvSpPr/>
              <p:nvPr/>
            </p:nvSpPr>
            <p:spPr>
              <a:xfrm rot="579749">
                <a:off x="882600" y="2072638"/>
                <a:ext cx="63218" cy="85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54" y="21600"/>
                    </a:moveTo>
                    <a:lnTo>
                      <a:pt x="0" y="19440"/>
                    </a:lnTo>
                    <a:lnTo>
                      <a:pt x="16930" y="0"/>
                    </a:lnTo>
                    <a:lnTo>
                      <a:pt x="21600" y="2160"/>
                    </a:lnTo>
                    <a:lnTo>
                      <a:pt x="525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4" name="Freeform 35"/>
              <p:cNvSpPr/>
              <p:nvPr/>
            </p:nvSpPr>
            <p:spPr>
              <a:xfrm rot="579749">
                <a:off x="725955" y="1911845"/>
                <a:ext cx="76888" cy="7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60" y="21600"/>
                    </a:moveTo>
                    <a:lnTo>
                      <a:pt x="0" y="18439"/>
                    </a:lnTo>
                    <a:lnTo>
                      <a:pt x="18720" y="0"/>
                    </a:lnTo>
                    <a:lnTo>
                      <a:pt x="21600" y="3161"/>
                    </a:lnTo>
                    <a:lnTo>
                      <a:pt x="336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5" name="Freeform 36"/>
              <p:cNvSpPr/>
              <p:nvPr/>
            </p:nvSpPr>
            <p:spPr>
              <a:xfrm rot="579749">
                <a:off x="623663" y="1716690"/>
                <a:ext cx="87135" cy="54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4" y="21600"/>
                    </a:moveTo>
                    <a:lnTo>
                      <a:pt x="0" y="16200"/>
                    </a:lnTo>
                    <a:lnTo>
                      <a:pt x="19906" y="0"/>
                    </a:lnTo>
                    <a:lnTo>
                      <a:pt x="21600" y="6075"/>
                    </a:lnTo>
                    <a:lnTo>
                      <a:pt x="1694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6" name="Freeform 37"/>
              <p:cNvSpPr/>
              <p:nvPr/>
            </p:nvSpPr>
            <p:spPr>
              <a:xfrm rot="579749">
                <a:off x="578214" y="1504613"/>
                <a:ext cx="90553" cy="35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3" y="21600"/>
                    </a:moveTo>
                    <a:lnTo>
                      <a:pt x="0" y="11314"/>
                    </a:lnTo>
                    <a:lnTo>
                      <a:pt x="21192" y="0"/>
                    </a:lnTo>
                    <a:lnTo>
                      <a:pt x="21600" y="10286"/>
                    </a:lnTo>
                    <a:lnTo>
                      <a:pt x="1223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7" name="Freeform 38"/>
              <p:cNvSpPr/>
              <p:nvPr/>
            </p:nvSpPr>
            <p:spPr>
              <a:xfrm rot="579749">
                <a:off x="673265" y="1065058"/>
                <a:ext cx="90556" cy="42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77" y="21600"/>
                    </a:moveTo>
                    <a:lnTo>
                      <a:pt x="0" y="6912"/>
                    </a:lnTo>
                    <a:lnTo>
                      <a:pt x="1223" y="0"/>
                    </a:lnTo>
                    <a:lnTo>
                      <a:pt x="21600" y="13824"/>
                    </a:lnTo>
                    <a:lnTo>
                      <a:pt x="20377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8" name="Freeform 39"/>
              <p:cNvSpPr/>
              <p:nvPr/>
            </p:nvSpPr>
            <p:spPr>
              <a:xfrm rot="579749">
                <a:off x="805406" y="868760"/>
                <a:ext cx="83718" cy="63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96" y="21600"/>
                    </a:moveTo>
                    <a:lnTo>
                      <a:pt x="0" y="4670"/>
                    </a:lnTo>
                    <a:lnTo>
                      <a:pt x="2204" y="0"/>
                    </a:lnTo>
                    <a:lnTo>
                      <a:pt x="21600" y="16930"/>
                    </a:lnTo>
                    <a:lnTo>
                      <a:pt x="19396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09" name="Freeform 40"/>
              <p:cNvSpPr/>
              <p:nvPr/>
            </p:nvSpPr>
            <p:spPr>
              <a:xfrm rot="579749">
                <a:off x="984196" y="716326"/>
                <a:ext cx="71761" cy="78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6" y="21600"/>
                    </a:moveTo>
                    <a:lnTo>
                      <a:pt x="0" y="2817"/>
                    </a:lnTo>
                    <a:lnTo>
                      <a:pt x="3600" y="0"/>
                    </a:lnTo>
                    <a:lnTo>
                      <a:pt x="21600" y="18783"/>
                    </a:lnTo>
                    <a:lnTo>
                      <a:pt x="17486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10" name="Freeform 41"/>
              <p:cNvSpPr/>
              <p:nvPr/>
            </p:nvSpPr>
            <p:spPr>
              <a:xfrm rot="579749">
                <a:off x="1197670" y="617837"/>
                <a:ext cx="54676" cy="87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50" y="21600"/>
                    </a:moveTo>
                    <a:lnTo>
                      <a:pt x="0" y="2118"/>
                    </a:lnTo>
                    <a:lnTo>
                      <a:pt x="5400" y="0"/>
                    </a:lnTo>
                    <a:lnTo>
                      <a:pt x="21600" y="19482"/>
                    </a:lnTo>
                    <a:lnTo>
                      <a:pt x="1485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11" name="Freeform 42"/>
              <p:cNvSpPr/>
              <p:nvPr/>
            </p:nvSpPr>
            <p:spPr>
              <a:xfrm rot="579749">
                <a:off x="1431221" y="575884"/>
                <a:ext cx="30764" cy="92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00" y="21600"/>
                    </a:moveTo>
                    <a:lnTo>
                      <a:pt x="0" y="800"/>
                    </a:lnTo>
                    <a:lnTo>
                      <a:pt x="12000" y="0"/>
                    </a:lnTo>
                    <a:lnTo>
                      <a:pt x="21600" y="20800"/>
                    </a:lnTo>
                    <a:lnTo>
                      <a:pt x="12000" y="21600"/>
                    </a:lnTo>
                    <a:close/>
                  </a:path>
                </a:pathLst>
              </a:custGeom>
              <a:solidFill>
                <a:srgbClr val="5859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</p:grpSp>
        <p:sp>
          <p:nvSpPr>
            <p:cNvPr id="1013" name="Freeform 11"/>
            <p:cNvSpPr/>
            <p:nvPr/>
          </p:nvSpPr>
          <p:spPr>
            <a:xfrm rot="579749">
              <a:off x="1372272" y="1094108"/>
              <a:ext cx="930571" cy="521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074" extrusionOk="0">
                  <a:moveTo>
                    <a:pt x="21472" y="4"/>
                  </a:moveTo>
                  <a:cubicBezTo>
                    <a:pt x="21406" y="-343"/>
                    <a:pt x="797" y="19640"/>
                    <a:pt x="797" y="19640"/>
                  </a:cubicBezTo>
                  <a:cubicBezTo>
                    <a:pt x="797" y="19640"/>
                    <a:pt x="-62" y="20795"/>
                    <a:pt x="4" y="21026"/>
                  </a:cubicBezTo>
                  <a:cubicBezTo>
                    <a:pt x="70" y="21257"/>
                    <a:pt x="1127" y="20564"/>
                    <a:pt x="1127" y="20564"/>
                  </a:cubicBezTo>
                  <a:cubicBezTo>
                    <a:pt x="1127" y="20564"/>
                    <a:pt x="21538" y="235"/>
                    <a:pt x="21472" y="4"/>
                  </a:cubicBezTo>
                  <a:close/>
                </a:path>
              </a:pathLst>
            </a:custGeom>
            <a:solidFill>
              <a:srgbClr val="EA1C2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grpSp>
          <p:nvGrpSpPr>
            <p:cNvPr id="1016" name="Group 625"/>
            <p:cNvGrpSpPr/>
            <p:nvPr/>
          </p:nvGrpSpPr>
          <p:grpSpPr>
            <a:xfrm>
              <a:off x="1430511" y="695286"/>
              <a:ext cx="230138" cy="784933"/>
              <a:chOff x="0" y="-2"/>
              <a:chExt cx="230137" cy="784931"/>
            </a:xfrm>
          </p:grpSpPr>
          <p:sp>
            <p:nvSpPr>
              <p:cNvPr id="1014" name="Freeform 17"/>
              <p:cNvSpPr/>
              <p:nvPr/>
            </p:nvSpPr>
            <p:spPr>
              <a:xfrm rot="579749">
                <a:off x="101983" y="6087"/>
                <a:ext cx="63222" cy="779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54" y="21600"/>
                    </a:moveTo>
                    <a:lnTo>
                      <a:pt x="0" y="0"/>
                    </a:lnTo>
                    <a:lnTo>
                      <a:pt x="21600" y="20653"/>
                    </a:lnTo>
                    <a:lnTo>
                      <a:pt x="5254" y="21600"/>
                    </a:lnTo>
                    <a:close/>
                  </a:path>
                </a:pathLst>
              </a:custGeom>
              <a:solidFill>
                <a:srgbClr val="4D4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15" name="Freeform 18"/>
              <p:cNvSpPr/>
              <p:nvPr/>
            </p:nvSpPr>
            <p:spPr>
              <a:xfrm rot="579749">
                <a:off x="65003" y="-1083"/>
                <a:ext cx="52974" cy="77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5329" y="0"/>
                    </a:lnTo>
                    <a:lnTo>
                      <a:pt x="0" y="20653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</p:grpSp>
        <p:grpSp>
          <p:nvGrpSpPr>
            <p:cNvPr id="1019" name="Group 619"/>
            <p:cNvGrpSpPr/>
            <p:nvPr/>
          </p:nvGrpSpPr>
          <p:grpSpPr>
            <a:xfrm>
              <a:off x="862339" y="1323503"/>
              <a:ext cx="699496" cy="573748"/>
              <a:chOff x="-1" y="-2"/>
              <a:chExt cx="699495" cy="573747"/>
            </a:xfrm>
          </p:grpSpPr>
          <p:sp>
            <p:nvSpPr>
              <p:cNvPr id="1017" name="Freeform 19"/>
              <p:cNvSpPr/>
              <p:nvPr/>
            </p:nvSpPr>
            <p:spPr>
              <a:xfrm rot="5979749">
                <a:off x="112264" y="-27476"/>
                <a:ext cx="474965" cy="628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5" y="0"/>
                    </a:moveTo>
                    <a:lnTo>
                      <a:pt x="21600" y="21600"/>
                    </a:lnTo>
                    <a:lnTo>
                      <a:pt x="0" y="1878"/>
                    </a:lnTo>
                    <a:lnTo>
                      <a:pt x="855" y="0"/>
                    </a:lnTo>
                    <a:close/>
                  </a:path>
                </a:pathLst>
              </a:custGeom>
              <a:solidFill>
                <a:srgbClr val="4D4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018" name="hour_hand"/>
              <p:cNvSpPr/>
              <p:nvPr/>
            </p:nvSpPr>
            <p:spPr>
              <a:xfrm rot="5979749">
                <a:off x="155713" y="-9670"/>
                <a:ext cx="425521" cy="589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7"/>
                    </a:moveTo>
                    <a:lnTo>
                      <a:pt x="21600" y="21600"/>
                    </a:lnTo>
                    <a:lnTo>
                      <a:pt x="2831" y="0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</p:grpSp>
        <p:sp>
          <p:nvSpPr>
            <p:cNvPr id="1020" name="Oval 21"/>
            <p:cNvSpPr/>
            <p:nvPr/>
          </p:nvSpPr>
          <p:spPr>
            <a:xfrm rot="579749">
              <a:off x="1414856" y="1408902"/>
              <a:ext cx="131557" cy="129855"/>
            </a:xfrm>
            <a:prstGeom prst="ellipse">
              <a:avLst/>
            </a:prstGeom>
            <a:solidFill>
              <a:srgbClr val="C0C2C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1" name="Oval 22"/>
            <p:cNvSpPr/>
            <p:nvPr/>
          </p:nvSpPr>
          <p:spPr>
            <a:xfrm rot="579749">
              <a:off x="1425221" y="1423294"/>
              <a:ext cx="102517" cy="102517"/>
            </a:xfrm>
            <a:prstGeom prst="ellipse">
              <a:avLst/>
            </a:prstGeom>
            <a:gradFill flip="none" rotWithShape="1">
              <a:gsLst>
                <a:gs pos="0">
                  <a:srgbClr val="D9D9D9"/>
                </a:gs>
                <a:gs pos="99000">
                  <a:srgbClr val="808080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054" name="backpack"/>
          <p:cNvGrpSpPr/>
          <p:nvPr/>
        </p:nvGrpSpPr>
        <p:grpSpPr>
          <a:xfrm>
            <a:off x="4567119" y="1742121"/>
            <a:ext cx="2412973" cy="2647788"/>
            <a:chOff x="-1" y="-13"/>
            <a:chExt cx="3219480" cy="3532780"/>
          </a:xfrm>
        </p:grpSpPr>
        <p:sp>
          <p:nvSpPr>
            <p:cNvPr id="1023" name="Freeform 74"/>
            <p:cNvSpPr/>
            <p:nvPr/>
          </p:nvSpPr>
          <p:spPr>
            <a:xfrm rot="20826599">
              <a:off x="1519478" y="53523"/>
              <a:ext cx="535136" cy="48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0944" extrusionOk="0">
                  <a:moveTo>
                    <a:pt x="34" y="11145"/>
                  </a:moveTo>
                  <a:cubicBezTo>
                    <a:pt x="-179" y="10345"/>
                    <a:pt x="672" y="9545"/>
                    <a:pt x="885" y="8745"/>
                  </a:cubicBezTo>
                  <a:cubicBezTo>
                    <a:pt x="1204" y="7602"/>
                    <a:pt x="779" y="6459"/>
                    <a:pt x="885" y="5316"/>
                  </a:cubicBezTo>
                  <a:cubicBezTo>
                    <a:pt x="991" y="4631"/>
                    <a:pt x="1311" y="3831"/>
                    <a:pt x="1523" y="3145"/>
                  </a:cubicBezTo>
                  <a:cubicBezTo>
                    <a:pt x="1949" y="1888"/>
                    <a:pt x="3120" y="-398"/>
                    <a:pt x="5035" y="59"/>
                  </a:cubicBezTo>
                  <a:cubicBezTo>
                    <a:pt x="6631" y="402"/>
                    <a:pt x="8121" y="1316"/>
                    <a:pt x="9397" y="2116"/>
                  </a:cubicBezTo>
                  <a:cubicBezTo>
                    <a:pt x="10674" y="2916"/>
                    <a:pt x="11845" y="3602"/>
                    <a:pt x="13441" y="3716"/>
                  </a:cubicBezTo>
                  <a:cubicBezTo>
                    <a:pt x="15462" y="4059"/>
                    <a:pt x="17378" y="3373"/>
                    <a:pt x="19399" y="3488"/>
                  </a:cubicBezTo>
                  <a:cubicBezTo>
                    <a:pt x="20995" y="3602"/>
                    <a:pt x="21421" y="4059"/>
                    <a:pt x="21315" y="5316"/>
                  </a:cubicBezTo>
                  <a:cubicBezTo>
                    <a:pt x="21315" y="6459"/>
                    <a:pt x="20783" y="7602"/>
                    <a:pt x="20676" y="8745"/>
                  </a:cubicBezTo>
                  <a:cubicBezTo>
                    <a:pt x="20463" y="10116"/>
                    <a:pt x="20995" y="11716"/>
                    <a:pt x="20570" y="13202"/>
                  </a:cubicBezTo>
                  <a:cubicBezTo>
                    <a:pt x="20251" y="14573"/>
                    <a:pt x="20251" y="15716"/>
                    <a:pt x="20357" y="17202"/>
                  </a:cubicBezTo>
                  <a:cubicBezTo>
                    <a:pt x="20463" y="18459"/>
                    <a:pt x="21421" y="20516"/>
                    <a:pt x="20463" y="20859"/>
                  </a:cubicBezTo>
                  <a:cubicBezTo>
                    <a:pt x="19399" y="21202"/>
                    <a:pt x="19080" y="20402"/>
                    <a:pt x="18442" y="20173"/>
                  </a:cubicBezTo>
                  <a:cubicBezTo>
                    <a:pt x="16846" y="19602"/>
                    <a:pt x="12483" y="15602"/>
                    <a:pt x="10993" y="15031"/>
                  </a:cubicBezTo>
                  <a:cubicBezTo>
                    <a:pt x="10355" y="14802"/>
                    <a:pt x="9823" y="14573"/>
                    <a:pt x="9185" y="14573"/>
                  </a:cubicBezTo>
                  <a:cubicBezTo>
                    <a:pt x="3120" y="14573"/>
                    <a:pt x="140" y="11945"/>
                    <a:pt x="34" y="11145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9178AE"/>
                </a:gs>
                <a:gs pos="89000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4" name="Freeform 75"/>
            <p:cNvSpPr/>
            <p:nvPr/>
          </p:nvSpPr>
          <p:spPr>
            <a:xfrm rot="20826599">
              <a:off x="1635699" y="127863"/>
              <a:ext cx="289334" cy="274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9" h="20949" extrusionOk="0">
                  <a:moveTo>
                    <a:pt x="9778" y="16058"/>
                  </a:moveTo>
                  <a:cubicBezTo>
                    <a:pt x="8440" y="15040"/>
                    <a:pt x="5764" y="11983"/>
                    <a:pt x="6337" y="11168"/>
                  </a:cubicBezTo>
                  <a:cubicBezTo>
                    <a:pt x="6911" y="10149"/>
                    <a:pt x="9014" y="12187"/>
                    <a:pt x="9587" y="11372"/>
                  </a:cubicBezTo>
                  <a:cubicBezTo>
                    <a:pt x="9969" y="10964"/>
                    <a:pt x="8440" y="8926"/>
                    <a:pt x="8249" y="8723"/>
                  </a:cubicBezTo>
                  <a:cubicBezTo>
                    <a:pt x="7675" y="7704"/>
                    <a:pt x="-544" y="1591"/>
                    <a:pt x="29" y="572"/>
                  </a:cubicBezTo>
                  <a:cubicBezTo>
                    <a:pt x="603" y="-447"/>
                    <a:pt x="8058" y="7907"/>
                    <a:pt x="9205" y="5462"/>
                  </a:cubicBezTo>
                  <a:cubicBezTo>
                    <a:pt x="9205" y="5055"/>
                    <a:pt x="6337" y="4240"/>
                    <a:pt x="6911" y="3221"/>
                  </a:cubicBezTo>
                  <a:cubicBezTo>
                    <a:pt x="7293" y="1998"/>
                    <a:pt x="10543" y="4647"/>
                    <a:pt x="10925" y="3832"/>
                  </a:cubicBezTo>
                  <a:cubicBezTo>
                    <a:pt x="11116" y="2813"/>
                    <a:pt x="6911" y="775"/>
                    <a:pt x="7102" y="164"/>
                  </a:cubicBezTo>
                  <a:cubicBezTo>
                    <a:pt x="7484" y="-651"/>
                    <a:pt x="11498" y="1794"/>
                    <a:pt x="13983" y="2609"/>
                  </a:cubicBezTo>
                  <a:cubicBezTo>
                    <a:pt x="17042" y="3628"/>
                    <a:pt x="21056" y="1183"/>
                    <a:pt x="20674" y="2202"/>
                  </a:cubicBezTo>
                  <a:cubicBezTo>
                    <a:pt x="20483" y="3424"/>
                    <a:pt x="12072" y="5666"/>
                    <a:pt x="12645" y="6481"/>
                  </a:cubicBezTo>
                  <a:cubicBezTo>
                    <a:pt x="13219" y="7704"/>
                    <a:pt x="17424" y="5666"/>
                    <a:pt x="17424" y="6889"/>
                  </a:cubicBezTo>
                  <a:cubicBezTo>
                    <a:pt x="17424" y="8111"/>
                    <a:pt x="15513" y="8926"/>
                    <a:pt x="15704" y="9945"/>
                  </a:cubicBezTo>
                  <a:cubicBezTo>
                    <a:pt x="16660" y="10149"/>
                    <a:pt x="17806" y="8723"/>
                    <a:pt x="18380" y="9741"/>
                  </a:cubicBezTo>
                  <a:cubicBezTo>
                    <a:pt x="18953" y="10760"/>
                    <a:pt x="13983" y="10964"/>
                    <a:pt x="13792" y="11983"/>
                  </a:cubicBezTo>
                  <a:cubicBezTo>
                    <a:pt x="13601" y="13002"/>
                    <a:pt x="15321" y="13002"/>
                    <a:pt x="15895" y="13817"/>
                  </a:cubicBezTo>
                  <a:cubicBezTo>
                    <a:pt x="16277" y="14836"/>
                    <a:pt x="14557" y="14836"/>
                    <a:pt x="13983" y="15243"/>
                  </a:cubicBezTo>
                  <a:cubicBezTo>
                    <a:pt x="13410" y="15855"/>
                    <a:pt x="13410" y="16466"/>
                    <a:pt x="13410" y="17281"/>
                  </a:cubicBezTo>
                  <a:cubicBezTo>
                    <a:pt x="13219" y="17892"/>
                    <a:pt x="13601" y="18707"/>
                    <a:pt x="13410" y="19319"/>
                  </a:cubicBezTo>
                  <a:cubicBezTo>
                    <a:pt x="13410" y="19930"/>
                    <a:pt x="13028" y="20338"/>
                    <a:pt x="12645" y="20949"/>
                  </a:cubicBezTo>
                  <a:cubicBezTo>
                    <a:pt x="12645" y="20949"/>
                    <a:pt x="12454" y="20949"/>
                    <a:pt x="12454" y="20949"/>
                  </a:cubicBezTo>
                  <a:cubicBezTo>
                    <a:pt x="12072" y="20134"/>
                    <a:pt x="11881" y="19523"/>
                    <a:pt x="11307" y="18911"/>
                  </a:cubicBezTo>
                  <a:cubicBezTo>
                    <a:pt x="10734" y="18096"/>
                    <a:pt x="10734" y="17077"/>
                    <a:pt x="10160" y="16466"/>
                  </a:cubicBezTo>
                  <a:cubicBezTo>
                    <a:pt x="9969" y="16262"/>
                    <a:pt x="9778" y="16262"/>
                    <a:pt x="9778" y="16058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9178AE"/>
                </a:gs>
                <a:gs pos="52999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5" name="Freeform 76"/>
            <p:cNvSpPr/>
            <p:nvPr/>
          </p:nvSpPr>
          <p:spPr>
            <a:xfrm rot="20826599">
              <a:off x="331708" y="267192"/>
              <a:ext cx="522743" cy="45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0986" extrusionOk="0">
                  <a:moveTo>
                    <a:pt x="2682" y="10003"/>
                  </a:moveTo>
                  <a:cubicBezTo>
                    <a:pt x="2037" y="8539"/>
                    <a:pt x="-542" y="7928"/>
                    <a:pt x="103" y="6098"/>
                  </a:cubicBezTo>
                  <a:cubicBezTo>
                    <a:pt x="962" y="4023"/>
                    <a:pt x="3971" y="4511"/>
                    <a:pt x="5583" y="4389"/>
                  </a:cubicBezTo>
                  <a:cubicBezTo>
                    <a:pt x="6443" y="4389"/>
                    <a:pt x="7088" y="3901"/>
                    <a:pt x="7840" y="3657"/>
                  </a:cubicBezTo>
                  <a:cubicBezTo>
                    <a:pt x="8485" y="3535"/>
                    <a:pt x="9130" y="3779"/>
                    <a:pt x="9882" y="3657"/>
                  </a:cubicBezTo>
                  <a:cubicBezTo>
                    <a:pt x="11279" y="3413"/>
                    <a:pt x="12998" y="1339"/>
                    <a:pt x="14180" y="606"/>
                  </a:cubicBezTo>
                  <a:cubicBezTo>
                    <a:pt x="15900" y="-614"/>
                    <a:pt x="17082" y="-4"/>
                    <a:pt x="17834" y="2559"/>
                  </a:cubicBezTo>
                  <a:cubicBezTo>
                    <a:pt x="18157" y="3779"/>
                    <a:pt x="18371" y="5000"/>
                    <a:pt x="18801" y="6220"/>
                  </a:cubicBezTo>
                  <a:cubicBezTo>
                    <a:pt x="19446" y="7928"/>
                    <a:pt x="20951" y="8905"/>
                    <a:pt x="21058" y="10857"/>
                  </a:cubicBezTo>
                  <a:cubicBezTo>
                    <a:pt x="21058" y="12200"/>
                    <a:pt x="20736" y="13786"/>
                    <a:pt x="19876" y="14640"/>
                  </a:cubicBezTo>
                  <a:cubicBezTo>
                    <a:pt x="19016" y="15494"/>
                    <a:pt x="17727" y="15617"/>
                    <a:pt x="16759" y="15861"/>
                  </a:cubicBezTo>
                  <a:cubicBezTo>
                    <a:pt x="14718" y="16349"/>
                    <a:pt x="10957" y="16593"/>
                    <a:pt x="8700" y="18789"/>
                  </a:cubicBezTo>
                  <a:cubicBezTo>
                    <a:pt x="7840" y="19522"/>
                    <a:pt x="6336" y="20986"/>
                    <a:pt x="5798" y="20986"/>
                  </a:cubicBezTo>
                  <a:cubicBezTo>
                    <a:pt x="5154" y="20864"/>
                    <a:pt x="5154" y="20864"/>
                    <a:pt x="5046" y="18545"/>
                  </a:cubicBezTo>
                  <a:cubicBezTo>
                    <a:pt x="4939" y="16105"/>
                    <a:pt x="3649" y="11833"/>
                    <a:pt x="2682" y="10003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9178AE"/>
                </a:gs>
                <a:gs pos="89000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6" name="Freeform 77"/>
            <p:cNvSpPr/>
            <p:nvPr/>
          </p:nvSpPr>
          <p:spPr>
            <a:xfrm rot="20826599">
              <a:off x="459337" y="333609"/>
              <a:ext cx="296145" cy="269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0418" extrusionOk="0">
                  <a:moveTo>
                    <a:pt x="19" y="3377"/>
                  </a:moveTo>
                  <a:cubicBezTo>
                    <a:pt x="-357" y="5395"/>
                    <a:pt x="5090" y="4790"/>
                    <a:pt x="6405" y="6001"/>
                  </a:cubicBezTo>
                  <a:cubicBezTo>
                    <a:pt x="5278" y="8221"/>
                    <a:pt x="-169" y="8020"/>
                    <a:pt x="582" y="9433"/>
                  </a:cubicBezTo>
                  <a:cubicBezTo>
                    <a:pt x="1146" y="10846"/>
                    <a:pt x="3963" y="8625"/>
                    <a:pt x="6029" y="9029"/>
                  </a:cubicBezTo>
                  <a:cubicBezTo>
                    <a:pt x="6029" y="9433"/>
                    <a:pt x="3400" y="11653"/>
                    <a:pt x="3775" y="12461"/>
                  </a:cubicBezTo>
                  <a:cubicBezTo>
                    <a:pt x="4151" y="13268"/>
                    <a:pt x="8095" y="11048"/>
                    <a:pt x="8659" y="11048"/>
                  </a:cubicBezTo>
                  <a:cubicBezTo>
                    <a:pt x="8471" y="12259"/>
                    <a:pt x="5841" y="15892"/>
                    <a:pt x="6029" y="16498"/>
                  </a:cubicBezTo>
                  <a:cubicBezTo>
                    <a:pt x="6405" y="17305"/>
                    <a:pt x="7907" y="15489"/>
                    <a:pt x="9034" y="15085"/>
                  </a:cubicBezTo>
                  <a:cubicBezTo>
                    <a:pt x="9973" y="14681"/>
                    <a:pt x="10725" y="14681"/>
                    <a:pt x="11664" y="14277"/>
                  </a:cubicBezTo>
                  <a:cubicBezTo>
                    <a:pt x="12040" y="16498"/>
                    <a:pt x="7344" y="19526"/>
                    <a:pt x="8659" y="20334"/>
                  </a:cubicBezTo>
                  <a:cubicBezTo>
                    <a:pt x="9973" y="21141"/>
                    <a:pt x="13166" y="15892"/>
                    <a:pt x="15608" y="15892"/>
                  </a:cubicBezTo>
                  <a:cubicBezTo>
                    <a:pt x="17674" y="15892"/>
                    <a:pt x="20867" y="17104"/>
                    <a:pt x="20867" y="15691"/>
                  </a:cubicBezTo>
                  <a:cubicBezTo>
                    <a:pt x="21055" y="14277"/>
                    <a:pt x="17299" y="15085"/>
                    <a:pt x="15608" y="15085"/>
                  </a:cubicBezTo>
                  <a:cubicBezTo>
                    <a:pt x="16360" y="13874"/>
                    <a:pt x="16923" y="13066"/>
                    <a:pt x="17862" y="12057"/>
                  </a:cubicBezTo>
                  <a:cubicBezTo>
                    <a:pt x="18801" y="11249"/>
                    <a:pt x="21243" y="10038"/>
                    <a:pt x="20680" y="9029"/>
                  </a:cubicBezTo>
                  <a:cubicBezTo>
                    <a:pt x="20304" y="8221"/>
                    <a:pt x="14857" y="13470"/>
                    <a:pt x="12603" y="10240"/>
                  </a:cubicBezTo>
                  <a:cubicBezTo>
                    <a:pt x="12979" y="9836"/>
                    <a:pt x="16172" y="8423"/>
                    <a:pt x="15608" y="7414"/>
                  </a:cubicBezTo>
                  <a:cubicBezTo>
                    <a:pt x="15233" y="6405"/>
                    <a:pt x="9222" y="7818"/>
                    <a:pt x="9410" y="5799"/>
                  </a:cubicBezTo>
                  <a:cubicBezTo>
                    <a:pt x="9598" y="5193"/>
                    <a:pt x="11852" y="4386"/>
                    <a:pt x="12415" y="3780"/>
                  </a:cubicBezTo>
                  <a:cubicBezTo>
                    <a:pt x="13542" y="2973"/>
                    <a:pt x="14669" y="954"/>
                    <a:pt x="14481" y="147"/>
                  </a:cubicBezTo>
                  <a:cubicBezTo>
                    <a:pt x="14293" y="-459"/>
                    <a:pt x="10913" y="954"/>
                    <a:pt x="9222" y="1762"/>
                  </a:cubicBezTo>
                  <a:cubicBezTo>
                    <a:pt x="8283" y="1560"/>
                    <a:pt x="8283" y="1358"/>
                    <a:pt x="7344" y="1358"/>
                  </a:cubicBezTo>
                  <a:cubicBezTo>
                    <a:pt x="6405" y="1358"/>
                    <a:pt x="6217" y="1358"/>
                    <a:pt x="5466" y="1762"/>
                  </a:cubicBezTo>
                  <a:cubicBezTo>
                    <a:pt x="4902" y="2165"/>
                    <a:pt x="19" y="3578"/>
                    <a:pt x="19" y="3377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9178AE"/>
                </a:gs>
                <a:gs pos="52999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7" name="Freeform 78"/>
            <p:cNvSpPr/>
            <p:nvPr/>
          </p:nvSpPr>
          <p:spPr>
            <a:xfrm rot="20826599">
              <a:off x="682873" y="126318"/>
              <a:ext cx="972755" cy="320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18664" extrusionOk="0">
                  <a:moveTo>
                    <a:pt x="7" y="17819"/>
                  </a:moveTo>
                  <a:cubicBezTo>
                    <a:pt x="-110" y="15954"/>
                    <a:pt x="1233" y="13001"/>
                    <a:pt x="1641" y="11603"/>
                  </a:cubicBezTo>
                  <a:cubicBezTo>
                    <a:pt x="2634" y="8495"/>
                    <a:pt x="3976" y="6164"/>
                    <a:pt x="5144" y="3522"/>
                  </a:cubicBezTo>
                  <a:cubicBezTo>
                    <a:pt x="5845" y="1968"/>
                    <a:pt x="6662" y="1347"/>
                    <a:pt x="7538" y="414"/>
                  </a:cubicBezTo>
                  <a:cubicBezTo>
                    <a:pt x="8413" y="-518"/>
                    <a:pt x="9698" y="414"/>
                    <a:pt x="10632" y="414"/>
                  </a:cubicBezTo>
                  <a:cubicBezTo>
                    <a:pt x="13259" y="725"/>
                    <a:pt x="14718" y="-1295"/>
                    <a:pt x="16645" y="4144"/>
                  </a:cubicBezTo>
                  <a:cubicBezTo>
                    <a:pt x="18104" y="8184"/>
                    <a:pt x="21490" y="15332"/>
                    <a:pt x="21256" y="17819"/>
                  </a:cubicBezTo>
                  <a:cubicBezTo>
                    <a:pt x="20965" y="20305"/>
                    <a:pt x="19680" y="16576"/>
                    <a:pt x="18921" y="15954"/>
                  </a:cubicBezTo>
                  <a:cubicBezTo>
                    <a:pt x="18688" y="15799"/>
                    <a:pt x="18629" y="15799"/>
                    <a:pt x="18396" y="15643"/>
                  </a:cubicBezTo>
                  <a:cubicBezTo>
                    <a:pt x="17871" y="15332"/>
                    <a:pt x="17754" y="15022"/>
                    <a:pt x="17579" y="13778"/>
                  </a:cubicBezTo>
                  <a:cubicBezTo>
                    <a:pt x="17170" y="10826"/>
                    <a:pt x="16995" y="9117"/>
                    <a:pt x="15827" y="7252"/>
                  </a:cubicBezTo>
                  <a:cubicBezTo>
                    <a:pt x="14835" y="5698"/>
                    <a:pt x="14485" y="2901"/>
                    <a:pt x="13375" y="2279"/>
                  </a:cubicBezTo>
                  <a:cubicBezTo>
                    <a:pt x="9931" y="414"/>
                    <a:pt x="7362" y="3522"/>
                    <a:pt x="6954" y="5387"/>
                  </a:cubicBezTo>
                  <a:cubicBezTo>
                    <a:pt x="6604" y="7252"/>
                    <a:pt x="5669" y="8184"/>
                    <a:pt x="5319" y="10204"/>
                  </a:cubicBezTo>
                  <a:cubicBezTo>
                    <a:pt x="4852" y="13001"/>
                    <a:pt x="4444" y="19062"/>
                    <a:pt x="2926" y="17663"/>
                  </a:cubicBezTo>
                  <a:cubicBezTo>
                    <a:pt x="2926" y="17663"/>
                    <a:pt x="182" y="19528"/>
                    <a:pt x="7" y="17819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8" name="Freeform 79"/>
            <p:cNvSpPr/>
            <p:nvPr/>
          </p:nvSpPr>
          <p:spPr>
            <a:xfrm rot="20826599">
              <a:off x="89213" y="2120800"/>
              <a:ext cx="499073" cy="856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66" y="0"/>
                  </a:moveTo>
                  <a:cubicBezTo>
                    <a:pt x="18019" y="269"/>
                    <a:pt x="17095" y="5316"/>
                    <a:pt x="15825" y="6594"/>
                  </a:cubicBezTo>
                  <a:cubicBezTo>
                    <a:pt x="14092" y="8277"/>
                    <a:pt x="13745" y="8277"/>
                    <a:pt x="12244" y="10026"/>
                  </a:cubicBezTo>
                  <a:cubicBezTo>
                    <a:pt x="8432" y="14602"/>
                    <a:pt x="1155" y="15746"/>
                    <a:pt x="0" y="16150"/>
                  </a:cubicBezTo>
                  <a:cubicBezTo>
                    <a:pt x="1733" y="17293"/>
                    <a:pt x="4158" y="20523"/>
                    <a:pt x="6006" y="21600"/>
                  </a:cubicBezTo>
                  <a:cubicBezTo>
                    <a:pt x="7393" y="18370"/>
                    <a:pt x="13861" y="15544"/>
                    <a:pt x="16864" y="12852"/>
                  </a:cubicBezTo>
                  <a:cubicBezTo>
                    <a:pt x="18366" y="11372"/>
                    <a:pt x="19752" y="9757"/>
                    <a:pt x="20098" y="8075"/>
                  </a:cubicBezTo>
                  <a:cubicBezTo>
                    <a:pt x="20445" y="6527"/>
                    <a:pt x="20676" y="3297"/>
                    <a:pt x="21600" y="1817"/>
                  </a:cubicBezTo>
                  <a:lnTo>
                    <a:pt x="18366" y="0"/>
                  </a:ln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29" name="Freeform 80"/>
            <p:cNvSpPr/>
            <p:nvPr/>
          </p:nvSpPr>
          <p:spPr>
            <a:xfrm rot="20826599">
              <a:off x="2591500" y="1355491"/>
              <a:ext cx="522727" cy="100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" y="11604"/>
                  </a:moveTo>
                  <a:cubicBezTo>
                    <a:pt x="3416" y="13155"/>
                    <a:pt x="4518" y="12926"/>
                    <a:pt x="6171" y="14304"/>
                  </a:cubicBezTo>
                  <a:cubicBezTo>
                    <a:pt x="7935" y="15740"/>
                    <a:pt x="9698" y="14936"/>
                    <a:pt x="10800" y="16545"/>
                  </a:cubicBezTo>
                  <a:cubicBezTo>
                    <a:pt x="11461" y="17579"/>
                    <a:pt x="15208" y="20509"/>
                    <a:pt x="15429" y="21600"/>
                  </a:cubicBezTo>
                  <a:cubicBezTo>
                    <a:pt x="17082" y="21026"/>
                    <a:pt x="21049" y="19934"/>
                    <a:pt x="21600" y="19589"/>
                  </a:cubicBezTo>
                  <a:cubicBezTo>
                    <a:pt x="20278" y="18785"/>
                    <a:pt x="18624" y="16889"/>
                    <a:pt x="17633" y="15913"/>
                  </a:cubicBezTo>
                  <a:cubicBezTo>
                    <a:pt x="16751" y="14994"/>
                    <a:pt x="15208" y="14534"/>
                    <a:pt x="14216" y="13615"/>
                  </a:cubicBezTo>
                  <a:cubicBezTo>
                    <a:pt x="13114" y="12523"/>
                    <a:pt x="10249" y="11949"/>
                    <a:pt x="8376" y="11087"/>
                  </a:cubicBezTo>
                  <a:cubicBezTo>
                    <a:pt x="6171" y="10053"/>
                    <a:pt x="5731" y="9766"/>
                    <a:pt x="4739" y="8272"/>
                  </a:cubicBezTo>
                  <a:cubicBezTo>
                    <a:pt x="4188" y="7296"/>
                    <a:pt x="4188" y="5917"/>
                    <a:pt x="3637" y="4940"/>
                  </a:cubicBezTo>
                  <a:cubicBezTo>
                    <a:pt x="3306" y="4194"/>
                    <a:pt x="2424" y="689"/>
                    <a:pt x="1653" y="0"/>
                  </a:cubicBezTo>
                  <a:cubicBezTo>
                    <a:pt x="1433" y="689"/>
                    <a:pt x="110" y="4366"/>
                    <a:pt x="0" y="5055"/>
                  </a:cubicBezTo>
                  <a:cubicBezTo>
                    <a:pt x="0" y="5055"/>
                    <a:pt x="1322" y="10743"/>
                    <a:pt x="2094" y="11604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0" name="Freeform 81"/>
            <p:cNvSpPr/>
            <p:nvPr/>
          </p:nvSpPr>
          <p:spPr>
            <a:xfrm rot="20826599">
              <a:off x="547503" y="2506552"/>
              <a:ext cx="219739" cy="84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292" extrusionOk="0">
                  <a:moveTo>
                    <a:pt x="5137" y="26"/>
                  </a:moveTo>
                  <a:cubicBezTo>
                    <a:pt x="4897" y="26"/>
                    <a:pt x="4897" y="26"/>
                    <a:pt x="4657" y="26"/>
                  </a:cubicBezTo>
                  <a:cubicBezTo>
                    <a:pt x="-1823" y="-308"/>
                    <a:pt x="1297" y="2701"/>
                    <a:pt x="1297" y="3571"/>
                  </a:cubicBezTo>
                  <a:cubicBezTo>
                    <a:pt x="1057" y="5777"/>
                    <a:pt x="-383" y="7784"/>
                    <a:pt x="97" y="9990"/>
                  </a:cubicBezTo>
                  <a:cubicBezTo>
                    <a:pt x="817" y="12197"/>
                    <a:pt x="2017" y="14404"/>
                    <a:pt x="4897" y="16477"/>
                  </a:cubicBezTo>
                  <a:cubicBezTo>
                    <a:pt x="7297" y="18350"/>
                    <a:pt x="12097" y="20824"/>
                    <a:pt x="19777" y="21292"/>
                  </a:cubicBezTo>
                  <a:cubicBezTo>
                    <a:pt x="18337" y="20356"/>
                    <a:pt x="16897" y="19553"/>
                    <a:pt x="16177" y="18617"/>
                  </a:cubicBezTo>
                  <a:cubicBezTo>
                    <a:pt x="15457" y="17547"/>
                    <a:pt x="15457" y="16477"/>
                    <a:pt x="15457" y="15407"/>
                  </a:cubicBezTo>
                  <a:cubicBezTo>
                    <a:pt x="15457" y="15006"/>
                    <a:pt x="14977" y="14605"/>
                    <a:pt x="14737" y="14203"/>
                  </a:cubicBezTo>
                  <a:cubicBezTo>
                    <a:pt x="14497" y="13668"/>
                    <a:pt x="14977" y="13133"/>
                    <a:pt x="15217" y="12599"/>
                  </a:cubicBezTo>
                  <a:cubicBezTo>
                    <a:pt x="15937" y="10793"/>
                    <a:pt x="15457" y="9121"/>
                    <a:pt x="14977" y="7249"/>
                  </a:cubicBezTo>
                  <a:cubicBezTo>
                    <a:pt x="14737" y="6112"/>
                    <a:pt x="14977" y="5109"/>
                    <a:pt x="15457" y="3972"/>
                  </a:cubicBezTo>
                  <a:cubicBezTo>
                    <a:pt x="15937" y="3370"/>
                    <a:pt x="16657" y="2568"/>
                    <a:pt x="16177" y="1899"/>
                  </a:cubicBezTo>
                  <a:cubicBezTo>
                    <a:pt x="15697" y="1096"/>
                    <a:pt x="12577" y="1096"/>
                    <a:pt x="10177" y="829"/>
                  </a:cubicBezTo>
                  <a:cubicBezTo>
                    <a:pt x="8737" y="695"/>
                    <a:pt x="6577" y="227"/>
                    <a:pt x="5137" y="26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604A7B"/>
                </a:gs>
                <a:gs pos="57000">
                  <a:srgbClr val="4031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1" name="Freeform 82"/>
            <p:cNvSpPr/>
            <p:nvPr/>
          </p:nvSpPr>
          <p:spPr>
            <a:xfrm rot="20826599">
              <a:off x="460586" y="2497694"/>
              <a:ext cx="174082" cy="93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41" h="19957" extrusionOk="0">
                  <a:moveTo>
                    <a:pt x="5891" y="1137"/>
                  </a:moveTo>
                  <a:cubicBezTo>
                    <a:pt x="4783" y="1137"/>
                    <a:pt x="3676" y="1137"/>
                    <a:pt x="3399" y="1705"/>
                  </a:cubicBezTo>
                  <a:cubicBezTo>
                    <a:pt x="2014" y="2274"/>
                    <a:pt x="-1032" y="5684"/>
                    <a:pt x="353" y="9663"/>
                  </a:cubicBezTo>
                  <a:cubicBezTo>
                    <a:pt x="1183" y="12505"/>
                    <a:pt x="3953" y="11368"/>
                    <a:pt x="5337" y="12505"/>
                  </a:cubicBezTo>
                  <a:cubicBezTo>
                    <a:pt x="6999" y="14779"/>
                    <a:pt x="8937" y="17053"/>
                    <a:pt x="10599" y="18758"/>
                  </a:cubicBezTo>
                  <a:cubicBezTo>
                    <a:pt x="12537" y="20463"/>
                    <a:pt x="20568" y="21600"/>
                    <a:pt x="17245" y="13074"/>
                  </a:cubicBezTo>
                  <a:cubicBezTo>
                    <a:pt x="16137" y="10232"/>
                    <a:pt x="14199" y="11937"/>
                    <a:pt x="12537" y="11368"/>
                  </a:cubicBezTo>
                  <a:cubicBezTo>
                    <a:pt x="9768" y="10800"/>
                    <a:pt x="6168" y="6253"/>
                    <a:pt x="7830" y="0"/>
                  </a:cubicBezTo>
                  <a:cubicBezTo>
                    <a:pt x="7553" y="568"/>
                    <a:pt x="6722" y="568"/>
                    <a:pt x="5891" y="1137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2" name="Freeform 83"/>
            <p:cNvSpPr/>
            <p:nvPr/>
          </p:nvSpPr>
          <p:spPr>
            <a:xfrm rot="20826599">
              <a:off x="369926" y="326471"/>
              <a:ext cx="2259635" cy="2922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525" extrusionOk="0">
                  <a:moveTo>
                    <a:pt x="5" y="12681"/>
                  </a:moveTo>
                  <a:cubicBezTo>
                    <a:pt x="-20" y="11678"/>
                    <a:pt x="56" y="10696"/>
                    <a:pt x="132" y="9693"/>
                  </a:cubicBezTo>
                  <a:cubicBezTo>
                    <a:pt x="208" y="8750"/>
                    <a:pt x="259" y="7767"/>
                    <a:pt x="310" y="6804"/>
                  </a:cubicBezTo>
                  <a:cubicBezTo>
                    <a:pt x="335" y="5841"/>
                    <a:pt x="665" y="4976"/>
                    <a:pt x="1097" y="4052"/>
                  </a:cubicBezTo>
                  <a:cubicBezTo>
                    <a:pt x="1858" y="2500"/>
                    <a:pt x="2620" y="1517"/>
                    <a:pt x="4650" y="809"/>
                  </a:cubicBezTo>
                  <a:cubicBezTo>
                    <a:pt x="6452" y="181"/>
                    <a:pt x="8432" y="23"/>
                    <a:pt x="10361" y="4"/>
                  </a:cubicBezTo>
                  <a:cubicBezTo>
                    <a:pt x="12620" y="-16"/>
                    <a:pt x="15387" y="4"/>
                    <a:pt x="18052" y="1262"/>
                  </a:cubicBezTo>
                  <a:cubicBezTo>
                    <a:pt x="18940" y="1655"/>
                    <a:pt x="19296" y="2362"/>
                    <a:pt x="19702" y="3070"/>
                  </a:cubicBezTo>
                  <a:cubicBezTo>
                    <a:pt x="20209" y="3915"/>
                    <a:pt x="20235" y="4996"/>
                    <a:pt x="20489" y="5920"/>
                  </a:cubicBezTo>
                  <a:cubicBezTo>
                    <a:pt x="20641" y="6431"/>
                    <a:pt x="20641" y="6981"/>
                    <a:pt x="20717" y="7492"/>
                  </a:cubicBezTo>
                  <a:cubicBezTo>
                    <a:pt x="20793" y="8101"/>
                    <a:pt x="20971" y="8710"/>
                    <a:pt x="21047" y="9320"/>
                  </a:cubicBezTo>
                  <a:cubicBezTo>
                    <a:pt x="21199" y="10637"/>
                    <a:pt x="21098" y="11973"/>
                    <a:pt x="21275" y="13270"/>
                  </a:cubicBezTo>
                  <a:cubicBezTo>
                    <a:pt x="21428" y="14115"/>
                    <a:pt x="21580" y="15000"/>
                    <a:pt x="21453" y="15865"/>
                  </a:cubicBezTo>
                  <a:cubicBezTo>
                    <a:pt x="21326" y="16729"/>
                    <a:pt x="21504" y="17614"/>
                    <a:pt x="21428" y="18479"/>
                  </a:cubicBezTo>
                  <a:cubicBezTo>
                    <a:pt x="21402" y="18852"/>
                    <a:pt x="21301" y="19304"/>
                    <a:pt x="20996" y="19638"/>
                  </a:cubicBezTo>
                  <a:cubicBezTo>
                    <a:pt x="20793" y="19854"/>
                    <a:pt x="20412" y="20051"/>
                    <a:pt x="20184" y="20248"/>
                  </a:cubicBezTo>
                  <a:cubicBezTo>
                    <a:pt x="19245" y="20975"/>
                    <a:pt x="17620" y="21053"/>
                    <a:pt x="16377" y="21250"/>
                  </a:cubicBezTo>
                  <a:cubicBezTo>
                    <a:pt x="14397" y="21584"/>
                    <a:pt x="12316" y="21505"/>
                    <a:pt x="10310" y="21525"/>
                  </a:cubicBezTo>
                  <a:cubicBezTo>
                    <a:pt x="9270" y="21525"/>
                    <a:pt x="8255" y="21525"/>
                    <a:pt x="7239" y="21486"/>
                  </a:cubicBezTo>
                  <a:cubicBezTo>
                    <a:pt x="6224" y="21427"/>
                    <a:pt x="5234" y="21368"/>
                    <a:pt x="4244" y="21270"/>
                  </a:cubicBezTo>
                  <a:cubicBezTo>
                    <a:pt x="3407" y="21171"/>
                    <a:pt x="2391" y="21230"/>
                    <a:pt x="1604" y="20994"/>
                  </a:cubicBezTo>
                  <a:cubicBezTo>
                    <a:pt x="818" y="20759"/>
                    <a:pt x="462" y="20149"/>
                    <a:pt x="310" y="19560"/>
                  </a:cubicBezTo>
                  <a:cubicBezTo>
                    <a:pt x="82" y="18675"/>
                    <a:pt x="310" y="17791"/>
                    <a:pt x="335" y="16906"/>
                  </a:cubicBezTo>
                  <a:cubicBezTo>
                    <a:pt x="361" y="16238"/>
                    <a:pt x="31" y="15629"/>
                    <a:pt x="183" y="14961"/>
                  </a:cubicBezTo>
                  <a:cubicBezTo>
                    <a:pt x="310" y="14233"/>
                    <a:pt x="31" y="13408"/>
                    <a:pt x="5" y="12681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4"/>
                </a:gs>
                <a:gs pos="80000">
                  <a:srgbClr val="281E33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3" name="Freeform 84"/>
            <p:cNvSpPr/>
            <p:nvPr/>
          </p:nvSpPr>
          <p:spPr>
            <a:xfrm rot="20826599">
              <a:off x="408837" y="465370"/>
              <a:ext cx="2148835" cy="286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446" extrusionOk="0">
                  <a:moveTo>
                    <a:pt x="17" y="12714"/>
                  </a:moveTo>
                  <a:cubicBezTo>
                    <a:pt x="-36" y="11715"/>
                    <a:pt x="44" y="10736"/>
                    <a:pt x="124" y="9757"/>
                  </a:cubicBezTo>
                  <a:cubicBezTo>
                    <a:pt x="204" y="8818"/>
                    <a:pt x="257" y="7859"/>
                    <a:pt x="311" y="6900"/>
                  </a:cubicBezTo>
                  <a:cubicBezTo>
                    <a:pt x="337" y="5960"/>
                    <a:pt x="657" y="5081"/>
                    <a:pt x="1084" y="4182"/>
                  </a:cubicBezTo>
                  <a:cubicBezTo>
                    <a:pt x="1857" y="2643"/>
                    <a:pt x="3404" y="1325"/>
                    <a:pt x="5484" y="705"/>
                  </a:cubicBezTo>
                  <a:cubicBezTo>
                    <a:pt x="7244" y="206"/>
                    <a:pt x="9084" y="-94"/>
                    <a:pt x="11004" y="26"/>
                  </a:cubicBezTo>
                  <a:cubicBezTo>
                    <a:pt x="12631" y="146"/>
                    <a:pt x="14311" y="246"/>
                    <a:pt x="15884" y="645"/>
                  </a:cubicBezTo>
                  <a:cubicBezTo>
                    <a:pt x="16657" y="825"/>
                    <a:pt x="17404" y="1065"/>
                    <a:pt x="18044" y="1425"/>
                  </a:cubicBezTo>
                  <a:cubicBezTo>
                    <a:pt x="18844" y="1884"/>
                    <a:pt x="19271" y="2524"/>
                    <a:pt x="19671" y="3223"/>
                  </a:cubicBezTo>
                  <a:cubicBezTo>
                    <a:pt x="20177" y="4062"/>
                    <a:pt x="20204" y="5141"/>
                    <a:pt x="20471" y="6040"/>
                  </a:cubicBezTo>
                  <a:cubicBezTo>
                    <a:pt x="20604" y="6540"/>
                    <a:pt x="20631" y="7079"/>
                    <a:pt x="20684" y="7599"/>
                  </a:cubicBezTo>
                  <a:cubicBezTo>
                    <a:pt x="20764" y="8198"/>
                    <a:pt x="20951" y="8798"/>
                    <a:pt x="21031" y="9397"/>
                  </a:cubicBezTo>
                  <a:cubicBezTo>
                    <a:pt x="21164" y="10696"/>
                    <a:pt x="21057" y="12015"/>
                    <a:pt x="21271" y="13294"/>
                  </a:cubicBezTo>
                  <a:cubicBezTo>
                    <a:pt x="21404" y="14133"/>
                    <a:pt x="21564" y="15012"/>
                    <a:pt x="21431" y="15851"/>
                  </a:cubicBezTo>
                  <a:cubicBezTo>
                    <a:pt x="21324" y="16710"/>
                    <a:pt x="21484" y="17590"/>
                    <a:pt x="21431" y="18449"/>
                  </a:cubicBezTo>
                  <a:cubicBezTo>
                    <a:pt x="21377" y="18808"/>
                    <a:pt x="21271" y="19268"/>
                    <a:pt x="20977" y="19588"/>
                  </a:cubicBezTo>
                  <a:cubicBezTo>
                    <a:pt x="20791" y="19808"/>
                    <a:pt x="20417" y="20007"/>
                    <a:pt x="20151" y="20187"/>
                  </a:cubicBezTo>
                  <a:cubicBezTo>
                    <a:pt x="19244" y="20907"/>
                    <a:pt x="17591" y="20986"/>
                    <a:pt x="16364" y="21186"/>
                  </a:cubicBezTo>
                  <a:cubicBezTo>
                    <a:pt x="14391" y="21506"/>
                    <a:pt x="12311" y="21426"/>
                    <a:pt x="10311" y="21446"/>
                  </a:cubicBezTo>
                  <a:cubicBezTo>
                    <a:pt x="9271" y="21446"/>
                    <a:pt x="8257" y="21446"/>
                    <a:pt x="7244" y="21406"/>
                  </a:cubicBezTo>
                  <a:cubicBezTo>
                    <a:pt x="6204" y="21346"/>
                    <a:pt x="5244" y="21286"/>
                    <a:pt x="4231" y="21186"/>
                  </a:cubicBezTo>
                  <a:cubicBezTo>
                    <a:pt x="3404" y="21086"/>
                    <a:pt x="2391" y="21166"/>
                    <a:pt x="1617" y="20927"/>
                  </a:cubicBezTo>
                  <a:cubicBezTo>
                    <a:pt x="817" y="20687"/>
                    <a:pt x="471" y="20087"/>
                    <a:pt x="311" y="19508"/>
                  </a:cubicBezTo>
                  <a:cubicBezTo>
                    <a:pt x="71" y="18629"/>
                    <a:pt x="311" y="17749"/>
                    <a:pt x="337" y="16890"/>
                  </a:cubicBezTo>
                  <a:cubicBezTo>
                    <a:pt x="364" y="16211"/>
                    <a:pt x="44" y="15611"/>
                    <a:pt x="177" y="14952"/>
                  </a:cubicBezTo>
                  <a:cubicBezTo>
                    <a:pt x="311" y="14233"/>
                    <a:pt x="44" y="13433"/>
                    <a:pt x="17" y="12714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4" name="Freeform 85"/>
            <p:cNvSpPr/>
            <p:nvPr/>
          </p:nvSpPr>
          <p:spPr>
            <a:xfrm rot="20826599">
              <a:off x="399901" y="515935"/>
              <a:ext cx="2150957" cy="279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464" extrusionOk="0">
                  <a:moveTo>
                    <a:pt x="5" y="12710"/>
                  </a:moveTo>
                  <a:cubicBezTo>
                    <a:pt x="-22" y="11728"/>
                    <a:pt x="58" y="10746"/>
                    <a:pt x="138" y="9764"/>
                  </a:cubicBezTo>
                  <a:cubicBezTo>
                    <a:pt x="218" y="8823"/>
                    <a:pt x="271" y="7862"/>
                    <a:pt x="298" y="6900"/>
                  </a:cubicBezTo>
                  <a:cubicBezTo>
                    <a:pt x="351" y="5960"/>
                    <a:pt x="671" y="5100"/>
                    <a:pt x="1098" y="4200"/>
                  </a:cubicBezTo>
                  <a:cubicBezTo>
                    <a:pt x="1871" y="2646"/>
                    <a:pt x="3391" y="1316"/>
                    <a:pt x="5498" y="723"/>
                  </a:cubicBezTo>
                  <a:cubicBezTo>
                    <a:pt x="7258" y="191"/>
                    <a:pt x="9098" y="-95"/>
                    <a:pt x="11018" y="28"/>
                  </a:cubicBezTo>
                  <a:cubicBezTo>
                    <a:pt x="12645" y="130"/>
                    <a:pt x="14325" y="253"/>
                    <a:pt x="15898" y="641"/>
                  </a:cubicBezTo>
                  <a:cubicBezTo>
                    <a:pt x="16671" y="825"/>
                    <a:pt x="17418" y="1050"/>
                    <a:pt x="18058" y="1419"/>
                  </a:cubicBezTo>
                  <a:cubicBezTo>
                    <a:pt x="18858" y="1889"/>
                    <a:pt x="19285" y="2523"/>
                    <a:pt x="19685" y="3219"/>
                  </a:cubicBezTo>
                  <a:cubicBezTo>
                    <a:pt x="20191" y="4057"/>
                    <a:pt x="20218" y="5121"/>
                    <a:pt x="20485" y="6041"/>
                  </a:cubicBezTo>
                  <a:cubicBezTo>
                    <a:pt x="20618" y="6532"/>
                    <a:pt x="20618" y="7085"/>
                    <a:pt x="20698" y="7596"/>
                  </a:cubicBezTo>
                  <a:cubicBezTo>
                    <a:pt x="20778" y="8189"/>
                    <a:pt x="20965" y="8803"/>
                    <a:pt x="21018" y="9396"/>
                  </a:cubicBezTo>
                  <a:cubicBezTo>
                    <a:pt x="21178" y="10685"/>
                    <a:pt x="21071" y="12014"/>
                    <a:pt x="21258" y="13282"/>
                  </a:cubicBezTo>
                  <a:cubicBezTo>
                    <a:pt x="21391" y="14141"/>
                    <a:pt x="21578" y="15000"/>
                    <a:pt x="21445" y="15860"/>
                  </a:cubicBezTo>
                  <a:cubicBezTo>
                    <a:pt x="21311" y="16719"/>
                    <a:pt x="21498" y="17578"/>
                    <a:pt x="21418" y="18437"/>
                  </a:cubicBezTo>
                  <a:cubicBezTo>
                    <a:pt x="21391" y="18825"/>
                    <a:pt x="21285" y="19275"/>
                    <a:pt x="20991" y="19582"/>
                  </a:cubicBezTo>
                  <a:cubicBezTo>
                    <a:pt x="20778" y="19807"/>
                    <a:pt x="20405" y="20012"/>
                    <a:pt x="20165" y="20196"/>
                  </a:cubicBezTo>
                  <a:cubicBezTo>
                    <a:pt x="19231" y="20912"/>
                    <a:pt x="17605" y="20994"/>
                    <a:pt x="16351" y="21198"/>
                  </a:cubicBezTo>
                  <a:cubicBezTo>
                    <a:pt x="14378" y="21505"/>
                    <a:pt x="12325" y="21444"/>
                    <a:pt x="10298" y="21464"/>
                  </a:cubicBezTo>
                  <a:cubicBezTo>
                    <a:pt x="9258" y="21464"/>
                    <a:pt x="8271" y="21464"/>
                    <a:pt x="7231" y="21403"/>
                  </a:cubicBezTo>
                  <a:cubicBezTo>
                    <a:pt x="6218" y="21341"/>
                    <a:pt x="5231" y="21300"/>
                    <a:pt x="4245" y="21198"/>
                  </a:cubicBezTo>
                  <a:cubicBezTo>
                    <a:pt x="3418" y="21116"/>
                    <a:pt x="2378" y="21178"/>
                    <a:pt x="1605" y="20932"/>
                  </a:cubicBezTo>
                  <a:cubicBezTo>
                    <a:pt x="831" y="20707"/>
                    <a:pt x="458" y="20094"/>
                    <a:pt x="325" y="19521"/>
                  </a:cubicBezTo>
                  <a:cubicBezTo>
                    <a:pt x="85" y="18641"/>
                    <a:pt x="298" y="17762"/>
                    <a:pt x="351" y="16903"/>
                  </a:cubicBezTo>
                  <a:cubicBezTo>
                    <a:pt x="351" y="16228"/>
                    <a:pt x="31" y="15635"/>
                    <a:pt x="165" y="14960"/>
                  </a:cubicBezTo>
                  <a:cubicBezTo>
                    <a:pt x="325" y="14244"/>
                    <a:pt x="31" y="13446"/>
                    <a:pt x="5" y="12710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chemeClr val="accent4"/>
                </a:gs>
                <a:gs pos="100000">
                  <a:srgbClr val="3A2C4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5" name="Freeform 86"/>
            <p:cNvSpPr/>
            <p:nvPr/>
          </p:nvSpPr>
          <p:spPr>
            <a:xfrm rot="20826599">
              <a:off x="534749" y="1088738"/>
              <a:ext cx="1992029" cy="2083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548" extrusionOk="0">
                  <a:moveTo>
                    <a:pt x="214" y="11919"/>
                  </a:moveTo>
                  <a:cubicBezTo>
                    <a:pt x="415" y="9684"/>
                    <a:pt x="645" y="6953"/>
                    <a:pt x="731" y="4691"/>
                  </a:cubicBezTo>
                  <a:cubicBezTo>
                    <a:pt x="788" y="3091"/>
                    <a:pt x="1937" y="1877"/>
                    <a:pt x="3373" y="1105"/>
                  </a:cubicBezTo>
                  <a:cubicBezTo>
                    <a:pt x="3948" y="829"/>
                    <a:pt x="4580" y="636"/>
                    <a:pt x="5154" y="471"/>
                  </a:cubicBezTo>
                  <a:cubicBezTo>
                    <a:pt x="5671" y="305"/>
                    <a:pt x="6246" y="250"/>
                    <a:pt x="6791" y="195"/>
                  </a:cubicBezTo>
                  <a:cubicBezTo>
                    <a:pt x="7165" y="167"/>
                    <a:pt x="7624" y="140"/>
                    <a:pt x="7998" y="195"/>
                  </a:cubicBezTo>
                  <a:cubicBezTo>
                    <a:pt x="8342" y="222"/>
                    <a:pt x="8630" y="305"/>
                    <a:pt x="8974" y="305"/>
                  </a:cubicBezTo>
                  <a:cubicBezTo>
                    <a:pt x="9893" y="277"/>
                    <a:pt x="10726" y="-26"/>
                    <a:pt x="11674" y="2"/>
                  </a:cubicBezTo>
                  <a:cubicBezTo>
                    <a:pt x="12134" y="2"/>
                    <a:pt x="12593" y="140"/>
                    <a:pt x="13053" y="140"/>
                  </a:cubicBezTo>
                  <a:cubicBezTo>
                    <a:pt x="13541" y="167"/>
                    <a:pt x="14030" y="112"/>
                    <a:pt x="14518" y="140"/>
                  </a:cubicBezTo>
                  <a:cubicBezTo>
                    <a:pt x="15638" y="222"/>
                    <a:pt x="16873" y="360"/>
                    <a:pt x="17850" y="857"/>
                  </a:cubicBezTo>
                  <a:cubicBezTo>
                    <a:pt x="18712" y="1271"/>
                    <a:pt x="19200" y="2043"/>
                    <a:pt x="19717" y="2815"/>
                  </a:cubicBezTo>
                  <a:cubicBezTo>
                    <a:pt x="20406" y="3864"/>
                    <a:pt x="20263" y="5519"/>
                    <a:pt x="20550" y="6677"/>
                  </a:cubicBezTo>
                  <a:cubicBezTo>
                    <a:pt x="20751" y="7560"/>
                    <a:pt x="20837" y="8415"/>
                    <a:pt x="21009" y="9326"/>
                  </a:cubicBezTo>
                  <a:cubicBezTo>
                    <a:pt x="21096" y="9905"/>
                    <a:pt x="20981" y="10484"/>
                    <a:pt x="21067" y="11064"/>
                  </a:cubicBezTo>
                  <a:cubicBezTo>
                    <a:pt x="21124" y="11477"/>
                    <a:pt x="21297" y="11891"/>
                    <a:pt x="21325" y="12305"/>
                  </a:cubicBezTo>
                  <a:cubicBezTo>
                    <a:pt x="21354" y="13160"/>
                    <a:pt x="21440" y="14043"/>
                    <a:pt x="21440" y="14871"/>
                  </a:cubicBezTo>
                  <a:cubicBezTo>
                    <a:pt x="21469" y="15671"/>
                    <a:pt x="21383" y="16526"/>
                    <a:pt x="21239" y="17298"/>
                  </a:cubicBezTo>
                  <a:cubicBezTo>
                    <a:pt x="21096" y="18015"/>
                    <a:pt x="20952" y="19064"/>
                    <a:pt x="20406" y="19615"/>
                  </a:cubicBezTo>
                  <a:cubicBezTo>
                    <a:pt x="19717" y="20360"/>
                    <a:pt x="18884" y="20912"/>
                    <a:pt x="17879" y="21160"/>
                  </a:cubicBezTo>
                  <a:cubicBezTo>
                    <a:pt x="16902" y="21408"/>
                    <a:pt x="15810" y="21519"/>
                    <a:pt x="14805" y="21546"/>
                  </a:cubicBezTo>
                  <a:cubicBezTo>
                    <a:pt x="13915" y="21574"/>
                    <a:pt x="13053" y="21353"/>
                    <a:pt x="12191" y="21271"/>
                  </a:cubicBezTo>
                  <a:cubicBezTo>
                    <a:pt x="11071" y="21188"/>
                    <a:pt x="9922" y="21271"/>
                    <a:pt x="8802" y="21243"/>
                  </a:cubicBezTo>
                  <a:cubicBezTo>
                    <a:pt x="7710" y="21215"/>
                    <a:pt x="6676" y="21022"/>
                    <a:pt x="5614" y="20940"/>
                  </a:cubicBezTo>
                  <a:cubicBezTo>
                    <a:pt x="4580" y="20857"/>
                    <a:pt x="3488" y="21022"/>
                    <a:pt x="2454" y="20857"/>
                  </a:cubicBezTo>
                  <a:cubicBezTo>
                    <a:pt x="1276" y="20691"/>
                    <a:pt x="645" y="20002"/>
                    <a:pt x="271" y="18926"/>
                  </a:cubicBezTo>
                  <a:cubicBezTo>
                    <a:pt x="-131" y="17850"/>
                    <a:pt x="41" y="16608"/>
                    <a:pt x="13" y="15477"/>
                  </a:cubicBezTo>
                  <a:cubicBezTo>
                    <a:pt x="13" y="14871"/>
                    <a:pt x="70" y="14319"/>
                    <a:pt x="156" y="13740"/>
                  </a:cubicBezTo>
                  <a:cubicBezTo>
                    <a:pt x="242" y="13133"/>
                    <a:pt x="300" y="12608"/>
                    <a:pt x="357" y="12002"/>
                  </a:cubicBezTo>
                  <a:cubicBezTo>
                    <a:pt x="357" y="12002"/>
                    <a:pt x="214" y="11919"/>
                    <a:pt x="214" y="11919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6" name="Freeform 87"/>
            <p:cNvSpPr/>
            <p:nvPr/>
          </p:nvSpPr>
          <p:spPr>
            <a:xfrm rot="20826599">
              <a:off x="546815" y="1200497"/>
              <a:ext cx="2021220" cy="2081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547" extrusionOk="0">
                  <a:moveTo>
                    <a:pt x="320" y="11934"/>
                  </a:moveTo>
                  <a:cubicBezTo>
                    <a:pt x="519" y="9697"/>
                    <a:pt x="689" y="7349"/>
                    <a:pt x="774" y="5084"/>
                  </a:cubicBezTo>
                  <a:cubicBezTo>
                    <a:pt x="830" y="3454"/>
                    <a:pt x="1964" y="1880"/>
                    <a:pt x="3382" y="1106"/>
                  </a:cubicBezTo>
                  <a:cubicBezTo>
                    <a:pt x="3920" y="830"/>
                    <a:pt x="4544" y="637"/>
                    <a:pt x="5139" y="444"/>
                  </a:cubicBezTo>
                  <a:cubicBezTo>
                    <a:pt x="5621" y="305"/>
                    <a:pt x="6216" y="223"/>
                    <a:pt x="6726" y="195"/>
                  </a:cubicBezTo>
                  <a:cubicBezTo>
                    <a:pt x="7123" y="167"/>
                    <a:pt x="7549" y="140"/>
                    <a:pt x="7917" y="167"/>
                  </a:cubicBezTo>
                  <a:cubicBezTo>
                    <a:pt x="8257" y="195"/>
                    <a:pt x="8569" y="305"/>
                    <a:pt x="8881" y="305"/>
                  </a:cubicBezTo>
                  <a:cubicBezTo>
                    <a:pt x="9816" y="278"/>
                    <a:pt x="10638" y="-26"/>
                    <a:pt x="11545" y="2"/>
                  </a:cubicBezTo>
                  <a:cubicBezTo>
                    <a:pt x="11999" y="2"/>
                    <a:pt x="12452" y="140"/>
                    <a:pt x="12906" y="140"/>
                  </a:cubicBezTo>
                  <a:cubicBezTo>
                    <a:pt x="13388" y="140"/>
                    <a:pt x="13870" y="112"/>
                    <a:pt x="14380" y="140"/>
                  </a:cubicBezTo>
                  <a:cubicBezTo>
                    <a:pt x="15457" y="223"/>
                    <a:pt x="16676" y="582"/>
                    <a:pt x="17640" y="1051"/>
                  </a:cubicBezTo>
                  <a:cubicBezTo>
                    <a:pt x="18490" y="1493"/>
                    <a:pt x="19001" y="2046"/>
                    <a:pt x="19482" y="2791"/>
                  </a:cubicBezTo>
                  <a:cubicBezTo>
                    <a:pt x="20163" y="3841"/>
                    <a:pt x="20049" y="5471"/>
                    <a:pt x="20304" y="6631"/>
                  </a:cubicBezTo>
                  <a:cubicBezTo>
                    <a:pt x="20503" y="7542"/>
                    <a:pt x="20616" y="8399"/>
                    <a:pt x="20758" y="9310"/>
                  </a:cubicBezTo>
                  <a:cubicBezTo>
                    <a:pt x="20843" y="9862"/>
                    <a:pt x="20730" y="10470"/>
                    <a:pt x="20815" y="11050"/>
                  </a:cubicBezTo>
                  <a:cubicBezTo>
                    <a:pt x="20871" y="11465"/>
                    <a:pt x="21013" y="11851"/>
                    <a:pt x="21070" y="12266"/>
                  </a:cubicBezTo>
                  <a:cubicBezTo>
                    <a:pt x="21212" y="13094"/>
                    <a:pt x="21438" y="13895"/>
                    <a:pt x="21467" y="14724"/>
                  </a:cubicBezTo>
                  <a:cubicBezTo>
                    <a:pt x="21495" y="15525"/>
                    <a:pt x="21126" y="16492"/>
                    <a:pt x="20985" y="17293"/>
                  </a:cubicBezTo>
                  <a:cubicBezTo>
                    <a:pt x="20843" y="18011"/>
                    <a:pt x="20701" y="19033"/>
                    <a:pt x="20191" y="19613"/>
                  </a:cubicBezTo>
                  <a:cubicBezTo>
                    <a:pt x="19482" y="20331"/>
                    <a:pt x="18689" y="20386"/>
                    <a:pt x="17668" y="20635"/>
                  </a:cubicBezTo>
                  <a:cubicBezTo>
                    <a:pt x="16733" y="20883"/>
                    <a:pt x="15684" y="21104"/>
                    <a:pt x="14692" y="21132"/>
                  </a:cubicBezTo>
                  <a:cubicBezTo>
                    <a:pt x="13813" y="21132"/>
                    <a:pt x="12934" y="21325"/>
                    <a:pt x="12056" y="21270"/>
                  </a:cubicBezTo>
                  <a:cubicBezTo>
                    <a:pt x="10950" y="21187"/>
                    <a:pt x="9760" y="21574"/>
                    <a:pt x="8654" y="21546"/>
                  </a:cubicBezTo>
                  <a:cubicBezTo>
                    <a:pt x="7577" y="21519"/>
                    <a:pt x="6585" y="21215"/>
                    <a:pt x="5536" y="21132"/>
                  </a:cubicBezTo>
                  <a:cubicBezTo>
                    <a:pt x="4515" y="21049"/>
                    <a:pt x="3467" y="20994"/>
                    <a:pt x="2475" y="20856"/>
                  </a:cubicBezTo>
                  <a:cubicBezTo>
                    <a:pt x="1312" y="20690"/>
                    <a:pt x="660" y="19972"/>
                    <a:pt x="292" y="18922"/>
                  </a:cubicBezTo>
                  <a:cubicBezTo>
                    <a:pt x="-105" y="17845"/>
                    <a:pt x="93" y="16575"/>
                    <a:pt x="65" y="15470"/>
                  </a:cubicBezTo>
                  <a:cubicBezTo>
                    <a:pt x="37" y="14862"/>
                    <a:pt x="-48" y="14282"/>
                    <a:pt x="37" y="13674"/>
                  </a:cubicBezTo>
                  <a:cubicBezTo>
                    <a:pt x="122" y="13094"/>
                    <a:pt x="320" y="11934"/>
                    <a:pt x="320" y="1193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28000">
                  <a:srgbClr val="595959"/>
                </a:gs>
                <a:gs pos="88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7" name="Freeform 88"/>
            <p:cNvSpPr/>
            <p:nvPr/>
          </p:nvSpPr>
          <p:spPr>
            <a:xfrm rot="20826599">
              <a:off x="529901" y="1755312"/>
              <a:ext cx="184808" cy="669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extrusionOk="0">
                  <a:moveTo>
                    <a:pt x="7385" y="516"/>
                  </a:moveTo>
                  <a:cubicBezTo>
                    <a:pt x="5559" y="2065"/>
                    <a:pt x="8297" y="3700"/>
                    <a:pt x="10731" y="5077"/>
                  </a:cubicBezTo>
                  <a:cubicBezTo>
                    <a:pt x="12252" y="6110"/>
                    <a:pt x="14078" y="6884"/>
                    <a:pt x="15903" y="7831"/>
                  </a:cubicBezTo>
                  <a:cubicBezTo>
                    <a:pt x="16816" y="8261"/>
                    <a:pt x="21379" y="9982"/>
                    <a:pt x="21075" y="10585"/>
                  </a:cubicBezTo>
                  <a:cubicBezTo>
                    <a:pt x="20466" y="11359"/>
                    <a:pt x="16816" y="9982"/>
                    <a:pt x="16207" y="9810"/>
                  </a:cubicBezTo>
                  <a:cubicBezTo>
                    <a:pt x="14382" y="9208"/>
                    <a:pt x="11948" y="8864"/>
                    <a:pt x="10123" y="8261"/>
                  </a:cubicBezTo>
                  <a:cubicBezTo>
                    <a:pt x="8906" y="7917"/>
                    <a:pt x="8297" y="7487"/>
                    <a:pt x="7080" y="7229"/>
                  </a:cubicBezTo>
                  <a:cubicBezTo>
                    <a:pt x="7689" y="8520"/>
                    <a:pt x="10427" y="10241"/>
                    <a:pt x="9818" y="11531"/>
                  </a:cubicBezTo>
                  <a:cubicBezTo>
                    <a:pt x="7689" y="11445"/>
                    <a:pt x="6472" y="10585"/>
                    <a:pt x="4342" y="10327"/>
                  </a:cubicBezTo>
                  <a:cubicBezTo>
                    <a:pt x="4038" y="11531"/>
                    <a:pt x="6776" y="12908"/>
                    <a:pt x="8297" y="14027"/>
                  </a:cubicBezTo>
                  <a:cubicBezTo>
                    <a:pt x="11035" y="16178"/>
                    <a:pt x="15599" y="18244"/>
                    <a:pt x="13773" y="20567"/>
                  </a:cubicBezTo>
                  <a:cubicBezTo>
                    <a:pt x="13165" y="21256"/>
                    <a:pt x="13773" y="21514"/>
                    <a:pt x="11340" y="21600"/>
                  </a:cubicBezTo>
                  <a:cubicBezTo>
                    <a:pt x="9514" y="21600"/>
                    <a:pt x="7385" y="20912"/>
                    <a:pt x="6472" y="20567"/>
                  </a:cubicBezTo>
                  <a:cubicBezTo>
                    <a:pt x="5559" y="20137"/>
                    <a:pt x="4951" y="19535"/>
                    <a:pt x="3430" y="19276"/>
                  </a:cubicBezTo>
                  <a:cubicBezTo>
                    <a:pt x="3125" y="19190"/>
                    <a:pt x="-221" y="18674"/>
                    <a:pt x="83" y="19276"/>
                  </a:cubicBezTo>
                  <a:cubicBezTo>
                    <a:pt x="-221" y="18416"/>
                    <a:pt x="387" y="17469"/>
                    <a:pt x="692" y="16609"/>
                  </a:cubicBezTo>
                  <a:cubicBezTo>
                    <a:pt x="692" y="14371"/>
                    <a:pt x="1300" y="12220"/>
                    <a:pt x="1604" y="9896"/>
                  </a:cubicBezTo>
                  <a:cubicBezTo>
                    <a:pt x="1909" y="8003"/>
                    <a:pt x="2821" y="6024"/>
                    <a:pt x="3734" y="4131"/>
                  </a:cubicBezTo>
                  <a:cubicBezTo>
                    <a:pt x="4038" y="3270"/>
                    <a:pt x="4038" y="344"/>
                    <a:pt x="7080" y="0"/>
                  </a:cubicBezTo>
                  <a:lnTo>
                    <a:pt x="7385" y="516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8" name="Freeform 89"/>
            <p:cNvSpPr/>
            <p:nvPr/>
          </p:nvSpPr>
          <p:spPr>
            <a:xfrm rot="20826599">
              <a:off x="2274113" y="1319178"/>
              <a:ext cx="166713" cy="8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476" extrusionOk="0">
                  <a:moveTo>
                    <a:pt x="3138" y="198"/>
                  </a:moveTo>
                  <a:cubicBezTo>
                    <a:pt x="2816" y="1982"/>
                    <a:pt x="882" y="2576"/>
                    <a:pt x="237" y="3303"/>
                  </a:cubicBezTo>
                  <a:cubicBezTo>
                    <a:pt x="-408" y="3897"/>
                    <a:pt x="237" y="4095"/>
                    <a:pt x="2493" y="3963"/>
                  </a:cubicBezTo>
                  <a:cubicBezTo>
                    <a:pt x="3138" y="5549"/>
                    <a:pt x="1849" y="6341"/>
                    <a:pt x="1204" y="7200"/>
                  </a:cubicBezTo>
                  <a:cubicBezTo>
                    <a:pt x="559" y="8125"/>
                    <a:pt x="4428" y="7530"/>
                    <a:pt x="6040" y="7662"/>
                  </a:cubicBezTo>
                  <a:cubicBezTo>
                    <a:pt x="7329" y="7794"/>
                    <a:pt x="6685" y="8917"/>
                    <a:pt x="6362" y="9116"/>
                  </a:cubicBezTo>
                  <a:cubicBezTo>
                    <a:pt x="4750" y="10371"/>
                    <a:pt x="11198" y="12881"/>
                    <a:pt x="11520" y="12418"/>
                  </a:cubicBezTo>
                  <a:cubicBezTo>
                    <a:pt x="11843" y="11956"/>
                    <a:pt x="5717" y="14598"/>
                    <a:pt x="7974" y="15061"/>
                  </a:cubicBezTo>
                  <a:cubicBezTo>
                    <a:pt x="10553" y="15523"/>
                    <a:pt x="12810" y="15457"/>
                    <a:pt x="13455" y="16448"/>
                  </a:cubicBezTo>
                  <a:cubicBezTo>
                    <a:pt x="13777" y="17174"/>
                    <a:pt x="13455" y="19090"/>
                    <a:pt x="15067" y="19750"/>
                  </a:cubicBezTo>
                  <a:cubicBezTo>
                    <a:pt x="15389" y="20015"/>
                    <a:pt x="17646" y="21600"/>
                    <a:pt x="19902" y="21468"/>
                  </a:cubicBezTo>
                  <a:cubicBezTo>
                    <a:pt x="21192" y="21402"/>
                    <a:pt x="18291" y="18760"/>
                    <a:pt x="17968" y="18297"/>
                  </a:cubicBezTo>
                  <a:cubicBezTo>
                    <a:pt x="17001" y="17439"/>
                    <a:pt x="17323" y="16514"/>
                    <a:pt x="17323" y="15655"/>
                  </a:cubicBezTo>
                  <a:cubicBezTo>
                    <a:pt x="16679" y="14730"/>
                    <a:pt x="16679" y="13739"/>
                    <a:pt x="16034" y="12815"/>
                  </a:cubicBezTo>
                  <a:cubicBezTo>
                    <a:pt x="15389" y="12088"/>
                    <a:pt x="14744" y="11361"/>
                    <a:pt x="14099" y="10635"/>
                  </a:cubicBezTo>
                  <a:cubicBezTo>
                    <a:pt x="13777" y="9908"/>
                    <a:pt x="14099" y="9182"/>
                    <a:pt x="13455" y="8455"/>
                  </a:cubicBezTo>
                  <a:cubicBezTo>
                    <a:pt x="12488" y="7134"/>
                    <a:pt x="10553" y="5879"/>
                    <a:pt x="9908" y="4558"/>
                  </a:cubicBezTo>
                  <a:cubicBezTo>
                    <a:pt x="8941" y="2774"/>
                    <a:pt x="7007" y="1453"/>
                    <a:pt x="2816" y="0"/>
                  </a:cubicBezTo>
                  <a:lnTo>
                    <a:pt x="3138" y="198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39" name="Freeform 90"/>
            <p:cNvSpPr/>
            <p:nvPr/>
          </p:nvSpPr>
          <p:spPr>
            <a:xfrm rot="20826599">
              <a:off x="277433" y="864045"/>
              <a:ext cx="430134" cy="1054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2" h="21340" extrusionOk="0">
                  <a:moveTo>
                    <a:pt x="19763" y="7"/>
                  </a:moveTo>
                  <a:cubicBezTo>
                    <a:pt x="20874" y="169"/>
                    <a:pt x="15813" y="2275"/>
                    <a:pt x="15073" y="3355"/>
                  </a:cubicBezTo>
                  <a:cubicBezTo>
                    <a:pt x="14209" y="3409"/>
                    <a:pt x="13592" y="3247"/>
                    <a:pt x="12975" y="2977"/>
                  </a:cubicBezTo>
                  <a:cubicBezTo>
                    <a:pt x="11493" y="3625"/>
                    <a:pt x="16184" y="5623"/>
                    <a:pt x="12728" y="5245"/>
                  </a:cubicBezTo>
                  <a:cubicBezTo>
                    <a:pt x="11123" y="5083"/>
                    <a:pt x="11123" y="4111"/>
                    <a:pt x="9642" y="5137"/>
                  </a:cubicBezTo>
                  <a:cubicBezTo>
                    <a:pt x="7544" y="6757"/>
                    <a:pt x="8655" y="8701"/>
                    <a:pt x="8531" y="9403"/>
                  </a:cubicBezTo>
                  <a:cubicBezTo>
                    <a:pt x="8408" y="10321"/>
                    <a:pt x="4828" y="10645"/>
                    <a:pt x="4458" y="11509"/>
                  </a:cubicBezTo>
                  <a:cubicBezTo>
                    <a:pt x="3964" y="12535"/>
                    <a:pt x="3964" y="13615"/>
                    <a:pt x="3471" y="14641"/>
                  </a:cubicBezTo>
                  <a:cubicBezTo>
                    <a:pt x="2977" y="15937"/>
                    <a:pt x="2360" y="17179"/>
                    <a:pt x="2113" y="18421"/>
                  </a:cubicBezTo>
                  <a:cubicBezTo>
                    <a:pt x="1989" y="18853"/>
                    <a:pt x="1496" y="21445"/>
                    <a:pt x="632" y="21337"/>
                  </a:cubicBezTo>
                  <a:cubicBezTo>
                    <a:pt x="-726" y="21121"/>
                    <a:pt x="508" y="18583"/>
                    <a:pt x="632" y="18205"/>
                  </a:cubicBezTo>
                  <a:cubicBezTo>
                    <a:pt x="1372" y="16207"/>
                    <a:pt x="1249" y="14155"/>
                    <a:pt x="1989" y="12157"/>
                  </a:cubicBezTo>
                  <a:cubicBezTo>
                    <a:pt x="2853" y="9889"/>
                    <a:pt x="4458" y="7459"/>
                    <a:pt x="6803" y="5461"/>
                  </a:cubicBezTo>
                  <a:cubicBezTo>
                    <a:pt x="10259" y="2545"/>
                    <a:pt x="18652" y="-155"/>
                    <a:pt x="19763" y="7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0" name="Freeform 91"/>
            <p:cNvSpPr/>
            <p:nvPr/>
          </p:nvSpPr>
          <p:spPr>
            <a:xfrm rot="20826599">
              <a:off x="1680498" y="440895"/>
              <a:ext cx="525200" cy="80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002" extrusionOk="0">
                  <a:moveTo>
                    <a:pt x="12106" y="3369"/>
                  </a:moveTo>
                  <a:cubicBezTo>
                    <a:pt x="8758" y="1558"/>
                    <a:pt x="334" y="-463"/>
                    <a:pt x="10" y="94"/>
                  </a:cubicBezTo>
                  <a:cubicBezTo>
                    <a:pt x="-206" y="373"/>
                    <a:pt x="3034" y="722"/>
                    <a:pt x="3142" y="1140"/>
                  </a:cubicBezTo>
                  <a:cubicBezTo>
                    <a:pt x="3250" y="1488"/>
                    <a:pt x="6814" y="1836"/>
                    <a:pt x="7138" y="2045"/>
                  </a:cubicBezTo>
                  <a:cubicBezTo>
                    <a:pt x="7570" y="2324"/>
                    <a:pt x="7678" y="2882"/>
                    <a:pt x="8110" y="3160"/>
                  </a:cubicBezTo>
                  <a:cubicBezTo>
                    <a:pt x="8974" y="3648"/>
                    <a:pt x="9514" y="3509"/>
                    <a:pt x="10162" y="4275"/>
                  </a:cubicBezTo>
                  <a:cubicBezTo>
                    <a:pt x="10810" y="5042"/>
                    <a:pt x="10918" y="6087"/>
                    <a:pt x="12430" y="6435"/>
                  </a:cubicBezTo>
                  <a:cubicBezTo>
                    <a:pt x="13294" y="6644"/>
                    <a:pt x="13834" y="6296"/>
                    <a:pt x="14590" y="6644"/>
                  </a:cubicBezTo>
                  <a:cubicBezTo>
                    <a:pt x="16426" y="7411"/>
                    <a:pt x="15454" y="9849"/>
                    <a:pt x="16210" y="11034"/>
                  </a:cubicBezTo>
                  <a:cubicBezTo>
                    <a:pt x="17074" y="12497"/>
                    <a:pt x="17722" y="11173"/>
                    <a:pt x="19018" y="12636"/>
                  </a:cubicBezTo>
                  <a:cubicBezTo>
                    <a:pt x="19126" y="12497"/>
                    <a:pt x="18910" y="15145"/>
                    <a:pt x="19126" y="15005"/>
                  </a:cubicBezTo>
                  <a:cubicBezTo>
                    <a:pt x="20206" y="16956"/>
                    <a:pt x="17938" y="19395"/>
                    <a:pt x="21070" y="20998"/>
                  </a:cubicBezTo>
                  <a:cubicBezTo>
                    <a:pt x="21394" y="21137"/>
                    <a:pt x="21178" y="17165"/>
                    <a:pt x="21070" y="16608"/>
                  </a:cubicBezTo>
                  <a:cubicBezTo>
                    <a:pt x="20530" y="14796"/>
                    <a:pt x="20098" y="12915"/>
                    <a:pt x="19450" y="11103"/>
                  </a:cubicBezTo>
                  <a:cubicBezTo>
                    <a:pt x="19342" y="10685"/>
                    <a:pt x="19126" y="10267"/>
                    <a:pt x="18910" y="9849"/>
                  </a:cubicBezTo>
                  <a:cubicBezTo>
                    <a:pt x="18910" y="9710"/>
                    <a:pt x="18802" y="9571"/>
                    <a:pt x="18694" y="9501"/>
                  </a:cubicBezTo>
                  <a:cubicBezTo>
                    <a:pt x="17074" y="7132"/>
                    <a:pt x="15238" y="5111"/>
                    <a:pt x="12106" y="3369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1" name="Freeform 92"/>
            <p:cNvSpPr/>
            <p:nvPr/>
          </p:nvSpPr>
          <p:spPr>
            <a:xfrm rot="20826599">
              <a:off x="2640154" y="1969811"/>
              <a:ext cx="219738" cy="84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291" extrusionOk="0">
                  <a:moveTo>
                    <a:pt x="14640" y="25"/>
                  </a:moveTo>
                  <a:cubicBezTo>
                    <a:pt x="14640" y="25"/>
                    <a:pt x="14880" y="25"/>
                    <a:pt x="15120" y="25"/>
                  </a:cubicBezTo>
                  <a:cubicBezTo>
                    <a:pt x="21600" y="-309"/>
                    <a:pt x="18480" y="2767"/>
                    <a:pt x="18480" y="3570"/>
                  </a:cubicBezTo>
                  <a:cubicBezTo>
                    <a:pt x="18720" y="5776"/>
                    <a:pt x="20160" y="7783"/>
                    <a:pt x="19680" y="9989"/>
                  </a:cubicBezTo>
                  <a:cubicBezTo>
                    <a:pt x="18960" y="12196"/>
                    <a:pt x="17760" y="14403"/>
                    <a:pt x="14880" y="16476"/>
                  </a:cubicBezTo>
                  <a:cubicBezTo>
                    <a:pt x="12480" y="18349"/>
                    <a:pt x="7680" y="20823"/>
                    <a:pt x="0" y="21291"/>
                  </a:cubicBezTo>
                  <a:cubicBezTo>
                    <a:pt x="1200" y="20422"/>
                    <a:pt x="2880" y="19552"/>
                    <a:pt x="3600" y="18616"/>
                  </a:cubicBezTo>
                  <a:cubicBezTo>
                    <a:pt x="4320" y="17546"/>
                    <a:pt x="4320" y="16476"/>
                    <a:pt x="4320" y="15473"/>
                  </a:cubicBezTo>
                  <a:cubicBezTo>
                    <a:pt x="4320" y="15005"/>
                    <a:pt x="4800" y="14604"/>
                    <a:pt x="5040" y="14202"/>
                  </a:cubicBezTo>
                  <a:cubicBezTo>
                    <a:pt x="5280" y="13667"/>
                    <a:pt x="4800" y="13132"/>
                    <a:pt x="4560" y="12598"/>
                  </a:cubicBezTo>
                  <a:cubicBezTo>
                    <a:pt x="3600" y="10859"/>
                    <a:pt x="4080" y="9120"/>
                    <a:pt x="4560" y="7315"/>
                  </a:cubicBezTo>
                  <a:cubicBezTo>
                    <a:pt x="5040" y="6111"/>
                    <a:pt x="4800" y="5108"/>
                    <a:pt x="4320" y="4038"/>
                  </a:cubicBezTo>
                  <a:cubicBezTo>
                    <a:pt x="3840" y="3369"/>
                    <a:pt x="3120" y="2633"/>
                    <a:pt x="3600" y="1965"/>
                  </a:cubicBezTo>
                  <a:cubicBezTo>
                    <a:pt x="4080" y="1162"/>
                    <a:pt x="7200" y="1095"/>
                    <a:pt x="9600" y="895"/>
                  </a:cubicBezTo>
                  <a:cubicBezTo>
                    <a:pt x="11040" y="694"/>
                    <a:pt x="13200" y="226"/>
                    <a:pt x="14640" y="25"/>
                  </a:cubicBezTo>
                  <a:close/>
                </a:path>
              </a:pathLst>
            </a:custGeom>
            <a:gradFill flip="none" rotWithShape="1">
              <a:gsLst>
                <a:gs pos="4000">
                  <a:srgbClr val="604A7B"/>
                </a:gs>
                <a:gs pos="57000">
                  <a:srgbClr val="40315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2" name="Freeform 93"/>
            <p:cNvSpPr/>
            <p:nvPr/>
          </p:nvSpPr>
          <p:spPr>
            <a:xfrm rot="20826599">
              <a:off x="2592534" y="1952082"/>
              <a:ext cx="173513" cy="93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7" h="19957" extrusionOk="0">
                  <a:moveTo>
                    <a:pt x="12308" y="1137"/>
                  </a:moveTo>
                  <a:cubicBezTo>
                    <a:pt x="13430" y="1137"/>
                    <a:pt x="14552" y="1137"/>
                    <a:pt x="14832" y="1705"/>
                  </a:cubicBezTo>
                  <a:cubicBezTo>
                    <a:pt x="16235" y="2274"/>
                    <a:pt x="19040" y="5684"/>
                    <a:pt x="17918" y="9663"/>
                  </a:cubicBezTo>
                  <a:cubicBezTo>
                    <a:pt x="17076" y="12505"/>
                    <a:pt x="13991" y="11368"/>
                    <a:pt x="12869" y="13074"/>
                  </a:cubicBezTo>
                  <a:cubicBezTo>
                    <a:pt x="10905" y="14779"/>
                    <a:pt x="9222" y="17621"/>
                    <a:pt x="7539" y="18758"/>
                  </a:cubicBezTo>
                  <a:cubicBezTo>
                    <a:pt x="5575" y="20463"/>
                    <a:pt x="-2560" y="21600"/>
                    <a:pt x="806" y="13074"/>
                  </a:cubicBezTo>
                  <a:cubicBezTo>
                    <a:pt x="1928" y="10232"/>
                    <a:pt x="3892" y="11937"/>
                    <a:pt x="5575" y="11368"/>
                  </a:cubicBezTo>
                  <a:cubicBezTo>
                    <a:pt x="8380" y="10800"/>
                    <a:pt x="12027" y="6253"/>
                    <a:pt x="10344" y="0"/>
                  </a:cubicBezTo>
                  <a:cubicBezTo>
                    <a:pt x="10624" y="568"/>
                    <a:pt x="11466" y="568"/>
                    <a:pt x="12308" y="1137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3" name="Freeform 94"/>
            <p:cNvSpPr/>
            <p:nvPr/>
          </p:nvSpPr>
          <p:spPr>
            <a:xfrm rot="20826599">
              <a:off x="2674312" y="2357764"/>
              <a:ext cx="209841" cy="44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0" h="21226" extrusionOk="0">
                  <a:moveTo>
                    <a:pt x="6028" y="10362"/>
                  </a:moveTo>
                  <a:cubicBezTo>
                    <a:pt x="6028" y="8445"/>
                    <a:pt x="4772" y="5122"/>
                    <a:pt x="5526" y="4866"/>
                  </a:cubicBezTo>
                  <a:cubicBezTo>
                    <a:pt x="6530" y="4611"/>
                    <a:pt x="8791" y="10618"/>
                    <a:pt x="8540" y="10618"/>
                  </a:cubicBezTo>
                  <a:cubicBezTo>
                    <a:pt x="10549" y="10618"/>
                    <a:pt x="10047" y="8317"/>
                    <a:pt x="12307" y="7806"/>
                  </a:cubicBezTo>
                  <a:cubicBezTo>
                    <a:pt x="14316" y="7422"/>
                    <a:pt x="12558" y="9084"/>
                    <a:pt x="14567" y="9723"/>
                  </a:cubicBezTo>
                  <a:cubicBezTo>
                    <a:pt x="16577" y="10234"/>
                    <a:pt x="16326" y="521"/>
                    <a:pt x="19088" y="9"/>
                  </a:cubicBezTo>
                  <a:cubicBezTo>
                    <a:pt x="21600" y="-374"/>
                    <a:pt x="17079" y="11001"/>
                    <a:pt x="14065" y="14452"/>
                  </a:cubicBezTo>
                  <a:cubicBezTo>
                    <a:pt x="11302" y="17519"/>
                    <a:pt x="6530" y="20715"/>
                    <a:pt x="0" y="21226"/>
                  </a:cubicBezTo>
                  <a:cubicBezTo>
                    <a:pt x="0" y="21226"/>
                    <a:pt x="0" y="21226"/>
                    <a:pt x="0" y="21226"/>
                  </a:cubicBezTo>
                  <a:cubicBezTo>
                    <a:pt x="3767" y="19437"/>
                    <a:pt x="4772" y="16880"/>
                    <a:pt x="5526" y="14580"/>
                  </a:cubicBezTo>
                  <a:cubicBezTo>
                    <a:pt x="6028" y="13302"/>
                    <a:pt x="6028" y="11768"/>
                    <a:pt x="6028" y="10362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4" name="Freeform 97"/>
            <p:cNvSpPr/>
            <p:nvPr/>
          </p:nvSpPr>
          <p:spPr>
            <a:xfrm rot="20826599">
              <a:off x="537801" y="1849203"/>
              <a:ext cx="1907262" cy="25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04" extrusionOk="0">
                  <a:moveTo>
                    <a:pt x="60" y="2856"/>
                  </a:moveTo>
                  <a:cubicBezTo>
                    <a:pt x="6616" y="9461"/>
                    <a:pt x="15981" y="7140"/>
                    <a:pt x="21419" y="0"/>
                  </a:cubicBezTo>
                  <a:cubicBezTo>
                    <a:pt x="21570" y="3749"/>
                    <a:pt x="21479" y="5177"/>
                    <a:pt x="21600" y="9283"/>
                  </a:cubicBezTo>
                  <a:cubicBezTo>
                    <a:pt x="15558" y="21600"/>
                    <a:pt x="1903" y="16245"/>
                    <a:pt x="0" y="12139"/>
                  </a:cubicBezTo>
                  <a:cubicBezTo>
                    <a:pt x="121" y="7140"/>
                    <a:pt x="60" y="2856"/>
                    <a:pt x="60" y="2856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5" name="Freeform 98"/>
            <p:cNvSpPr/>
            <p:nvPr/>
          </p:nvSpPr>
          <p:spPr>
            <a:xfrm rot="20826599">
              <a:off x="634490" y="1908712"/>
              <a:ext cx="1715744" cy="191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44" extrusionOk="0">
                  <a:moveTo>
                    <a:pt x="67" y="2440"/>
                  </a:moveTo>
                  <a:cubicBezTo>
                    <a:pt x="571" y="2895"/>
                    <a:pt x="470" y="2667"/>
                    <a:pt x="1008" y="3122"/>
                  </a:cubicBezTo>
                  <a:cubicBezTo>
                    <a:pt x="1243" y="3349"/>
                    <a:pt x="504" y="7897"/>
                    <a:pt x="672" y="9033"/>
                  </a:cubicBezTo>
                  <a:cubicBezTo>
                    <a:pt x="873" y="10170"/>
                    <a:pt x="2083" y="11535"/>
                    <a:pt x="2351" y="10625"/>
                  </a:cubicBezTo>
                  <a:cubicBezTo>
                    <a:pt x="2587" y="9716"/>
                    <a:pt x="2116" y="4941"/>
                    <a:pt x="2318" y="4031"/>
                  </a:cubicBezTo>
                  <a:cubicBezTo>
                    <a:pt x="2519" y="3349"/>
                    <a:pt x="3561" y="4713"/>
                    <a:pt x="3695" y="5396"/>
                  </a:cubicBezTo>
                  <a:cubicBezTo>
                    <a:pt x="3863" y="6305"/>
                    <a:pt x="3258" y="10398"/>
                    <a:pt x="3426" y="11307"/>
                  </a:cubicBezTo>
                  <a:cubicBezTo>
                    <a:pt x="3594" y="12444"/>
                    <a:pt x="4871" y="13581"/>
                    <a:pt x="5072" y="12899"/>
                  </a:cubicBezTo>
                  <a:cubicBezTo>
                    <a:pt x="5341" y="12217"/>
                    <a:pt x="4837" y="6760"/>
                    <a:pt x="5072" y="6305"/>
                  </a:cubicBezTo>
                  <a:cubicBezTo>
                    <a:pt x="5308" y="5623"/>
                    <a:pt x="6114" y="6078"/>
                    <a:pt x="6383" y="6760"/>
                  </a:cubicBezTo>
                  <a:cubicBezTo>
                    <a:pt x="6618" y="7442"/>
                    <a:pt x="6114" y="12671"/>
                    <a:pt x="6282" y="13353"/>
                  </a:cubicBezTo>
                  <a:cubicBezTo>
                    <a:pt x="6450" y="14036"/>
                    <a:pt x="7592" y="15172"/>
                    <a:pt x="7928" y="13808"/>
                  </a:cubicBezTo>
                  <a:cubicBezTo>
                    <a:pt x="8062" y="13353"/>
                    <a:pt x="7827" y="8124"/>
                    <a:pt x="8029" y="7442"/>
                  </a:cubicBezTo>
                  <a:cubicBezTo>
                    <a:pt x="8230" y="6532"/>
                    <a:pt x="9003" y="6532"/>
                    <a:pt x="9272" y="7442"/>
                  </a:cubicBezTo>
                  <a:cubicBezTo>
                    <a:pt x="9473" y="8351"/>
                    <a:pt x="9003" y="13353"/>
                    <a:pt x="9204" y="14036"/>
                  </a:cubicBezTo>
                  <a:cubicBezTo>
                    <a:pt x="9507" y="15172"/>
                    <a:pt x="10817" y="14945"/>
                    <a:pt x="10951" y="14036"/>
                  </a:cubicBezTo>
                  <a:cubicBezTo>
                    <a:pt x="11119" y="13126"/>
                    <a:pt x="10716" y="7669"/>
                    <a:pt x="10918" y="6987"/>
                  </a:cubicBezTo>
                  <a:cubicBezTo>
                    <a:pt x="11119" y="6078"/>
                    <a:pt x="12093" y="6078"/>
                    <a:pt x="12328" y="6987"/>
                  </a:cubicBezTo>
                  <a:cubicBezTo>
                    <a:pt x="12496" y="7669"/>
                    <a:pt x="12060" y="12899"/>
                    <a:pt x="12261" y="13581"/>
                  </a:cubicBezTo>
                  <a:cubicBezTo>
                    <a:pt x="12530" y="14490"/>
                    <a:pt x="13840" y="14036"/>
                    <a:pt x="14008" y="13126"/>
                  </a:cubicBezTo>
                  <a:cubicBezTo>
                    <a:pt x="14142" y="11989"/>
                    <a:pt x="13605" y="6760"/>
                    <a:pt x="13773" y="6305"/>
                  </a:cubicBezTo>
                  <a:cubicBezTo>
                    <a:pt x="14042" y="5396"/>
                    <a:pt x="15049" y="4713"/>
                    <a:pt x="15251" y="5396"/>
                  </a:cubicBezTo>
                  <a:cubicBezTo>
                    <a:pt x="15453" y="6078"/>
                    <a:pt x="15150" y="11989"/>
                    <a:pt x="15285" y="12444"/>
                  </a:cubicBezTo>
                  <a:cubicBezTo>
                    <a:pt x="15553" y="13353"/>
                    <a:pt x="16863" y="12444"/>
                    <a:pt x="16998" y="11307"/>
                  </a:cubicBezTo>
                  <a:cubicBezTo>
                    <a:pt x="17166" y="10170"/>
                    <a:pt x="16695" y="4941"/>
                    <a:pt x="16830" y="4031"/>
                  </a:cubicBezTo>
                  <a:cubicBezTo>
                    <a:pt x="16998" y="2667"/>
                    <a:pt x="17838" y="2440"/>
                    <a:pt x="18073" y="3122"/>
                  </a:cubicBezTo>
                  <a:cubicBezTo>
                    <a:pt x="18308" y="3577"/>
                    <a:pt x="18039" y="9488"/>
                    <a:pt x="18241" y="9716"/>
                  </a:cubicBezTo>
                  <a:cubicBezTo>
                    <a:pt x="18610" y="10398"/>
                    <a:pt x="19786" y="9261"/>
                    <a:pt x="19920" y="7669"/>
                  </a:cubicBezTo>
                  <a:cubicBezTo>
                    <a:pt x="20055" y="6305"/>
                    <a:pt x="19517" y="2667"/>
                    <a:pt x="19652" y="1758"/>
                  </a:cubicBezTo>
                  <a:cubicBezTo>
                    <a:pt x="19719" y="1076"/>
                    <a:pt x="20559" y="-516"/>
                    <a:pt x="20794" y="166"/>
                  </a:cubicBezTo>
                  <a:cubicBezTo>
                    <a:pt x="20995" y="621"/>
                    <a:pt x="20794" y="4713"/>
                    <a:pt x="20962" y="6078"/>
                  </a:cubicBezTo>
                  <a:cubicBezTo>
                    <a:pt x="21063" y="6760"/>
                    <a:pt x="21466" y="6760"/>
                    <a:pt x="21566" y="6078"/>
                  </a:cubicBezTo>
                  <a:cubicBezTo>
                    <a:pt x="21600" y="6532"/>
                    <a:pt x="21600" y="6305"/>
                    <a:pt x="21600" y="6987"/>
                  </a:cubicBezTo>
                  <a:cubicBezTo>
                    <a:pt x="15587" y="21084"/>
                    <a:pt x="2587" y="16764"/>
                    <a:pt x="0" y="10170"/>
                  </a:cubicBezTo>
                  <a:cubicBezTo>
                    <a:pt x="101" y="4486"/>
                    <a:pt x="67" y="2440"/>
                    <a:pt x="67" y="2440"/>
                  </a:cubicBezTo>
                  <a:close/>
                </a:path>
              </a:pathLst>
            </a:custGeom>
            <a:gradFill flip="none" rotWithShape="1">
              <a:gsLst>
                <a:gs pos="49000">
                  <a:srgbClr val="D9D9D9"/>
                </a:gs>
                <a:gs pos="100000">
                  <a:srgbClr val="808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6" name="Freeform 99"/>
            <p:cNvSpPr/>
            <p:nvPr/>
          </p:nvSpPr>
          <p:spPr>
            <a:xfrm rot="20826599">
              <a:off x="633536" y="1879286"/>
              <a:ext cx="1708754" cy="192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345" extrusionOk="0">
                  <a:moveTo>
                    <a:pt x="21433" y="7989"/>
                  </a:moveTo>
                  <a:cubicBezTo>
                    <a:pt x="21399" y="8581"/>
                    <a:pt x="21600" y="10948"/>
                    <a:pt x="21064" y="10356"/>
                  </a:cubicBezTo>
                  <a:cubicBezTo>
                    <a:pt x="20830" y="10060"/>
                    <a:pt x="21031" y="3847"/>
                    <a:pt x="20863" y="2367"/>
                  </a:cubicBezTo>
                  <a:cubicBezTo>
                    <a:pt x="20662" y="888"/>
                    <a:pt x="19524" y="3551"/>
                    <a:pt x="19256" y="4734"/>
                  </a:cubicBezTo>
                  <a:cubicBezTo>
                    <a:pt x="19055" y="5918"/>
                    <a:pt x="19691" y="12132"/>
                    <a:pt x="19457" y="13019"/>
                  </a:cubicBezTo>
                  <a:cubicBezTo>
                    <a:pt x="19256" y="13907"/>
                    <a:pt x="18452" y="15090"/>
                    <a:pt x="18285" y="14203"/>
                  </a:cubicBezTo>
                  <a:cubicBezTo>
                    <a:pt x="18117" y="13019"/>
                    <a:pt x="18318" y="7397"/>
                    <a:pt x="18151" y="6214"/>
                  </a:cubicBezTo>
                  <a:cubicBezTo>
                    <a:pt x="17983" y="4734"/>
                    <a:pt x="16744" y="6510"/>
                    <a:pt x="16510" y="7397"/>
                  </a:cubicBezTo>
                  <a:cubicBezTo>
                    <a:pt x="16275" y="8285"/>
                    <a:pt x="16912" y="16274"/>
                    <a:pt x="16677" y="17162"/>
                  </a:cubicBezTo>
                  <a:cubicBezTo>
                    <a:pt x="16443" y="18049"/>
                    <a:pt x="15639" y="19233"/>
                    <a:pt x="15371" y="18345"/>
                  </a:cubicBezTo>
                  <a:cubicBezTo>
                    <a:pt x="15204" y="17753"/>
                    <a:pt x="15539" y="9764"/>
                    <a:pt x="15371" y="9173"/>
                  </a:cubicBezTo>
                  <a:cubicBezTo>
                    <a:pt x="15003" y="7989"/>
                    <a:pt x="13630" y="9468"/>
                    <a:pt x="13496" y="10652"/>
                  </a:cubicBezTo>
                  <a:cubicBezTo>
                    <a:pt x="13362" y="11540"/>
                    <a:pt x="13831" y="18345"/>
                    <a:pt x="13663" y="19529"/>
                  </a:cubicBezTo>
                  <a:cubicBezTo>
                    <a:pt x="13462" y="20712"/>
                    <a:pt x="12491" y="20712"/>
                    <a:pt x="12357" y="19825"/>
                  </a:cubicBezTo>
                  <a:cubicBezTo>
                    <a:pt x="12190" y="18641"/>
                    <a:pt x="12558" y="12723"/>
                    <a:pt x="12391" y="11540"/>
                  </a:cubicBezTo>
                  <a:cubicBezTo>
                    <a:pt x="12190" y="10060"/>
                    <a:pt x="10984" y="10060"/>
                    <a:pt x="10616" y="11244"/>
                  </a:cubicBezTo>
                  <a:cubicBezTo>
                    <a:pt x="10415" y="12132"/>
                    <a:pt x="10884" y="19233"/>
                    <a:pt x="10683" y="20416"/>
                  </a:cubicBezTo>
                  <a:cubicBezTo>
                    <a:pt x="10482" y="21600"/>
                    <a:pt x="9410" y="21600"/>
                    <a:pt x="9276" y="20712"/>
                  </a:cubicBezTo>
                  <a:cubicBezTo>
                    <a:pt x="9109" y="19233"/>
                    <a:pt x="9544" y="13019"/>
                    <a:pt x="9343" y="11836"/>
                  </a:cubicBezTo>
                  <a:cubicBezTo>
                    <a:pt x="9109" y="10652"/>
                    <a:pt x="7903" y="10356"/>
                    <a:pt x="7736" y="11836"/>
                  </a:cubicBezTo>
                  <a:cubicBezTo>
                    <a:pt x="7602" y="13019"/>
                    <a:pt x="7870" y="19529"/>
                    <a:pt x="7669" y="20416"/>
                  </a:cubicBezTo>
                  <a:cubicBezTo>
                    <a:pt x="7434" y="21600"/>
                    <a:pt x="6631" y="20712"/>
                    <a:pt x="6430" y="19825"/>
                  </a:cubicBezTo>
                  <a:cubicBezTo>
                    <a:pt x="6229" y="18937"/>
                    <a:pt x="6631" y="13019"/>
                    <a:pt x="6497" y="11540"/>
                  </a:cubicBezTo>
                  <a:cubicBezTo>
                    <a:pt x="6363" y="10060"/>
                    <a:pt x="5124" y="9173"/>
                    <a:pt x="4789" y="10652"/>
                  </a:cubicBezTo>
                  <a:cubicBezTo>
                    <a:pt x="4554" y="11836"/>
                    <a:pt x="5023" y="17162"/>
                    <a:pt x="4889" y="18641"/>
                  </a:cubicBezTo>
                  <a:cubicBezTo>
                    <a:pt x="4688" y="20121"/>
                    <a:pt x="3818" y="18049"/>
                    <a:pt x="3550" y="17162"/>
                  </a:cubicBezTo>
                  <a:cubicBezTo>
                    <a:pt x="3382" y="16570"/>
                    <a:pt x="3952" y="10652"/>
                    <a:pt x="3851" y="9468"/>
                  </a:cubicBezTo>
                  <a:cubicBezTo>
                    <a:pt x="3751" y="8581"/>
                    <a:pt x="2177" y="6214"/>
                    <a:pt x="2009" y="7693"/>
                  </a:cubicBezTo>
                  <a:cubicBezTo>
                    <a:pt x="1942" y="8581"/>
                    <a:pt x="2210" y="14203"/>
                    <a:pt x="2143" y="15386"/>
                  </a:cubicBezTo>
                  <a:cubicBezTo>
                    <a:pt x="2110" y="16570"/>
                    <a:pt x="1072" y="15386"/>
                    <a:pt x="804" y="14203"/>
                  </a:cubicBezTo>
                  <a:cubicBezTo>
                    <a:pt x="636" y="13019"/>
                    <a:pt x="1407" y="6805"/>
                    <a:pt x="1105" y="6214"/>
                  </a:cubicBezTo>
                  <a:cubicBezTo>
                    <a:pt x="837" y="5622"/>
                    <a:pt x="167" y="5326"/>
                    <a:pt x="0" y="5030"/>
                  </a:cubicBezTo>
                  <a:cubicBezTo>
                    <a:pt x="0" y="4438"/>
                    <a:pt x="33" y="5030"/>
                    <a:pt x="33" y="4142"/>
                  </a:cubicBezTo>
                  <a:cubicBezTo>
                    <a:pt x="8406" y="15090"/>
                    <a:pt x="15170" y="10356"/>
                    <a:pt x="21332" y="0"/>
                  </a:cubicBezTo>
                  <a:cubicBezTo>
                    <a:pt x="21433" y="4142"/>
                    <a:pt x="21433" y="7101"/>
                    <a:pt x="21433" y="7989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808080"/>
                </a:gs>
                <a:gs pos="69000">
                  <a:srgbClr val="D9D9D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7" name="Freeform 100"/>
            <p:cNvSpPr/>
            <p:nvPr/>
          </p:nvSpPr>
          <p:spPr>
            <a:xfrm rot="20826599">
              <a:off x="1919258" y="1775348"/>
              <a:ext cx="280905" cy="19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8" h="20688" extrusionOk="0">
                  <a:moveTo>
                    <a:pt x="9348" y="3062"/>
                  </a:moveTo>
                  <a:cubicBezTo>
                    <a:pt x="7207" y="3062"/>
                    <a:pt x="7597" y="-261"/>
                    <a:pt x="4483" y="16"/>
                  </a:cubicBezTo>
                  <a:cubicBezTo>
                    <a:pt x="1953" y="293"/>
                    <a:pt x="-771" y="5001"/>
                    <a:pt x="202" y="12201"/>
                  </a:cubicBezTo>
                  <a:cubicBezTo>
                    <a:pt x="1175" y="19401"/>
                    <a:pt x="3899" y="21339"/>
                    <a:pt x="7207" y="20508"/>
                  </a:cubicBezTo>
                  <a:cubicBezTo>
                    <a:pt x="9153" y="19954"/>
                    <a:pt x="9932" y="16631"/>
                    <a:pt x="11099" y="14416"/>
                  </a:cubicBezTo>
                  <a:cubicBezTo>
                    <a:pt x="12072" y="13031"/>
                    <a:pt x="13045" y="13308"/>
                    <a:pt x="14602" y="12754"/>
                  </a:cubicBezTo>
                  <a:cubicBezTo>
                    <a:pt x="16353" y="11924"/>
                    <a:pt x="19467" y="11647"/>
                    <a:pt x="20245" y="9708"/>
                  </a:cubicBezTo>
                  <a:cubicBezTo>
                    <a:pt x="20829" y="7493"/>
                    <a:pt x="20245" y="4170"/>
                    <a:pt x="19272" y="3062"/>
                  </a:cubicBezTo>
                  <a:cubicBezTo>
                    <a:pt x="18494" y="1677"/>
                    <a:pt x="15964" y="2231"/>
                    <a:pt x="13240" y="3062"/>
                  </a:cubicBezTo>
                  <a:cubicBezTo>
                    <a:pt x="11488" y="3339"/>
                    <a:pt x="9348" y="3062"/>
                    <a:pt x="9348" y="3062"/>
                  </a:cubicBezTo>
                  <a:close/>
                </a:path>
              </a:pathLst>
            </a:custGeom>
            <a:solidFill>
              <a:srgbClr val="63646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8" name="Freeform 101"/>
            <p:cNvSpPr/>
            <p:nvPr/>
          </p:nvSpPr>
          <p:spPr>
            <a:xfrm rot="20826599">
              <a:off x="1931924" y="1780710"/>
              <a:ext cx="256932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7" h="20603" extrusionOk="0">
                  <a:moveTo>
                    <a:pt x="9364" y="3412"/>
                  </a:moveTo>
                  <a:cubicBezTo>
                    <a:pt x="7226" y="3412"/>
                    <a:pt x="7654" y="-291"/>
                    <a:pt x="4446" y="18"/>
                  </a:cubicBezTo>
                  <a:cubicBezTo>
                    <a:pt x="1879" y="326"/>
                    <a:pt x="-687" y="4955"/>
                    <a:pt x="168" y="12052"/>
                  </a:cubicBezTo>
                  <a:cubicBezTo>
                    <a:pt x="1238" y="19458"/>
                    <a:pt x="3804" y="21309"/>
                    <a:pt x="7226" y="20383"/>
                  </a:cubicBezTo>
                  <a:cubicBezTo>
                    <a:pt x="9151" y="20075"/>
                    <a:pt x="9578" y="16680"/>
                    <a:pt x="10862" y="14520"/>
                  </a:cubicBezTo>
                  <a:cubicBezTo>
                    <a:pt x="11717" y="12978"/>
                    <a:pt x="13000" y="13286"/>
                    <a:pt x="14497" y="12669"/>
                  </a:cubicBezTo>
                  <a:cubicBezTo>
                    <a:pt x="16422" y="12052"/>
                    <a:pt x="19416" y="11435"/>
                    <a:pt x="20271" y="9583"/>
                  </a:cubicBezTo>
                  <a:cubicBezTo>
                    <a:pt x="20913" y="7423"/>
                    <a:pt x="20271" y="4338"/>
                    <a:pt x="19202" y="3103"/>
                  </a:cubicBezTo>
                  <a:cubicBezTo>
                    <a:pt x="18347" y="1869"/>
                    <a:pt x="15994" y="2178"/>
                    <a:pt x="13214" y="2795"/>
                  </a:cubicBezTo>
                  <a:cubicBezTo>
                    <a:pt x="11503" y="3103"/>
                    <a:pt x="9364" y="3412"/>
                    <a:pt x="9364" y="3412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D9D9D9"/>
                </a:gs>
                <a:gs pos="100000">
                  <a:srgbClr val="808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49" name="Freeform 102"/>
            <p:cNvSpPr/>
            <p:nvPr/>
          </p:nvSpPr>
          <p:spPr>
            <a:xfrm rot="20826599">
              <a:off x="2017707" y="1832655"/>
              <a:ext cx="117170" cy="48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53" extrusionOk="0">
                  <a:moveTo>
                    <a:pt x="21600" y="5974"/>
                  </a:moveTo>
                  <a:cubicBezTo>
                    <a:pt x="21600" y="9385"/>
                    <a:pt x="20618" y="12795"/>
                    <a:pt x="20618" y="13932"/>
                  </a:cubicBezTo>
                  <a:cubicBezTo>
                    <a:pt x="982" y="20753"/>
                    <a:pt x="982" y="20753"/>
                    <a:pt x="982" y="20753"/>
                  </a:cubicBezTo>
                  <a:cubicBezTo>
                    <a:pt x="1964" y="18479"/>
                    <a:pt x="491" y="16206"/>
                    <a:pt x="0" y="12795"/>
                  </a:cubicBezTo>
                  <a:cubicBezTo>
                    <a:pt x="0" y="12795"/>
                    <a:pt x="0" y="12795"/>
                    <a:pt x="0" y="12795"/>
                  </a:cubicBezTo>
                  <a:cubicBezTo>
                    <a:pt x="0" y="9385"/>
                    <a:pt x="982" y="5974"/>
                    <a:pt x="2455" y="4837"/>
                  </a:cubicBezTo>
                  <a:cubicBezTo>
                    <a:pt x="18164" y="290"/>
                    <a:pt x="18164" y="290"/>
                    <a:pt x="18164" y="290"/>
                  </a:cubicBezTo>
                  <a:cubicBezTo>
                    <a:pt x="19636" y="-847"/>
                    <a:pt x="21109" y="1427"/>
                    <a:pt x="21600" y="597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0" name="Freeform 103"/>
            <p:cNvSpPr/>
            <p:nvPr/>
          </p:nvSpPr>
          <p:spPr>
            <a:xfrm rot="20826599">
              <a:off x="1996445" y="1820543"/>
              <a:ext cx="146568" cy="56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0808" extrusionOk="0">
                  <a:moveTo>
                    <a:pt x="21289" y="6081"/>
                  </a:moveTo>
                  <a:cubicBezTo>
                    <a:pt x="21289" y="10990"/>
                    <a:pt x="20518" y="13935"/>
                    <a:pt x="18589" y="14917"/>
                  </a:cubicBezTo>
                  <a:cubicBezTo>
                    <a:pt x="3160" y="20808"/>
                    <a:pt x="3160" y="20808"/>
                    <a:pt x="3160" y="20808"/>
                  </a:cubicBezTo>
                  <a:cubicBezTo>
                    <a:pt x="1618" y="20808"/>
                    <a:pt x="75" y="18844"/>
                    <a:pt x="75" y="13935"/>
                  </a:cubicBezTo>
                  <a:cubicBezTo>
                    <a:pt x="75" y="13935"/>
                    <a:pt x="75" y="13935"/>
                    <a:pt x="75" y="13935"/>
                  </a:cubicBezTo>
                  <a:cubicBezTo>
                    <a:pt x="-311" y="10008"/>
                    <a:pt x="846" y="6081"/>
                    <a:pt x="2389" y="6081"/>
                  </a:cubicBezTo>
                  <a:cubicBezTo>
                    <a:pt x="17818" y="190"/>
                    <a:pt x="17818" y="190"/>
                    <a:pt x="17818" y="190"/>
                  </a:cubicBezTo>
                  <a:cubicBezTo>
                    <a:pt x="19360" y="-792"/>
                    <a:pt x="20903" y="2153"/>
                    <a:pt x="21289" y="6081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D9D9D9"/>
                </a:gs>
                <a:gs pos="100000">
                  <a:srgbClr val="808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1" name="Freeform 104"/>
            <p:cNvSpPr/>
            <p:nvPr/>
          </p:nvSpPr>
          <p:spPr>
            <a:xfrm rot="20826599">
              <a:off x="2093654" y="1805841"/>
              <a:ext cx="141532" cy="298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1011" extrusionOk="0">
                  <a:moveTo>
                    <a:pt x="20169" y="14956"/>
                  </a:moveTo>
                  <a:cubicBezTo>
                    <a:pt x="19011" y="13829"/>
                    <a:pt x="13226" y="1245"/>
                    <a:pt x="11297" y="493"/>
                  </a:cubicBezTo>
                  <a:cubicBezTo>
                    <a:pt x="8983" y="-258"/>
                    <a:pt x="4740" y="-258"/>
                    <a:pt x="3583" y="1245"/>
                  </a:cubicBezTo>
                  <a:cubicBezTo>
                    <a:pt x="2811" y="2747"/>
                    <a:pt x="-660" y="14580"/>
                    <a:pt x="111" y="16834"/>
                  </a:cubicBezTo>
                  <a:cubicBezTo>
                    <a:pt x="883" y="19276"/>
                    <a:pt x="5126" y="21342"/>
                    <a:pt x="12069" y="20966"/>
                  </a:cubicBezTo>
                  <a:cubicBezTo>
                    <a:pt x="20169" y="20591"/>
                    <a:pt x="20940" y="16083"/>
                    <a:pt x="20169" y="14956"/>
                  </a:cubicBezTo>
                  <a:close/>
                  <a:moveTo>
                    <a:pt x="11297" y="18525"/>
                  </a:moveTo>
                  <a:cubicBezTo>
                    <a:pt x="5897" y="18900"/>
                    <a:pt x="3583" y="17022"/>
                    <a:pt x="3583" y="16271"/>
                  </a:cubicBezTo>
                  <a:cubicBezTo>
                    <a:pt x="3583" y="15332"/>
                    <a:pt x="14383" y="14392"/>
                    <a:pt x="16697" y="15332"/>
                  </a:cubicBezTo>
                  <a:cubicBezTo>
                    <a:pt x="17854" y="15895"/>
                    <a:pt x="16697" y="18149"/>
                    <a:pt x="11297" y="185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2" name="Freeform 107"/>
            <p:cNvSpPr/>
            <p:nvPr/>
          </p:nvSpPr>
          <p:spPr>
            <a:xfrm rot="20826599">
              <a:off x="2097344" y="1824560"/>
              <a:ext cx="109986" cy="195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7" h="19799" extrusionOk="0">
                  <a:moveTo>
                    <a:pt x="473" y="19318"/>
                  </a:moveTo>
                  <a:cubicBezTo>
                    <a:pt x="2352" y="20668"/>
                    <a:pt x="7047" y="18778"/>
                    <a:pt x="10334" y="18508"/>
                  </a:cubicBezTo>
                  <a:cubicBezTo>
                    <a:pt x="13621" y="18238"/>
                    <a:pt x="20195" y="20398"/>
                    <a:pt x="19256" y="17968"/>
                  </a:cubicBezTo>
                  <a:cubicBezTo>
                    <a:pt x="17378" y="14188"/>
                    <a:pt x="13152" y="2848"/>
                    <a:pt x="11743" y="1498"/>
                  </a:cubicBezTo>
                  <a:cubicBezTo>
                    <a:pt x="10334" y="148"/>
                    <a:pt x="5638" y="-932"/>
                    <a:pt x="4230" y="1228"/>
                  </a:cubicBezTo>
                  <a:cubicBezTo>
                    <a:pt x="2821" y="3388"/>
                    <a:pt x="-1405" y="18238"/>
                    <a:pt x="473" y="19318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BFBFBF"/>
                </a:gs>
                <a:gs pos="100000">
                  <a:srgbClr val="808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3" name="Freeform 78"/>
            <p:cNvSpPr/>
            <p:nvPr/>
          </p:nvSpPr>
          <p:spPr>
            <a:xfrm rot="20826599">
              <a:off x="1106823" y="890197"/>
              <a:ext cx="297246" cy="262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0" h="20463" extrusionOk="0">
                  <a:moveTo>
                    <a:pt x="2917" y="19823"/>
                  </a:moveTo>
                  <a:cubicBezTo>
                    <a:pt x="2805" y="16819"/>
                    <a:pt x="-518" y="7758"/>
                    <a:pt x="69" y="4482"/>
                  </a:cubicBezTo>
                  <a:cubicBezTo>
                    <a:pt x="656" y="1206"/>
                    <a:pt x="4612" y="169"/>
                    <a:pt x="6435" y="169"/>
                  </a:cubicBezTo>
                  <a:cubicBezTo>
                    <a:pt x="7531" y="128"/>
                    <a:pt x="11742" y="-257"/>
                    <a:pt x="13706" y="293"/>
                  </a:cubicBezTo>
                  <a:cubicBezTo>
                    <a:pt x="15669" y="850"/>
                    <a:pt x="15016" y="371"/>
                    <a:pt x="18228" y="3498"/>
                  </a:cubicBezTo>
                  <a:cubicBezTo>
                    <a:pt x="21082" y="7103"/>
                    <a:pt x="16292" y="16477"/>
                    <a:pt x="15833" y="18695"/>
                  </a:cubicBezTo>
                  <a:cubicBezTo>
                    <a:pt x="16174" y="21122"/>
                    <a:pt x="12151" y="20919"/>
                    <a:pt x="12076" y="18818"/>
                  </a:cubicBezTo>
                  <a:cubicBezTo>
                    <a:pt x="12002" y="16716"/>
                    <a:pt x="15713" y="8945"/>
                    <a:pt x="15387" y="6084"/>
                  </a:cubicBezTo>
                  <a:cubicBezTo>
                    <a:pt x="15062" y="3224"/>
                    <a:pt x="11757" y="1926"/>
                    <a:pt x="10119" y="1648"/>
                  </a:cubicBezTo>
                  <a:cubicBezTo>
                    <a:pt x="8482" y="1370"/>
                    <a:pt x="6366" y="2757"/>
                    <a:pt x="5567" y="4417"/>
                  </a:cubicBezTo>
                  <a:cubicBezTo>
                    <a:pt x="2150" y="6704"/>
                    <a:pt x="8434" y="17830"/>
                    <a:pt x="6166" y="19679"/>
                  </a:cubicBezTo>
                  <a:cubicBezTo>
                    <a:pt x="6166" y="19679"/>
                    <a:pt x="3262" y="21343"/>
                    <a:pt x="2917" y="19823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083" name="gold book"/>
          <p:cNvGrpSpPr/>
          <p:nvPr/>
        </p:nvGrpSpPr>
        <p:grpSpPr>
          <a:xfrm>
            <a:off x="2803959" y="4263695"/>
            <a:ext cx="1294153" cy="2044902"/>
            <a:chOff x="0" y="-1"/>
            <a:chExt cx="1726708" cy="2728387"/>
          </a:xfrm>
        </p:grpSpPr>
        <p:sp>
          <p:nvSpPr>
            <p:cNvPr id="1055" name="Freeform 111"/>
            <p:cNvSpPr/>
            <p:nvPr/>
          </p:nvSpPr>
          <p:spPr>
            <a:xfrm rot="20250247">
              <a:off x="106942" y="178999"/>
              <a:ext cx="711336" cy="404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19929" extrusionOk="0">
                  <a:moveTo>
                    <a:pt x="77" y="299"/>
                  </a:moveTo>
                  <a:cubicBezTo>
                    <a:pt x="77" y="299"/>
                    <a:pt x="529" y="597"/>
                    <a:pt x="1370" y="1044"/>
                  </a:cubicBezTo>
                  <a:cubicBezTo>
                    <a:pt x="1499" y="1044"/>
                    <a:pt x="1435" y="4172"/>
                    <a:pt x="1564" y="4172"/>
                  </a:cubicBezTo>
                  <a:cubicBezTo>
                    <a:pt x="1629" y="4172"/>
                    <a:pt x="1629" y="1193"/>
                    <a:pt x="1693" y="1193"/>
                  </a:cubicBezTo>
                  <a:cubicBezTo>
                    <a:pt x="2470" y="1640"/>
                    <a:pt x="3698" y="2086"/>
                    <a:pt x="4992" y="2384"/>
                  </a:cubicBezTo>
                  <a:cubicBezTo>
                    <a:pt x="5056" y="2384"/>
                    <a:pt x="5056" y="3725"/>
                    <a:pt x="5121" y="3725"/>
                  </a:cubicBezTo>
                  <a:cubicBezTo>
                    <a:pt x="5186" y="3725"/>
                    <a:pt x="5186" y="2384"/>
                    <a:pt x="5250" y="2384"/>
                  </a:cubicBezTo>
                  <a:cubicBezTo>
                    <a:pt x="6156" y="2533"/>
                    <a:pt x="7449" y="2682"/>
                    <a:pt x="8678" y="2682"/>
                  </a:cubicBezTo>
                  <a:cubicBezTo>
                    <a:pt x="8743" y="2682"/>
                    <a:pt x="8678" y="5960"/>
                    <a:pt x="8743" y="5960"/>
                  </a:cubicBezTo>
                  <a:cubicBezTo>
                    <a:pt x="8872" y="5960"/>
                    <a:pt x="8872" y="2682"/>
                    <a:pt x="8937" y="2682"/>
                  </a:cubicBezTo>
                  <a:cubicBezTo>
                    <a:pt x="9648" y="2682"/>
                    <a:pt x="10359" y="2682"/>
                    <a:pt x="11135" y="2682"/>
                  </a:cubicBezTo>
                  <a:cubicBezTo>
                    <a:pt x="11135" y="2682"/>
                    <a:pt x="11200" y="3576"/>
                    <a:pt x="11265" y="3576"/>
                  </a:cubicBezTo>
                  <a:cubicBezTo>
                    <a:pt x="11329" y="3576"/>
                    <a:pt x="11329" y="2533"/>
                    <a:pt x="11394" y="2533"/>
                  </a:cubicBezTo>
                  <a:cubicBezTo>
                    <a:pt x="11459" y="2533"/>
                    <a:pt x="11523" y="2533"/>
                    <a:pt x="11588" y="2533"/>
                  </a:cubicBezTo>
                  <a:cubicBezTo>
                    <a:pt x="11588" y="2533"/>
                    <a:pt x="11653" y="4321"/>
                    <a:pt x="11717" y="4321"/>
                  </a:cubicBezTo>
                  <a:cubicBezTo>
                    <a:pt x="11717" y="4321"/>
                    <a:pt x="11717" y="2682"/>
                    <a:pt x="11782" y="2682"/>
                  </a:cubicBezTo>
                  <a:cubicBezTo>
                    <a:pt x="12558" y="2533"/>
                    <a:pt x="13464" y="2384"/>
                    <a:pt x="14369" y="2086"/>
                  </a:cubicBezTo>
                  <a:cubicBezTo>
                    <a:pt x="14498" y="2086"/>
                    <a:pt x="14563" y="3278"/>
                    <a:pt x="14692" y="3278"/>
                  </a:cubicBezTo>
                  <a:cubicBezTo>
                    <a:pt x="14822" y="3278"/>
                    <a:pt x="14692" y="1938"/>
                    <a:pt x="14757" y="1938"/>
                  </a:cubicBezTo>
                  <a:cubicBezTo>
                    <a:pt x="14886" y="1938"/>
                    <a:pt x="14951" y="1938"/>
                    <a:pt x="15080" y="1938"/>
                  </a:cubicBezTo>
                  <a:cubicBezTo>
                    <a:pt x="15080" y="1938"/>
                    <a:pt x="15210" y="4321"/>
                    <a:pt x="15274" y="4321"/>
                  </a:cubicBezTo>
                  <a:cubicBezTo>
                    <a:pt x="15274" y="4321"/>
                    <a:pt x="15274" y="1789"/>
                    <a:pt x="15339" y="1789"/>
                  </a:cubicBezTo>
                  <a:cubicBezTo>
                    <a:pt x="16050" y="1640"/>
                    <a:pt x="16891" y="1342"/>
                    <a:pt x="17667" y="1044"/>
                  </a:cubicBezTo>
                  <a:cubicBezTo>
                    <a:pt x="17796" y="1044"/>
                    <a:pt x="17861" y="3725"/>
                    <a:pt x="17926" y="3725"/>
                  </a:cubicBezTo>
                  <a:cubicBezTo>
                    <a:pt x="18055" y="3725"/>
                    <a:pt x="17926" y="1044"/>
                    <a:pt x="18120" y="1044"/>
                  </a:cubicBezTo>
                  <a:cubicBezTo>
                    <a:pt x="18767" y="746"/>
                    <a:pt x="19737" y="299"/>
                    <a:pt x="20383" y="1"/>
                  </a:cubicBezTo>
                  <a:cubicBezTo>
                    <a:pt x="20513" y="-148"/>
                    <a:pt x="21224" y="11024"/>
                    <a:pt x="19931" y="15940"/>
                  </a:cubicBezTo>
                  <a:cubicBezTo>
                    <a:pt x="18378" y="21452"/>
                    <a:pt x="2405" y="20558"/>
                    <a:pt x="917" y="17430"/>
                  </a:cubicBezTo>
                  <a:cubicBezTo>
                    <a:pt x="-376" y="14898"/>
                    <a:pt x="77" y="299"/>
                    <a:pt x="77" y="299"/>
                  </a:cubicBezTo>
                  <a:close/>
                </a:path>
              </a:pathLst>
            </a:custGeom>
            <a:solidFill>
              <a:srgbClr val="FFEEC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6" name="Freeform 112"/>
            <p:cNvSpPr/>
            <p:nvPr/>
          </p:nvSpPr>
          <p:spPr>
            <a:xfrm rot="20250247">
              <a:off x="196145" y="325661"/>
              <a:ext cx="18105" cy="342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39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43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7" name="Freeform 113"/>
            <p:cNvSpPr/>
            <p:nvPr/>
          </p:nvSpPr>
          <p:spPr>
            <a:xfrm rot="20250247">
              <a:off x="277770" y="408019"/>
              <a:ext cx="19855" cy="314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8" name="Freeform 114"/>
            <p:cNvSpPr/>
            <p:nvPr/>
          </p:nvSpPr>
          <p:spPr>
            <a:xfrm rot="20250247">
              <a:off x="306119" y="310647"/>
              <a:ext cx="18106" cy="36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59" name="Freeform 115"/>
            <p:cNvSpPr/>
            <p:nvPr/>
          </p:nvSpPr>
          <p:spPr>
            <a:xfrm rot="20250247">
              <a:off x="344692" y="331395"/>
              <a:ext cx="18104" cy="315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5"/>
                  </a:moveTo>
                  <a:lnTo>
                    <a:pt x="13239" y="0"/>
                  </a:lnTo>
                  <a:lnTo>
                    <a:pt x="21600" y="21600"/>
                  </a:lnTo>
                  <a:lnTo>
                    <a:pt x="0" y="2072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0" name="Freeform 116"/>
            <p:cNvSpPr/>
            <p:nvPr/>
          </p:nvSpPr>
          <p:spPr>
            <a:xfrm rot="20250247">
              <a:off x="291110" y="345680"/>
              <a:ext cx="19856" cy="363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69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69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1" name="Freeform 117"/>
            <p:cNvSpPr/>
            <p:nvPr/>
          </p:nvSpPr>
          <p:spPr>
            <a:xfrm rot="20250247">
              <a:off x="388323" y="356059"/>
              <a:ext cx="20438" cy="314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2" name="Freeform 118"/>
            <p:cNvSpPr/>
            <p:nvPr/>
          </p:nvSpPr>
          <p:spPr>
            <a:xfrm rot="20250247">
              <a:off x="430393" y="364588"/>
              <a:ext cx="20440" cy="31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58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55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3" name="Freeform 119"/>
            <p:cNvSpPr/>
            <p:nvPr/>
          </p:nvSpPr>
          <p:spPr>
            <a:xfrm rot="20250247">
              <a:off x="433072" y="267258"/>
              <a:ext cx="19855" cy="370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71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4" name="Freeform 120"/>
            <p:cNvSpPr/>
            <p:nvPr/>
          </p:nvSpPr>
          <p:spPr>
            <a:xfrm rot="20250247">
              <a:off x="495890" y="251469"/>
              <a:ext cx="20439" cy="36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5" name="Freeform 121"/>
            <p:cNvSpPr/>
            <p:nvPr/>
          </p:nvSpPr>
          <p:spPr>
            <a:xfrm rot="20250247">
              <a:off x="509912" y="225888"/>
              <a:ext cx="19855" cy="36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2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12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6" name="Freeform 122"/>
            <p:cNvSpPr/>
            <p:nvPr/>
          </p:nvSpPr>
          <p:spPr>
            <a:xfrm rot="20250247">
              <a:off x="631672" y="346933"/>
              <a:ext cx="19857" cy="22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459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459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7" name="Freeform 123"/>
            <p:cNvSpPr/>
            <p:nvPr/>
          </p:nvSpPr>
          <p:spPr>
            <a:xfrm rot="20250247">
              <a:off x="571710" y="280235"/>
              <a:ext cx="19855" cy="314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8"/>
                  </a:moveTo>
                  <a:lnTo>
                    <a:pt x="13976" y="0"/>
                  </a:lnTo>
                  <a:lnTo>
                    <a:pt x="21600" y="21600"/>
                  </a:lnTo>
                  <a:lnTo>
                    <a:pt x="0" y="20778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8" name="Freeform 124"/>
            <p:cNvSpPr/>
            <p:nvPr/>
          </p:nvSpPr>
          <p:spPr>
            <a:xfrm rot="20250247">
              <a:off x="636232" y="296991"/>
              <a:ext cx="19856" cy="25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94"/>
                  </a:moveTo>
                  <a:lnTo>
                    <a:pt x="9529" y="0"/>
                  </a:lnTo>
                  <a:lnTo>
                    <a:pt x="21600" y="21600"/>
                  </a:lnTo>
                  <a:lnTo>
                    <a:pt x="0" y="205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69" name="Freeform 125"/>
            <p:cNvSpPr/>
            <p:nvPr/>
          </p:nvSpPr>
          <p:spPr>
            <a:xfrm rot="20250247">
              <a:off x="669461" y="136360"/>
              <a:ext cx="19857" cy="36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4"/>
                  </a:moveTo>
                  <a:lnTo>
                    <a:pt x="14612" y="0"/>
                  </a:lnTo>
                  <a:lnTo>
                    <a:pt x="21600" y="21600"/>
                  </a:lnTo>
                  <a:lnTo>
                    <a:pt x="0" y="20894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0" name="Freeform 126"/>
            <p:cNvSpPr/>
            <p:nvPr/>
          </p:nvSpPr>
          <p:spPr>
            <a:xfrm rot="20250247">
              <a:off x="718208" y="139770"/>
              <a:ext cx="20439" cy="375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27"/>
                  </a:moveTo>
                  <a:lnTo>
                    <a:pt x="14194" y="0"/>
                  </a:lnTo>
                  <a:lnTo>
                    <a:pt x="21600" y="21600"/>
                  </a:lnTo>
                  <a:lnTo>
                    <a:pt x="0" y="20727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1" name="Freeform 127"/>
            <p:cNvSpPr/>
            <p:nvPr/>
          </p:nvSpPr>
          <p:spPr>
            <a:xfrm rot="20250247">
              <a:off x="615627" y="134745"/>
              <a:ext cx="17331" cy="17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2" name="Freeform 128"/>
            <p:cNvSpPr/>
            <p:nvPr/>
          </p:nvSpPr>
          <p:spPr>
            <a:xfrm rot="20250247">
              <a:off x="527144" y="192896"/>
              <a:ext cx="17330" cy="211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642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3" name="Freeform 129"/>
            <p:cNvSpPr/>
            <p:nvPr/>
          </p:nvSpPr>
          <p:spPr>
            <a:xfrm rot="20250247">
              <a:off x="461673" y="230189"/>
              <a:ext cx="17330" cy="290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4" name="Freeform 130"/>
            <p:cNvSpPr/>
            <p:nvPr/>
          </p:nvSpPr>
          <p:spPr>
            <a:xfrm rot="20250247">
              <a:off x="432003" y="242706"/>
              <a:ext cx="17330" cy="29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5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21600" y="175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5" name="Freeform 131"/>
            <p:cNvSpPr/>
            <p:nvPr/>
          </p:nvSpPr>
          <p:spPr>
            <a:xfrm rot="20250247">
              <a:off x="343234" y="279863"/>
              <a:ext cx="17330" cy="30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6" name="Freeform 132"/>
            <p:cNvSpPr/>
            <p:nvPr/>
          </p:nvSpPr>
          <p:spPr>
            <a:xfrm rot="20250247">
              <a:off x="251134" y="301569"/>
              <a:ext cx="17331" cy="30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26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26"/>
                  </a:lnTo>
                  <a:close/>
                </a:path>
              </a:pathLst>
            </a:custGeom>
            <a:solidFill>
              <a:srgbClr val="E7C3A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7" name="Freeform 133"/>
            <p:cNvSpPr/>
            <p:nvPr/>
          </p:nvSpPr>
          <p:spPr>
            <a:xfrm rot="20250247">
              <a:off x="127199" y="237634"/>
              <a:ext cx="103829" cy="420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0685" extrusionOk="0">
                  <a:moveTo>
                    <a:pt x="296" y="0"/>
                  </a:moveTo>
                  <a:cubicBezTo>
                    <a:pt x="3896" y="3426"/>
                    <a:pt x="3896" y="3426"/>
                    <a:pt x="3896" y="3426"/>
                  </a:cubicBezTo>
                  <a:cubicBezTo>
                    <a:pt x="3896" y="3426"/>
                    <a:pt x="-154" y="19366"/>
                    <a:pt x="20996" y="20557"/>
                  </a:cubicBezTo>
                  <a:cubicBezTo>
                    <a:pt x="20996" y="20557"/>
                    <a:pt x="13346" y="21600"/>
                    <a:pt x="6596" y="17727"/>
                  </a:cubicBezTo>
                  <a:cubicBezTo>
                    <a:pt x="296" y="13854"/>
                    <a:pt x="-604" y="13407"/>
                    <a:pt x="29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8" name="Freeform 134"/>
            <p:cNvSpPr/>
            <p:nvPr/>
          </p:nvSpPr>
          <p:spPr>
            <a:xfrm rot="20250247">
              <a:off x="647984" y="21625"/>
              <a:ext cx="104830" cy="417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4" h="20679" extrusionOk="0">
                  <a:moveTo>
                    <a:pt x="20278" y="0"/>
                  </a:moveTo>
                  <a:cubicBezTo>
                    <a:pt x="16751" y="3300"/>
                    <a:pt x="16751" y="3300"/>
                    <a:pt x="16751" y="3300"/>
                  </a:cubicBezTo>
                  <a:cubicBezTo>
                    <a:pt x="16751" y="3300"/>
                    <a:pt x="20718" y="19500"/>
                    <a:pt x="0" y="20550"/>
                  </a:cubicBezTo>
                  <a:cubicBezTo>
                    <a:pt x="0" y="20550"/>
                    <a:pt x="7494" y="21600"/>
                    <a:pt x="14106" y="17700"/>
                  </a:cubicBezTo>
                  <a:cubicBezTo>
                    <a:pt x="20278" y="13800"/>
                    <a:pt x="21600" y="13500"/>
                    <a:pt x="202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79" name="Freeform 135"/>
            <p:cNvSpPr/>
            <p:nvPr/>
          </p:nvSpPr>
          <p:spPr>
            <a:xfrm rot="20250247">
              <a:off x="528948" y="301617"/>
              <a:ext cx="774035" cy="236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1271"/>
                  </a:moveTo>
                  <a:cubicBezTo>
                    <a:pt x="18869" y="1795"/>
                    <a:pt x="14834" y="1740"/>
                    <a:pt x="10738" y="1713"/>
                  </a:cubicBezTo>
                  <a:cubicBezTo>
                    <a:pt x="6145" y="1713"/>
                    <a:pt x="2917" y="1768"/>
                    <a:pt x="1862" y="1271"/>
                  </a:cubicBezTo>
                  <a:cubicBezTo>
                    <a:pt x="807" y="746"/>
                    <a:pt x="0" y="0"/>
                    <a:pt x="0" y="0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0" y="19611"/>
                    <a:pt x="0" y="19611"/>
                    <a:pt x="0" y="19611"/>
                  </a:cubicBezTo>
                  <a:cubicBezTo>
                    <a:pt x="124" y="20716"/>
                    <a:pt x="1862" y="21600"/>
                    <a:pt x="3910" y="21600"/>
                  </a:cubicBezTo>
                  <a:cubicBezTo>
                    <a:pt x="17628" y="21600"/>
                    <a:pt x="17628" y="21600"/>
                    <a:pt x="17628" y="21600"/>
                  </a:cubicBezTo>
                  <a:cubicBezTo>
                    <a:pt x="19738" y="21600"/>
                    <a:pt x="21414" y="20716"/>
                    <a:pt x="21600" y="19611"/>
                  </a:cubicBezTo>
                  <a:cubicBezTo>
                    <a:pt x="21600" y="19611"/>
                    <a:pt x="21600" y="19611"/>
                    <a:pt x="21600" y="19611"/>
                  </a:cubicBezTo>
                  <a:cubicBezTo>
                    <a:pt x="21600" y="19473"/>
                    <a:pt x="21600" y="19473"/>
                    <a:pt x="21600" y="19473"/>
                  </a:cubicBezTo>
                  <a:cubicBezTo>
                    <a:pt x="21600" y="16849"/>
                    <a:pt x="21600" y="16849"/>
                    <a:pt x="21600" y="1684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0607" y="718"/>
                    <a:pt x="19738" y="1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B285"/>
                </a:gs>
                <a:gs pos="10000">
                  <a:srgbClr val="EEECE1"/>
                </a:gs>
                <a:gs pos="23000">
                  <a:srgbClr val="EEECE1"/>
                </a:gs>
                <a:gs pos="29000">
                  <a:srgbClr val="F3F1E9"/>
                </a:gs>
                <a:gs pos="39000">
                  <a:srgbClr val="F3F2EB"/>
                </a:gs>
                <a:gs pos="45000">
                  <a:srgbClr val="EEECE1"/>
                </a:gs>
                <a:gs pos="54000">
                  <a:srgbClr val="EEECE1"/>
                </a:gs>
                <a:gs pos="71000">
                  <a:srgbClr val="EEECE1"/>
                </a:gs>
                <a:gs pos="99000">
                  <a:srgbClr val="C4BD97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0" name="Freeform 136"/>
            <p:cNvSpPr/>
            <p:nvPr/>
          </p:nvSpPr>
          <p:spPr>
            <a:xfrm rot="20250247">
              <a:off x="59663" y="131213"/>
              <a:ext cx="778703" cy="466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7" y="21600"/>
                  </a:moveTo>
                  <a:cubicBezTo>
                    <a:pt x="4505" y="21600"/>
                    <a:pt x="4505" y="21600"/>
                    <a:pt x="4505" y="21600"/>
                  </a:cubicBezTo>
                  <a:cubicBezTo>
                    <a:pt x="1543" y="21600"/>
                    <a:pt x="0" y="16691"/>
                    <a:pt x="0" y="100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66" y="0"/>
                    <a:pt x="1666" y="0"/>
                    <a:pt x="1666" y="0"/>
                  </a:cubicBezTo>
                  <a:cubicBezTo>
                    <a:pt x="1666" y="10099"/>
                    <a:pt x="1666" y="10099"/>
                    <a:pt x="1666" y="10099"/>
                  </a:cubicBezTo>
                  <a:cubicBezTo>
                    <a:pt x="1666" y="14587"/>
                    <a:pt x="2901" y="19075"/>
                    <a:pt x="4505" y="19075"/>
                  </a:cubicBezTo>
                  <a:cubicBezTo>
                    <a:pt x="17157" y="19075"/>
                    <a:pt x="17157" y="19075"/>
                    <a:pt x="17157" y="19075"/>
                  </a:cubicBezTo>
                  <a:cubicBezTo>
                    <a:pt x="18699" y="19075"/>
                    <a:pt x="19934" y="14587"/>
                    <a:pt x="19934" y="10099"/>
                  </a:cubicBezTo>
                  <a:cubicBezTo>
                    <a:pt x="19934" y="0"/>
                    <a:pt x="19934" y="0"/>
                    <a:pt x="199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0099"/>
                    <a:pt x="21600" y="10099"/>
                    <a:pt x="21600" y="10099"/>
                  </a:cubicBezTo>
                  <a:cubicBezTo>
                    <a:pt x="21600" y="16691"/>
                    <a:pt x="19872" y="21600"/>
                    <a:pt x="17157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EECE1"/>
                </a:gs>
                <a:gs pos="24000">
                  <a:srgbClr val="F5F4ED"/>
                </a:gs>
                <a:gs pos="29000">
                  <a:srgbClr val="F8F7F3"/>
                </a:gs>
                <a:gs pos="39000">
                  <a:srgbClr val="FCFBF9"/>
                </a:gs>
                <a:gs pos="58000">
                  <a:srgbClr val="EEECE1"/>
                </a:gs>
                <a:gs pos="72000">
                  <a:srgbClr val="EEECE1"/>
                </a:gs>
                <a:gs pos="99000">
                  <a:srgbClr val="B2A977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1" name="Freeform 137"/>
            <p:cNvSpPr/>
            <p:nvPr/>
          </p:nvSpPr>
          <p:spPr>
            <a:xfrm rot="20250247">
              <a:off x="191667" y="556503"/>
              <a:ext cx="774036" cy="23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474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8189"/>
                    <a:pt x="21600" y="12789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2" name="Freeform 138"/>
            <p:cNvSpPr/>
            <p:nvPr/>
          </p:nvSpPr>
          <p:spPr>
            <a:xfrm rot="20250247">
              <a:off x="887313" y="2242380"/>
              <a:ext cx="774034" cy="23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228" y="8242"/>
                    <a:pt x="19738" y="14495"/>
                    <a:pt x="17938" y="14495"/>
                  </a:cubicBezTo>
                  <a:cubicBezTo>
                    <a:pt x="3538" y="14495"/>
                    <a:pt x="3538" y="14495"/>
                    <a:pt x="3538" y="14495"/>
                  </a:cubicBezTo>
                  <a:cubicBezTo>
                    <a:pt x="1862" y="14495"/>
                    <a:pt x="434" y="9095"/>
                    <a:pt x="0" y="1421"/>
                  </a:cubicBezTo>
                  <a:cubicBezTo>
                    <a:pt x="0" y="13074"/>
                    <a:pt x="0" y="13074"/>
                    <a:pt x="0" y="13074"/>
                  </a:cubicBezTo>
                  <a:cubicBezTo>
                    <a:pt x="807" y="18189"/>
                    <a:pt x="2110" y="21600"/>
                    <a:pt x="3538" y="21600"/>
                  </a:cubicBezTo>
                  <a:cubicBezTo>
                    <a:pt x="17938" y="21600"/>
                    <a:pt x="17938" y="21600"/>
                    <a:pt x="17938" y="21600"/>
                  </a:cubicBezTo>
                  <a:cubicBezTo>
                    <a:pt x="19428" y="21600"/>
                    <a:pt x="20731" y="17905"/>
                    <a:pt x="21600" y="12505"/>
                  </a:cubicBez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4BD97"/>
                </a:gs>
                <a:gs pos="11000">
                  <a:srgbClr val="CDC7A6"/>
                </a:gs>
                <a:gs pos="24000">
                  <a:srgbClr val="EEECE1"/>
                </a:gs>
                <a:gs pos="29000">
                  <a:srgbClr val="FCFBF9"/>
                </a:gs>
                <a:gs pos="39000">
                  <a:srgbClr val="FCFBF9"/>
                </a:gs>
                <a:gs pos="45000">
                  <a:srgbClr val="F5F4ED"/>
                </a:gs>
                <a:gs pos="54000">
                  <a:srgbClr val="F5F4ED"/>
                </a:gs>
                <a:gs pos="71000">
                  <a:srgbClr val="EEECE1"/>
                </a:gs>
                <a:gs pos="99000">
                  <a:srgbClr val="F5F4ED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113" name="green book"/>
          <p:cNvGrpSpPr/>
          <p:nvPr/>
        </p:nvGrpSpPr>
        <p:grpSpPr>
          <a:xfrm>
            <a:off x="8116839" y="5278839"/>
            <a:ext cx="2478918" cy="1212597"/>
            <a:chOff x="-1" y="-1"/>
            <a:chExt cx="3307466" cy="1617892"/>
          </a:xfrm>
        </p:grpSpPr>
        <p:sp>
          <p:nvSpPr>
            <p:cNvPr id="1084" name="Freeform 340"/>
            <p:cNvSpPr/>
            <p:nvPr/>
          </p:nvSpPr>
          <p:spPr>
            <a:xfrm flipH="1">
              <a:off x="6599" y="897043"/>
              <a:ext cx="660183" cy="715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09" y="18643"/>
                  </a:moveTo>
                  <a:cubicBezTo>
                    <a:pt x="10442" y="19218"/>
                    <a:pt x="21600" y="21600"/>
                    <a:pt x="21600" y="21600"/>
                  </a:cubicBezTo>
                  <a:cubicBezTo>
                    <a:pt x="8906" y="0"/>
                    <a:pt x="8906" y="0"/>
                    <a:pt x="89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071" y="12976"/>
                    <a:pt x="4709" y="18643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254061"/>
                </a:gs>
                <a:gs pos="100000">
                  <a:srgbClr val="4070A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5" name="Freeform 341"/>
            <p:cNvSpPr/>
            <p:nvPr/>
          </p:nvSpPr>
          <p:spPr>
            <a:xfrm flipH="1">
              <a:off x="100346" y="734567"/>
              <a:ext cx="3163550" cy="868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5" extrusionOk="0">
                  <a:moveTo>
                    <a:pt x="21151" y="0"/>
                  </a:moveTo>
                  <a:cubicBezTo>
                    <a:pt x="21151" y="0"/>
                    <a:pt x="19293" y="14669"/>
                    <a:pt x="21600" y="21465"/>
                  </a:cubicBezTo>
                  <a:cubicBezTo>
                    <a:pt x="21600" y="21465"/>
                    <a:pt x="10576" y="21600"/>
                    <a:pt x="5320" y="21465"/>
                  </a:cubicBezTo>
                  <a:cubicBezTo>
                    <a:pt x="4722" y="21465"/>
                    <a:pt x="4209" y="19649"/>
                    <a:pt x="3782" y="19649"/>
                  </a:cubicBezTo>
                  <a:cubicBezTo>
                    <a:pt x="3119" y="19649"/>
                    <a:pt x="2692" y="21331"/>
                    <a:pt x="2585" y="21264"/>
                  </a:cubicBezTo>
                  <a:cubicBezTo>
                    <a:pt x="1901" y="20860"/>
                    <a:pt x="0" y="17764"/>
                    <a:pt x="0" y="12112"/>
                  </a:cubicBezTo>
                  <a:cubicBezTo>
                    <a:pt x="0" y="6460"/>
                    <a:pt x="855" y="1615"/>
                    <a:pt x="2478" y="807"/>
                  </a:cubicBezTo>
                  <a:cubicBezTo>
                    <a:pt x="4081" y="67"/>
                    <a:pt x="21151" y="0"/>
                    <a:pt x="2115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DDA2"/>
                </a:gs>
                <a:gs pos="100000">
                  <a:srgbClr val="DDB987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6" name="Freeform 342"/>
            <p:cNvSpPr/>
            <p:nvPr/>
          </p:nvSpPr>
          <p:spPr>
            <a:xfrm flipH="1">
              <a:off x="-2" y="-2"/>
              <a:ext cx="3303508" cy="112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45" y="0"/>
                  </a:moveTo>
                  <a:cubicBezTo>
                    <a:pt x="14993" y="0"/>
                    <a:pt x="7098" y="52"/>
                    <a:pt x="6832" y="0"/>
                  </a:cubicBezTo>
                  <a:cubicBezTo>
                    <a:pt x="6525" y="0"/>
                    <a:pt x="6484" y="524"/>
                    <a:pt x="6341" y="682"/>
                  </a:cubicBezTo>
                  <a:cubicBezTo>
                    <a:pt x="6239" y="839"/>
                    <a:pt x="6095" y="891"/>
                    <a:pt x="6014" y="891"/>
                  </a:cubicBezTo>
                  <a:cubicBezTo>
                    <a:pt x="5993" y="891"/>
                    <a:pt x="5993" y="891"/>
                    <a:pt x="5993" y="891"/>
                  </a:cubicBezTo>
                  <a:cubicBezTo>
                    <a:pt x="5993" y="891"/>
                    <a:pt x="5993" y="891"/>
                    <a:pt x="5993" y="891"/>
                  </a:cubicBezTo>
                  <a:cubicBezTo>
                    <a:pt x="5870" y="891"/>
                    <a:pt x="5809" y="786"/>
                    <a:pt x="5727" y="629"/>
                  </a:cubicBezTo>
                  <a:cubicBezTo>
                    <a:pt x="5605" y="472"/>
                    <a:pt x="5441" y="52"/>
                    <a:pt x="5073" y="105"/>
                  </a:cubicBezTo>
                  <a:cubicBezTo>
                    <a:pt x="4664" y="105"/>
                    <a:pt x="4152" y="786"/>
                    <a:pt x="3743" y="1835"/>
                  </a:cubicBezTo>
                  <a:cubicBezTo>
                    <a:pt x="3641" y="2097"/>
                    <a:pt x="3518" y="2464"/>
                    <a:pt x="3395" y="2936"/>
                  </a:cubicBezTo>
                  <a:cubicBezTo>
                    <a:pt x="3273" y="3303"/>
                    <a:pt x="3170" y="3670"/>
                    <a:pt x="3089" y="4089"/>
                  </a:cubicBezTo>
                  <a:cubicBezTo>
                    <a:pt x="2393" y="7235"/>
                    <a:pt x="1555" y="11062"/>
                    <a:pt x="1125" y="12950"/>
                  </a:cubicBezTo>
                  <a:cubicBezTo>
                    <a:pt x="368" y="16462"/>
                    <a:pt x="0" y="19031"/>
                    <a:pt x="0" y="21600"/>
                  </a:cubicBezTo>
                  <a:cubicBezTo>
                    <a:pt x="0" y="21600"/>
                    <a:pt x="1186" y="14313"/>
                    <a:pt x="3252" y="14470"/>
                  </a:cubicBezTo>
                  <a:cubicBezTo>
                    <a:pt x="5339" y="14627"/>
                    <a:pt x="21600" y="13474"/>
                    <a:pt x="21600" y="13474"/>
                  </a:cubicBezTo>
                  <a:lnTo>
                    <a:pt x="1914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4061"/>
                </a:gs>
                <a:gs pos="32000">
                  <a:srgbClr val="376092"/>
                </a:gs>
                <a:gs pos="100000">
                  <a:srgbClr val="254061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7" name="Freeform 343"/>
            <p:cNvSpPr/>
            <p:nvPr/>
          </p:nvSpPr>
          <p:spPr>
            <a:xfrm flipH="1">
              <a:off x="257466" y="1313731"/>
              <a:ext cx="2936452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5400"/>
                  </a:moveTo>
                  <a:cubicBezTo>
                    <a:pt x="23" y="21600"/>
                    <a:pt x="0" y="5400"/>
                    <a:pt x="23" y="16200"/>
                  </a:cubicBezTo>
                  <a:cubicBezTo>
                    <a:pt x="21600" y="16200"/>
                    <a:pt x="21600" y="16200"/>
                    <a:pt x="21600" y="16200"/>
                  </a:cubicBezTo>
                  <a:cubicBezTo>
                    <a:pt x="21577" y="5400"/>
                    <a:pt x="21577" y="10800"/>
                    <a:pt x="21577" y="0"/>
                  </a:cubicBez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8" name="Freeform 344"/>
            <p:cNvSpPr/>
            <p:nvPr/>
          </p:nvSpPr>
          <p:spPr>
            <a:xfrm flipH="1">
              <a:off x="266710" y="1248227"/>
              <a:ext cx="2952292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1600"/>
                    <a:pt x="23" y="7200"/>
                    <a:pt x="2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7200"/>
                    <a:pt x="21577" y="14400"/>
                    <a:pt x="21577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89" name="Freeform 345"/>
            <p:cNvSpPr/>
            <p:nvPr/>
          </p:nvSpPr>
          <p:spPr>
            <a:xfrm flipH="1">
              <a:off x="212574" y="1445598"/>
              <a:ext cx="2882316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16200"/>
                    <a:pt x="23" y="5400"/>
                    <a:pt x="9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77" y="5400"/>
                    <a:pt x="21577" y="16200"/>
                    <a:pt x="21553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0" name="Freeform 346"/>
            <p:cNvSpPr/>
            <p:nvPr/>
          </p:nvSpPr>
          <p:spPr>
            <a:xfrm flipH="1">
              <a:off x="241622" y="1380380"/>
              <a:ext cx="2908722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cubicBezTo>
                    <a:pt x="23" y="16200"/>
                    <a:pt x="0" y="5400"/>
                    <a:pt x="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77" y="5400"/>
                    <a:pt x="21600" y="16200"/>
                    <a:pt x="21577" y="0"/>
                  </a:cubicBez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1" name="Freeform 347"/>
            <p:cNvSpPr/>
            <p:nvPr/>
          </p:nvSpPr>
          <p:spPr>
            <a:xfrm flipH="1">
              <a:off x="269349" y="1194450"/>
              <a:ext cx="2958897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3" y="7200"/>
                    <a:pt x="23" y="7200"/>
                    <a:pt x="23" y="7200"/>
                  </a:cubicBezTo>
                  <a:cubicBezTo>
                    <a:pt x="0" y="21600"/>
                    <a:pt x="0" y="72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7200"/>
                    <a:pt x="21600" y="14400"/>
                    <a:pt x="21600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2" name="Freeform 348"/>
            <p:cNvSpPr/>
            <p:nvPr/>
          </p:nvSpPr>
          <p:spPr>
            <a:xfrm flipH="1">
              <a:off x="218092" y="865499"/>
              <a:ext cx="2916409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21577" y="21600"/>
                  </a:moveTo>
                  <a:cubicBezTo>
                    <a:pt x="21600" y="7200"/>
                    <a:pt x="21577" y="21600"/>
                    <a:pt x="21577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16" y="21600"/>
                    <a:pt x="46" y="72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3" name="Freeform 349"/>
            <p:cNvSpPr/>
            <p:nvPr/>
          </p:nvSpPr>
          <p:spPr>
            <a:xfrm flipH="1">
              <a:off x="266708" y="1129232"/>
              <a:ext cx="2961536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21600"/>
                  </a:moveTo>
                  <a:cubicBezTo>
                    <a:pt x="21600" y="7200"/>
                    <a:pt x="21600" y="14400"/>
                    <a:pt x="21600" y="0"/>
                  </a:cubicBezTo>
                  <a:cubicBezTo>
                    <a:pt x="23" y="7200"/>
                    <a:pt x="23" y="7200"/>
                    <a:pt x="23" y="7200"/>
                  </a:cubicBezTo>
                  <a:cubicBezTo>
                    <a:pt x="0" y="21600"/>
                    <a:pt x="23" y="72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4" name="Freeform 350"/>
            <p:cNvSpPr/>
            <p:nvPr/>
          </p:nvSpPr>
          <p:spPr>
            <a:xfrm flipH="1">
              <a:off x="260107" y="1062297"/>
              <a:ext cx="2962858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21600"/>
                  </a:moveTo>
                  <a:cubicBezTo>
                    <a:pt x="21600" y="5400"/>
                    <a:pt x="21577" y="10800"/>
                    <a:pt x="21600" y="0"/>
                  </a:cubicBezTo>
                  <a:cubicBezTo>
                    <a:pt x="46" y="5400"/>
                    <a:pt x="46" y="5400"/>
                    <a:pt x="46" y="5400"/>
                  </a:cubicBezTo>
                  <a:cubicBezTo>
                    <a:pt x="23" y="16200"/>
                    <a:pt x="23" y="54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5" name="Freeform 351"/>
            <p:cNvSpPr/>
            <p:nvPr/>
          </p:nvSpPr>
          <p:spPr>
            <a:xfrm flipH="1">
              <a:off x="175602" y="1510817"/>
              <a:ext cx="2789894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7" y="16200"/>
                    <a:pt x="24" y="10800"/>
                    <a:pt x="9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76" y="10800"/>
                    <a:pt x="21600" y="16200"/>
                    <a:pt x="2155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6" name="Freeform 352"/>
            <p:cNvSpPr/>
            <p:nvPr/>
          </p:nvSpPr>
          <p:spPr>
            <a:xfrm flipH="1">
              <a:off x="248225" y="997079"/>
              <a:ext cx="2974741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21600"/>
                  </a:moveTo>
                  <a:cubicBezTo>
                    <a:pt x="21577" y="5400"/>
                    <a:pt x="21600" y="10800"/>
                    <a:pt x="2160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3" y="10800"/>
                    <a:pt x="23" y="54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7" name="Freeform 353"/>
            <p:cNvSpPr/>
            <p:nvPr/>
          </p:nvSpPr>
          <p:spPr>
            <a:xfrm flipH="1">
              <a:off x="235020" y="929573"/>
              <a:ext cx="2953614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7" y="21600"/>
                  </a:moveTo>
                  <a:cubicBezTo>
                    <a:pt x="21600" y="10800"/>
                    <a:pt x="21600" y="16200"/>
                    <a:pt x="2160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23" y="16200"/>
                    <a:pt x="46" y="10800"/>
                    <a:pt x="0" y="21600"/>
                  </a:cubicBezTo>
                  <a:lnTo>
                    <a:pt x="21577" y="216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8" name="Freeform 355"/>
            <p:cNvSpPr/>
            <p:nvPr/>
          </p:nvSpPr>
          <p:spPr>
            <a:xfrm flipH="1">
              <a:off x="198051" y="800628"/>
              <a:ext cx="2824221" cy="1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00" extrusionOk="0">
                  <a:moveTo>
                    <a:pt x="191" y="0"/>
                  </a:moveTo>
                  <a:cubicBezTo>
                    <a:pt x="72" y="10800"/>
                    <a:pt x="144" y="0"/>
                    <a:pt x="48" y="16200"/>
                  </a:cubicBezTo>
                  <a:cubicBezTo>
                    <a:pt x="0" y="16200"/>
                    <a:pt x="0" y="16200"/>
                    <a:pt x="0" y="16200"/>
                  </a:cubicBezTo>
                  <a:cubicBezTo>
                    <a:pt x="0" y="16200"/>
                    <a:pt x="21265" y="21600"/>
                    <a:pt x="21576" y="16200"/>
                  </a:cubicBezTo>
                  <a:cubicBezTo>
                    <a:pt x="21576" y="16200"/>
                    <a:pt x="21600" y="0"/>
                    <a:pt x="21600" y="0"/>
                  </a:cubicBezTo>
                  <a:lnTo>
                    <a:pt x="191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D99694"/>
                </a:gs>
                <a:gs pos="100000">
                  <a:srgbClr val="E4D4AE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099" name="Freeform 356"/>
            <p:cNvSpPr/>
            <p:nvPr/>
          </p:nvSpPr>
          <p:spPr>
            <a:xfrm flipH="1">
              <a:off x="166363" y="734567"/>
              <a:ext cx="3077728" cy="55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21402" y="2517"/>
                  </a:moveTo>
                  <a:cubicBezTo>
                    <a:pt x="21512" y="944"/>
                    <a:pt x="21600" y="0"/>
                    <a:pt x="21600" y="0"/>
                  </a:cubicBezTo>
                  <a:cubicBezTo>
                    <a:pt x="21600" y="0"/>
                    <a:pt x="4061" y="105"/>
                    <a:pt x="2415" y="1258"/>
                  </a:cubicBezTo>
                  <a:cubicBezTo>
                    <a:pt x="746" y="2517"/>
                    <a:pt x="0" y="9542"/>
                    <a:pt x="0" y="18350"/>
                  </a:cubicBezTo>
                  <a:cubicBezTo>
                    <a:pt x="0" y="19713"/>
                    <a:pt x="198" y="20237"/>
                    <a:pt x="263" y="21390"/>
                  </a:cubicBezTo>
                  <a:cubicBezTo>
                    <a:pt x="329" y="21600"/>
                    <a:pt x="132" y="15204"/>
                    <a:pt x="856" y="10381"/>
                  </a:cubicBezTo>
                  <a:cubicBezTo>
                    <a:pt x="1449" y="6291"/>
                    <a:pt x="2722" y="3670"/>
                    <a:pt x="5224" y="3880"/>
                  </a:cubicBezTo>
                  <a:cubicBezTo>
                    <a:pt x="10317" y="4089"/>
                    <a:pt x="19910" y="3041"/>
                    <a:pt x="21402" y="251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0" name="Freeform 357"/>
            <p:cNvSpPr/>
            <p:nvPr/>
          </p:nvSpPr>
          <p:spPr>
            <a:xfrm flipH="1">
              <a:off x="3191267" y="1130376"/>
              <a:ext cx="68667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1600"/>
                  </a:moveTo>
                  <a:cubicBezTo>
                    <a:pt x="21600" y="0"/>
                    <a:pt x="20618" y="21600"/>
                    <a:pt x="216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0800" y="0"/>
                    <a:pt x="10800" y="0"/>
                    <a:pt x="10800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20618" y="2160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1" name="Freeform 358"/>
            <p:cNvSpPr/>
            <p:nvPr/>
          </p:nvSpPr>
          <p:spPr>
            <a:xfrm flipH="1">
              <a:off x="3163540" y="1064013"/>
              <a:ext cx="57693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8" h="21600" extrusionOk="0">
                  <a:moveTo>
                    <a:pt x="505" y="21600"/>
                  </a:moveTo>
                  <a:cubicBezTo>
                    <a:pt x="18694" y="21600"/>
                    <a:pt x="18694" y="21600"/>
                    <a:pt x="18694" y="21600"/>
                  </a:cubicBezTo>
                  <a:cubicBezTo>
                    <a:pt x="20968" y="0"/>
                    <a:pt x="17557" y="14400"/>
                    <a:pt x="20968" y="0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-632" y="14400"/>
                    <a:pt x="505" y="0"/>
                    <a:pt x="505" y="21600"/>
                  </a:cubicBez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2" name="Freeform 359"/>
            <p:cNvSpPr/>
            <p:nvPr/>
          </p:nvSpPr>
          <p:spPr>
            <a:xfrm flipH="1">
              <a:off x="3119968" y="997079"/>
              <a:ext cx="80550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77" y="21600"/>
                  </a:moveTo>
                  <a:cubicBezTo>
                    <a:pt x="20769" y="5400"/>
                    <a:pt x="19108" y="10800"/>
                    <a:pt x="21600" y="0"/>
                  </a:cubicBezTo>
                  <a:cubicBezTo>
                    <a:pt x="1662" y="0"/>
                    <a:pt x="1662" y="0"/>
                    <a:pt x="1662" y="0"/>
                  </a:cubicBezTo>
                  <a:cubicBezTo>
                    <a:pt x="1662" y="0"/>
                    <a:pt x="831" y="5400"/>
                    <a:pt x="0" y="21600"/>
                  </a:cubicBezTo>
                  <a:lnTo>
                    <a:pt x="18277" y="2160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3" name="Freeform 360"/>
            <p:cNvSpPr/>
            <p:nvPr/>
          </p:nvSpPr>
          <p:spPr>
            <a:xfrm flipH="1">
              <a:off x="3203073" y="1249943"/>
              <a:ext cx="17330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0"/>
                    <a:pt x="21600" y="1080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1600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pic>
          <p:nvPicPr>
            <p:cNvPr id="1104" name="Picture 361" descr="Picture 3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88628" y="1297506"/>
              <a:ext cx="75268" cy="4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5" name="Freeform 362"/>
            <p:cNvSpPr/>
            <p:nvPr/>
          </p:nvSpPr>
          <p:spPr>
            <a:xfrm flipH="1">
              <a:off x="3200088" y="1195403"/>
              <a:ext cx="32121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3" h="14400" extrusionOk="0">
                  <a:moveTo>
                    <a:pt x="19636" y="14400"/>
                  </a:moveTo>
                  <a:cubicBezTo>
                    <a:pt x="21600" y="0"/>
                    <a:pt x="17673" y="21600"/>
                    <a:pt x="196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400"/>
                    <a:pt x="0" y="0"/>
                    <a:pt x="0" y="14400"/>
                  </a:cubicBezTo>
                  <a:cubicBezTo>
                    <a:pt x="0" y="14400"/>
                    <a:pt x="19636" y="14400"/>
                    <a:pt x="19636" y="14400"/>
                  </a:cubicBez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6" name="Freeform 363"/>
            <p:cNvSpPr/>
            <p:nvPr/>
          </p:nvSpPr>
          <p:spPr>
            <a:xfrm flipH="1">
              <a:off x="2894190" y="865499"/>
              <a:ext cx="205982" cy="1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9" y="0"/>
                  </a:moveTo>
                  <a:cubicBezTo>
                    <a:pt x="327" y="14400"/>
                    <a:pt x="655" y="0"/>
                    <a:pt x="0" y="21600"/>
                  </a:cubicBezTo>
                  <a:cubicBezTo>
                    <a:pt x="18655" y="21600"/>
                    <a:pt x="18655" y="21600"/>
                    <a:pt x="18655" y="21600"/>
                  </a:cubicBezTo>
                  <a:cubicBezTo>
                    <a:pt x="21600" y="7200"/>
                    <a:pt x="19964" y="7200"/>
                    <a:pt x="21600" y="0"/>
                  </a:cubicBezTo>
                  <a:lnTo>
                    <a:pt x="1309" y="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7" name="Freeform 364"/>
            <p:cNvSpPr/>
            <p:nvPr/>
          </p:nvSpPr>
          <p:spPr>
            <a:xfrm flipH="1">
              <a:off x="3040746" y="929573"/>
              <a:ext cx="147888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43" y="21600"/>
                  </a:moveTo>
                  <a:cubicBezTo>
                    <a:pt x="20221" y="10800"/>
                    <a:pt x="20221" y="5400"/>
                    <a:pt x="21600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379" y="16200"/>
                    <a:pt x="919" y="108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18843" y="21600"/>
                  </a:lnTo>
                  <a:close/>
                </a:path>
              </a:pathLst>
            </a:custGeom>
            <a:solidFill>
              <a:srgbClr val="E1B88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8" name="Freeform 365"/>
            <p:cNvSpPr/>
            <p:nvPr/>
          </p:nvSpPr>
          <p:spPr>
            <a:xfrm flipH="1">
              <a:off x="6601" y="698098"/>
              <a:ext cx="3300865" cy="91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8" extrusionOk="0">
                  <a:moveTo>
                    <a:pt x="3071" y="21488"/>
                  </a:moveTo>
                  <a:cubicBezTo>
                    <a:pt x="3010" y="21488"/>
                    <a:pt x="2948" y="21488"/>
                    <a:pt x="2866" y="21424"/>
                  </a:cubicBezTo>
                  <a:cubicBezTo>
                    <a:pt x="1576" y="21297"/>
                    <a:pt x="0" y="16787"/>
                    <a:pt x="0" y="11450"/>
                  </a:cubicBezTo>
                  <a:cubicBezTo>
                    <a:pt x="0" y="10053"/>
                    <a:pt x="0" y="10053"/>
                    <a:pt x="0" y="10053"/>
                  </a:cubicBezTo>
                  <a:cubicBezTo>
                    <a:pt x="0" y="6559"/>
                    <a:pt x="655" y="4017"/>
                    <a:pt x="1044" y="2810"/>
                  </a:cubicBezTo>
                  <a:cubicBezTo>
                    <a:pt x="1617" y="1095"/>
                    <a:pt x="2293" y="15"/>
                    <a:pt x="2825" y="15"/>
                  </a:cubicBezTo>
                  <a:cubicBezTo>
                    <a:pt x="3317" y="-112"/>
                    <a:pt x="3522" y="587"/>
                    <a:pt x="3685" y="904"/>
                  </a:cubicBezTo>
                  <a:cubicBezTo>
                    <a:pt x="3808" y="1032"/>
                    <a:pt x="3890" y="1286"/>
                    <a:pt x="4033" y="1222"/>
                  </a:cubicBezTo>
                  <a:cubicBezTo>
                    <a:pt x="4054" y="1222"/>
                    <a:pt x="4054" y="1222"/>
                    <a:pt x="4054" y="1222"/>
                  </a:cubicBezTo>
                  <a:cubicBezTo>
                    <a:pt x="4074" y="1222"/>
                    <a:pt x="4074" y="1222"/>
                    <a:pt x="4074" y="1222"/>
                  </a:cubicBezTo>
                  <a:cubicBezTo>
                    <a:pt x="4197" y="1286"/>
                    <a:pt x="4381" y="1159"/>
                    <a:pt x="4525" y="968"/>
                  </a:cubicBezTo>
                  <a:cubicBezTo>
                    <a:pt x="4709" y="714"/>
                    <a:pt x="4750" y="-48"/>
                    <a:pt x="5159" y="15"/>
                  </a:cubicBezTo>
                  <a:cubicBezTo>
                    <a:pt x="5507" y="15"/>
                    <a:pt x="16072" y="15"/>
                    <a:pt x="21600" y="15"/>
                  </a:cubicBezTo>
                  <a:cubicBezTo>
                    <a:pt x="21600" y="15"/>
                    <a:pt x="21416" y="1921"/>
                    <a:pt x="20269" y="1857"/>
                  </a:cubicBezTo>
                  <a:cubicBezTo>
                    <a:pt x="16400" y="1730"/>
                    <a:pt x="5507" y="1921"/>
                    <a:pt x="5118" y="1857"/>
                  </a:cubicBezTo>
                  <a:cubicBezTo>
                    <a:pt x="4955" y="1857"/>
                    <a:pt x="4832" y="2048"/>
                    <a:pt x="4668" y="2239"/>
                  </a:cubicBezTo>
                  <a:cubicBezTo>
                    <a:pt x="4484" y="2493"/>
                    <a:pt x="4300" y="2937"/>
                    <a:pt x="4054" y="2874"/>
                  </a:cubicBezTo>
                  <a:cubicBezTo>
                    <a:pt x="3788" y="2937"/>
                    <a:pt x="3603" y="2239"/>
                    <a:pt x="3460" y="2048"/>
                  </a:cubicBezTo>
                  <a:cubicBezTo>
                    <a:pt x="3317" y="1794"/>
                    <a:pt x="3194" y="1603"/>
                    <a:pt x="2846" y="1667"/>
                  </a:cubicBezTo>
                  <a:cubicBezTo>
                    <a:pt x="2825" y="1667"/>
                    <a:pt x="2825" y="1667"/>
                    <a:pt x="2825" y="1667"/>
                  </a:cubicBezTo>
                  <a:cubicBezTo>
                    <a:pt x="2825" y="1667"/>
                    <a:pt x="2825" y="1667"/>
                    <a:pt x="2825" y="1667"/>
                  </a:cubicBezTo>
                  <a:cubicBezTo>
                    <a:pt x="2436" y="1667"/>
                    <a:pt x="1884" y="2556"/>
                    <a:pt x="1433" y="3954"/>
                  </a:cubicBezTo>
                  <a:cubicBezTo>
                    <a:pt x="860" y="5733"/>
                    <a:pt x="532" y="7956"/>
                    <a:pt x="532" y="10053"/>
                  </a:cubicBezTo>
                  <a:cubicBezTo>
                    <a:pt x="532" y="11450"/>
                    <a:pt x="532" y="11450"/>
                    <a:pt x="532" y="11450"/>
                  </a:cubicBezTo>
                  <a:cubicBezTo>
                    <a:pt x="532" y="16024"/>
                    <a:pt x="1965" y="19328"/>
                    <a:pt x="2887" y="19455"/>
                  </a:cubicBezTo>
                  <a:cubicBezTo>
                    <a:pt x="3337" y="19519"/>
                    <a:pt x="3460" y="19328"/>
                    <a:pt x="3583" y="19201"/>
                  </a:cubicBezTo>
                  <a:cubicBezTo>
                    <a:pt x="3706" y="19010"/>
                    <a:pt x="3849" y="18566"/>
                    <a:pt x="4115" y="18566"/>
                  </a:cubicBezTo>
                  <a:cubicBezTo>
                    <a:pt x="4422" y="18566"/>
                    <a:pt x="4566" y="18947"/>
                    <a:pt x="4668" y="19137"/>
                  </a:cubicBezTo>
                  <a:cubicBezTo>
                    <a:pt x="4750" y="19264"/>
                    <a:pt x="4791" y="19455"/>
                    <a:pt x="4955" y="19455"/>
                  </a:cubicBezTo>
                  <a:cubicBezTo>
                    <a:pt x="5303" y="19455"/>
                    <a:pt x="16052" y="19646"/>
                    <a:pt x="20085" y="19455"/>
                  </a:cubicBezTo>
                  <a:cubicBezTo>
                    <a:pt x="21416" y="19392"/>
                    <a:pt x="21600" y="21424"/>
                    <a:pt x="21600" y="21424"/>
                  </a:cubicBezTo>
                  <a:cubicBezTo>
                    <a:pt x="21436" y="21424"/>
                    <a:pt x="5385" y="21424"/>
                    <a:pt x="4934" y="21424"/>
                  </a:cubicBezTo>
                  <a:cubicBezTo>
                    <a:pt x="4668" y="21424"/>
                    <a:pt x="4504" y="20789"/>
                    <a:pt x="4381" y="20535"/>
                  </a:cubicBezTo>
                  <a:cubicBezTo>
                    <a:pt x="4300" y="20408"/>
                    <a:pt x="4259" y="20281"/>
                    <a:pt x="4074" y="20281"/>
                  </a:cubicBezTo>
                  <a:cubicBezTo>
                    <a:pt x="3931" y="20281"/>
                    <a:pt x="3890" y="20344"/>
                    <a:pt x="3788" y="20472"/>
                  </a:cubicBezTo>
                  <a:cubicBezTo>
                    <a:pt x="3624" y="20726"/>
                    <a:pt x="3460" y="21488"/>
                    <a:pt x="3071" y="21488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accent1"/>
                </a:gs>
                <a:gs pos="100000">
                  <a:srgbClr val="376092"/>
                </a:gs>
              </a:gsLst>
              <a:lin ang="8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09" name="Freeform 366"/>
            <p:cNvSpPr/>
            <p:nvPr/>
          </p:nvSpPr>
          <p:spPr>
            <a:xfrm flipH="1">
              <a:off x="13199" y="690697"/>
              <a:ext cx="2497684" cy="1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11823" extrusionOk="0">
                  <a:moveTo>
                    <a:pt x="12" y="5333"/>
                  </a:moveTo>
                  <a:cubicBezTo>
                    <a:pt x="12" y="-6667"/>
                    <a:pt x="21585" y="5333"/>
                    <a:pt x="21585" y="5333"/>
                  </a:cubicBezTo>
                  <a:cubicBezTo>
                    <a:pt x="21585" y="5333"/>
                    <a:pt x="21423" y="7733"/>
                    <a:pt x="21125" y="10133"/>
                  </a:cubicBezTo>
                  <a:cubicBezTo>
                    <a:pt x="15935" y="14933"/>
                    <a:pt x="3337" y="7733"/>
                    <a:pt x="12" y="10133"/>
                  </a:cubicBezTo>
                  <a:cubicBezTo>
                    <a:pt x="-15" y="7733"/>
                    <a:pt x="12" y="5333"/>
                    <a:pt x="12" y="533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0" name="Freeform 367"/>
            <p:cNvSpPr/>
            <p:nvPr/>
          </p:nvSpPr>
          <p:spPr>
            <a:xfrm flipH="1">
              <a:off x="2428109" y="25171"/>
              <a:ext cx="369705" cy="711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74" y="0"/>
                  </a:moveTo>
                  <a:lnTo>
                    <a:pt x="0" y="20767"/>
                  </a:lnTo>
                  <a:lnTo>
                    <a:pt x="3163" y="21600"/>
                  </a:lnTo>
                  <a:lnTo>
                    <a:pt x="21600" y="243"/>
                  </a:ln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1" name="Freeform 368"/>
            <p:cNvSpPr/>
            <p:nvPr/>
          </p:nvSpPr>
          <p:spPr>
            <a:xfrm flipH="1">
              <a:off x="2334365" y="35470"/>
              <a:ext cx="260116" cy="68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69" y="252"/>
                  </a:moveTo>
                  <a:lnTo>
                    <a:pt x="0" y="21600"/>
                  </a:lnTo>
                  <a:lnTo>
                    <a:pt x="6579" y="20737"/>
                  </a:lnTo>
                  <a:lnTo>
                    <a:pt x="21600" y="0"/>
                  </a:lnTo>
                  <a:lnTo>
                    <a:pt x="18969" y="25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2" name="Freeform 369"/>
            <p:cNvSpPr/>
            <p:nvPr/>
          </p:nvSpPr>
          <p:spPr>
            <a:xfrm flipH="1">
              <a:off x="2465079" y="11441"/>
              <a:ext cx="431760" cy="689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39" y="0"/>
                  </a:moveTo>
                  <a:lnTo>
                    <a:pt x="0" y="21528"/>
                  </a:lnTo>
                  <a:lnTo>
                    <a:pt x="2972" y="21600"/>
                  </a:lnTo>
                  <a:lnTo>
                    <a:pt x="21600" y="72"/>
                  </a:lnTo>
                  <a:lnTo>
                    <a:pt x="2093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189" name="School_Board"/>
          <p:cNvGrpSpPr/>
          <p:nvPr/>
        </p:nvGrpSpPr>
        <p:grpSpPr>
          <a:xfrm>
            <a:off x="3474971" y="3336301"/>
            <a:ext cx="5057756" cy="3447800"/>
            <a:chOff x="-1" y="-86"/>
            <a:chExt cx="6748251" cy="4600186"/>
          </a:xfrm>
        </p:grpSpPr>
        <p:sp>
          <p:nvSpPr>
            <p:cNvPr id="1114" name="Freeform 1404"/>
            <p:cNvSpPr/>
            <p:nvPr/>
          </p:nvSpPr>
          <p:spPr>
            <a:xfrm>
              <a:off x="74980" y="-87"/>
              <a:ext cx="6614691" cy="415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extrusionOk="0">
                  <a:moveTo>
                    <a:pt x="21166" y="19878"/>
                  </a:moveTo>
                  <a:cubicBezTo>
                    <a:pt x="21166" y="20788"/>
                    <a:pt x="20697" y="21533"/>
                    <a:pt x="20115" y="21533"/>
                  </a:cubicBezTo>
                  <a:cubicBezTo>
                    <a:pt x="1485" y="21533"/>
                    <a:pt x="1485" y="21533"/>
                    <a:pt x="1485" y="21533"/>
                  </a:cubicBezTo>
                  <a:cubicBezTo>
                    <a:pt x="912" y="21533"/>
                    <a:pt x="443" y="20788"/>
                    <a:pt x="443" y="19878"/>
                  </a:cubicBezTo>
                  <a:cubicBezTo>
                    <a:pt x="0" y="2057"/>
                    <a:pt x="0" y="2057"/>
                    <a:pt x="0" y="2057"/>
                  </a:cubicBezTo>
                  <a:cubicBezTo>
                    <a:pt x="0" y="1423"/>
                    <a:pt x="425" y="581"/>
                    <a:pt x="868" y="154"/>
                  </a:cubicBezTo>
                  <a:cubicBezTo>
                    <a:pt x="1085" y="-53"/>
                    <a:pt x="1354" y="16"/>
                    <a:pt x="1676" y="16"/>
                  </a:cubicBezTo>
                  <a:cubicBezTo>
                    <a:pt x="19881" y="16"/>
                    <a:pt x="19881" y="16"/>
                    <a:pt x="19881" y="16"/>
                  </a:cubicBezTo>
                  <a:cubicBezTo>
                    <a:pt x="20228" y="16"/>
                    <a:pt x="20506" y="-67"/>
                    <a:pt x="20714" y="140"/>
                  </a:cubicBezTo>
                  <a:cubicBezTo>
                    <a:pt x="21166" y="567"/>
                    <a:pt x="21600" y="1423"/>
                    <a:pt x="21600" y="2057"/>
                  </a:cubicBezTo>
                  <a:lnTo>
                    <a:pt x="21166" y="1987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39B3A"/>
                </a:gs>
                <a:gs pos="47000">
                  <a:srgbClr val="723E1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5" name="Freeform 1405"/>
            <p:cNvSpPr/>
            <p:nvPr/>
          </p:nvSpPr>
          <p:spPr>
            <a:xfrm>
              <a:off x="-2" y="56546"/>
              <a:ext cx="6748253" cy="454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665"/>
                  </a:moveTo>
                  <a:cubicBezTo>
                    <a:pt x="21600" y="20550"/>
                    <a:pt x="20962" y="21600"/>
                    <a:pt x="20366" y="21600"/>
                  </a:cubicBezTo>
                  <a:cubicBezTo>
                    <a:pt x="1294" y="21600"/>
                    <a:pt x="1294" y="21600"/>
                    <a:pt x="1294" y="21600"/>
                  </a:cubicBezTo>
                  <a:cubicBezTo>
                    <a:pt x="698" y="21600"/>
                    <a:pt x="0" y="20550"/>
                    <a:pt x="0" y="19665"/>
                  </a:cubicBezTo>
                  <a:cubicBezTo>
                    <a:pt x="0" y="1872"/>
                    <a:pt x="0" y="1872"/>
                    <a:pt x="0" y="1872"/>
                  </a:cubicBezTo>
                  <a:cubicBezTo>
                    <a:pt x="0" y="986"/>
                    <a:pt x="698" y="0"/>
                    <a:pt x="1294" y="0"/>
                  </a:cubicBezTo>
                  <a:cubicBezTo>
                    <a:pt x="20366" y="0"/>
                    <a:pt x="20366" y="0"/>
                    <a:pt x="20366" y="0"/>
                  </a:cubicBezTo>
                  <a:cubicBezTo>
                    <a:pt x="20962" y="0"/>
                    <a:pt x="21600" y="986"/>
                    <a:pt x="21600" y="1872"/>
                  </a:cubicBezTo>
                  <a:lnTo>
                    <a:pt x="21600" y="1966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39B3A"/>
                </a:gs>
                <a:gs pos="100000">
                  <a:srgbClr val="86401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6" name="Freeform 1406"/>
            <p:cNvSpPr/>
            <p:nvPr/>
          </p:nvSpPr>
          <p:spPr>
            <a:xfrm>
              <a:off x="39833" y="94040"/>
              <a:ext cx="6666240" cy="4468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659"/>
                  </a:moveTo>
                  <a:cubicBezTo>
                    <a:pt x="21600" y="20546"/>
                    <a:pt x="20962" y="21600"/>
                    <a:pt x="20368" y="21600"/>
                  </a:cubicBezTo>
                  <a:cubicBezTo>
                    <a:pt x="1301" y="21600"/>
                    <a:pt x="1301" y="21600"/>
                    <a:pt x="1301" y="21600"/>
                  </a:cubicBezTo>
                  <a:cubicBezTo>
                    <a:pt x="707" y="21600"/>
                    <a:pt x="0" y="20546"/>
                    <a:pt x="0" y="19659"/>
                  </a:cubicBezTo>
                  <a:cubicBezTo>
                    <a:pt x="0" y="1877"/>
                    <a:pt x="0" y="1877"/>
                    <a:pt x="0" y="1877"/>
                  </a:cubicBezTo>
                  <a:cubicBezTo>
                    <a:pt x="0" y="990"/>
                    <a:pt x="707" y="0"/>
                    <a:pt x="1301" y="0"/>
                  </a:cubicBezTo>
                  <a:cubicBezTo>
                    <a:pt x="20368" y="0"/>
                    <a:pt x="20368" y="0"/>
                    <a:pt x="20368" y="0"/>
                  </a:cubicBezTo>
                  <a:cubicBezTo>
                    <a:pt x="20962" y="0"/>
                    <a:pt x="21600" y="990"/>
                    <a:pt x="21600" y="1877"/>
                  </a:cubicBezTo>
                  <a:lnTo>
                    <a:pt x="21600" y="196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1BC74"/>
                </a:gs>
                <a:gs pos="100000">
                  <a:srgbClr val="D8985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7" name="Freeform 1407"/>
            <p:cNvSpPr/>
            <p:nvPr/>
          </p:nvSpPr>
          <p:spPr>
            <a:xfrm>
              <a:off x="204758" y="666781"/>
              <a:ext cx="209986" cy="349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410" extrusionOk="0">
                  <a:moveTo>
                    <a:pt x="1849" y="16664"/>
                  </a:moveTo>
                  <a:cubicBezTo>
                    <a:pt x="3430" y="18096"/>
                    <a:pt x="2903" y="20099"/>
                    <a:pt x="11332" y="21352"/>
                  </a:cubicBezTo>
                  <a:cubicBezTo>
                    <a:pt x="12649" y="21531"/>
                    <a:pt x="12913" y="21254"/>
                    <a:pt x="12122" y="21059"/>
                  </a:cubicBezTo>
                  <a:cubicBezTo>
                    <a:pt x="9488" y="20375"/>
                    <a:pt x="8698" y="19464"/>
                    <a:pt x="7908" y="18617"/>
                  </a:cubicBezTo>
                  <a:cubicBezTo>
                    <a:pt x="7117" y="17755"/>
                    <a:pt x="5274" y="16908"/>
                    <a:pt x="4747" y="16046"/>
                  </a:cubicBezTo>
                  <a:cubicBezTo>
                    <a:pt x="3430" y="13848"/>
                    <a:pt x="2903" y="12269"/>
                    <a:pt x="5274" y="10088"/>
                  </a:cubicBezTo>
                  <a:cubicBezTo>
                    <a:pt x="7117" y="8167"/>
                    <a:pt x="10278" y="7419"/>
                    <a:pt x="8961" y="5482"/>
                  </a:cubicBezTo>
                  <a:cubicBezTo>
                    <a:pt x="8171" y="4505"/>
                    <a:pt x="3430" y="2405"/>
                    <a:pt x="10542" y="1494"/>
                  </a:cubicBezTo>
                  <a:cubicBezTo>
                    <a:pt x="11595" y="3431"/>
                    <a:pt x="15020" y="4065"/>
                    <a:pt x="15283" y="6019"/>
                  </a:cubicBezTo>
                  <a:cubicBezTo>
                    <a:pt x="15810" y="8005"/>
                    <a:pt x="18181" y="10153"/>
                    <a:pt x="17127" y="12204"/>
                  </a:cubicBezTo>
                  <a:cubicBezTo>
                    <a:pt x="16600" y="13181"/>
                    <a:pt x="11332" y="14157"/>
                    <a:pt x="11595" y="15134"/>
                  </a:cubicBezTo>
                  <a:cubicBezTo>
                    <a:pt x="11859" y="16127"/>
                    <a:pt x="13176" y="16762"/>
                    <a:pt x="13439" y="17755"/>
                  </a:cubicBezTo>
                  <a:cubicBezTo>
                    <a:pt x="13966" y="19057"/>
                    <a:pt x="15020" y="18471"/>
                    <a:pt x="16864" y="19740"/>
                  </a:cubicBezTo>
                  <a:cubicBezTo>
                    <a:pt x="17917" y="19692"/>
                    <a:pt x="17917" y="19692"/>
                    <a:pt x="17917" y="19692"/>
                  </a:cubicBezTo>
                  <a:cubicBezTo>
                    <a:pt x="15810" y="18276"/>
                    <a:pt x="17391" y="18585"/>
                    <a:pt x="16864" y="17136"/>
                  </a:cubicBezTo>
                  <a:cubicBezTo>
                    <a:pt x="16600" y="16046"/>
                    <a:pt x="13966" y="15362"/>
                    <a:pt x="16600" y="14288"/>
                  </a:cubicBezTo>
                  <a:cubicBezTo>
                    <a:pt x="18971" y="13392"/>
                    <a:pt x="20815" y="12904"/>
                    <a:pt x="20815" y="11976"/>
                  </a:cubicBezTo>
                  <a:cubicBezTo>
                    <a:pt x="20552" y="10055"/>
                    <a:pt x="18444" y="8363"/>
                    <a:pt x="18444" y="6458"/>
                  </a:cubicBezTo>
                  <a:cubicBezTo>
                    <a:pt x="18444" y="4407"/>
                    <a:pt x="17917" y="2454"/>
                    <a:pt x="16337" y="403"/>
                  </a:cubicBezTo>
                  <a:cubicBezTo>
                    <a:pt x="16074" y="289"/>
                    <a:pt x="12386" y="-69"/>
                    <a:pt x="11069" y="12"/>
                  </a:cubicBezTo>
                  <a:cubicBezTo>
                    <a:pt x="795" y="777"/>
                    <a:pt x="3956" y="3642"/>
                    <a:pt x="4747" y="4733"/>
                  </a:cubicBezTo>
                  <a:cubicBezTo>
                    <a:pt x="6327" y="6833"/>
                    <a:pt x="4220" y="7679"/>
                    <a:pt x="2113" y="9762"/>
                  </a:cubicBezTo>
                  <a:cubicBezTo>
                    <a:pt x="-522" y="12237"/>
                    <a:pt x="-785" y="14174"/>
                    <a:pt x="1849" y="1666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A9242"/>
                </a:gs>
                <a:gs pos="100000">
                  <a:srgbClr val="C88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8" name="Freeform 1408"/>
            <p:cNvSpPr/>
            <p:nvPr/>
          </p:nvSpPr>
          <p:spPr>
            <a:xfrm>
              <a:off x="422937" y="4039751"/>
              <a:ext cx="5795759" cy="11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1" extrusionOk="0">
                  <a:moveTo>
                    <a:pt x="18003" y="2058"/>
                  </a:moveTo>
                  <a:cubicBezTo>
                    <a:pt x="16735" y="1598"/>
                    <a:pt x="15467" y="1598"/>
                    <a:pt x="14208" y="2518"/>
                  </a:cubicBezTo>
                  <a:cubicBezTo>
                    <a:pt x="12871" y="2977"/>
                    <a:pt x="7937" y="6654"/>
                    <a:pt x="6599" y="5275"/>
                  </a:cubicBezTo>
                  <a:cubicBezTo>
                    <a:pt x="5410" y="4356"/>
                    <a:pt x="4231" y="-1159"/>
                    <a:pt x="3042" y="220"/>
                  </a:cubicBezTo>
                  <a:cubicBezTo>
                    <a:pt x="2061" y="679"/>
                    <a:pt x="1120" y="7573"/>
                    <a:pt x="178" y="13088"/>
                  </a:cubicBezTo>
                  <a:cubicBezTo>
                    <a:pt x="0" y="20441"/>
                    <a:pt x="0" y="20441"/>
                    <a:pt x="0" y="20441"/>
                  </a:cubicBezTo>
                  <a:cubicBezTo>
                    <a:pt x="1011" y="14926"/>
                    <a:pt x="1992" y="7573"/>
                    <a:pt x="3042" y="6194"/>
                  </a:cubicBezTo>
                  <a:cubicBezTo>
                    <a:pt x="4142" y="4356"/>
                    <a:pt x="5251" y="9411"/>
                    <a:pt x="6351" y="11250"/>
                  </a:cubicBezTo>
                  <a:cubicBezTo>
                    <a:pt x="7491" y="13088"/>
                    <a:pt x="12237" y="10330"/>
                    <a:pt x="13386" y="8952"/>
                  </a:cubicBezTo>
                  <a:cubicBezTo>
                    <a:pt x="14654" y="8032"/>
                    <a:pt x="15923" y="8032"/>
                    <a:pt x="17191" y="8032"/>
                  </a:cubicBezTo>
                  <a:cubicBezTo>
                    <a:pt x="18667" y="8032"/>
                    <a:pt x="20134" y="7113"/>
                    <a:pt x="21600" y="5735"/>
                  </a:cubicBezTo>
                  <a:cubicBezTo>
                    <a:pt x="21550" y="3896"/>
                    <a:pt x="21511" y="2518"/>
                    <a:pt x="21471" y="679"/>
                  </a:cubicBezTo>
                  <a:cubicBezTo>
                    <a:pt x="20312" y="2518"/>
                    <a:pt x="19163" y="2058"/>
                    <a:pt x="18003" y="2058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19" name="Freeform 1409"/>
            <p:cNvSpPr/>
            <p:nvPr/>
          </p:nvSpPr>
          <p:spPr>
            <a:xfrm>
              <a:off x="441683" y="447871"/>
              <a:ext cx="6056993" cy="3846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21145" y="10247"/>
                  </a:moveTo>
                  <a:cubicBezTo>
                    <a:pt x="21107" y="7678"/>
                    <a:pt x="20937" y="6199"/>
                    <a:pt x="20974" y="3630"/>
                  </a:cubicBezTo>
                  <a:cubicBezTo>
                    <a:pt x="20993" y="2435"/>
                    <a:pt x="21003" y="1315"/>
                    <a:pt x="21117" y="0"/>
                  </a:cubicBezTo>
                  <a:cubicBezTo>
                    <a:pt x="21088" y="45"/>
                    <a:pt x="21050" y="90"/>
                    <a:pt x="21022" y="134"/>
                  </a:cubicBezTo>
                  <a:cubicBezTo>
                    <a:pt x="20586" y="120"/>
                    <a:pt x="20159" y="120"/>
                    <a:pt x="19714" y="134"/>
                  </a:cubicBezTo>
                  <a:cubicBezTo>
                    <a:pt x="16577" y="254"/>
                    <a:pt x="10094" y="538"/>
                    <a:pt x="6957" y="224"/>
                  </a:cubicBezTo>
                  <a:cubicBezTo>
                    <a:pt x="5232" y="60"/>
                    <a:pt x="3554" y="179"/>
                    <a:pt x="1829" y="254"/>
                  </a:cubicBezTo>
                  <a:cubicBezTo>
                    <a:pt x="1223" y="269"/>
                    <a:pt x="607" y="299"/>
                    <a:pt x="0" y="314"/>
                  </a:cubicBezTo>
                  <a:cubicBezTo>
                    <a:pt x="142" y="508"/>
                    <a:pt x="142" y="508"/>
                    <a:pt x="142" y="508"/>
                  </a:cubicBezTo>
                  <a:cubicBezTo>
                    <a:pt x="512" y="493"/>
                    <a:pt x="891" y="478"/>
                    <a:pt x="1261" y="478"/>
                  </a:cubicBezTo>
                  <a:cubicBezTo>
                    <a:pt x="2976" y="403"/>
                    <a:pt x="4748" y="224"/>
                    <a:pt x="6454" y="373"/>
                  </a:cubicBezTo>
                  <a:cubicBezTo>
                    <a:pt x="8170" y="538"/>
                    <a:pt x="13307" y="642"/>
                    <a:pt x="15032" y="583"/>
                  </a:cubicBezTo>
                  <a:cubicBezTo>
                    <a:pt x="16766" y="508"/>
                    <a:pt x="18491" y="359"/>
                    <a:pt x="20216" y="329"/>
                  </a:cubicBezTo>
                  <a:cubicBezTo>
                    <a:pt x="20463" y="314"/>
                    <a:pt x="20700" y="314"/>
                    <a:pt x="20946" y="329"/>
                  </a:cubicBezTo>
                  <a:cubicBezTo>
                    <a:pt x="20993" y="254"/>
                    <a:pt x="20993" y="254"/>
                    <a:pt x="20993" y="254"/>
                  </a:cubicBezTo>
                  <a:cubicBezTo>
                    <a:pt x="20937" y="1016"/>
                    <a:pt x="20908" y="1793"/>
                    <a:pt x="20889" y="2510"/>
                  </a:cubicBezTo>
                  <a:cubicBezTo>
                    <a:pt x="20785" y="5288"/>
                    <a:pt x="20937" y="6588"/>
                    <a:pt x="21003" y="9351"/>
                  </a:cubicBezTo>
                  <a:cubicBezTo>
                    <a:pt x="21031" y="10651"/>
                    <a:pt x="21041" y="11442"/>
                    <a:pt x="21031" y="12742"/>
                  </a:cubicBezTo>
                  <a:cubicBezTo>
                    <a:pt x="21022" y="13429"/>
                    <a:pt x="21003" y="14101"/>
                    <a:pt x="20993" y="14788"/>
                  </a:cubicBezTo>
                  <a:cubicBezTo>
                    <a:pt x="20984" y="15431"/>
                    <a:pt x="20908" y="15700"/>
                    <a:pt x="20937" y="16357"/>
                  </a:cubicBezTo>
                  <a:cubicBezTo>
                    <a:pt x="20956" y="16850"/>
                    <a:pt x="21012" y="17343"/>
                    <a:pt x="21050" y="17836"/>
                  </a:cubicBezTo>
                  <a:cubicBezTo>
                    <a:pt x="21107" y="18523"/>
                    <a:pt x="21069" y="19255"/>
                    <a:pt x="21088" y="19972"/>
                  </a:cubicBezTo>
                  <a:cubicBezTo>
                    <a:pt x="21098" y="20330"/>
                    <a:pt x="21107" y="20674"/>
                    <a:pt x="21126" y="21032"/>
                  </a:cubicBezTo>
                  <a:cubicBezTo>
                    <a:pt x="21173" y="21107"/>
                    <a:pt x="21505" y="21525"/>
                    <a:pt x="21553" y="21600"/>
                  </a:cubicBezTo>
                  <a:cubicBezTo>
                    <a:pt x="21534" y="21271"/>
                    <a:pt x="21600" y="20510"/>
                    <a:pt x="21591" y="20181"/>
                  </a:cubicBezTo>
                  <a:cubicBezTo>
                    <a:pt x="21553" y="19076"/>
                    <a:pt x="21211" y="18134"/>
                    <a:pt x="21117" y="17044"/>
                  </a:cubicBezTo>
                  <a:cubicBezTo>
                    <a:pt x="21003" y="15819"/>
                    <a:pt x="21117" y="14878"/>
                    <a:pt x="21145" y="13638"/>
                  </a:cubicBezTo>
                  <a:cubicBezTo>
                    <a:pt x="21173" y="12339"/>
                    <a:pt x="21164" y="11532"/>
                    <a:pt x="21145" y="10247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0" name="Freeform 1410"/>
            <p:cNvSpPr/>
            <p:nvPr/>
          </p:nvSpPr>
          <p:spPr>
            <a:xfrm>
              <a:off x="534236" y="529884"/>
              <a:ext cx="5776303" cy="358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21272" y="208"/>
                  </a:moveTo>
                  <a:cubicBezTo>
                    <a:pt x="20925" y="192"/>
                    <a:pt x="20577" y="176"/>
                    <a:pt x="20230" y="160"/>
                  </a:cubicBezTo>
                  <a:cubicBezTo>
                    <a:pt x="17687" y="0"/>
                    <a:pt x="15234" y="481"/>
                    <a:pt x="12712" y="449"/>
                  </a:cubicBezTo>
                  <a:cubicBezTo>
                    <a:pt x="11351" y="433"/>
                    <a:pt x="6425" y="112"/>
                    <a:pt x="5085" y="96"/>
                  </a:cubicBezTo>
                  <a:cubicBezTo>
                    <a:pt x="3913" y="64"/>
                    <a:pt x="2731" y="192"/>
                    <a:pt x="1559" y="241"/>
                  </a:cubicBezTo>
                  <a:cubicBezTo>
                    <a:pt x="1043" y="257"/>
                    <a:pt x="516" y="305"/>
                    <a:pt x="0" y="337"/>
                  </a:cubicBezTo>
                  <a:cubicBezTo>
                    <a:pt x="139" y="545"/>
                    <a:pt x="139" y="545"/>
                    <a:pt x="139" y="545"/>
                  </a:cubicBezTo>
                  <a:cubicBezTo>
                    <a:pt x="258" y="529"/>
                    <a:pt x="377" y="529"/>
                    <a:pt x="506" y="513"/>
                  </a:cubicBezTo>
                  <a:cubicBezTo>
                    <a:pt x="1202" y="449"/>
                    <a:pt x="1897" y="465"/>
                    <a:pt x="2592" y="417"/>
                  </a:cubicBezTo>
                  <a:cubicBezTo>
                    <a:pt x="3257" y="385"/>
                    <a:pt x="3923" y="305"/>
                    <a:pt x="4598" y="305"/>
                  </a:cubicBezTo>
                  <a:cubicBezTo>
                    <a:pt x="5929" y="289"/>
                    <a:pt x="10855" y="609"/>
                    <a:pt x="12185" y="657"/>
                  </a:cubicBezTo>
                  <a:cubicBezTo>
                    <a:pt x="14887" y="738"/>
                    <a:pt x="17518" y="208"/>
                    <a:pt x="20230" y="369"/>
                  </a:cubicBezTo>
                  <a:cubicBezTo>
                    <a:pt x="20557" y="385"/>
                    <a:pt x="20885" y="401"/>
                    <a:pt x="21213" y="417"/>
                  </a:cubicBezTo>
                  <a:cubicBezTo>
                    <a:pt x="21272" y="337"/>
                    <a:pt x="21272" y="337"/>
                    <a:pt x="21272" y="337"/>
                  </a:cubicBezTo>
                  <a:cubicBezTo>
                    <a:pt x="21242" y="850"/>
                    <a:pt x="21233" y="1363"/>
                    <a:pt x="21242" y="1876"/>
                  </a:cubicBezTo>
                  <a:cubicBezTo>
                    <a:pt x="21242" y="3111"/>
                    <a:pt x="21292" y="3977"/>
                    <a:pt x="21332" y="5196"/>
                  </a:cubicBezTo>
                  <a:cubicBezTo>
                    <a:pt x="21382" y="6687"/>
                    <a:pt x="21372" y="7040"/>
                    <a:pt x="21362" y="8515"/>
                  </a:cubicBezTo>
                  <a:cubicBezTo>
                    <a:pt x="21362" y="10054"/>
                    <a:pt x="21362" y="11049"/>
                    <a:pt x="21372" y="12572"/>
                  </a:cubicBezTo>
                  <a:cubicBezTo>
                    <a:pt x="21391" y="14176"/>
                    <a:pt x="21461" y="15426"/>
                    <a:pt x="21441" y="17030"/>
                  </a:cubicBezTo>
                  <a:cubicBezTo>
                    <a:pt x="21411" y="18457"/>
                    <a:pt x="21302" y="19884"/>
                    <a:pt x="21322" y="21311"/>
                  </a:cubicBezTo>
                  <a:cubicBezTo>
                    <a:pt x="21322" y="21343"/>
                    <a:pt x="21322" y="21375"/>
                    <a:pt x="21322" y="21392"/>
                  </a:cubicBezTo>
                  <a:cubicBezTo>
                    <a:pt x="21362" y="21456"/>
                    <a:pt x="21411" y="21536"/>
                    <a:pt x="21461" y="21600"/>
                  </a:cubicBezTo>
                  <a:cubicBezTo>
                    <a:pt x="21461" y="21504"/>
                    <a:pt x="21451" y="21408"/>
                    <a:pt x="21451" y="21311"/>
                  </a:cubicBezTo>
                  <a:cubicBezTo>
                    <a:pt x="21411" y="19996"/>
                    <a:pt x="21521" y="18649"/>
                    <a:pt x="21560" y="17335"/>
                  </a:cubicBezTo>
                  <a:cubicBezTo>
                    <a:pt x="21600" y="15955"/>
                    <a:pt x="21540" y="14945"/>
                    <a:pt x="21521" y="13566"/>
                  </a:cubicBezTo>
                  <a:cubicBezTo>
                    <a:pt x="21491" y="12027"/>
                    <a:pt x="21491" y="11033"/>
                    <a:pt x="21491" y="9493"/>
                  </a:cubicBezTo>
                  <a:cubicBezTo>
                    <a:pt x="21501" y="6879"/>
                    <a:pt x="21461" y="5436"/>
                    <a:pt x="21391" y="2822"/>
                  </a:cubicBezTo>
                  <a:cubicBezTo>
                    <a:pt x="21362" y="1748"/>
                    <a:pt x="21362" y="1026"/>
                    <a:pt x="21421" y="0"/>
                  </a:cubicBezTo>
                  <a:cubicBezTo>
                    <a:pt x="21372" y="80"/>
                    <a:pt x="21322" y="144"/>
                    <a:pt x="21272" y="208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1" name="Freeform 1411"/>
            <p:cNvSpPr/>
            <p:nvPr/>
          </p:nvSpPr>
          <p:spPr>
            <a:xfrm>
              <a:off x="417900" y="492392"/>
              <a:ext cx="85037" cy="3634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4" h="21600" extrusionOk="0">
                  <a:moveTo>
                    <a:pt x="416" y="0"/>
                  </a:moveTo>
                  <a:cubicBezTo>
                    <a:pt x="-138" y="664"/>
                    <a:pt x="-138" y="1328"/>
                    <a:pt x="416" y="2008"/>
                  </a:cubicBezTo>
                  <a:cubicBezTo>
                    <a:pt x="4847" y="5898"/>
                    <a:pt x="14816" y="8033"/>
                    <a:pt x="3739" y="11923"/>
                  </a:cubicBezTo>
                  <a:cubicBezTo>
                    <a:pt x="-2353" y="14057"/>
                    <a:pt x="2078" y="15449"/>
                    <a:pt x="4847" y="17599"/>
                  </a:cubicBezTo>
                  <a:cubicBezTo>
                    <a:pt x="5955" y="18659"/>
                    <a:pt x="7062" y="19702"/>
                    <a:pt x="7616" y="20762"/>
                  </a:cubicBezTo>
                  <a:cubicBezTo>
                    <a:pt x="8170" y="21047"/>
                    <a:pt x="8170" y="21315"/>
                    <a:pt x="8170" y="21600"/>
                  </a:cubicBezTo>
                  <a:cubicBezTo>
                    <a:pt x="15370" y="21410"/>
                    <a:pt x="15370" y="21410"/>
                    <a:pt x="15370" y="21410"/>
                  </a:cubicBezTo>
                  <a:cubicBezTo>
                    <a:pt x="14816" y="20382"/>
                    <a:pt x="13709" y="19339"/>
                    <a:pt x="12601" y="18295"/>
                  </a:cubicBezTo>
                  <a:cubicBezTo>
                    <a:pt x="10385" y="16176"/>
                    <a:pt x="3739" y="14658"/>
                    <a:pt x="9278" y="12539"/>
                  </a:cubicBezTo>
                  <a:cubicBezTo>
                    <a:pt x="14816" y="10420"/>
                    <a:pt x="19247" y="9456"/>
                    <a:pt x="17032" y="7305"/>
                  </a:cubicBezTo>
                  <a:cubicBezTo>
                    <a:pt x="14262" y="5155"/>
                    <a:pt x="8724" y="3542"/>
                    <a:pt x="7616" y="1376"/>
                  </a:cubicBezTo>
                  <a:cubicBezTo>
                    <a:pt x="7062" y="980"/>
                    <a:pt x="7062" y="585"/>
                    <a:pt x="7616" y="206"/>
                  </a:cubicBezTo>
                  <a:lnTo>
                    <a:pt x="416" y="0"/>
                  </a:ln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2" name="Freeform 1412"/>
            <p:cNvSpPr/>
            <p:nvPr/>
          </p:nvSpPr>
          <p:spPr>
            <a:xfrm>
              <a:off x="244304" y="2094798"/>
              <a:ext cx="127905" cy="176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79" h="21220" extrusionOk="0">
                  <a:moveTo>
                    <a:pt x="12974" y="9585"/>
                  </a:moveTo>
                  <a:cubicBezTo>
                    <a:pt x="20174" y="5393"/>
                    <a:pt x="19795" y="4849"/>
                    <a:pt x="13353" y="529"/>
                  </a:cubicBezTo>
                  <a:cubicBezTo>
                    <a:pt x="12595" y="145"/>
                    <a:pt x="7669" y="-207"/>
                    <a:pt x="7290" y="145"/>
                  </a:cubicBezTo>
                  <a:cubicBezTo>
                    <a:pt x="2742" y="4209"/>
                    <a:pt x="-1426" y="6129"/>
                    <a:pt x="469" y="10289"/>
                  </a:cubicBezTo>
                  <a:cubicBezTo>
                    <a:pt x="1606" y="12369"/>
                    <a:pt x="3879" y="13777"/>
                    <a:pt x="4637" y="15889"/>
                  </a:cubicBezTo>
                  <a:cubicBezTo>
                    <a:pt x="5395" y="17617"/>
                    <a:pt x="6153" y="19281"/>
                    <a:pt x="8806" y="20977"/>
                  </a:cubicBezTo>
                  <a:cubicBezTo>
                    <a:pt x="9563" y="21393"/>
                    <a:pt x="14111" y="21233"/>
                    <a:pt x="13732" y="20817"/>
                  </a:cubicBezTo>
                  <a:cubicBezTo>
                    <a:pt x="10700" y="18769"/>
                    <a:pt x="9942" y="16689"/>
                    <a:pt x="9185" y="14641"/>
                  </a:cubicBezTo>
                  <a:cubicBezTo>
                    <a:pt x="8427" y="12721"/>
                    <a:pt x="5774" y="11537"/>
                    <a:pt x="5395" y="9617"/>
                  </a:cubicBezTo>
                  <a:cubicBezTo>
                    <a:pt x="5016" y="6641"/>
                    <a:pt x="7669" y="4721"/>
                    <a:pt x="9185" y="1777"/>
                  </a:cubicBezTo>
                  <a:cubicBezTo>
                    <a:pt x="12974" y="5201"/>
                    <a:pt x="16006" y="6161"/>
                    <a:pt x="10321" y="9489"/>
                  </a:cubicBezTo>
                  <a:cubicBezTo>
                    <a:pt x="9942" y="9905"/>
                    <a:pt x="12216" y="10001"/>
                    <a:pt x="12974" y="9585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3" name="Freeform 1413"/>
            <p:cNvSpPr/>
            <p:nvPr/>
          </p:nvSpPr>
          <p:spPr>
            <a:xfrm>
              <a:off x="369043" y="4448173"/>
              <a:ext cx="4262181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60" extrusionOk="0">
                  <a:moveTo>
                    <a:pt x="8691" y="1973"/>
                  </a:moveTo>
                  <a:cubicBezTo>
                    <a:pt x="5808" y="9486"/>
                    <a:pt x="2911" y="12303"/>
                    <a:pt x="0" y="13243"/>
                  </a:cubicBezTo>
                  <a:cubicBezTo>
                    <a:pt x="121" y="15121"/>
                    <a:pt x="243" y="16060"/>
                    <a:pt x="364" y="16060"/>
                  </a:cubicBezTo>
                  <a:cubicBezTo>
                    <a:pt x="7600" y="16060"/>
                    <a:pt x="7600" y="16060"/>
                    <a:pt x="7600" y="16060"/>
                  </a:cubicBezTo>
                  <a:cubicBezTo>
                    <a:pt x="7964" y="15121"/>
                    <a:pt x="8327" y="15121"/>
                    <a:pt x="8691" y="14182"/>
                  </a:cubicBezTo>
                  <a:cubicBezTo>
                    <a:pt x="10066" y="10425"/>
                    <a:pt x="16331" y="12303"/>
                    <a:pt x="17692" y="16060"/>
                  </a:cubicBezTo>
                  <a:cubicBezTo>
                    <a:pt x="21600" y="16060"/>
                    <a:pt x="21600" y="16060"/>
                    <a:pt x="21600" y="16060"/>
                  </a:cubicBezTo>
                  <a:cubicBezTo>
                    <a:pt x="18932" y="10425"/>
                    <a:pt x="11400" y="-5540"/>
                    <a:pt x="8691" y="197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4" name="Freeform 1414"/>
            <p:cNvSpPr/>
            <p:nvPr/>
          </p:nvSpPr>
          <p:spPr>
            <a:xfrm>
              <a:off x="5272061" y="4440749"/>
              <a:ext cx="1226643" cy="5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027" y="21600"/>
                    <a:pt x="10027" y="21600"/>
                    <a:pt x="10027" y="21600"/>
                  </a:cubicBezTo>
                  <a:cubicBezTo>
                    <a:pt x="12557" y="17280"/>
                    <a:pt x="15040" y="14040"/>
                    <a:pt x="17617" y="14040"/>
                  </a:cubicBezTo>
                  <a:cubicBezTo>
                    <a:pt x="18508" y="15120"/>
                    <a:pt x="19398" y="15120"/>
                    <a:pt x="20288" y="16200"/>
                  </a:cubicBezTo>
                  <a:cubicBezTo>
                    <a:pt x="20757" y="12960"/>
                    <a:pt x="21178" y="7560"/>
                    <a:pt x="21600" y="2160"/>
                  </a:cubicBezTo>
                  <a:cubicBezTo>
                    <a:pt x="19492" y="1080"/>
                    <a:pt x="17383" y="0"/>
                    <a:pt x="15321" y="0"/>
                  </a:cubicBezTo>
                  <a:cubicBezTo>
                    <a:pt x="10167" y="2160"/>
                    <a:pt x="5154" y="16200"/>
                    <a:pt x="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5" name="Freeform 1415"/>
            <p:cNvSpPr/>
            <p:nvPr/>
          </p:nvSpPr>
          <p:spPr>
            <a:xfrm>
              <a:off x="130256" y="413554"/>
              <a:ext cx="145972" cy="3574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096" extrusionOk="0">
                  <a:moveTo>
                    <a:pt x="8619" y="6617"/>
                  </a:moveTo>
                  <a:cubicBezTo>
                    <a:pt x="8992" y="7983"/>
                    <a:pt x="8619" y="8407"/>
                    <a:pt x="7502" y="9757"/>
                  </a:cubicBezTo>
                  <a:cubicBezTo>
                    <a:pt x="4895" y="12661"/>
                    <a:pt x="1543" y="14670"/>
                    <a:pt x="54" y="17590"/>
                  </a:cubicBezTo>
                  <a:cubicBezTo>
                    <a:pt x="-691" y="19128"/>
                    <a:pt x="6385" y="21530"/>
                    <a:pt x="11226" y="21028"/>
                  </a:cubicBezTo>
                  <a:cubicBezTo>
                    <a:pt x="12343" y="20933"/>
                    <a:pt x="15323" y="20384"/>
                    <a:pt x="14206" y="20102"/>
                  </a:cubicBezTo>
                  <a:cubicBezTo>
                    <a:pt x="12343" y="19662"/>
                    <a:pt x="5640" y="19379"/>
                    <a:pt x="4523" y="18877"/>
                  </a:cubicBezTo>
                  <a:cubicBezTo>
                    <a:pt x="2288" y="18029"/>
                    <a:pt x="5268" y="17417"/>
                    <a:pt x="4523" y="16365"/>
                  </a:cubicBezTo>
                  <a:cubicBezTo>
                    <a:pt x="3033" y="13665"/>
                    <a:pt x="11599" y="11515"/>
                    <a:pt x="13088" y="8815"/>
                  </a:cubicBezTo>
                  <a:cubicBezTo>
                    <a:pt x="13833" y="7465"/>
                    <a:pt x="13833" y="7041"/>
                    <a:pt x="13088" y="5675"/>
                  </a:cubicBezTo>
                  <a:cubicBezTo>
                    <a:pt x="11971" y="4372"/>
                    <a:pt x="7130" y="3572"/>
                    <a:pt x="11599" y="2269"/>
                  </a:cubicBezTo>
                  <a:cubicBezTo>
                    <a:pt x="14950" y="1327"/>
                    <a:pt x="19792" y="1735"/>
                    <a:pt x="20537" y="793"/>
                  </a:cubicBezTo>
                  <a:cubicBezTo>
                    <a:pt x="20537" y="793"/>
                    <a:pt x="20909" y="103"/>
                    <a:pt x="13461" y="8"/>
                  </a:cubicBezTo>
                  <a:cubicBezTo>
                    <a:pt x="6012" y="-70"/>
                    <a:pt x="4150" y="417"/>
                    <a:pt x="4150" y="417"/>
                  </a:cubicBezTo>
                  <a:cubicBezTo>
                    <a:pt x="3778" y="1139"/>
                    <a:pt x="11599" y="746"/>
                    <a:pt x="9364" y="1453"/>
                  </a:cubicBezTo>
                  <a:cubicBezTo>
                    <a:pt x="7875" y="1955"/>
                    <a:pt x="5268" y="2473"/>
                    <a:pt x="4895" y="2991"/>
                  </a:cubicBezTo>
                  <a:cubicBezTo>
                    <a:pt x="3778" y="3682"/>
                    <a:pt x="6757" y="3964"/>
                    <a:pt x="7130" y="4639"/>
                  </a:cubicBezTo>
                  <a:cubicBezTo>
                    <a:pt x="7502" y="5361"/>
                    <a:pt x="8247" y="5911"/>
                    <a:pt x="8619" y="66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A9242"/>
                </a:gs>
                <a:gs pos="100000">
                  <a:srgbClr val="C88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6" name="Freeform 1416"/>
            <p:cNvSpPr/>
            <p:nvPr/>
          </p:nvSpPr>
          <p:spPr>
            <a:xfrm>
              <a:off x="265946" y="149107"/>
              <a:ext cx="6203468" cy="62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95" extrusionOk="0">
                  <a:moveTo>
                    <a:pt x="3463" y="4154"/>
                  </a:moveTo>
                  <a:cubicBezTo>
                    <a:pt x="5490" y="9969"/>
                    <a:pt x="10860" y="13292"/>
                    <a:pt x="12897" y="12462"/>
                  </a:cubicBezTo>
                  <a:cubicBezTo>
                    <a:pt x="14082" y="12462"/>
                    <a:pt x="15276" y="12462"/>
                    <a:pt x="16462" y="14954"/>
                  </a:cubicBezTo>
                  <a:cubicBezTo>
                    <a:pt x="17526" y="16615"/>
                    <a:pt x="18582" y="21600"/>
                    <a:pt x="19656" y="18277"/>
                  </a:cubicBezTo>
                  <a:cubicBezTo>
                    <a:pt x="20295" y="16615"/>
                    <a:pt x="20952" y="11631"/>
                    <a:pt x="21600" y="9969"/>
                  </a:cubicBezTo>
                  <a:cubicBezTo>
                    <a:pt x="21489" y="5815"/>
                    <a:pt x="21378" y="2492"/>
                    <a:pt x="21267" y="831"/>
                  </a:cubicBezTo>
                  <a:cubicBezTo>
                    <a:pt x="20646" y="3323"/>
                    <a:pt x="20035" y="6646"/>
                    <a:pt x="19424" y="7477"/>
                  </a:cubicBezTo>
                  <a:cubicBezTo>
                    <a:pt x="18174" y="9969"/>
                    <a:pt x="16934" y="3323"/>
                    <a:pt x="15693" y="2492"/>
                  </a:cubicBezTo>
                  <a:cubicBezTo>
                    <a:pt x="14508" y="831"/>
                    <a:pt x="13323" y="1662"/>
                    <a:pt x="12138" y="1662"/>
                  </a:cubicBezTo>
                  <a:cubicBezTo>
                    <a:pt x="11055" y="2492"/>
                    <a:pt x="6601" y="2492"/>
                    <a:pt x="5518" y="0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389" y="0"/>
                    <a:pt x="176" y="4985"/>
                    <a:pt x="0" y="14954"/>
                  </a:cubicBezTo>
                  <a:cubicBezTo>
                    <a:pt x="1102" y="2492"/>
                    <a:pt x="2268" y="831"/>
                    <a:pt x="3463" y="4154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7" name="Freeform 1417"/>
            <p:cNvSpPr/>
            <p:nvPr/>
          </p:nvSpPr>
          <p:spPr>
            <a:xfrm>
              <a:off x="183935" y="4203393"/>
              <a:ext cx="2018429" cy="194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17532" extrusionOk="0">
                  <a:moveTo>
                    <a:pt x="21121" y="14892"/>
                  </a:moveTo>
                  <a:cubicBezTo>
                    <a:pt x="21600" y="14172"/>
                    <a:pt x="21375" y="10092"/>
                    <a:pt x="20868" y="10572"/>
                  </a:cubicBezTo>
                  <a:cubicBezTo>
                    <a:pt x="18756" y="13452"/>
                    <a:pt x="17629" y="-468"/>
                    <a:pt x="15404" y="12"/>
                  </a:cubicBezTo>
                  <a:cubicBezTo>
                    <a:pt x="13433" y="492"/>
                    <a:pt x="11518" y="1452"/>
                    <a:pt x="9631" y="3372"/>
                  </a:cubicBezTo>
                  <a:cubicBezTo>
                    <a:pt x="7012" y="6252"/>
                    <a:pt x="3886" y="8652"/>
                    <a:pt x="986" y="7452"/>
                  </a:cubicBezTo>
                  <a:cubicBezTo>
                    <a:pt x="591" y="10572"/>
                    <a:pt x="591" y="10572"/>
                    <a:pt x="591" y="10572"/>
                  </a:cubicBezTo>
                  <a:cubicBezTo>
                    <a:pt x="3210" y="11532"/>
                    <a:pt x="6027" y="9612"/>
                    <a:pt x="8505" y="7692"/>
                  </a:cubicBezTo>
                  <a:cubicBezTo>
                    <a:pt x="10842" y="6012"/>
                    <a:pt x="12504" y="6252"/>
                    <a:pt x="14898" y="5772"/>
                  </a:cubicBezTo>
                  <a:cubicBezTo>
                    <a:pt x="15996" y="5532"/>
                    <a:pt x="18136" y="13212"/>
                    <a:pt x="19263" y="13212"/>
                  </a:cubicBezTo>
                  <a:cubicBezTo>
                    <a:pt x="16249" y="17292"/>
                    <a:pt x="12673" y="10332"/>
                    <a:pt x="9462" y="11292"/>
                  </a:cubicBezTo>
                  <a:cubicBezTo>
                    <a:pt x="6336" y="12252"/>
                    <a:pt x="3210" y="13692"/>
                    <a:pt x="84" y="14412"/>
                  </a:cubicBezTo>
                  <a:cubicBezTo>
                    <a:pt x="0" y="15132"/>
                    <a:pt x="0" y="15132"/>
                    <a:pt x="0" y="15132"/>
                  </a:cubicBezTo>
                  <a:cubicBezTo>
                    <a:pt x="56" y="15852"/>
                    <a:pt x="141" y="16812"/>
                    <a:pt x="225" y="17532"/>
                  </a:cubicBezTo>
                  <a:cubicBezTo>
                    <a:pt x="3323" y="16812"/>
                    <a:pt x="6393" y="15372"/>
                    <a:pt x="9462" y="14652"/>
                  </a:cubicBezTo>
                  <a:cubicBezTo>
                    <a:pt x="13968" y="13452"/>
                    <a:pt x="16953" y="21132"/>
                    <a:pt x="21121" y="1489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8" name="Freeform 1418"/>
            <p:cNvSpPr/>
            <p:nvPr/>
          </p:nvSpPr>
          <p:spPr>
            <a:xfrm>
              <a:off x="343270" y="4091606"/>
              <a:ext cx="5931665" cy="138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11" y="15785"/>
                  </a:moveTo>
                  <a:cubicBezTo>
                    <a:pt x="4270" y="13708"/>
                    <a:pt x="5170" y="15369"/>
                    <a:pt x="6109" y="10800"/>
                  </a:cubicBezTo>
                  <a:cubicBezTo>
                    <a:pt x="7184" y="5815"/>
                    <a:pt x="11812" y="11215"/>
                    <a:pt x="12896" y="12462"/>
                  </a:cubicBezTo>
                  <a:cubicBezTo>
                    <a:pt x="14019" y="13292"/>
                    <a:pt x="15152" y="13292"/>
                    <a:pt x="16275" y="12462"/>
                  </a:cubicBezTo>
                  <a:cubicBezTo>
                    <a:pt x="18056" y="10800"/>
                    <a:pt x="19819" y="6231"/>
                    <a:pt x="21600" y="4985"/>
                  </a:cubicBezTo>
                  <a:cubicBezTo>
                    <a:pt x="21552" y="3323"/>
                    <a:pt x="21513" y="1662"/>
                    <a:pt x="21464" y="0"/>
                  </a:cubicBezTo>
                  <a:cubicBezTo>
                    <a:pt x="20003" y="1246"/>
                    <a:pt x="18541" y="4154"/>
                    <a:pt x="17059" y="6231"/>
                  </a:cubicBezTo>
                  <a:cubicBezTo>
                    <a:pt x="15926" y="7477"/>
                    <a:pt x="14803" y="7892"/>
                    <a:pt x="13671" y="7477"/>
                  </a:cubicBezTo>
                  <a:cubicBezTo>
                    <a:pt x="13080" y="7062"/>
                    <a:pt x="8956" y="6231"/>
                    <a:pt x="8365" y="5815"/>
                  </a:cubicBezTo>
                  <a:cubicBezTo>
                    <a:pt x="7803" y="4985"/>
                    <a:pt x="7281" y="2077"/>
                    <a:pt x="6709" y="2908"/>
                  </a:cubicBezTo>
                  <a:cubicBezTo>
                    <a:pt x="6274" y="3738"/>
                    <a:pt x="5857" y="6646"/>
                    <a:pt x="5431" y="8308"/>
                  </a:cubicBezTo>
                  <a:cubicBezTo>
                    <a:pt x="4822" y="10800"/>
                    <a:pt x="4183" y="9138"/>
                    <a:pt x="3573" y="9554"/>
                  </a:cubicBezTo>
                  <a:cubicBezTo>
                    <a:pt x="2420" y="10800"/>
                    <a:pt x="1297" y="15785"/>
                    <a:pt x="145" y="15785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10" y="21600"/>
                  </a:cubicBezTo>
                  <a:cubicBezTo>
                    <a:pt x="1123" y="21600"/>
                    <a:pt x="2207" y="17862"/>
                    <a:pt x="3311" y="15785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29" name="Freeform 1419"/>
            <p:cNvSpPr/>
            <p:nvPr/>
          </p:nvSpPr>
          <p:spPr>
            <a:xfrm>
              <a:off x="108954" y="375229"/>
              <a:ext cx="51480" cy="2912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1" h="21600" extrusionOk="0">
                  <a:moveTo>
                    <a:pt x="10800" y="12605"/>
                  </a:moveTo>
                  <a:cubicBezTo>
                    <a:pt x="10800" y="10711"/>
                    <a:pt x="10800" y="10021"/>
                    <a:pt x="12764" y="8147"/>
                  </a:cubicBezTo>
                  <a:cubicBezTo>
                    <a:pt x="15709" y="6450"/>
                    <a:pt x="21600" y="5405"/>
                    <a:pt x="17673" y="3708"/>
                  </a:cubicBezTo>
                  <a:cubicBezTo>
                    <a:pt x="14727" y="2485"/>
                    <a:pt x="7855" y="1243"/>
                    <a:pt x="5891" y="0"/>
                  </a:cubicBezTo>
                  <a:cubicBezTo>
                    <a:pt x="1964" y="237"/>
                    <a:pt x="0" y="513"/>
                    <a:pt x="0" y="789"/>
                  </a:cubicBezTo>
                  <a:cubicBezTo>
                    <a:pt x="0" y="2111"/>
                    <a:pt x="0" y="2111"/>
                    <a:pt x="0" y="2111"/>
                  </a:cubicBezTo>
                  <a:cubicBezTo>
                    <a:pt x="1964" y="2762"/>
                    <a:pt x="3927" y="3432"/>
                    <a:pt x="4909" y="4083"/>
                  </a:cubicBezTo>
                  <a:cubicBezTo>
                    <a:pt x="7855" y="5780"/>
                    <a:pt x="1964" y="6805"/>
                    <a:pt x="0" y="8502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442"/>
                    <a:pt x="0" y="21284"/>
                    <a:pt x="982" y="21127"/>
                  </a:cubicBezTo>
                  <a:cubicBezTo>
                    <a:pt x="7855" y="17911"/>
                    <a:pt x="11782" y="15820"/>
                    <a:pt x="10800" y="12605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0" name="Freeform 1420"/>
            <p:cNvSpPr/>
            <p:nvPr/>
          </p:nvSpPr>
          <p:spPr>
            <a:xfrm>
              <a:off x="108954" y="3591326"/>
              <a:ext cx="101706" cy="73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160" extrusionOk="0">
                  <a:moveTo>
                    <a:pt x="21046" y="17757"/>
                  </a:moveTo>
                  <a:cubicBezTo>
                    <a:pt x="21600" y="17142"/>
                    <a:pt x="10523" y="15912"/>
                    <a:pt x="8862" y="14528"/>
                  </a:cubicBezTo>
                  <a:cubicBezTo>
                    <a:pt x="4431" y="10838"/>
                    <a:pt x="1108" y="5381"/>
                    <a:pt x="0" y="0"/>
                  </a:cubicBezTo>
                  <a:cubicBezTo>
                    <a:pt x="0" y="10531"/>
                    <a:pt x="0" y="10531"/>
                    <a:pt x="0" y="10531"/>
                  </a:cubicBezTo>
                  <a:cubicBezTo>
                    <a:pt x="4431" y="14451"/>
                    <a:pt x="10523" y="21600"/>
                    <a:pt x="14954" y="21139"/>
                  </a:cubicBezTo>
                  <a:cubicBezTo>
                    <a:pt x="19385" y="20678"/>
                    <a:pt x="19385" y="20063"/>
                    <a:pt x="21046" y="1775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A9242"/>
                </a:gs>
                <a:gs pos="100000">
                  <a:srgbClr val="C88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1" name="Freeform 1421"/>
            <p:cNvSpPr/>
            <p:nvPr/>
          </p:nvSpPr>
          <p:spPr>
            <a:xfrm>
              <a:off x="6642263" y="1011419"/>
              <a:ext cx="17332" cy="659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extrusionOk="0">
                  <a:moveTo>
                    <a:pt x="706" y="14110"/>
                  </a:moveTo>
                  <a:cubicBezTo>
                    <a:pt x="706" y="16635"/>
                    <a:pt x="7906" y="19074"/>
                    <a:pt x="18706" y="21600"/>
                  </a:cubicBezTo>
                  <a:cubicBezTo>
                    <a:pt x="18706" y="0"/>
                    <a:pt x="18706" y="0"/>
                    <a:pt x="18706" y="0"/>
                  </a:cubicBezTo>
                  <a:cubicBezTo>
                    <a:pt x="7906" y="5052"/>
                    <a:pt x="-2894" y="9145"/>
                    <a:pt x="706" y="14110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2" name="Freeform 1422"/>
            <p:cNvSpPr/>
            <p:nvPr/>
          </p:nvSpPr>
          <p:spPr>
            <a:xfrm>
              <a:off x="6618495" y="3088701"/>
              <a:ext cx="62973" cy="73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3" h="21449" extrusionOk="0">
                  <a:moveTo>
                    <a:pt x="16583" y="12697"/>
                  </a:moveTo>
                  <a:cubicBezTo>
                    <a:pt x="16583" y="13084"/>
                    <a:pt x="15886" y="21058"/>
                    <a:pt x="13099" y="21445"/>
                  </a:cubicBezTo>
                  <a:cubicBezTo>
                    <a:pt x="11706" y="21600"/>
                    <a:pt x="8918" y="17265"/>
                    <a:pt x="1951" y="13471"/>
                  </a:cubicBezTo>
                  <a:cubicBezTo>
                    <a:pt x="-5017" y="9677"/>
                    <a:pt x="8918" y="0"/>
                    <a:pt x="8918" y="0"/>
                  </a:cubicBezTo>
                  <a:cubicBezTo>
                    <a:pt x="15189" y="4723"/>
                    <a:pt x="14493" y="7819"/>
                    <a:pt x="16583" y="126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D994B"/>
                </a:gs>
                <a:gs pos="95000">
                  <a:srgbClr val="CA924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3" name="Freeform 1423"/>
            <p:cNvSpPr/>
            <p:nvPr/>
          </p:nvSpPr>
          <p:spPr>
            <a:xfrm>
              <a:off x="257745" y="198567"/>
              <a:ext cx="6320624" cy="337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3862" y="177"/>
                  </a:moveTo>
                  <a:cubicBezTo>
                    <a:pt x="5970" y="109"/>
                    <a:pt x="11350" y="413"/>
                    <a:pt x="13449" y="480"/>
                  </a:cubicBezTo>
                  <a:cubicBezTo>
                    <a:pt x="14512" y="514"/>
                    <a:pt x="14821" y="480"/>
                    <a:pt x="15875" y="430"/>
                  </a:cubicBezTo>
                  <a:cubicBezTo>
                    <a:pt x="16893" y="396"/>
                    <a:pt x="17902" y="210"/>
                    <a:pt x="18901" y="413"/>
                  </a:cubicBezTo>
                  <a:cubicBezTo>
                    <a:pt x="19519" y="531"/>
                    <a:pt x="20882" y="548"/>
                    <a:pt x="21491" y="565"/>
                  </a:cubicBezTo>
                  <a:cubicBezTo>
                    <a:pt x="21464" y="615"/>
                    <a:pt x="21436" y="666"/>
                    <a:pt x="21400" y="717"/>
                  </a:cubicBezTo>
                  <a:cubicBezTo>
                    <a:pt x="21264" y="700"/>
                    <a:pt x="21127" y="700"/>
                    <a:pt x="20982" y="683"/>
                  </a:cubicBezTo>
                  <a:cubicBezTo>
                    <a:pt x="20273" y="666"/>
                    <a:pt x="19492" y="750"/>
                    <a:pt x="18810" y="548"/>
                  </a:cubicBezTo>
                  <a:cubicBezTo>
                    <a:pt x="18647" y="514"/>
                    <a:pt x="18583" y="717"/>
                    <a:pt x="18738" y="767"/>
                  </a:cubicBezTo>
                  <a:cubicBezTo>
                    <a:pt x="19483" y="1020"/>
                    <a:pt x="20237" y="1257"/>
                    <a:pt x="21000" y="1425"/>
                  </a:cubicBezTo>
                  <a:cubicBezTo>
                    <a:pt x="20946" y="2438"/>
                    <a:pt x="20937" y="3518"/>
                    <a:pt x="20909" y="4412"/>
                  </a:cubicBezTo>
                  <a:cubicBezTo>
                    <a:pt x="20809" y="6977"/>
                    <a:pt x="20828" y="8159"/>
                    <a:pt x="20909" y="10724"/>
                  </a:cubicBezTo>
                  <a:cubicBezTo>
                    <a:pt x="20982" y="12884"/>
                    <a:pt x="21055" y="14419"/>
                    <a:pt x="21000" y="16579"/>
                  </a:cubicBezTo>
                  <a:cubicBezTo>
                    <a:pt x="20982" y="17710"/>
                    <a:pt x="20773" y="20595"/>
                    <a:pt x="21127" y="21372"/>
                  </a:cubicBezTo>
                  <a:cubicBezTo>
                    <a:pt x="21164" y="21473"/>
                    <a:pt x="21218" y="21338"/>
                    <a:pt x="21218" y="21220"/>
                  </a:cubicBezTo>
                  <a:cubicBezTo>
                    <a:pt x="21273" y="19094"/>
                    <a:pt x="21264" y="16394"/>
                    <a:pt x="21191" y="14267"/>
                  </a:cubicBezTo>
                  <a:cubicBezTo>
                    <a:pt x="21137" y="12597"/>
                    <a:pt x="21055" y="11399"/>
                    <a:pt x="21064" y="9053"/>
                  </a:cubicBezTo>
                  <a:cubicBezTo>
                    <a:pt x="21064" y="8091"/>
                    <a:pt x="20828" y="7112"/>
                    <a:pt x="20973" y="6134"/>
                  </a:cubicBezTo>
                  <a:cubicBezTo>
                    <a:pt x="21137" y="5054"/>
                    <a:pt x="21037" y="4615"/>
                    <a:pt x="21046" y="3501"/>
                  </a:cubicBezTo>
                  <a:cubicBezTo>
                    <a:pt x="21055" y="2370"/>
                    <a:pt x="21464" y="1679"/>
                    <a:pt x="21500" y="565"/>
                  </a:cubicBezTo>
                  <a:cubicBezTo>
                    <a:pt x="21500" y="565"/>
                    <a:pt x="21500" y="565"/>
                    <a:pt x="21500" y="565"/>
                  </a:cubicBezTo>
                  <a:cubicBezTo>
                    <a:pt x="21600" y="413"/>
                    <a:pt x="21600" y="413"/>
                    <a:pt x="21600" y="413"/>
                  </a:cubicBezTo>
                  <a:cubicBezTo>
                    <a:pt x="21591" y="396"/>
                    <a:pt x="21582" y="379"/>
                    <a:pt x="21573" y="362"/>
                  </a:cubicBezTo>
                  <a:cubicBezTo>
                    <a:pt x="21155" y="379"/>
                    <a:pt x="20728" y="396"/>
                    <a:pt x="20319" y="312"/>
                  </a:cubicBezTo>
                  <a:cubicBezTo>
                    <a:pt x="19919" y="244"/>
                    <a:pt x="19519" y="126"/>
                    <a:pt x="19119" y="109"/>
                  </a:cubicBezTo>
                  <a:cubicBezTo>
                    <a:pt x="18583" y="59"/>
                    <a:pt x="18092" y="194"/>
                    <a:pt x="17565" y="210"/>
                  </a:cubicBezTo>
                  <a:cubicBezTo>
                    <a:pt x="17002" y="227"/>
                    <a:pt x="16448" y="261"/>
                    <a:pt x="15893" y="278"/>
                  </a:cubicBezTo>
                  <a:cubicBezTo>
                    <a:pt x="14839" y="295"/>
                    <a:pt x="14458" y="362"/>
                    <a:pt x="13403" y="295"/>
                  </a:cubicBezTo>
                  <a:cubicBezTo>
                    <a:pt x="11141" y="177"/>
                    <a:pt x="4907" y="-127"/>
                    <a:pt x="2635" y="59"/>
                  </a:cubicBezTo>
                  <a:cubicBezTo>
                    <a:pt x="1699" y="126"/>
                    <a:pt x="1127" y="160"/>
                    <a:pt x="800" y="126"/>
                  </a:cubicBezTo>
                  <a:cubicBezTo>
                    <a:pt x="791" y="126"/>
                    <a:pt x="627" y="25"/>
                    <a:pt x="627" y="25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263" y="194"/>
                    <a:pt x="2644" y="210"/>
                    <a:pt x="3862" y="1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6AC6B"/>
                </a:gs>
                <a:gs pos="94000">
                  <a:srgbClr val="CA934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4" name="Freeform 1424"/>
            <p:cNvSpPr/>
            <p:nvPr/>
          </p:nvSpPr>
          <p:spPr>
            <a:xfrm>
              <a:off x="6541051" y="303761"/>
              <a:ext cx="103177" cy="4049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8" h="21600" extrusionOk="0">
                  <a:moveTo>
                    <a:pt x="14904" y="12162"/>
                  </a:moveTo>
                  <a:cubicBezTo>
                    <a:pt x="17252" y="10232"/>
                    <a:pt x="20539" y="9381"/>
                    <a:pt x="15374" y="7465"/>
                  </a:cubicBezTo>
                  <a:cubicBezTo>
                    <a:pt x="10678" y="5563"/>
                    <a:pt x="13496" y="4073"/>
                    <a:pt x="15843" y="2171"/>
                  </a:cubicBezTo>
                  <a:cubicBezTo>
                    <a:pt x="16313" y="1575"/>
                    <a:pt x="16782" y="979"/>
                    <a:pt x="17252" y="383"/>
                  </a:cubicBezTo>
                  <a:cubicBezTo>
                    <a:pt x="15843" y="241"/>
                    <a:pt x="13965" y="114"/>
                    <a:pt x="11617" y="0"/>
                  </a:cubicBezTo>
                  <a:cubicBezTo>
                    <a:pt x="10678" y="937"/>
                    <a:pt x="13496" y="1859"/>
                    <a:pt x="12556" y="2796"/>
                  </a:cubicBezTo>
                  <a:cubicBezTo>
                    <a:pt x="10209" y="4726"/>
                    <a:pt x="2696" y="5790"/>
                    <a:pt x="7861" y="7720"/>
                  </a:cubicBezTo>
                  <a:cubicBezTo>
                    <a:pt x="17722" y="11212"/>
                    <a:pt x="4104" y="13979"/>
                    <a:pt x="348" y="17484"/>
                  </a:cubicBezTo>
                  <a:cubicBezTo>
                    <a:pt x="-1061" y="19116"/>
                    <a:pt x="1756" y="19996"/>
                    <a:pt x="9739" y="21600"/>
                  </a:cubicBezTo>
                  <a:cubicBezTo>
                    <a:pt x="12087" y="21501"/>
                    <a:pt x="13965" y="21387"/>
                    <a:pt x="15843" y="21274"/>
                  </a:cubicBezTo>
                  <a:cubicBezTo>
                    <a:pt x="13496" y="19982"/>
                    <a:pt x="10209" y="18676"/>
                    <a:pt x="11148" y="17357"/>
                  </a:cubicBezTo>
                  <a:cubicBezTo>
                    <a:pt x="12087" y="15427"/>
                    <a:pt x="12556" y="14093"/>
                    <a:pt x="14904" y="121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FB464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5" name="Freeform 1425"/>
            <p:cNvSpPr/>
            <p:nvPr/>
          </p:nvSpPr>
          <p:spPr>
            <a:xfrm>
              <a:off x="2184178" y="4152340"/>
              <a:ext cx="4306328" cy="211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381" extrusionOk="0">
                  <a:moveTo>
                    <a:pt x="191" y="14901"/>
                  </a:moveTo>
                  <a:cubicBezTo>
                    <a:pt x="2452" y="16521"/>
                    <a:pt x="9514" y="13821"/>
                    <a:pt x="11749" y="17331"/>
                  </a:cubicBezTo>
                  <a:cubicBezTo>
                    <a:pt x="13837" y="20301"/>
                    <a:pt x="16032" y="21111"/>
                    <a:pt x="18146" y="21381"/>
                  </a:cubicBezTo>
                  <a:cubicBezTo>
                    <a:pt x="19171" y="21381"/>
                    <a:pt x="20088" y="19491"/>
                    <a:pt x="21072" y="17061"/>
                  </a:cubicBezTo>
                  <a:cubicBezTo>
                    <a:pt x="21232" y="16791"/>
                    <a:pt x="21392" y="16521"/>
                    <a:pt x="21538" y="16251"/>
                  </a:cubicBezTo>
                  <a:cubicBezTo>
                    <a:pt x="21471" y="14901"/>
                    <a:pt x="21405" y="13821"/>
                    <a:pt x="21338" y="12471"/>
                  </a:cubicBezTo>
                  <a:cubicBezTo>
                    <a:pt x="20487" y="13821"/>
                    <a:pt x="19636" y="17061"/>
                    <a:pt x="18785" y="17601"/>
                  </a:cubicBezTo>
                  <a:cubicBezTo>
                    <a:pt x="16537" y="18681"/>
                    <a:pt x="14076" y="17061"/>
                    <a:pt x="11855" y="13821"/>
                  </a:cubicBezTo>
                  <a:cubicBezTo>
                    <a:pt x="9714" y="10851"/>
                    <a:pt x="2758" y="12741"/>
                    <a:pt x="616" y="11661"/>
                  </a:cubicBezTo>
                  <a:cubicBezTo>
                    <a:pt x="1627" y="4371"/>
                    <a:pt x="8676" y="8421"/>
                    <a:pt x="9754" y="8961"/>
                  </a:cubicBezTo>
                  <a:cubicBezTo>
                    <a:pt x="11869" y="10581"/>
                    <a:pt x="13970" y="7341"/>
                    <a:pt x="16071" y="5451"/>
                  </a:cubicBezTo>
                  <a:cubicBezTo>
                    <a:pt x="17641" y="3831"/>
                    <a:pt x="19250" y="3561"/>
                    <a:pt x="20846" y="3831"/>
                  </a:cubicBezTo>
                  <a:cubicBezTo>
                    <a:pt x="20780" y="2751"/>
                    <a:pt x="20700" y="1401"/>
                    <a:pt x="20634" y="51"/>
                  </a:cubicBezTo>
                  <a:cubicBezTo>
                    <a:pt x="18984" y="-219"/>
                    <a:pt x="17322" y="591"/>
                    <a:pt x="15712" y="2211"/>
                  </a:cubicBezTo>
                  <a:cubicBezTo>
                    <a:pt x="13425" y="4371"/>
                    <a:pt x="11217" y="6531"/>
                    <a:pt x="8929" y="4911"/>
                  </a:cubicBezTo>
                  <a:cubicBezTo>
                    <a:pt x="7732" y="4101"/>
                    <a:pt x="869" y="1671"/>
                    <a:pt x="31" y="12201"/>
                  </a:cubicBezTo>
                  <a:cubicBezTo>
                    <a:pt x="-62" y="13551"/>
                    <a:pt x="71" y="14901"/>
                    <a:pt x="191" y="149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6" name="Freeform 1426"/>
            <p:cNvSpPr/>
            <p:nvPr/>
          </p:nvSpPr>
          <p:spPr>
            <a:xfrm>
              <a:off x="735996" y="245429"/>
              <a:ext cx="5177349" cy="22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0827" extrusionOk="0">
                  <a:moveTo>
                    <a:pt x="3745" y="16944"/>
                  </a:moveTo>
                  <a:cubicBezTo>
                    <a:pt x="4573" y="19128"/>
                    <a:pt x="5334" y="20827"/>
                    <a:pt x="6184" y="20827"/>
                  </a:cubicBezTo>
                  <a:cubicBezTo>
                    <a:pt x="7939" y="20827"/>
                    <a:pt x="13778" y="19856"/>
                    <a:pt x="15511" y="17187"/>
                  </a:cubicBezTo>
                  <a:cubicBezTo>
                    <a:pt x="17376" y="14274"/>
                    <a:pt x="19285" y="19614"/>
                    <a:pt x="21151" y="18157"/>
                  </a:cubicBezTo>
                  <a:cubicBezTo>
                    <a:pt x="21261" y="18157"/>
                    <a:pt x="21559" y="14517"/>
                    <a:pt x="21482" y="13789"/>
                  </a:cubicBezTo>
                  <a:cubicBezTo>
                    <a:pt x="19981" y="-530"/>
                    <a:pt x="18193" y="7236"/>
                    <a:pt x="17199" y="7964"/>
                  </a:cubicBezTo>
                  <a:cubicBezTo>
                    <a:pt x="15290" y="9178"/>
                    <a:pt x="14120" y="5537"/>
                    <a:pt x="12221" y="3596"/>
                  </a:cubicBezTo>
                  <a:cubicBezTo>
                    <a:pt x="10522" y="1897"/>
                    <a:pt x="5963" y="1654"/>
                    <a:pt x="3005" y="2139"/>
                  </a:cubicBezTo>
                  <a:cubicBezTo>
                    <a:pt x="2034" y="2139"/>
                    <a:pt x="1526" y="-773"/>
                    <a:pt x="963" y="198"/>
                  </a:cubicBezTo>
                  <a:cubicBezTo>
                    <a:pt x="378" y="1169"/>
                    <a:pt x="-41" y="440"/>
                    <a:pt x="3" y="4324"/>
                  </a:cubicBezTo>
                  <a:cubicBezTo>
                    <a:pt x="47" y="8207"/>
                    <a:pt x="334" y="6023"/>
                    <a:pt x="1107" y="5537"/>
                  </a:cubicBezTo>
                  <a:cubicBezTo>
                    <a:pt x="3116" y="4324"/>
                    <a:pt x="6052" y="3353"/>
                    <a:pt x="8038" y="5294"/>
                  </a:cubicBezTo>
                  <a:cubicBezTo>
                    <a:pt x="9782" y="6993"/>
                    <a:pt x="15411" y="11119"/>
                    <a:pt x="17166" y="9906"/>
                  </a:cubicBezTo>
                  <a:cubicBezTo>
                    <a:pt x="18060" y="9178"/>
                    <a:pt x="19153" y="6023"/>
                    <a:pt x="19992" y="12575"/>
                  </a:cubicBezTo>
                  <a:cubicBezTo>
                    <a:pt x="18215" y="13546"/>
                    <a:pt x="17199" y="11362"/>
                    <a:pt x="15422" y="14031"/>
                  </a:cubicBezTo>
                  <a:cubicBezTo>
                    <a:pt x="13579" y="16944"/>
                    <a:pt x="7520" y="18643"/>
                    <a:pt x="5654" y="17429"/>
                  </a:cubicBezTo>
                  <a:cubicBezTo>
                    <a:pt x="4749" y="16944"/>
                    <a:pt x="3877" y="12333"/>
                    <a:pt x="2983" y="12333"/>
                  </a:cubicBezTo>
                  <a:cubicBezTo>
                    <a:pt x="2078" y="12575"/>
                    <a:pt x="2012" y="12333"/>
                    <a:pt x="1107" y="12575"/>
                  </a:cubicBezTo>
                  <a:cubicBezTo>
                    <a:pt x="456" y="12818"/>
                    <a:pt x="356" y="15488"/>
                    <a:pt x="1140" y="15245"/>
                  </a:cubicBezTo>
                  <a:cubicBezTo>
                    <a:pt x="2122" y="15002"/>
                    <a:pt x="2774" y="14517"/>
                    <a:pt x="3745" y="16944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7" name="Freeform 1427"/>
            <p:cNvSpPr/>
            <p:nvPr/>
          </p:nvSpPr>
          <p:spPr>
            <a:xfrm>
              <a:off x="4904748" y="4193484"/>
              <a:ext cx="1535380" cy="129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17179" extrusionOk="0">
                  <a:moveTo>
                    <a:pt x="4964" y="8371"/>
                  </a:moveTo>
                  <a:cubicBezTo>
                    <a:pt x="9550" y="6600"/>
                    <a:pt x="14137" y="4476"/>
                    <a:pt x="18797" y="4830"/>
                  </a:cubicBezTo>
                  <a:cubicBezTo>
                    <a:pt x="19463" y="4830"/>
                    <a:pt x="20128" y="5184"/>
                    <a:pt x="20831" y="5184"/>
                  </a:cubicBezTo>
                  <a:cubicBezTo>
                    <a:pt x="20609" y="3767"/>
                    <a:pt x="20424" y="1997"/>
                    <a:pt x="20239" y="581"/>
                  </a:cubicBezTo>
                  <a:cubicBezTo>
                    <a:pt x="20091" y="226"/>
                    <a:pt x="19944" y="226"/>
                    <a:pt x="19796" y="226"/>
                  </a:cubicBezTo>
                  <a:cubicBezTo>
                    <a:pt x="13397" y="-1544"/>
                    <a:pt x="6961" y="7663"/>
                    <a:pt x="563" y="8371"/>
                  </a:cubicBezTo>
                  <a:cubicBezTo>
                    <a:pt x="-29" y="8725"/>
                    <a:pt x="-251" y="11558"/>
                    <a:pt x="378" y="12266"/>
                  </a:cubicBezTo>
                  <a:cubicBezTo>
                    <a:pt x="7035" y="18286"/>
                    <a:pt x="14617" y="20056"/>
                    <a:pt x="21201" y="10141"/>
                  </a:cubicBezTo>
                  <a:cubicBezTo>
                    <a:pt x="21275" y="10141"/>
                    <a:pt x="21312" y="9787"/>
                    <a:pt x="21349" y="9787"/>
                  </a:cubicBezTo>
                  <a:cubicBezTo>
                    <a:pt x="21201" y="8371"/>
                    <a:pt x="21016" y="6954"/>
                    <a:pt x="20868" y="5538"/>
                  </a:cubicBezTo>
                  <a:cubicBezTo>
                    <a:pt x="15838" y="12974"/>
                    <a:pt x="10253" y="11912"/>
                    <a:pt x="4964" y="83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8" name="Freeform 1428"/>
            <p:cNvSpPr/>
            <p:nvPr/>
          </p:nvSpPr>
          <p:spPr>
            <a:xfrm>
              <a:off x="2253835" y="4323833"/>
              <a:ext cx="3324477" cy="120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8" h="18069" extrusionOk="0">
                  <a:moveTo>
                    <a:pt x="4" y="2306"/>
                  </a:moveTo>
                  <a:cubicBezTo>
                    <a:pt x="754" y="-94"/>
                    <a:pt x="10702" y="-2494"/>
                    <a:pt x="11860" y="5506"/>
                  </a:cubicBezTo>
                  <a:cubicBezTo>
                    <a:pt x="13019" y="13506"/>
                    <a:pt x="16289" y="15906"/>
                    <a:pt x="17482" y="13506"/>
                  </a:cubicBezTo>
                  <a:cubicBezTo>
                    <a:pt x="18674" y="11106"/>
                    <a:pt x="20105" y="13506"/>
                    <a:pt x="20821" y="11906"/>
                  </a:cubicBezTo>
                  <a:cubicBezTo>
                    <a:pt x="21536" y="10306"/>
                    <a:pt x="21332" y="15906"/>
                    <a:pt x="20957" y="17506"/>
                  </a:cubicBezTo>
                  <a:cubicBezTo>
                    <a:pt x="20582" y="19106"/>
                    <a:pt x="17925" y="16706"/>
                    <a:pt x="17550" y="17506"/>
                  </a:cubicBezTo>
                  <a:cubicBezTo>
                    <a:pt x="17175" y="18306"/>
                    <a:pt x="12508" y="15106"/>
                    <a:pt x="11826" y="11906"/>
                  </a:cubicBezTo>
                  <a:cubicBezTo>
                    <a:pt x="11145" y="8706"/>
                    <a:pt x="822" y="4706"/>
                    <a:pt x="379" y="6306"/>
                  </a:cubicBezTo>
                  <a:cubicBezTo>
                    <a:pt x="-64" y="7906"/>
                    <a:pt x="4" y="2306"/>
                    <a:pt x="4" y="23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8331"/>
                </a:gs>
                <a:gs pos="100000">
                  <a:srgbClr val="C97F2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39" name="Freeform 1429"/>
            <p:cNvSpPr/>
            <p:nvPr/>
          </p:nvSpPr>
          <p:spPr>
            <a:xfrm>
              <a:off x="1467518" y="4486482"/>
              <a:ext cx="3313917" cy="70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15945" extrusionOk="0">
                  <a:moveTo>
                    <a:pt x="21293" y="11232"/>
                  </a:moveTo>
                  <a:cubicBezTo>
                    <a:pt x="20541" y="14832"/>
                    <a:pt x="10800" y="18432"/>
                    <a:pt x="9604" y="13632"/>
                  </a:cubicBezTo>
                  <a:cubicBezTo>
                    <a:pt x="6767" y="2832"/>
                    <a:pt x="7314" y="432"/>
                    <a:pt x="3828" y="11232"/>
                  </a:cubicBezTo>
                  <a:cubicBezTo>
                    <a:pt x="2632" y="14832"/>
                    <a:pt x="1196" y="11232"/>
                    <a:pt x="479" y="13632"/>
                  </a:cubicBezTo>
                  <a:cubicBezTo>
                    <a:pt x="-239" y="16032"/>
                    <a:pt x="-34" y="7632"/>
                    <a:pt x="342" y="5232"/>
                  </a:cubicBezTo>
                  <a:cubicBezTo>
                    <a:pt x="718" y="2832"/>
                    <a:pt x="3384" y="6432"/>
                    <a:pt x="3760" y="5232"/>
                  </a:cubicBezTo>
                  <a:cubicBezTo>
                    <a:pt x="4136" y="4032"/>
                    <a:pt x="8784" y="-3168"/>
                    <a:pt x="9467" y="1632"/>
                  </a:cubicBezTo>
                  <a:cubicBezTo>
                    <a:pt x="10151" y="6432"/>
                    <a:pt x="20472" y="7632"/>
                    <a:pt x="20917" y="5232"/>
                  </a:cubicBezTo>
                  <a:cubicBezTo>
                    <a:pt x="21361" y="2832"/>
                    <a:pt x="21293" y="11232"/>
                    <a:pt x="21293" y="11232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0" name="Freeform 1430"/>
            <p:cNvSpPr/>
            <p:nvPr/>
          </p:nvSpPr>
          <p:spPr>
            <a:xfrm>
              <a:off x="6423393" y="504396"/>
              <a:ext cx="157332" cy="2239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44" h="21333" extrusionOk="0">
                  <a:moveTo>
                    <a:pt x="9033" y="7460"/>
                  </a:moveTo>
                  <a:cubicBezTo>
                    <a:pt x="15822" y="10043"/>
                    <a:pt x="15205" y="10701"/>
                    <a:pt x="11811" y="13411"/>
                  </a:cubicBezTo>
                  <a:cubicBezTo>
                    <a:pt x="10576" y="11056"/>
                    <a:pt x="2862" y="10803"/>
                    <a:pt x="3171" y="8448"/>
                  </a:cubicBezTo>
                  <a:cubicBezTo>
                    <a:pt x="3479" y="6928"/>
                    <a:pt x="11811" y="5865"/>
                    <a:pt x="12428" y="4371"/>
                  </a:cubicBezTo>
                  <a:cubicBezTo>
                    <a:pt x="13045" y="2725"/>
                    <a:pt x="14896" y="1990"/>
                    <a:pt x="17365" y="370"/>
                  </a:cubicBezTo>
                  <a:cubicBezTo>
                    <a:pt x="17982" y="41"/>
                    <a:pt x="15513" y="-162"/>
                    <a:pt x="14896" y="167"/>
                  </a:cubicBezTo>
                  <a:cubicBezTo>
                    <a:pt x="12736" y="1509"/>
                    <a:pt x="9651" y="2598"/>
                    <a:pt x="9033" y="3966"/>
                  </a:cubicBezTo>
                  <a:cubicBezTo>
                    <a:pt x="8416" y="5637"/>
                    <a:pt x="1011" y="6422"/>
                    <a:pt x="85" y="8093"/>
                  </a:cubicBezTo>
                  <a:cubicBezTo>
                    <a:pt x="-1458" y="11360"/>
                    <a:pt x="18599" y="16247"/>
                    <a:pt x="9342" y="21159"/>
                  </a:cubicBezTo>
                  <a:cubicBezTo>
                    <a:pt x="8725" y="21438"/>
                    <a:pt x="14279" y="21362"/>
                    <a:pt x="14896" y="21058"/>
                  </a:cubicBezTo>
                  <a:cubicBezTo>
                    <a:pt x="20142" y="17665"/>
                    <a:pt x="19525" y="10803"/>
                    <a:pt x="10885" y="7435"/>
                  </a:cubicBezTo>
                  <a:cubicBezTo>
                    <a:pt x="9959" y="7106"/>
                    <a:pt x="8416" y="7131"/>
                    <a:pt x="9033" y="74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6AC6B"/>
                </a:gs>
                <a:gs pos="94000">
                  <a:srgbClr val="CA934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1" name="Freeform 1431"/>
            <p:cNvSpPr/>
            <p:nvPr/>
          </p:nvSpPr>
          <p:spPr>
            <a:xfrm>
              <a:off x="492180" y="582607"/>
              <a:ext cx="96971" cy="346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88" h="21600" extrusionOk="0">
                  <a:moveTo>
                    <a:pt x="2388" y="1644"/>
                  </a:moveTo>
                  <a:cubicBezTo>
                    <a:pt x="-2308" y="4815"/>
                    <a:pt x="11779" y="6309"/>
                    <a:pt x="10840" y="9463"/>
                  </a:cubicBezTo>
                  <a:cubicBezTo>
                    <a:pt x="10370" y="11140"/>
                    <a:pt x="979" y="12236"/>
                    <a:pt x="40" y="13896"/>
                  </a:cubicBezTo>
                  <a:cubicBezTo>
                    <a:pt x="-430" y="15357"/>
                    <a:pt x="3327" y="16470"/>
                    <a:pt x="4735" y="17914"/>
                  </a:cubicBezTo>
                  <a:cubicBezTo>
                    <a:pt x="5675" y="19159"/>
                    <a:pt x="9431" y="20371"/>
                    <a:pt x="10370" y="21600"/>
                  </a:cubicBezTo>
                  <a:cubicBezTo>
                    <a:pt x="16475" y="21417"/>
                    <a:pt x="16475" y="21417"/>
                    <a:pt x="16475" y="21417"/>
                  </a:cubicBezTo>
                  <a:cubicBezTo>
                    <a:pt x="15535" y="20687"/>
                    <a:pt x="14127" y="19973"/>
                    <a:pt x="12718" y="19242"/>
                  </a:cubicBezTo>
                  <a:cubicBezTo>
                    <a:pt x="10840" y="18379"/>
                    <a:pt x="11309" y="17516"/>
                    <a:pt x="9901" y="16636"/>
                  </a:cubicBezTo>
                  <a:cubicBezTo>
                    <a:pt x="8962" y="15806"/>
                    <a:pt x="6614" y="15341"/>
                    <a:pt x="6614" y="14511"/>
                  </a:cubicBezTo>
                  <a:cubicBezTo>
                    <a:pt x="6144" y="12850"/>
                    <a:pt x="15535" y="11771"/>
                    <a:pt x="16944" y="10111"/>
                  </a:cubicBezTo>
                  <a:cubicBezTo>
                    <a:pt x="19292" y="6757"/>
                    <a:pt x="3796" y="5014"/>
                    <a:pt x="8492" y="1644"/>
                  </a:cubicBezTo>
                  <a:cubicBezTo>
                    <a:pt x="8962" y="1162"/>
                    <a:pt x="9431" y="681"/>
                    <a:pt x="10370" y="199"/>
                  </a:cubicBezTo>
                  <a:cubicBezTo>
                    <a:pt x="4266" y="0"/>
                    <a:pt x="4266" y="0"/>
                    <a:pt x="4266" y="0"/>
                  </a:cubicBezTo>
                  <a:cubicBezTo>
                    <a:pt x="3796" y="548"/>
                    <a:pt x="2857" y="1096"/>
                    <a:pt x="2388" y="1644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2" name="Freeform 1432"/>
            <p:cNvSpPr/>
            <p:nvPr/>
          </p:nvSpPr>
          <p:spPr>
            <a:xfrm>
              <a:off x="316667" y="296719"/>
              <a:ext cx="3774559" cy="12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17600" extrusionOk="0">
                  <a:moveTo>
                    <a:pt x="7991" y="6075"/>
                  </a:moveTo>
                  <a:cubicBezTo>
                    <a:pt x="7720" y="5343"/>
                    <a:pt x="7584" y="8638"/>
                    <a:pt x="7840" y="9736"/>
                  </a:cubicBezTo>
                  <a:cubicBezTo>
                    <a:pt x="10540" y="19987"/>
                    <a:pt x="18504" y="19255"/>
                    <a:pt x="21235" y="13031"/>
                  </a:cubicBezTo>
                  <a:cubicBezTo>
                    <a:pt x="21476" y="12299"/>
                    <a:pt x="21461" y="9736"/>
                    <a:pt x="21235" y="9736"/>
                  </a:cubicBezTo>
                  <a:cubicBezTo>
                    <a:pt x="18625" y="8638"/>
                    <a:pt x="10510" y="-1613"/>
                    <a:pt x="7901" y="218"/>
                  </a:cubicBezTo>
                  <a:cubicBezTo>
                    <a:pt x="6558" y="1316"/>
                    <a:pt x="5004" y="2048"/>
                    <a:pt x="3662" y="2780"/>
                  </a:cubicBezTo>
                  <a:cubicBezTo>
                    <a:pt x="2576" y="3512"/>
                    <a:pt x="1203" y="5709"/>
                    <a:pt x="148" y="8272"/>
                  </a:cubicBezTo>
                  <a:cubicBezTo>
                    <a:pt x="-124" y="8638"/>
                    <a:pt x="12" y="11201"/>
                    <a:pt x="283" y="10468"/>
                  </a:cubicBezTo>
                  <a:cubicBezTo>
                    <a:pt x="1580" y="7540"/>
                    <a:pt x="2350" y="9004"/>
                    <a:pt x="3662" y="8272"/>
                  </a:cubicBezTo>
                  <a:cubicBezTo>
                    <a:pt x="4869" y="7173"/>
                    <a:pt x="7101" y="5343"/>
                    <a:pt x="8308" y="4977"/>
                  </a:cubicBezTo>
                  <a:cubicBezTo>
                    <a:pt x="10193" y="4611"/>
                    <a:pt x="17283" y="10468"/>
                    <a:pt x="19153" y="11933"/>
                  </a:cubicBezTo>
                  <a:cubicBezTo>
                    <a:pt x="18082" y="14129"/>
                    <a:pt x="11672" y="13031"/>
                    <a:pt x="10782" y="11933"/>
                  </a:cubicBezTo>
                  <a:cubicBezTo>
                    <a:pt x="9892" y="11201"/>
                    <a:pt x="9017" y="10102"/>
                    <a:pt x="7991" y="6075"/>
                  </a:cubicBezTo>
                  <a:close/>
                </a:path>
              </a:pathLst>
            </a:custGeom>
            <a:solidFill>
              <a:srgbClr val="D49A5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3" name="Freeform 1433"/>
            <p:cNvSpPr/>
            <p:nvPr/>
          </p:nvSpPr>
          <p:spPr>
            <a:xfrm>
              <a:off x="108956" y="85840"/>
              <a:ext cx="6549083" cy="44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04" y="0"/>
                  </a:moveTo>
                  <a:cubicBezTo>
                    <a:pt x="1096" y="0"/>
                    <a:pt x="1096" y="0"/>
                    <a:pt x="1096" y="0"/>
                  </a:cubicBezTo>
                  <a:cubicBezTo>
                    <a:pt x="491" y="1811"/>
                    <a:pt x="0" y="9054"/>
                    <a:pt x="0" y="17978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2675"/>
                    <a:pt x="430" y="4527"/>
                    <a:pt x="1035" y="4527"/>
                  </a:cubicBezTo>
                  <a:cubicBezTo>
                    <a:pt x="1035" y="4527"/>
                    <a:pt x="8629" y="3492"/>
                    <a:pt x="12392" y="3492"/>
                  </a:cubicBezTo>
                  <a:cubicBezTo>
                    <a:pt x="16084" y="3492"/>
                    <a:pt x="20556" y="4268"/>
                    <a:pt x="20556" y="4268"/>
                  </a:cubicBezTo>
                  <a:cubicBezTo>
                    <a:pt x="21162" y="4268"/>
                    <a:pt x="21600" y="12675"/>
                    <a:pt x="21600" y="21600"/>
                  </a:cubicBezTo>
                  <a:cubicBezTo>
                    <a:pt x="21600" y="17978"/>
                    <a:pt x="21600" y="17978"/>
                    <a:pt x="21600" y="17978"/>
                  </a:cubicBezTo>
                  <a:cubicBezTo>
                    <a:pt x="21600" y="9054"/>
                    <a:pt x="21109" y="1811"/>
                    <a:pt x="20504" y="0"/>
                  </a:cubicBezTo>
                  <a:close/>
                </a:path>
              </a:pathLst>
            </a:custGeom>
            <a:solidFill>
              <a:srgbClr val="F8DDA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4" name="Freeform 1434"/>
            <p:cNvSpPr/>
            <p:nvPr/>
          </p:nvSpPr>
          <p:spPr>
            <a:xfrm>
              <a:off x="441683" y="556829"/>
              <a:ext cx="5883627" cy="3643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75"/>
                  </a:moveTo>
                  <a:cubicBezTo>
                    <a:pt x="21600" y="21316"/>
                    <a:pt x="21376" y="21600"/>
                    <a:pt x="21092" y="21600"/>
                  </a:cubicBezTo>
                  <a:cubicBezTo>
                    <a:pt x="498" y="21600"/>
                    <a:pt x="498" y="21600"/>
                    <a:pt x="498" y="21600"/>
                  </a:cubicBezTo>
                  <a:cubicBezTo>
                    <a:pt x="224" y="21600"/>
                    <a:pt x="0" y="21316"/>
                    <a:pt x="0" y="20875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0" y="347"/>
                    <a:pt x="224" y="0"/>
                    <a:pt x="498" y="0"/>
                  </a:cubicBezTo>
                  <a:cubicBezTo>
                    <a:pt x="21092" y="0"/>
                    <a:pt x="21092" y="0"/>
                    <a:pt x="21092" y="0"/>
                  </a:cubicBezTo>
                  <a:cubicBezTo>
                    <a:pt x="21376" y="0"/>
                    <a:pt x="21600" y="347"/>
                    <a:pt x="21600" y="804"/>
                  </a:cubicBezTo>
                  <a:lnTo>
                    <a:pt x="21600" y="2087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B9446"/>
                </a:gs>
                <a:gs pos="70000">
                  <a:srgbClr val="F5F4E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5" name="Freeform 1435"/>
            <p:cNvSpPr/>
            <p:nvPr/>
          </p:nvSpPr>
          <p:spPr>
            <a:xfrm>
              <a:off x="108952" y="192457"/>
              <a:ext cx="6524481" cy="4261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" y="162"/>
                  </a:moveTo>
                  <a:cubicBezTo>
                    <a:pt x="123" y="202"/>
                    <a:pt x="26" y="418"/>
                    <a:pt x="0" y="472"/>
                  </a:cubicBezTo>
                  <a:cubicBezTo>
                    <a:pt x="0" y="472"/>
                    <a:pt x="1118" y="1901"/>
                    <a:pt x="1153" y="1942"/>
                  </a:cubicBezTo>
                  <a:cubicBezTo>
                    <a:pt x="1188" y="1982"/>
                    <a:pt x="1276" y="1780"/>
                    <a:pt x="1276" y="1726"/>
                  </a:cubicBezTo>
                  <a:cubicBezTo>
                    <a:pt x="1276" y="1685"/>
                    <a:pt x="801" y="1038"/>
                    <a:pt x="150" y="162"/>
                  </a:cubicBezTo>
                  <a:close/>
                  <a:moveTo>
                    <a:pt x="20500" y="1766"/>
                  </a:moveTo>
                  <a:cubicBezTo>
                    <a:pt x="20535" y="1726"/>
                    <a:pt x="21600" y="297"/>
                    <a:pt x="21600" y="297"/>
                  </a:cubicBezTo>
                  <a:cubicBezTo>
                    <a:pt x="21565" y="229"/>
                    <a:pt x="21433" y="54"/>
                    <a:pt x="21398" y="0"/>
                  </a:cubicBezTo>
                  <a:cubicBezTo>
                    <a:pt x="20764" y="863"/>
                    <a:pt x="20333" y="1497"/>
                    <a:pt x="20333" y="1537"/>
                  </a:cubicBezTo>
                  <a:cubicBezTo>
                    <a:pt x="20333" y="1591"/>
                    <a:pt x="20465" y="1807"/>
                    <a:pt x="20500" y="1766"/>
                  </a:cubicBezTo>
                  <a:close/>
                  <a:moveTo>
                    <a:pt x="1074" y="19834"/>
                  </a:moveTo>
                  <a:cubicBezTo>
                    <a:pt x="1039" y="19874"/>
                    <a:pt x="26" y="21182"/>
                    <a:pt x="26" y="21182"/>
                  </a:cubicBezTo>
                  <a:cubicBezTo>
                    <a:pt x="53" y="21236"/>
                    <a:pt x="150" y="21411"/>
                    <a:pt x="185" y="21465"/>
                  </a:cubicBezTo>
                  <a:cubicBezTo>
                    <a:pt x="854" y="20562"/>
                    <a:pt x="1250" y="20184"/>
                    <a:pt x="1241" y="20103"/>
                  </a:cubicBezTo>
                  <a:cubicBezTo>
                    <a:pt x="1232" y="20049"/>
                    <a:pt x="1109" y="19793"/>
                    <a:pt x="1074" y="19834"/>
                  </a:cubicBezTo>
                  <a:close/>
                  <a:moveTo>
                    <a:pt x="20517" y="19847"/>
                  </a:moveTo>
                  <a:cubicBezTo>
                    <a:pt x="20482" y="19807"/>
                    <a:pt x="20333" y="20036"/>
                    <a:pt x="20333" y="20090"/>
                  </a:cubicBezTo>
                  <a:cubicBezTo>
                    <a:pt x="20333" y="20130"/>
                    <a:pt x="20755" y="20710"/>
                    <a:pt x="21406" y="21600"/>
                  </a:cubicBezTo>
                  <a:cubicBezTo>
                    <a:pt x="21442" y="21546"/>
                    <a:pt x="21556" y="21384"/>
                    <a:pt x="21582" y="21330"/>
                  </a:cubicBezTo>
                  <a:cubicBezTo>
                    <a:pt x="21530" y="21249"/>
                    <a:pt x="21530" y="21249"/>
                    <a:pt x="21530" y="21249"/>
                  </a:cubicBezTo>
                  <a:cubicBezTo>
                    <a:pt x="21530" y="21249"/>
                    <a:pt x="20553" y="19888"/>
                    <a:pt x="20517" y="19847"/>
                  </a:cubicBezTo>
                  <a:close/>
                </a:path>
              </a:pathLst>
            </a:custGeom>
            <a:solidFill>
              <a:srgbClr val="6D3F1E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6" name="Freeform 1436"/>
            <p:cNvSpPr/>
            <p:nvPr/>
          </p:nvSpPr>
          <p:spPr>
            <a:xfrm>
              <a:off x="420594" y="477162"/>
              <a:ext cx="5923462" cy="3689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790"/>
                  </a:moveTo>
                  <a:cubicBezTo>
                    <a:pt x="21600" y="21242"/>
                    <a:pt x="21377" y="21600"/>
                    <a:pt x="21106" y="21600"/>
                  </a:cubicBezTo>
                  <a:cubicBezTo>
                    <a:pt x="504" y="21600"/>
                    <a:pt x="504" y="21600"/>
                    <a:pt x="504" y="21600"/>
                  </a:cubicBezTo>
                  <a:cubicBezTo>
                    <a:pt x="223" y="21600"/>
                    <a:pt x="0" y="21242"/>
                    <a:pt x="0" y="20790"/>
                  </a:cubicBezTo>
                  <a:cubicBezTo>
                    <a:pt x="0" y="810"/>
                    <a:pt x="0" y="810"/>
                    <a:pt x="0" y="810"/>
                  </a:cubicBezTo>
                  <a:cubicBezTo>
                    <a:pt x="0" y="358"/>
                    <a:pt x="223" y="0"/>
                    <a:pt x="504" y="0"/>
                  </a:cubicBezTo>
                  <a:cubicBezTo>
                    <a:pt x="21106" y="0"/>
                    <a:pt x="21106" y="0"/>
                    <a:pt x="21106" y="0"/>
                  </a:cubicBezTo>
                  <a:cubicBezTo>
                    <a:pt x="21377" y="0"/>
                    <a:pt x="21600" y="358"/>
                    <a:pt x="21600" y="810"/>
                  </a:cubicBezTo>
                  <a:lnTo>
                    <a:pt x="21600" y="20790"/>
                  </a:lnTo>
                  <a:close/>
                </a:path>
              </a:pathLst>
            </a:custGeom>
            <a:gradFill flip="none" rotWithShape="1">
              <a:gsLst>
                <a:gs pos="91000">
                  <a:srgbClr val="6D3F1E"/>
                </a:gs>
                <a:gs pos="100000">
                  <a:srgbClr val="CB944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7" name="Freeform 1437"/>
            <p:cNvSpPr/>
            <p:nvPr/>
          </p:nvSpPr>
          <p:spPr>
            <a:xfrm>
              <a:off x="438168" y="3972102"/>
              <a:ext cx="5876600" cy="19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271"/>
                  </a:moveTo>
                  <a:lnTo>
                    <a:pt x="168" y="20443"/>
                  </a:lnTo>
                  <a:lnTo>
                    <a:pt x="538" y="5014"/>
                  </a:lnTo>
                  <a:lnTo>
                    <a:pt x="405" y="1157"/>
                  </a:lnTo>
                  <a:lnTo>
                    <a:pt x="0" y="14271"/>
                  </a:lnTo>
                  <a:close/>
                  <a:moveTo>
                    <a:pt x="21131" y="0"/>
                  </a:moveTo>
                  <a:lnTo>
                    <a:pt x="21032" y="6429"/>
                  </a:lnTo>
                  <a:lnTo>
                    <a:pt x="21393" y="21600"/>
                  </a:lnTo>
                  <a:lnTo>
                    <a:pt x="21600" y="16071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6D3F4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8" name="Freeform 1438"/>
            <p:cNvSpPr/>
            <p:nvPr/>
          </p:nvSpPr>
          <p:spPr>
            <a:xfrm>
              <a:off x="494402" y="516996"/>
              <a:ext cx="5753585" cy="351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784"/>
                  </a:moveTo>
                  <a:cubicBezTo>
                    <a:pt x="21600" y="21241"/>
                    <a:pt x="21370" y="21600"/>
                    <a:pt x="21101" y="21600"/>
                  </a:cubicBezTo>
                  <a:cubicBezTo>
                    <a:pt x="499" y="21600"/>
                    <a:pt x="499" y="21600"/>
                    <a:pt x="499" y="21600"/>
                  </a:cubicBezTo>
                  <a:cubicBezTo>
                    <a:pt x="220" y="21600"/>
                    <a:pt x="0" y="21241"/>
                    <a:pt x="0" y="20784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59"/>
                    <a:pt x="220" y="0"/>
                    <a:pt x="499" y="0"/>
                  </a:cubicBezTo>
                  <a:cubicBezTo>
                    <a:pt x="21101" y="0"/>
                    <a:pt x="21101" y="0"/>
                    <a:pt x="21101" y="0"/>
                  </a:cubicBezTo>
                  <a:cubicBezTo>
                    <a:pt x="21370" y="0"/>
                    <a:pt x="21600" y="359"/>
                    <a:pt x="21600" y="800"/>
                  </a:cubicBezTo>
                  <a:lnTo>
                    <a:pt x="21600" y="20784"/>
                  </a:lnTo>
                  <a:close/>
                </a:path>
              </a:pathLst>
            </a:custGeom>
            <a:gradFill flip="none" rotWithShape="1">
              <a:gsLst>
                <a:gs pos="4000">
                  <a:srgbClr val="359C30"/>
                </a:gs>
                <a:gs pos="78000">
                  <a:srgbClr val="276A32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49" name="Freeform 1439"/>
            <p:cNvSpPr/>
            <p:nvPr/>
          </p:nvSpPr>
          <p:spPr>
            <a:xfrm>
              <a:off x="494402" y="513481"/>
              <a:ext cx="5753585" cy="3389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1" y="0"/>
                  </a:moveTo>
                  <a:cubicBezTo>
                    <a:pt x="499" y="0"/>
                    <a:pt x="499" y="0"/>
                    <a:pt x="499" y="0"/>
                  </a:cubicBezTo>
                  <a:cubicBezTo>
                    <a:pt x="230" y="0"/>
                    <a:pt x="0" y="373"/>
                    <a:pt x="0" y="848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00" y="16310"/>
                    <a:pt x="190" y="1543"/>
                    <a:pt x="190" y="1543"/>
                  </a:cubicBezTo>
                  <a:cubicBezTo>
                    <a:pt x="190" y="1102"/>
                    <a:pt x="509" y="543"/>
                    <a:pt x="769" y="543"/>
                  </a:cubicBezTo>
                  <a:cubicBezTo>
                    <a:pt x="20831" y="543"/>
                    <a:pt x="20831" y="543"/>
                    <a:pt x="20831" y="543"/>
                  </a:cubicBezTo>
                  <a:cubicBezTo>
                    <a:pt x="21101" y="543"/>
                    <a:pt x="21420" y="1102"/>
                    <a:pt x="21420" y="1543"/>
                  </a:cubicBezTo>
                  <a:cubicBezTo>
                    <a:pt x="21420" y="1543"/>
                    <a:pt x="21500" y="17090"/>
                    <a:pt x="21600" y="21600"/>
                  </a:cubicBezTo>
                  <a:cubicBezTo>
                    <a:pt x="21600" y="848"/>
                    <a:pt x="21600" y="848"/>
                    <a:pt x="21600" y="848"/>
                  </a:cubicBezTo>
                  <a:cubicBezTo>
                    <a:pt x="21600" y="373"/>
                    <a:pt x="21380" y="0"/>
                    <a:pt x="2110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C314A"/>
                </a:gs>
                <a:gs pos="74000">
                  <a:srgbClr val="213A58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0" name="Freeform 1440"/>
            <p:cNvSpPr/>
            <p:nvPr/>
          </p:nvSpPr>
          <p:spPr>
            <a:xfrm>
              <a:off x="2184976" y="1378137"/>
              <a:ext cx="194490" cy="13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15" y="9072"/>
                  </a:moveTo>
                  <a:cubicBezTo>
                    <a:pt x="16274" y="8208"/>
                    <a:pt x="13019" y="12096"/>
                    <a:pt x="14203" y="12528"/>
                  </a:cubicBezTo>
                  <a:cubicBezTo>
                    <a:pt x="15090" y="12096"/>
                    <a:pt x="15090" y="10800"/>
                    <a:pt x="15682" y="10368"/>
                  </a:cubicBezTo>
                  <a:cubicBezTo>
                    <a:pt x="13611" y="11664"/>
                    <a:pt x="15682" y="5616"/>
                    <a:pt x="13315" y="6912"/>
                  </a:cubicBezTo>
                  <a:cubicBezTo>
                    <a:pt x="13611" y="4320"/>
                    <a:pt x="15090" y="3888"/>
                    <a:pt x="15682" y="4320"/>
                  </a:cubicBezTo>
                  <a:cubicBezTo>
                    <a:pt x="16866" y="6912"/>
                    <a:pt x="15090" y="6480"/>
                    <a:pt x="15090" y="8640"/>
                  </a:cubicBezTo>
                  <a:cubicBezTo>
                    <a:pt x="15978" y="8208"/>
                    <a:pt x="15682" y="7776"/>
                    <a:pt x="15978" y="6480"/>
                  </a:cubicBezTo>
                  <a:cubicBezTo>
                    <a:pt x="17458" y="6912"/>
                    <a:pt x="18937" y="3024"/>
                    <a:pt x="20121" y="6480"/>
                  </a:cubicBezTo>
                  <a:cubicBezTo>
                    <a:pt x="21008" y="5616"/>
                    <a:pt x="21008" y="4752"/>
                    <a:pt x="21600" y="3024"/>
                  </a:cubicBezTo>
                  <a:cubicBezTo>
                    <a:pt x="21600" y="864"/>
                    <a:pt x="19825" y="2160"/>
                    <a:pt x="19233" y="0"/>
                  </a:cubicBezTo>
                  <a:cubicBezTo>
                    <a:pt x="19529" y="432"/>
                    <a:pt x="19529" y="864"/>
                    <a:pt x="19529" y="1296"/>
                  </a:cubicBezTo>
                  <a:cubicBezTo>
                    <a:pt x="18641" y="864"/>
                    <a:pt x="18641" y="864"/>
                    <a:pt x="18641" y="864"/>
                  </a:cubicBezTo>
                  <a:cubicBezTo>
                    <a:pt x="19529" y="1296"/>
                    <a:pt x="18641" y="3024"/>
                    <a:pt x="18049" y="3456"/>
                  </a:cubicBezTo>
                  <a:cubicBezTo>
                    <a:pt x="17753" y="3456"/>
                    <a:pt x="17162" y="3888"/>
                    <a:pt x="17162" y="3024"/>
                  </a:cubicBezTo>
                  <a:cubicBezTo>
                    <a:pt x="17753" y="2592"/>
                    <a:pt x="17753" y="2592"/>
                    <a:pt x="17753" y="2592"/>
                  </a:cubicBezTo>
                  <a:cubicBezTo>
                    <a:pt x="16866" y="1728"/>
                    <a:pt x="16274" y="4320"/>
                    <a:pt x="15682" y="3024"/>
                  </a:cubicBezTo>
                  <a:cubicBezTo>
                    <a:pt x="15386" y="2592"/>
                    <a:pt x="15682" y="2160"/>
                    <a:pt x="15682" y="2160"/>
                  </a:cubicBezTo>
                  <a:cubicBezTo>
                    <a:pt x="15090" y="3888"/>
                    <a:pt x="14203" y="3888"/>
                    <a:pt x="13315" y="5184"/>
                  </a:cubicBezTo>
                  <a:cubicBezTo>
                    <a:pt x="13907" y="2592"/>
                    <a:pt x="13907" y="2592"/>
                    <a:pt x="13907" y="2592"/>
                  </a:cubicBezTo>
                  <a:cubicBezTo>
                    <a:pt x="13019" y="5616"/>
                    <a:pt x="10948" y="4752"/>
                    <a:pt x="9468" y="3888"/>
                  </a:cubicBezTo>
                  <a:cubicBezTo>
                    <a:pt x="9468" y="4320"/>
                    <a:pt x="9764" y="4320"/>
                    <a:pt x="9764" y="4752"/>
                  </a:cubicBezTo>
                  <a:cubicBezTo>
                    <a:pt x="8877" y="5616"/>
                    <a:pt x="7989" y="3888"/>
                    <a:pt x="8285" y="2592"/>
                  </a:cubicBezTo>
                  <a:cubicBezTo>
                    <a:pt x="7693" y="4752"/>
                    <a:pt x="5030" y="1296"/>
                    <a:pt x="4142" y="4320"/>
                  </a:cubicBezTo>
                  <a:cubicBezTo>
                    <a:pt x="2663" y="8640"/>
                    <a:pt x="1479" y="13392"/>
                    <a:pt x="0" y="17712"/>
                  </a:cubicBezTo>
                  <a:cubicBezTo>
                    <a:pt x="296" y="17280"/>
                    <a:pt x="296" y="17280"/>
                    <a:pt x="592" y="16848"/>
                  </a:cubicBezTo>
                  <a:cubicBezTo>
                    <a:pt x="1184" y="19008"/>
                    <a:pt x="1479" y="18576"/>
                    <a:pt x="888" y="20736"/>
                  </a:cubicBezTo>
                  <a:cubicBezTo>
                    <a:pt x="1479" y="19440"/>
                    <a:pt x="1184" y="18144"/>
                    <a:pt x="2367" y="17712"/>
                  </a:cubicBezTo>
                  <a:cubicBezTo>
                    <a:pt x="2071" y="19008"/>
                    <a:pt x="2071" y="21168"/>
                    <a:pt x="3255" y="21600"/>
                  </a:cubicBezTo>
                  <a:cubicBezTo>
                    <a:pt x="5918" y="18576"/>
                    <a:pt x="7397" y="12096"/>
                    <a:pt x="9764" y="8640"/>
                  </a:cubicBezTo>
                  <a:cubicBezTo>
                    <a:pt x="10060" y="10368"/>
                    <a:pt x="12132" y="9504"/>
                    <a:pt x="13019" y="9936"/>
                  </a:cubicBezTo>
                  <a:cubicBezTo>
                    <a:pt x="12723" y="11664"/>
                    <a:pt x="12132" y="12096"/>
                    <a:pt x="11244" y="12960"/>
                  </a:cubicBezTo>
                  <a:cubicBezTo>
                    <a:pt x="11836" y="12960"/>
                    <a:pt x="12723" y="12528"/>
                    <a:pt x="13315" y="12528"/>
                  </a:cubicBezTo>
                  <a:lnTo>
                    <a:pt x="13315" y="9072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1" name="Freeform 1441"/>
            <p:cNvSpPr/>
            <p:nvPr/>
          </p:nvSpPr>
          <p:spPr>
            <a:xfrm>
              <a:off x="1124707" y="1410941"/>
              <a:ext cx="1633176" cy="406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7" extrusionOk="0">
                  <a:moveTo>
                    <a:pt x="12031" y="5470"/>
                  </a:moveTo>
                  <a:cubicBezTo>
                    <a:pt x="12031" y="5470"/>
                    <a:pt x="12031" y="5470"/>
                    <a:pt x="12066" y="5330"/>
                  </a:cubicBezTo>
                  <a:cubicBezTo>
                    <a:pt x="12031" y="5470"/>
                    <a:pt x="12031" y="5470"/>
                    <a:pt x="12031" y="5470"/>
                  </a:cubicBezTo>
                  <a:cubicBezTo>
                    <a:pt x="12137" y="5610"/>
                    <a:pt x="12137" y="5610"/>
                    <a:pt x="12137" y="5610"/>
                  </a:cubicBezTo>
                  <a:cubicBezTo>
                    <a:pt x="12137" y="5610"/>
                    <a:pt x="12172" y="5610"/>
                    <a:pt x="12172" y="5470"/>
                  </a:cubicBezTo>
                  <a:cubicBezTo>
                    <a:pt x="12172" y="5610"/>
                    <a:pt x="12172" y="5610"/>
                    <a:pt x="12172" y="5610"/>
                  </a:cubicBezTo>
                  <a:cubicBezTo>
                    <a:pt x="12207" y="5751"/>
                    <a:pt x="12207" y="5751"/>
                    <a:pt x="12207" y="5751"/>
                  </a:cubicBezTo>
                  <a:cubicBezTo>
                    <a:pt x="12242" y="5190"/>
                    <a:pt x="12418" y="4769"/>
                    <a:pt x="12453" y="4348"/>
                  </a:cubicBezTo>
                  <a:cubicBezTo>
                    <a:pt x="12524" y="4208"/>
                    <a:pt x="12594" y="3927"/>
                    <a:pt x="12664" y="4068"/>
                  </a:cubicBezTo>
                  <a:cubicBezTo>
                    <a:pt x="12594" y="4068"/>
                    <a:pt x="12559" y="4208"/>
                    <a:pt x="12559" y="4348"/>
                  </a:cubicBezTo>
                  <a:cubicBezTo>
                    <a:pt x="12664" y="4629"/>
                    <a:pt x="12770" y="5470"/>
                    <a:pt x="12911" y="4629"/>
                  </a:cubicBezTo>
                  <a:cubicBezTo>
                    <a:pt x="12805" y="4769"/>
                    <a:pt x="12805" y="4769"/>
                    <a:pt x="12805" y="4769"/>
                  </a:cubicBezTo>
                  <a:cubicBezTo>
                    <a:pt x="13016" y="3506"/>
                    <a:pt x="13016" y="3506"/>
                    <a:pt x="13016" y="3506"/>
                  </a:cubicBezTo>
                  <a:cubicBezTo>
                    <a:pt x="13087" y="3927"/>
                    <a:pt x="12911" y="4068"/>
                    <a:pt x="12876" y="4488"/>
                  </a:cubicBezTo>
                  <a:cubicBezTo>
                    <a:pt x="13051" y="3927"/>
                    <a:pt x="13227" y="5190"/>
                    <a:pt x="13298" y="4348"/>
                  </a:cubicBezTo>
                  <a:cubicBezTo>
                    <a:pt x="13298" y="4769"/>
                    <a:pt x="13368" y="5751"/>
                    <a:pt x="13474" y="5610"/>
                  </a:cubicBezTo>
                  <a:cubicBezTo>
                    <a:pt x="13368" y="5049"/>
                    <a:pt x="13544" y="5190"/>
                    <a:pt x="13438" y="4629"/>
                  </a:cubicBezTo>
                  <a:cubicBezTo>
                    <a:pt x="13474" y="4208"/>
                    <a:pt x="13579" y="4769"/>
                    <a:pt x="13579" y="4348"/>
                  </a:cubicBezTo>
                  <a:cubicBezTo>
                    <a:pt x="13579" y="4488"/>
                    <a:pt x="13579" y="4488"/>
                    <a:pt x="13579" y="4488"/>
                  </a:cubicBezTo>
                  <a:cubicBezTo>
                    <a:pt x="13790" y="5330"/>
                    <a:pt x="13825" y="3927"/>
                    <a:pt x="13896" y="3506"/>
                  </a:cubicBezTo>
                  <a:cubicBezTo>
                    <a:pt x="14142" y="3086"/>
                    <a:pt x="14248" y="3506"/>
                    <a:pt x="14423" y="3226"/>
                  </a:cubicBezTo>
                  <a:cubicBezTo>
                    <a:pt x="14459" y="3647"/>
                    <a:pt x="14529" y="4629"/>
                    <a:pt x="14599" y="4629"/>
                  </a:cubicBezTo>
                  <a:cubicBezTo>
                    <a:pt x="14635" y="4068"/>
                    <a:pt x="14810" y="3787"/>
                    <a:pt x="14810" y="3086"/>
                  </a:cubicBezTo>
                  <a:cubicBezTo>
                    <a:pt x="14670" y="2945"/>
                    <a:pt x="14705" y="3787"/>
                    <a:pt x="14635" y="3927"/>
                  </a:cubicBezTo>
                  <a:cubicBezTo>
                    <a:pt x="14529" y="3226"/>
                    <a:pt x="14599" y="3226"/>
                    <a:pt x="14494" y="2805"/>
                  </a:cubicBezTo>
                  <a:cubicBezTo>
                    <a:pt x="14564" y="3086"/>
                    <a:pt x="14846" y="2384"/>
                    <a:pt x="14916" y="2945"/>
                  </a:cubicBezTo>
                  <a:cubicBezTo>
                    <a:pt x="14916" y="3086"/>
                    <a:pt x="14916" y="3086"/>
                    <a:pt x="14916" y="3086"/>
                  </a:cubicBezTo>
                  <a:cubicBezTo>
                    <a:pt x="15057" y="3506"/>
                    <a:pt x="15092" y="5049"/>
                    <a:pt x="15303" y="4068"/>
                  </a:cubicBezTo>
                  <a:cubicBezTo>
                    <a:pt x="15408" y="3647"/>
                    <a:pt x="15408" y="3647"/>
                    <a:pt x="15408" y="3647"/>
                  </a:cubicBezTo>
                  <a:cubicBezTo>
                    <a:pt x="15408" y="3647"/>
                    <a:pt x="15408" y="3787"/>
                    <a:pt x="15408" y="3787"/>
                  </a:cubicBezTo>
                  <a:cubicBezTo>
                    <a:pt x="15584" y="3787"/>
                    <a:pt x="15549" y="4488"/>
                    <a:pt x="15725" y="3927"/>
                  </a:cubicBezTo>
                  <a:cubicBezTo>
                    <a:pt x="15690" y="3927"/>
                    <a:pt x="15725" y="4068"/>
                    <a:pt x="15690" y="4068"/>
                  </a:cubicBezTo>
                  <a:cubicBezTo>
                    <a:pt x="15831" y="4488"/>
                    <a:pt x="15901" y="3647"/>
                    <a:pt x="16007" y="3506"/>
                  </a:cubicBezTo>
                  <a:cubicBezTo>
                    <a:pt x="16042" y="4068"/>
                    <a:pt x="16007" y="4068"/>
                    <a:pt x="15971" y="4488"/>
                  </a:cubicBezTo>
                  <a:cubicBezTo>
                    <a:pt x="16147" y="4629"/>
                    <a:pt x="16358" y="3647"/>
                    <a:pt x="16464" y="2945"/>
                  </a:cubicBezTo>
                  <a:cubicBezTo>
                    <a:pt x="16605" y="3366"/>
                    <a:pt x="16605" y="3366"/>
                    <a:pt x="16605" y="3366"/>
                  </a:cubicBezTo>
                  <a:cubicBezTo>
                    <a:pt x="16534" y="3506"/>
                    <a:pt x="16429" y="4068"/>
                    <a:pt x="16464" y="4348"/>
                  </a:cubicBezTo>
                  <a:cubicBezTo>
                    <a:pt x="16534" y="4348"/>
                    <a:pt x="16534" y="4068"/>
                    <a:pt x="16605" y="4208"/>
                  </a:cubicBezTo>
                  <a:cubicBezTo>
                    <a:pt x="16605" y="4488"/>
                    <a:pt x="16569" y="4769"/>
                    <a:pt x="16534" y="5190"/>
                  </a:cubicBezTo>
                  <a:cubicBezTo>
                    <a:pt x="16710" y="5751"/>
                    <a:pt x="16569" y="4068"/>
                    <a:pt x="16710" y="5049"/>
                  </a:cubicBezTo>
                  <a:cubicBezTo>
                    <a:pt x="16780" y="5049"/>
                    <a:pt x="16816" y="4488"/>
                    <a:pt x="16816" y="4208"/>
                  </a:cubicBezTo>
                  <a:cubicBezTo>
                    <a:pt x="16921" y="4629"/>
                    <a:pt x="16921" y="4629"/>
                    <a:pt x="16921" y="4629"/>
                  </a:cubicBezTo>
                  <a:cubicBezTo>
                    <a:pt x="16921" y="4208"/>
                    <a:pt x="17062" y="4068"/>
                    <a:pt x="17167" y="4068"/>
                  </a:cubicBezTo>
                  <a:cubicBezTo>
                    <a:pt x="17167" y="3787"/>
                    <a:pt x="17097" y="3506"/>
                    <a:pt x="17062" y="3647"/>
                  </a:cubicBezTo>
                  <a:cubicBezTo>
                    <a:pt x="17062" y="3226"/>
                    <a:pt x="17167" y="3086"/>
                    <a:pt x="17238" y="3086"/>
                  </a:cubicBezTo>
                  <a:cubicBezTo>
                    <a:pt x="17238" y="4208"/>
                    <a:pt x="17625" y="2945"/>
                    <a:pt x="17554" y="4208"/>
                  </a:cubicBezTo>
                  <a:cubicBezTo>
                    <a:pt x="17836" y="3927"/>
                    <a:pt x="18258" y="3787"/>
                    <a:pt x="18434" y="3366"/>
                  </a:cubicBezTo>
                  <a:cubicBezTo>
                    <a:pt x="18504" y="3647"/>
                    <a:pt x="18610" y="3787"/>
                    <a:pt x="18539" y="4208"/>
                  </a:cubicBezTo>
                  <a:cubicBezTo>
                    <a:pt x="18750" y="4348"/>
                    <a:pt x="18926" y="3226"/>
                    <a:pt x="19137" y="3647"/>
                  </a:cubicBezTo>
                  <a:cubicBezTo>
                    <a:pt x="19137" y="3787"/>
                    <a:pt x="19032" y="3647"/>
                    <a:pt x="19032" y="3927"/>
                  </a:cubicBezTo>
                  <a:cubicBezTo>
                    <a:pt x="19208" y="3647"/>
                    <a:pt x="19278" y="4488"/>
                    <a:pt x="19524" y="4348"/>
                  </a:cubicBezTo>
                  <a:cubicBezTo>
                    <a:pt x="19489" y="4348"/>
                    <a:pt x="19454" y="4629"/>
                    <a:pt x="19454" y="4769"/>
                  </a:cubicBezTo>
                  <a:cubicBezTo>
                    <a:pt x="19454" y="4488"/>
                    <a:pt x="19560" y="4348"/>
                    <a:pt x="19630" y="4208"/>
                  </a:cubicBezTo>
                  <a:cubicBezTo>
                    <a:pt x="19665" y="4348"/>
                    <a:pt x="19595" y="4348"/>
                    <a:pt x="19595" y="4488"/>
                  </a:cubicBezTo>
                  <a:cubicBezTo>
                    <a:pt x="19806" y="4909"/>
                    <a:pt x="20017" y="4769"/>
                    <a:pt x="20228" y="4769"/>
                  </a:cubicBezTo>
                  <a:cubicBezTo>
                    <a:pt x="20334" y="4769"/>
                    <a:pt x="20474" y="4629"/>
                    <a:pt x="20580" y="4769"/>
                  </a:cubicBezTo>
                  <a:cubicBezTo>
                    <a:pt x="20685" y="4769"/>
                    <a:pt x="20826" y="4909"/>
                    <a:pt x="20932" y="5049"/>
                  </a:cubicBezTo>
                  <a:cubicBezTo>
                    <a:pt x="20791" y="4769"/>
                    <a:pt x="20685" y="5470"/>
                    <a:pt x="20650" y="5751"/>
                  </a:cubicBezTo>
                  <a:cubicBezTo>
                    <a:pt x="20685" y="5751"/>
                    <a:pt x="20721" y="5891"/>
                    <a:pt x="20756" y="5891"/>
                  </a:cubicBezTo>
                  <a:cubicBezTo>
                    <a:pt x="20861" y="5751"/>
                    <a:pt x="20932" y="5891"/>
                    <a:pt x="21037" y="5891"/>
                  </a:cubicBezTo>
                  <a:cubicBezTo>
                    <a:pt x="21037" y="6031"/>
                    <a:pt x="21072" y="6171"/>
                    <a:pt x="21002" y="6312"/>
                  </a:cubicBezTo>
                  <a:cubicBezTo>
                    <a:pt x="21072" y="6873"/>
                    <a:pt x="21178" y="6873"/>
                    <a:pt x="21319" y="6873"/>
                  </a:cubicBezTo>
                  <a:cubicBezTo>
                    <a:pt x="21389" y="6873"/>
                    <a:pt x="21459" y="7013"/>
                    <a:pt x="21494" y="7153"/>
                  </a:cubicBezTo>
                  <a:cubicBezTo>
                    <a:pt x="21530" y="7153"/>
                    <a:pt x="21565" y="7294"/>
                    <a:pt x="21565" y="7434"/>
                  </a:cubicBezTo>
                  <a:cubicBezTo>
                    <a:pt x="21565" y="7434"/>
                    <a:pt x="21565" y="7574"/>
                    <a:pt x="21600" y="7574"/>
                  </a:cubicBezTo>
                  <a:cubicBezTo>
                    <a:pt x="21600" y="7714"/>
                    <a:pt x="21565" y="7855"/>
                    <a:pt x="21565" y="7995"/>
                  </a:cubicBezTo>
                  <a:cubicBezTo>
                    <a:pt x="21565" y="7855"/>
                    <a:pt x="21565" y="7855"/>
                    <a:pt x="21530" y="7855"/>
                  </a:cubicBezTo>
                  <a:cubicBezTo>
                    <a:pt x="21530" y="7855"/>
                    <a:pt x="21530" y="7855"/>
                    <a:pt x="21494" y="7714"/>
                  </a:cubicBezTo>
                  <a:cubicBezTo>
                    <a:pt x="21459" y="7714"/>
                    <a:pt x="21424" y="7714"/>
                    <a:pt x="21389" y="7714"/>
                  </a:cubicBezTo>
                  <a:cubicBezTo>
                    <a:pt x="21319" y="7574"/>
                    <a:pt x="21248" y="7574"/>
                    <a:pt x="21178" y="7574"/>
                  </a:cubicBezTo>
                  <a:cubicBezTo>
                    <a:pt x="21178" y="7855"/>
                    <a:pt x="21178" y="7995"/>
                    <a:pt x="21143" y="8275"/>
                  </a:cubicBezTo>
                  <a:cubicBezTo>
                    <a:pt x="21072" y="8275"/>
                    <a:pt x="21037" y="8275"/>
                    <a:pt x="20967" y="8275"/>
                  </a:cubicBezTo>
                  <a:cubicBezTo>
                    <a:pt x="20967" y="8836"/>
                    <a:pt x="21143" y="8416"/>
                    <a:pt x="21037" y="8836"/>
                  </a:cubicBezTo>
                  <a:cubicBezTo>
                    <a:pt x="21002" y="8977"/>
                    <a:pt x="21002" y="8696"/>
                    <a:pt x="20967" y="8977"/>
                  </a:cubicBezTo>
                  <a:cubicBezTo>
                    <a:pt x="20967" y="9397"/>
                    <a:pt x="21037" y="9117"/>
                    <a:pt x="21072" y="9257"/>
                  </a:cubicBezTo>
                  <a:cubicBezTo>
                    <a:pt x="20967" y="9397"/>
                    <a:pt x="20861" y="9117"/>
                    <a:pt x="20756" y="8977"/>
                  </a:cubicBezTo>
                  <a:cubicBezTo>
                    <a:pt x="20650" y="8836"/>
                    <a:pt x="20545" y="8696"/>
                    <a:pt x="20474" y="8696"/>
                  </a:cubicBezTo>
                  <a:cubicBezTo>
                    <a:pt x="20439" y="8696"/>
                    <a:pt x="20509" y="8416"/>
                    <a:pt x="20545" y="8416"/>
                  </a:cubicBezTo>
                  <a:cubicBezTo>
                    <a:pt x="20474" y="8275"/>
                    <a:pt x="20474" y="7855"/>
                    <a:pt x="20369" y="7995"/>
                  </a:cubicBezTo>
                  <a:cubicBezTo>
                    <a:pt x="20298" y="8416"/>
                    <a:pt x="20369" y="8416"/>
                    <a:pt x="20404" y="8416"/>
                  </a:cubicBezTo>
                  <a:cubicBezTo>
                    <a:pt x="20369" y="8836"/>
                    <a:pt x="20334" y="8836"/>
                    <a:pt x="20298" y="8836"/>
                  </a:cubicBezTo>
                  <a:cubicBezTo>
                    <a:pt x="20369" y="8275"/>
                    <a:pt x="20122" y="8275"/>
                    <a:pt x="20087" y="7574"/>
                  </a:cubicBezTo>
                  <a:cubicBezTo>
                    <a:pt x="19841" y="7434"/>
                    <a:pt x="20052" y="8977"/>
                    <a:pt x="19806" y="8556"/>
                  </a:cubicBezTo>
                  <a:cubicBezTo>
                    <a:pt x="19771" y="7855"/>
                    <a:pt x="19771" y="7855"/>
                    <a:pt x="19771" y="7855"/>
                  </a:cubicBezTo>
                  <a:cubicBezTo>
                    <a:pt x="19630" y="8135"/>
                    <a:pt x="19419" y="8556"/>
                    <a:pt x="19243" y="8275"/>
                  </a:cubicBezTo>
                  <a:cubicBezTo>
                    <a:pt x="19278" y="8275"/>
                    <a:pt x="19278" y="8275"/>
                    <a:pt x="19278" y="8275"/>
                  </a:cubicBezTo>
                  <a:cubicBezTo>
                    <a:pt x="19313" y="7995"/>
                    <a:pt x="19278" y="7855"/>
                    <a:pt x="19278" y="7714"/>
                  </a:cubicBezTo>
                  <a:cubicBezTo>
                    <a:pt x="19137" y="7294"/>
                    <a:pt x="19032" y="8135"/>
                    <a:pt x="18962" y="7434"/>
                  </a:cubicBezTo>
                  <a:cubicBezTo>
                    <a:pt x="18786" y="7995"/>
                    <a:pt x="18539" y="8416"/>
                    <a:pt x="18364" y="8696"/>
                  </a:cubicBezTo>
                  <a:cubicBezTo>
                    <a:pt x="18328" y="7855"/>
                    <a:pt x="18610" y="8135"/>
                    <a:pt x="18680" y="7574"/>
                  </a:cubicBezTo>
                  <a:cubicBezTo>
                    <a:pt x="18504" y="7574"/>
                    <a:pt x="18504" y="7574"/>
                    <a:pt x="18504" y="7574"/>
                  </a:cubicBezTo>
                  <a:cubicBezTo>
                    <a:pt x="18610" y="7574"/>
                    <a:pt x="18645" y="7294"/>
                    <a:pt x="18715" y="6873"/>
                  </a:cubicBezTo>
                  <a:cubicBezTo>
                    <a:pt x="18575" y="6592"/>
                    <a:pt x="18539" y="7294"/>
                    <a:pt x="18399" y="7574"/>
                  </a:cubicBezTo>
                  <a:cubicBezTo>
                    <a:pt x="18399" y="7294"/>
                    <a:pt x="18399" y="7153"/>
                    <a:pt x="18328" y="7153"/>
                  </a:cubicBezTo>
                  <a:cubicBezTo>
                    <a:pt x="18328" y="7714"/>
                    <a:pt x="18328" y="7714"/>
                    <a:pt x="18328" y="7714"/>
                  </a:cubicBezTo>
                  <a:cubicBezTo>
                    <a:pt x="18328" y="7574"/>
                    <a:pt x="18293" y="7574"/>
                    <a:pt x="18293" y="7574"/>
                  </a:cubicBezTo>
                  <a:cubicBezTo>
                    <a:pt x="18047" y="7855"/>
                    <a:pt x="18047" y="7855"/>
                    <a:pt x="18047" y="7855"/>
                  </a:cubicBezTo>
                  <a:cubicBezTo>
                    <a:pt x="18082" y="8135"/>
                    <a:pt x="18082" y="8556"/>
                    <a:pt x="18152" y="8556"/>
                  </a:cubicBezTo>
                  <a:cubicBezTo>
                    <a:pt x="18152" y="8275"/>
                    <a:pt x="18188" y="8275"/>
                    <a:pt x="18258" y="8275"/>
                  </a:cubicBezTo>
                  <a:cubicBezTo>
                    <a:pt x="18188" y="8556"/>
                    <a:pt x="18293" y="8556"/>
                    <a:pt x="18293" y="8836"/>
                  </a:cubicBezTo>
                  <a:cubicBezTo>
                    <a:pt x="18188" y="8836"/>
                    <a:pt x="18047" y="8836"/>
                    <a:pt x="17941" y="8977"/>
                  </a:cubicBezTo>
                  <a:cubicBezTo>
                    <a:pt x="17941" y="8416"/>
                    <a:pt x="17941" y="8416"/>
                    <a:pt x="17941" y="8416"/>
                  </a:cubicBezTo>
                  <a:cubicBezTo>
                    <a:pt x="17836" y="8275"/>
                    <a:pt x="17695" y="8556"/>
                    <a:pt x="17625" y="8416"/>
                  </a:cubicBezTo>
                  <a:cubicBezTo>
                    <a:pt x="17660" y="8135"/>
                    <a:pt x="17660" y="8135"/>
                    <a:pt x="17660" y="8135"/>
                  </a:cubicBezTo>
                  <a:cubicBezTo>
                    <a:pt x="17519" y="7995"/>
                    <a:pt x="17379" y="8416"/>
                    <a:pt x="17238" y="7855"/>
                  </a:cubicBezTo>
                  <a:cubicBezTo>
                    <a:pt x="17132" y="8416"/>
                    <a:pt x="16956" y="8977"/>
                    <a:pt x="16886" y="9538"/>
                  </a:cubicBezTo>
                  <a:cubicBezTo>
                    <a:pt x="16816" y="10239"/>
                    <a:pt x="16499" y="8696"/>
                    <a:pt x="16393" y="9678"/>
                  </a:cubicBezTo>
                  <a:cubicBezTo>
                    <a:pt x="16358" y="9678"/>
                    <a:pt x="16464" y="9257"/>
                    <a:pt x="16499" y="8977"/>
                  </a:cubicBezTo>
                  <a:cubicBezTo>
                    <a:pt x="16429" y="8836"/>
                    <a:pt x="16358" y="9678"/>
                    <a:pt x="16323" y="8977"/>
                  </a:cubicBezTo>
                  <a:cubicBezTo>
                    <a:pt x="16534" y="9257"/>
                    <a:pt x="16288" y="8416"/>
                    <a:pt x="16393" y="8275"/>
                  </a:cubicBezTo>
                  <a:cubicBezTo>
                    <a:pt x="16288" y="8275"/>
                    <a:pt x="16182" y="8416"/>
                    <a:pt x="16147" y="8696"/>
                  </a:cubicBezTo>
                  <a:cubicBezTo>
                    <a:pt x="16323" y="8556"/>
                    <a:pt x="16112" y="9678"/>
                    <a:pt x="16253" y="9257"/>
                  </a:cubicBezTo>
                  <a:cubicBezTo>
                    <a:pt x="16147" y="9818"/>
                    <a:pt x="15971" y="10099"/>
                    <a:pt x="15831" y="9958"/>
                  </a:cubicBezTo>
                  <a:cubicBezTo>
                    <a:pt x="15831" y="9678"/>
                    <a:pt x="15795" y="9538"/>
                    <a:pt x="15760" y="9397"/>
                  </a:cubicBezTo>
                  <a:cubicBezTo>
                    <a:pt x="15725" y="9818"/>
                    <a:pt x="15725" y="9818"/>
                    <a:pt x="15725" y="9818"/>
                  </a:cubicBezTo>
                  <a:cubicBezTo>
                    <a:pt x="15655" y="9818"/>
                    <a:pt x="15831" y="9257"/>
                    <a:pt x="15690" y="9257"/>
                  </a:cubicBezTo>
                  <a:cubicBezTo>
                    <a:pt x="15549" y="9958"/>
                    <a:pt x="15268" y="8836"/>
                    <a:pt x="15233" y="10239"/>
                  </a:cubicBezTo>
                  <a:cubicBezTo>
                    <a:pt x="15092" y="9818"/>
                    <a:pt x="15408" y="9678"/>
                    <a:pt x="15233" y="9117"/>
                  </a:cubicBezTo>
                  <a:cubicBezTo>
                    <a:pt x="15338" y="8556"/>
                    <a:pt x="15479" y="9117"/>
                    <a:pt x="15479" y="8416"/>
                  </a:cubicBezTo>
                  <a:cubicBezTo>
                    <a:pt x="15408" y="8556"/>
                    <a:pt x="15444" y="7855"/>
                    <a:pt x="15373" y="7855"/>
                  </a:cubicBezTo>
                  <a:cubicBezTo>
                    <a:pt x="15303" y="8275"/>
                    <a:pt x="15303" y="8275"/>
                    <a:pt x="15303" y="8275"/>
                  </a:cubicBezTo>
                  <a:cubicBezTo>
                    <a:pt x="15303" y="8275"/>
                    <a:pt x="15303" y="8275"/>
                    <a:pt x="15303" y="8275"/>
                  </a:cubicBezTo>
                  <a:cubicBezTo>
                    <a:pt x="15127" y="8977"/>
                    <a:pt x="14846" y="8696"/>
                    <a:pt x="14635" y="8977"/>
                  </a:cubicBezTo>
                  <a:cubicBezTo>
                    <a:pt x="14459" y="9678"/>
                    <a:pt x="14353" y="10660"/>
                    <a:pt x="14107" y="10660"/>
                  </a:cubicBezTo>
                  <a:cubicBezTo>
                    <a:pt x="14177" y="10239"/>
                    <a:pt x="13931" y="10379"/>
                    <a:pt x="14036" y="9678"/>
                  </a:cubicBezTo>
                  <a:cubicBezTo>
                    <a:pt x="13931" y="9257"/>
                    <a:pt x="13825" y="9818"/>
                    <a:pt x="13861" y="10099"/>
                  </a:cubicBezTo>
                  <a:cubicBezTo>
                    <a:pt x="13931" y="10099"/>
                    <a:pt x="13896" y="10099"/>
                    <a:pt x="13966" y="10239"/>
                  </a:cubicBezTo>
                  <a:cubicBezTo>
                    <a:pt x="13931" y="10660"/>
                    <a:pt x="13790" y="10660"/>
                    <a:pt x="13755" y="10519"/>
                  </a:cubicBezTo>
                  <a:cubicBezTo>
                    <a:pt x="13755" y="10519"/>
                    <a:pt x="13755" y="10379"/>
                    <a:pt x="13755" y="10239"/>
                  </a:cubicBezTo>
                  <a:cubicBezTo>
                    <a:pt x="13650" y="10099"/>
                    <a:pt x="13720" y="10660"/>
                    <a:pt x="13650" y="10800"/>
                  </a:cubicBezTo>
                  <a:cubicBezTo>
                    <a:pt x="13614" y="10379"/>
                    <a:pt x="13438" y="10800"/>
                    <a:pt x="13368" y="10519"/>
                  </a:cubicBezTo>
                  <a:cubicBezTo>
                    <a:pt x="13298" y="11361"/>
                    <a:pt x="13298" y="11361"/>
                    <a:pt x="13298" y="11361"/>
                  </a:cubicBezTo>
                  <a:cubicBezTo>
                    <a:pt x="13333" y="10800"/>
                    <a:pt x="13192" y="11221"/>
                    <a:pt x="13157" y="10800"/>
                  </a:cubicBezTo>
                  <a:cubicBezTo>
                    <a:pt x="13087" y="11081"/>
                    <a:pt x="13051" y="11782"/>
                    <a:pt x="12911" y="11642"/>
                  </a:cubicBezTo>
                  <a:cubicBezTo>
                    <a:pt x="12981" y="11361"/>
                    <a:pt x="12805" y="11361"/>
                    <a:pt x="12805" y="10940"/>
                  </a:cubicBezTo>
                  <a:cubicBezTo>
                    <a:pt x="12594" y="10519"/>
                    <a:pt x="12524" y="12343"/>
                    <a:pt x="12313" y="11782"/>
                  </a:cubicBezTo>
                  <a:cubicBezTo>
                    <a:pt x="12313" y="11642"/>
                    <a:pt x="12313" y="11361"/>
                    <a:pt x="12278" y="11221"/>
                  </a:cubicBezTo>
                  <a:cubicBezTo>
                    <a:pt x="12242" y="11361"/>
                    <a:pt x="12137" y="11361"/>
                    <a:pt x="12102" y="11501"/>
                  </a:cubicBezTo>
                  <a:cubicBezTo>
                    <a:pt x="12102" y="11501"/>
                    <a:pt x="12102" y="11501"/>
                    <a:pt x="12102" y="11501"/>
                  </a:cubicBezTo>
                  <a:cubicBezTo>
                    <a:pt x="12102" y="11501"/>
                    <a:pt x="12102" y="11501"/>
                    <a:pt x="12102" y="11501"/>
                  </a:cubicBezTo>
                  <a:cubicBezTo>
                    <a:pt x="12102" y="11501"/>
                    <a:pt x="12066" y="11642"/>
                    <a:pt x="12066" y="11642"/>
                  </a:cubicBezTo>
                  <a:cubicBezTo>
                    <a:pt x="12031" y="12203"/>
                    <a:pt x="11996" y="12764"/>
                    <a:pt x="11855" y="13184"/>
                  </a:cubicBezTo>
                  <a:cubicBezTo>
                    <a:pt x="11891" y="13745"/>
                    <a:pt x="11996" y="13465"/>
                    <a:pt x="12066" y="13184"/>
                  </a:cubicBezTo>
                  <a:cubicBezTo>
                    <a:pt x="12102" y="12623"/>
                    <a:pt x="12102" y="12623"/>
                    <a:pt x="12102" y="12623"/>
                  </a:cubicBezTo>
                  <a:cubicBezTo>
                    <a:pt x="12172" y="13465"/>
                    <a:pt x="12207" y="12483"/>
                    <a:pt x="12278" y="12764"/>
                  </a:cubicBezTo>
                  <a:cubicBezTo>
                    <a:pt x="12207" y="13745"/>
                    <a:pt x="11926" y="13605"/>
                    <a:pt x="11785" y="14306"/>
                  </a:cubicBezTo>
                  <a:cubicBezTo>
                    <a:pt x="11926" y="15008"/>
                    <a:pt x="12137" y="15008"/>
                    <a:pt x="12313" y="14868"/>
                  </a:cubicBezTo>
                  <a:cubicBezTo>
                    <a:pt x="12207" y="14587"/>
                    <a:pt x="12207" y="14587"/>
                    <a:pt x="12207" y="14587"/>
                  </a:cubicBezTo>
                  <a:cubicBezTo>
                    <a:pt x="12313" y="14447"/>
                    <a:pt x="12313" y="14447"/>
                    <a:pt x="12313" y="14447"/>
                  </a:cubicBezTo>
                  <a:cubicBezTo>
                    <a:pt x="12207" y="13886"/>
                    <a:pt x="12207" y="13886"/>
                    <a:pt x="12207" y="13886"/>
                  </a:cubicBezTo>
                  <a:cubicBezTo>
                    <a:pt x="12313" y="14026"/>
                    <a:pt x="12383" y="13745"/>
                    <a:pt x="12453" y="13745"/>
                  </a:cubicBezTo>
                  <a:cubicBezTo>
                    <a:pt x="12348" y="13886"/>
                    <a:pt x="12278" y="13184"/>
                    <a:pt x="12348" y="13184"/>
                  </a:cubicBezTo>
                  <a:cubicBezTo>
                    <a:pt x="12489" y="13745"/>
                    <a:pt x="12453" y="12764"/>
                    <a:pt x="12524" y="12764"/>
                  </a:cubicBezTo>
                  <a:cubicBezTo>
                    <a:pt x="12489" y="12764"/>
                    <a:pt x="12418" y="12764"/>
                    <a:pt x="12453" y="12483"/>
                  </a:cubicBezTo>
                  <a:cubicBezTo>
                    <a:pt x="12629" y="13044"/>
                    <a:pt x="12664" y="12623"/>
                    <a:pt x="12840" y="13184"/>
                  </a:cubicBezTo>
                  <a:cubicBezTo>
                    <a:pt x="12805" y="12343"/>
                    <a:pt x="13016" y="13044"/>
                    <a:pt x="13016" y="12203"/>
                  </a:cubicBezTo>
                  <a:cubicBezTo>
                    <a:pt x="12946" y="12203"/>
                    <a:pt x="12946" y="12203"/>
                    <a:pt x="12946" y="12203"/>
                  </a:cubicBezTo>
                  <a:cubicBezTo>
                    <a:pt x="13087" y="11642"/>
                    <a:pt x="13087" y="11642"/>
                    <a:pt x="13087" y="11642"/>
                  </a:cubicBezTo>
                  <a:cubicBezTo>
                    <a:pt x="13227" y="12343"/>
                    <a:pt x="12981" y="12483"/>
                    <a:pt x="13192" y="12904"/>
                  </a:cubicBezTo>
                  <a:cubicBezTo>
                    <a:pt x="13403" y="12904"/>
                    <a:pt x="13368" y="11922"/>
                    <a:pt x="13509" y="11782"/>
                  </a:cubicBezTo>
                  <a:cubicBezTo>
                    <a:pt x="13474" y="12343"/>
                    <a:pt x="13368" y="12764"/>
                    <a:pt x="13263" y="12904"/>
                  </a:cubicBezTo>
                  <a:cubicBezTo>
                    <a:pt x="13333" y="13044"/>
                    <a:pt x="13333" y="13044"/>
                    <a:pt x="13333" y="13044"/>
                  </a:cubicBezTo>
                  <a:cubicBezTo>
                    <a:pt x="13298" y="13465"/>
                    <a:pt x="13122" y="13465"/>
                    <a:pt x="13051" y="13465"/>
                  </a:cubicBezTo>
                  <a:cubicBezTo>
                    <a:pt x="13157" y="12764"/>
                    <a:pt x="12981" y="13325"/>
                    <a:pt x="12911" y="12904"/>
                  </a:cubicBezTo>
                  <a:cubicBezTo>
                    <a:pt x="12911" y="13325"/>
                    <a:pt x="12981" y="13184"/>
                    <a:pt x="12911" y="13745"/>
                  </a:cubicBezTo>
                  <a:cubicBezTo>
                    <a:pt x="13016" y="13605"/>
                    <a:pt x="13016" y="13605"/>
                    <a:pt x="13157" y="13745"/>
                  </a:cubicBezTo>
                  <a:cubicBezTo>
                    <a:pt x="12876" y="13605"/>
                    <a:pt x="12946" y="15709"/>
                    <a:pt x="12735" y="15288"/>
                  </a:cubicBezTo>
                  <a:cubicBezTo>
                    <a:pt x="12805" y="15008"/>
                    <a:pt x="12664" y="14587"/>
                    <a:pt x="12629" y="14306"/>
                  </a:cubicBezTo>
                  <a:cubicBezTo>
                    <a:pt x="12594" y="14447"/>
                    <a:pt x="12489" y="14587"/>
                    <a:pt x="12453" y="14727"/>
                  </a:cubicBezTo>
                  <a:cubicBezTo>
                    <a:pt x="12524" y="15569"/>
                    <a:pt x="12524" y="15569"/>
                    <a:pt x="12524" y="15569"/>
                  </a:cubicBezTo>
                  <a:cubicBezTo>
                    <a:pt x="12383" y="15849"/>
                    <a:pt x="12278" y="14306"/>
                    <a:pt x="12172" y="15148"/>
                  </a:cubicBezTo>
                  <a:cubicBezTo>
                    <a:pt x="12172" y="15709"/>
                    <a:pt x="12313" y="15288"/>
                    <a:pt x="12278" y="15429"/>
                  </a:cubicBezTo>
                  <a:cubicBezTo>
                    <a:pt x="12102" y="15990"/>
                    <a:pt x="11961" y="14868"/>
                    <a:pt x="11750" y="14306"/>
                  </a:cubicBezTo>
                  <a:cubicBezTo>
                    <a:pt x="11750" y="14587"/>
                    <a:pt x="11785" y="15008"/>
                    <a:pt x="11715" y="15429"/>
                  </a:cubicBezTo>
                  <a:cubicBezTo>
                    <a:pt x="11715" y="15008"/>
                    <a:pt x="11679" y="14868"/>
                    <a:pt x="11750" y="14447"/>
                  </a:cubicBezTo>
                  <a:cubicBezTo>
                    <a:pt x="11679" y="14306"/>
                    <a:pt x="11609" y="14727"/>
                    <a:pt x="11539" y="14868"/>
                  </a:cubicBezTo>
                  <a:cubicBezTo>
                    <a:pt x="11679" y="15008"/>
                    <a:pt x="11539" y="15569"/>
                    <a:pt x="11504" y="15849"/>
                  </a:cubicBezTo>
                  <a:cubicBezTo>
                    <a:pt x="11433" y="15849"/>
                    <a:pt x="11504" y="15429"/>
                    <a:pt x="11539" y="15288"/>
                  </a:cubicBezTo>
                  <a:cubicBezTo>
                    <a:pt x="11504" y="15148"/>
                    <a:pt x="11398" y="14587"/>
                    <a:pt x="11398" y="15288"/>
                  </a:cubicBezTo>
                  <a:cubicBezTo>
                    <a:pt x="11363" y="14727"/>
                    <a:pt x="11504" y="13886"/>
                    <a:pt x="11609" y="13745"/>
                  </a:cubicBezTo>
                  <a:cubicBezTo>
                    <a:pt x="11539" y="13605"/>
                    <a:pt x="11539" y="13605"/>
                    <a:pt x="11539" y="13605"/>
                  </a:cubicBezTo>
                  <a:cubicBezTo>
                    <a:pt x="11574" y="13325"/>
                    <a:pt x="11574" y="13465"/>
                    <a:pt x="11644" y="13465"/>
                  </a:cubicBezTo>
                  <a:cubicBezTo>
                    <a:pt x="11574" y="13184"/>
                    <a:pt x="11574" y="12764"/>
                    <a:pt x="11574" y="12343"/>
                  </a:cubicBezTo>
                  <a:cubicBezTo>
                    <a:pt x="11574" y="12483"/>
                    <a:pt x="11574" y="12483"/>
                    <a:pt x="11574" y="12623"/>
                  </a:cubicBezTo>
                  <a:cubicBezTo>
                    <a:pt x="11644" y="12623"/>
                    <a:pt x="11679" y="12483"/>
                    <a:pt x="11644" y="12343"/>
                  </a:cubicBezTo>
                  <a:cubicBezTo>
                    <a:pt x="11679" y="11642"/>
                    <a:pt x="11539" y="11922"/>
                    <a:pt x="11504" y="11642"/>
                  </a:cubicBezTo>
                  <a:cubicBezTo>
                    <a:pt x="11433" y="11782"/>
                    <a:pt x="11433" y="11782"/>
                    <a:pt x="11433" y="11782"/>
                  </a:cubicBezTo>
                  <a:cubicBezTo>
                    <a:pt x="11222" y="14026"/>
                    <a:pt x="11222" y="14026"/>
                    <a:pt x="11222" y="14026"/>
                  </a:cubicBezTo>
                  <a:cubicBezTo>
                    <a:pt x="11117" y="14306"/>
                    <a:pt x="11046" y="13886"/>
                    <a:pt x="10941" y="13605"/>
                  </a:cubicBezTo>
                  <a:cubicBezTo>
                    <a:pt x="10941" y="14166"/>
                    <a:pt x="10941" y="14166"/>
                    <a:pt x="10941" y="14166"/>
                  </a:cubicBezTo>
                  <a:cubicBezTo>
                    <a:pt x="10835" y="14166"/>
                    <a:pt x="10730" y="14166"/>
                    <a:pt x="10765" y="13325"/>
                  </a:cubicBezTo>
                  <a:cubicBezTo>
                    <a:pt x="10765" y="13605"/>
                    <a:pt x="10765" y="13465"/>
                    <a:pt x="10800" y="13465"/>
                  </a:cubicBezTo>
                  <a:cubicBezTo>
                    <a:pt x="10800" y="13465"/>
                    <a:pt x="10800" y="13325"/>
                    <a:pt x="10800" y="13325"/>
                  </a:cubicBezTo>
                  <a:cubicBezTo>
                    <a:pt x="10800" y="13184"/>
                    <a:pt x="10800" y="13184"/>
                    <a:pt x="10800" y="13184"/>
                  </a:cubicBezTo>
                  <a:cubicBezTo>
                    <a:pt x="10694" y="13465"/>
                    <a:pt x="10624" y="13605"/>
                    <a:pt x="10624" y="13745"/>
                  </a:cubicBezTo>
                  <a:cubicBezTo>
                    <a:pt x="10800" y="12764"/>
                    <a:pt x="10589" y="12623"/>
                    <a:pt x="10589" y="11642"/>
                  </a:cubicBezTo>
                  <a:cubicBezTo>
                    <a:pt x="10413" y="12203"/>
                    <a:pt x="10413" y="12203"/>
                    <a:pt x="10413" y="12203"/>
                  </a:cubicBezTo>
                  <a:cubicBezTo>
                    <a:pt x="10554" y="12343"/>
                    <a:pt x="10448" y="12623"/>
                    <a:pt x="10413" y="12764"/>
                  </a:cubicBezTo>
                  <a:cubicBezTo>
                    <a:pt x="10378" y="12203"/>
                    <a:pt x="10237" y="12904"/>
                    <a:pt x="10167" y="12904"/>
                  </a:cubicBezTo>
                  <a:cubicBezTo>
                    <a:pt x="10167" y="12764"/>
                    <a:pt x="10167" y="12764"/>
                    <a:pt x="10167" y="12764"/>
                  </a:cubicBezTo>
                  <a:cubicBezTo>
                    <a:pt x="10096" y="12623"/>
                    <a:pt x="9991" y="12764"/>
                    <a:pt x="9921" y="12904"/>
                  </a:cubicBezTo>
                  <a:cubicBezTo>
                    <a:pt x="9921" y="13184"/>
                    <a:pt x="9885" y="14166"/>
                    <a:pt x="9850" y="14727"/>
                  </a:cubicBezTo>
                  <a:cubicBezTo>
                    <a:pt x="9991" y="14727"/>
                    <a:pt x="9921" y="15008"/>
                    <a:pt x="9956" y="15429"/>
                  </a:cubicBezTo>
                  <a:cubicBezTo>
                    <a:pt x="9956" y="15429"/>
                    <a:pt x="9921" y="15429"/>
                    <a:pt x="9921" y="15429"/>
                  </a:cubicBezTo>
                  <a:cubicBezTo>
                    <a:pt x="9921" y="15569"/>
                    <a:pt x="9956" y="15569"/>
                    <a:pt x="9956" y="15849"/>
                  </a:cubicBezTo>
                  <a:cubicBezTo>
                    <a:pt x="10096" y="15429"/>
                    <a:pt x="10237" y="15288"/>
                    <a:pt x="10272" y="14447"/>
                  </a:cubicBezTo>
                  <a:cubicBezTo>
                    <a:pt x="10202" y="14166"/>
                    <a:pt x="10202" y="14868"/>
                    <a:pt x="10132" y="14587"/>
                  </a:cubicBezTo>
                  <a:cubicBezTo>
                    <a:pt x="10167" y="14026"/>
                    <a:pt x="10272" y="14166"/>
                    <a:pt x="10413" y="14026"/>
                  </a:cubicBezTo>
                  <a:cubicBezTo>
                    <a:pt x="10448" y="14447"/>
                    <a:pt x="10448" y="14447"/>
                    <a:pt x="10448" y="14447"/>
                  </a:cubicBezTo>
                  <a:cubicBezTo>
                    <a:pt x="10554" y="14166"/>
                    <a:pt x="10554" y="14166"/>
                    <a:pt x="10554" y="14166"/>
                  </a:cubicBezTo>
                  <a:cubicBezTo>
                    <a:pt x="10519" y="14447"/>
                    <a:pt x="10589" y="14868"/>
                    <a:pt x="10448" y="15008"/>
                  </a:cubicBezTo>
                  <a:cubicBezTo>
                    <a:pt x="10483" y="15429"/>
                    <a:pt x="10589" y="14868"/>
                    <a:pt x="10659" y="15008"/>
                  </a:cubicBezTo>
                  <a:cubicBezTo>
                    <a:pt x="10659" y="14306"/>
                    <a:pt x="10659" y="14306"/>
                    <a:pt x="10659" y="14306"/>
                  </a:cubicBezTo>
                  <a:cubicBezTo>
                    <a:pt x="10659" y="14727"/>
                    <a:pt x="10835" y="14587"/>
                    <a:pt x="10730" y="15148"/>
                  </a:cubicBezTo>
                  <a:cubicBezTo>
                    <a:pt x="10589" y="15849"/>
                    <a:pt x="10589" y="15849"/>
                    <a:pt x="10589" y="15849"/>
                  </a:cubicBezTo>
                  <a:cubicBezTo>
                    <a:pt x="10659" y="16130"/>
                    <a:pt x="10659" y="16130"/>
                    <a:pt x="10659" y="16130"/>
                  </a:cubicBezTo>
                  <a:cubicBezTo>
                    <a:pt x="10483" y="16410"/>
                    <a:pt x="10483" y="16410"/>
                    <a:pt x="10483" y="16410"/>
                  </a:cubicBezTo>
                  <a:cubicBezTo>
                    <a:pt x="10519" y="15990"/>
                    <a:pt x="10519" y="15990"/>
                    <a:pt x="10519" y="15990"/>
                  </a:cubicBezTo>
                  <a:cubicBezTo>
                    <a:pt x="10272" y="16691"/>
                    <a:pt x="10378" y="14868"/>
                    <a:pt x="10167" y="15849"/>
                  </a:cubicBezTo>
                  <a:cubicBezTo>
                    <a:pt x="10132" y="16551"/>
                    <a:pt x="10026" y="16691"/>
                    <a:pt x="9885" y="16691"/>
                  </a:cubicBezTo>
                  <a:cubicBezTo>
                    <a:pt x="9991" y="16410"/>
                    <a:pt x="9850" y="16130"/>
                    <a:pt x="9885" y="15709"/>
                  </a:cubicBezTo>
                  <a:cubicBezTo>
                    <a:pt x="9745" y="15569"/>
                    <a:pt x="9745" y="16130"/>
                    <a:pt x="9709" y="16410"/>
                  </a:cubicBezTo>
                  <a:cubicBezTo>
                    <a:pt x="9639" y="16130"/>
                    <a:pt x="9604" y="15849"/>
                    <a:pt x="9709" y="15849"/>
                  </a:cubicBezTo>
                  <a:cubicBezTo>
                    <a:pt x="9674" y="15008"/>
                    <a:pt x="9604" y="15990"/>
                    <a:pt x="9534" y="15148"/>
                  </a:cubicBezTo>
                  <a:cubicBezTo>
                    <a:pt x="9217" y="15569"/>
                    <a:pt x="9428" y="18094"/>
                    <a:pt x="8971" y="17392"/>
                  </a:cubicBezTo>
                  <a:cubicBezTo>
                    <a:pt x="8971" y="17112"/>
                    <a:pt x="8971" y="17112"/>
                    <a:pt x="8971" y="17112"/>
                  </a:cubicBezTo>
                  <a:cubicBezTo>
                    <a:pt x="8760" y="17673"/>
                    <a:pt x="8584" y="17532"/>
                    <a:pt x="8408" y="17953"/>
                  </a:cubicBezTo>
                  <a:cubicBezTo>
                    <a:pt x="8162" y="17252"/>
                    <a:pt x="8162" y="17252"/>
                    <a:pt x="8162" y="17252"/>
                  </a:cubicBezTo>
                  <a:cubicBezTo>
                    <a:pt x="8197" y="17112"/>
                    <a:pt x="8267" y="16410"/>
                    <a:pt x="8162" y="15990"/>
                  </a:cubicBezTo>
                  <a:cubicBezTo>
                    <a:pt x="8302" y="16831"/>
                    <a:pt x="8373" y="16410"/>
                    <a:pt x="8513" y="16831"/>
                  </a:cubicBezTo>
                  <a:cubicBezTo>
                    <a:pt x="8513" y="16551"/>
                    <a:pt x="8443" y="16410"/>
                    <a:pt x="8443" y="16270"/>
                  </a:cubicBezTo>
                  <a:cubicBezTo>
                    <a:pt x="8478" y="16270"/>
                    <a:pt x="8549" y="16551"/>
                    <a:pt x="8619" y="16410"/>
                  </a:cubicBezTo>
                  <a:cubicBezTo>
                    <a:pt x="8584" y="16270"/>
                    <a:pt x="8513" y="16130"/>
                    <a:pt x="8549" y="15990"/>
                  </a:cubicBezTo>
                  <a:cubicBezTo>
                    <a:pt x="8689" y="16410"/>
                    <a:pt x="8689" y="16410"/>
                    <a:pt x="8689" y="16410"/>
                  </a:cubicBezTo>
                  <a:cubicBezTo>
                    <a:pt x="8795" y="15990"/>
                    <a:pt x="8689" y="15008"/>
                    <a:pt x="8865" y="15148"/>
                  </a:cubicBezTo>
                  <a:cubicBezTo>
                    <a:pt x="8865" y="15569"/>
                    <a:pt x="8830" y="16410"/>
                    <a:pt x="8760" y="16551"/>
                  </a:cubicBezTo>
                  <a:cubicBezTo>
                    <a:pt x="8865" y="16551"/>
                    <a:pt x="8689" y="16831"/>
                    <a:pt x="8795" y="17112"/>
                  </a:cubicBezTo>
                  <a:cubicBezTo>
                    <a:pt x="8830" y="16270"/>
                    <a:pt x="8936" y="16831"/>
                    <a:pt x="9041" y="16270"/>
                  </a:cubicBezTo>
                  <a:cubicBezTo>
                    <a:pt x="9041" y="16410"/>
                    <a:pt x="9041" y="16551"/>
                    <a:pt x="9006" y="16551"/>
                  </a:cubicBezTo>
                  <a:cubicBezTo>
                    <a:pt x="9217" y="16691"/>
                    <a:pt x="9217" y="16691"/>
                    <a:pt x="9217" y="16691"/>
                  </a:cubicBezTo>
                  <a:cubicBezTo>
                    <a:pt x="9147" y="16270"/>
                    <a:pt x="9358" y="16130"/>
                    <a:pt x="9322" y="15429"/>
                  </a:cubicBezTo>
                  <a:cubicBezTo>
                    <a:pt x="9076" y="15429"/>
                    <a:pt x="9147" y="15709"/>
                    <a:pt x="8900" y="15569"/>
                  </a:cubicBezTo>
                  <a:cubicBezTo>
                    <a:pt x="8971" y="15429"/>
                    <a:pt x="9006" y="14727"/>
                    <a:pt x="9006" y="14166"/>
                  </a:cubicBezTo>
                  <a:cubicBezTo>
                    <a:pt x="9041" y="14166"/>
                    <a:pt x="9041" y="14166"/>
                    <a:pt x="9041" y="14166"/>
                  </a:cubicBezTo>
                  <a:cubicBezTo>
                    <a:pt x="9041" y="13605"/>
                    <a:pt x="9006" y="13465"/>
                    <a:pt x="8936" y="12343"/>
                  </a:cubicBezTo>
                  <a:cubicBezTo>
                    <a:pt x="8865" y="13184"/>
                    <a:pt x="8760" y="12623"/>
                    <a:pt x="8654" y="13184"/>
                  </a:cubicBezTo>
                  <a:cubicBezTo>
                    <a:pt x="8654" y="13886"/>
                    <a:pt x="8760" y="13886"/>
                    <a:pt x="8830" y="13745"/>
                  </a:cubicBezTo>
                  <a:cubicBezTo>
                    <a:pt x="8724" y="14166"/>
                    <a:pt x="8724" y="14166"/>
                    <a:pt x="8724" y="14166"/>
                  </a:cubicBezTo>
                  <a:cubicBezTo>
                    <a:pt x="8724" y="13886"/>
                    <a:pt x="8724" y="13886"/>
                    <a:pt x="8724" y="13886"/>
                  </a:cubicBezTo>
                  <a:cubicBezTo>
                    <a:pt x="8408" y="14026"/>
                    <a:pt x="8408" y="14026"/>
                    <a:pt x="8408" y="14026"/>
                  </a:cubicBezTo>
                  <a:cubicBezTo>
                    <a:pt x="8478" y="13886"/>
                    <a:pt x="8478" y="13605"/>
                    <a:pt x="8478" y="13325"/>
                  </a:cubicBezTo>
                  <a:cubicBezTo>
                    <a:pt x="8443" y="13325"/>
                    <a:pt x="8408" y="13184"/>
                    <a:pt x="8337" y="13044"/>
                  </a:cubicBezTo>
                  <a:cubicBezTo>
                    <a:pt x="8373" y="13605"/>
                    <a:pt x="8408" y="14026"/>
                    <a:pt x="8373" y="14026"/>
                  </a:cubicBezTo>
                  <a:cubicBezTo>
                    <a:pt x="8162" y="14026"/>
                    <a:pt x="8021" y="13745"/>
                    <a:pt x="7915" y="13184"/>
                  </a:cubicBezTo>
                  <a:cubicBezTo>
                    <a:pt x="7880" y="13184"/>
                    <a:pt x="7880" y="13184"/>
                    <a:pt x="7880" y="13184"/>
                  </a:cubicBezTo>
                  <a:cubicBezTo>
                    <a:pt x="7950" y="13745"/>
                    <a:pt x="7810" y="14447"/>
                    <a:pt x="7810" y="15008"/>
                  </a:cubicBezTo>
                  <a:cubicBezTo>
                    <a:pt x="7775" y="14447"/>
                    <a:pt x="7704" y="14727"/>
                    <a:pt x="7599" y="14587"/>
                  </a:cubicBezTo>
                  <a:cubicBezTo>
                    <a:pt x="7634" y="15288"/>
                    <a:pt x="7739" y="16130"/>
                    <a:pt x="7845" y="16551"/>
                  </a:cubicBezTo>
                  <a:cubicBezTo>
                    <a:pt x="7915" y="15849"/>
                    <a:pt x="7880" y="15849"/>
                    <a:pt x="7880" y="15008"/>
                  </a:cubicBezTo>
                  <a:cubicBezTo>
                    <a:pt x="8021" y="14166"/>
                    <a:pt x="8021" y="14166"/>
                    <a:pt x="8021" y="14166"/>
                  </a:cubicBezTo>
                  <a:cubicBezTo>
                    <a:pt x="8021" y="14727"/>
                    <a:pt x="8021" y="14727"/>
                    <a:pt x="8021" y="14727"/>
                  </a:cubicBezTo>
                  <a:cubicBezTo>
                    <a:pt x="8126" y="14868"/>
                    <a:pt x="8197" y="14026"/>
                    <a:pt x="8232" y="14727"/>
                  </a:cubicBezTo>
                  <a:cubicBezTo>
                    <a:pt x="8197" y="15288"/>
                    <a:pt x="8091" y="15008"/>
                    <a:pt x="8091" y="15569"/>
                  </a:cubicBezTo>
                  <a:cubicBezTo>
                    <a:pt x="8162" y="15709"/>
                    <a:pt x="8162" y="15709"/>
                    <a:pt x="8162" y="15709"/>
                  </a:cubicBezTo>
                  <a:cubicBezTo>
                    <a:pt x="8091" y="16551"/>
                    <a:pt x="8056" y="15148"/>
                    <a:pt x="7950" y="15849"/>
                  </a:cubicBezTo>
                  <a:cubicBezTo>
                    <a:pt x="8056" y="16270"/>
                    <a:pt x="7950" y="15849"/>
                    <a:pt x="7915" y="16270"/>
                  </a:cubicBezTo>
                  <a:cubicBezTo>
                    <a:pt x="7986" y="16691"/>
                    <a:pt x="8126" y="15849"/>
                    <a:pt x="8162" y="16971"/>
                  </a:cubicBezTo>
                  <a:cubicBezTo>
                    <a:pt x="8126" y="17392"/>
                    <a:pt x="7845" y="15990"/>
                    <a:pt x="7810" y="17112"/>
                  </a:cubicBezTo>
                  <a:cubicBezTo>
                    <a:pt x="7810" y="16971"/>
                    <a:pt x="7810" y="16971"/>
                    <a:pt x="7810" y="16971"/>
                  </a:cubicBezTo>
                  <a:cubicBezTo>
                    <a:pt x="7669" y="17112"/>
                    <a:pt x="7669" y="17673"/>
                    <a:pt x="7634" y="18094"/>
                  </a:cubicBezTo>
                  <a:cubicBezTo>
                    <a:pt x="7564" y="17813"/>
                    <a:pt x="7528" y="18374"/>
                    <a:pt x="7493" y="18514"/>
                  </a:cubicBezTo>
                  <a:cubicBezTo>
                    <a:pt x="7458" y="18234"/>
                    <a:pt x="7458" y="18234"/>
                    <a:pt x="7458" y="18234"/>
                  </a:cubicBezTo>
                  <a:cubicBezTo>
                    <a:pt x="7388" y="18374"/>
                    <a:pt x="7388" y="18374"/>
                    <a:pt x="7388" y="18374"/>
                  </a:cubicBezTo>
                  <a:cubicBezTo>
                    <a:pt x="7388" y="17813"/>
                    <a:pt x="7493" y="18374"/>
                    <a:pt x="7528" y="18094"/>
                  </a:cubicBezTo>
                  <a:cubicBezTo>
                    <a:pt x="7493" y="17673"/>
                    <a:pt x="7493" y="17673"/>
                    <a:pt x="7493" y="17673"/>
                  </a:cubicBezTo>
                  <a:cubicBezTo>
                    <a:pt x="7634" y="18094"/>
                    <a:pt x="7599" y="17112"/>
                    <a:pt x="7634" y="16551"/>
                  </a:cubicBezTo>
                  <a:cubicBezTo>
                    <a:pt x="7564" y="17112"/>
                    <a:pt x="7352" y="16831"/>
                    <a:pt x="7423" y="17813"/>
                  </a:cubicBezTo>
                  <a:cubicBezTo>
                    <a:pt x="7317" y="17392"/>
                    <a:pt x="7317" y="17392"/>
                    <a:pt x="7317" y="17392"/>
                  </a:cubicBezTo>
                  <a:cubicBezTo>
                    <a:pt x="7317" y="17673"/>
                    <a:pt x="7317" y="17673"/>
                    <a:pt x="7317" y="17673"/>
                  </a:cubicBezTo>
                  <a:cubicBezTo>
                    <a:pt x="7247" y="17252"/>
                    <a:pt x="7212" y="16691"/>
                    <a:pt x="7282" y="16410"/>
                  </a:cubicBezTo>
                  <a:cubicBezTo>
                    <a:pt x="7317" y="16551"/>
                    <a:pt x="7317" y="16551"/>
                    <a:pt x="7317" y="16691"/>
                  </a:cubicBezTo>
                  <a:cubicBezTo>
                    <a:pt x="7352" y="16410"/>
                    <a:pt x="7352" y="15990"/>
                    <a:pt x="7458" y="15990"/>
                  </a:cubicBezTo>
                  <a:cubicBezTo>
                    <a:pt x="7423" y="16270"/>
                    <a:pt x="7423" y="16270"/>
                    <a:pt x="7423" y="16270"/>
                  </a:cubicBezTo>
                  <a:cubicBezTo>
                    <a:pt x="7564" y="16130"/>
                    <a:pt x="7669" y="15849"/>
                    <a:pt x="7669" y="15288"/>
                  </a:cubicBezTo>
                  <a:cubicBezTo>
                    <a:pt x="7458" y="15288"/>
                    <a:pt x="7282" y="15429"/>
                    <a:pt x="7106" y="15709"/>
                  </a:cubicBezTo>
                  <a:cubicBezTo>
                    <a:pt x="7177" y="16971"/>
                    <a:pt x="7177" y="17673"/>
                    <a:pt x="7282" y="18795"/>
                  </a:cubicBezTo>
                  <a:cubicBezTo>
                    <a:pt x="7212" y="19075"/>
                    <a:pt x="7141" y="19356"/>
                    <a:pt x="7036" y="19075"/>
                  </a:cubicBezTo>
                  <a:cubicBezTo>
                    <a:pt x="7036" y="18935"/>
                    <a:pt x="7036" y="18935"/>
                    <a:pt x="7036" y="18935"/>
                  </a:cubicBezTo>
                  <a:cubicBezTo>
                    <a:pt x="7001" y="18795"/>
                    <a:pt x="7001" y="18935"/>
                    <a:pt x="7001" y="19075"/>
                  </a:cubicBezTo>
                  <a:cubicBezTo>
                    <a:pt x="6965" y="18795"/>
                    <a:pt x="6930" y="18514"/>
                    <a:pt x="6895" y="1837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95" y="18514"/>
                    <a:pt x="6895" y="18514"/>
                    <a:pt x="6895" y="18514"/>
                  </a:cubicBezTo>
                  <a:cubicBezTo>
                    <a:pt x="6860" y="18655"/>
                    <a:pt x="6860" y="18655"/>
                    <a:pt x="6860" y="18655"/>
                  </a:cubicBezTo>
                  <a:cubicBezTo>
                    <a:pt x="6860" y="18655"/>
                    <a:pt x="6860" y="18655"/>
                    <a:pt x="6860" y="18655"/>
                  </a:cubicBezTo>
                  <a:cubicBezTo>
                    <a:pt x="6860" y="18795"/>
                    <a:pt x="6860" y="18795"/>
                    <a:pt x="6860" y="18795"/>
                  </a:cubicBezTo>
                  <a:cubicBezTo>
                    <a:pt x="6825" y="18935"/>
                    <a:pt x="6825" y="18935"/>
                    <a:pt x="6825" y="18935"/>
                  </a:cubicBezTo>
                  <a:cubicBezTo>
                    <a:pt x="6825" y="18935"/>
                    <a:pt x="6825" y="19075"/>
                    <a:pt x="6790" y="19075"/>
                  </a:cubicBezTo>
                  <a:cubicBezTo>
                    <a:pt x="6754" y="19075"/>
                    <a:pt x="6790" y="18795"/>
                    <a:pt x="6790" y="18795"/>
                  </a:cubicBezTo>
                  <a:cubicBezTo>
                    <a:pt x="6790" y="18655"/>
                    <a:pt x="6790" y="18514"/>
                    <a:pt x="6825" y="18514"/>
                  </a:cubicBezTo>
                  <a:cubicBezTo>
                    <a:pt x="6825" y="18514"/>
                    <a:pt x="6825" y="18374"/>
                    <a:pt x="6860" y="18374"/>
                  </a:cubicBezTo>
                  <a:cubicBezTo>
                    <a:pt x="6860" y="18374"/>
                    <a:pt x="6860" y="18374"/>
                    <a:pt x="6860" y="1837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234"/>
                    <a:pt x="6895" y="18234"/>
                  </a:cubicBezTo>
                  <a:cubicBezTo>
                    <a:pt x="6895" y="18234"/>
                    <a:pt x="6895" y="18374"/>
                    <a:pt x="6895" y="18374"/>
                  </a:cubicBezTo>
                  <a:cubicBezTo>
                    <a:pt x="6930" y="18514"/>
                    <a:pt x="6930" y="18234"/>
                    <a:pt x="6965" y="18094"/>
                  </a:cubicBezTo>
                  <a:cubicBezTo>
                    <a:pt x="6965" y="17953"/>
                    <a:pt x="7001" y="17953"/>
                    <a:pt x="7036" y="18234"/>
                  </a:cubicBezTo>
                  <a:cubicBezTo>
                    <a:pt x="7036" y="18094"/>
                    <a:pt x="7036" y="18795"/>
                    <a:pt x="7141" y="18655"/>
                  </a:cubicBezTo>
                  <a:cubicBezTo>
                    <a:pt x="7212" y="18935"/>
                    <a:pt x="7177" y="18234"/>
                    <a:pt x="7141" y="17953"/>
                  </a:cubicBezTo>
                  <a:cubicBezTo>
                    <a:pt x="7141" y="17673"/>
                    <a:pt x="7036" y="17813"/>
                    <a:pt x="7036" y="17392"/>
                  </a:cubicBezTo>
                  <a:cubicBezTo>
                    <a:pt x="6965" y="17532"/>
                    <a:pt x="7001" y="17953"/>
                    <a:pt x="6930" y="17673"/>
                  </a:cubicBezTo>
                  <a:cubicBezTo>
                    <a:pt x="6930" y="17673"/>
                    <a:pt x="6965" y="16971"/>
                    <a:pt x="7036" y="17392"/>
                  </a:cubicBezTo>
                  <a:cubicBezTo>
                    <a:pt x="7071" y="16691"/>
                    <a:pt x="6930" y="15429"/>
                    <a:pt x="6860" y="15429"/>
                  </a:cubicBezTo>
                  <a:cubicBezTo>
                    <a:pt x="6930" y="15849"/>
                    <a:pt x="6719" y="16270"/>
                    <a:pt x="6930" y="16551"/>
                  </a:cubicBezTo>
                  <a:cubicBezTo>
                    <a:pt x="6930" y="17112"/>
                    <a:pt x="6825" y="17392"/>
                    <a:pt x="6825" y="17673"/>
                  </a:cubicBezTo>
                  <a:cubicBezTo>
                    <a:pt x="6825" y="17673"/>
                    <a:pt x="6825" y="17673"/>
                    <a:pt x="6825" y="17673"/>
                  </a:cubicBezTo>
                  <a:cubicBezTo>
                    <a:pt x="6825" y="17673"/>
                    <a:pt x="6790" y="17673"/>
                    <a:pt x="6790" y="1767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90" y="17813"/>
                    <a:pt x="6790" y="17813"/>
                    <a:pt x="6790" y="17813"/>
                  </a:cubicBezTo>
                  <a:cubicBezTo>
                    <a:pt x="6754" y="17813"/>
                    <a:pt x="6754" y="17813"/>
                    <a:pt x="6754" y="17813"/>
                  </a:cubicBezTo>
                  <a:cubicBezTo>
                    <a:pt x="6754" y="17813"/>
                    <a:pt x="6754" y="17813"/>
                    <a:pt x="6754" y="17813"/>
                  </a:cubicBezTo>
                  <a:cubicBezTo>
                    <a:pt x="6754" y="17953"/>
                    <a:pt x="6754" y="17953"/>
                    <a:pt x="6754" y="17953"/>
                  </a:cubicBezTo>
                  <a:cubicBezTo>
                    <a:pt x="6754" y="17813"/>
                    <a:pt x="6754" y="17813"/>
                    <a:pt x="6754" y="17673"/>
                  </a:cubicBezTo>
                  <a:cubicBezTo>
                    <a:pt x="6754" y="17673"/>
                    <a:pt x="6754" y="17673"/>
                    <a:pt x="6754" y="17673"/>
                  </a:cubicBezTo>
                  <a:cubicBezTo>
                    <a:pt x="6754" y="17673"/>
                    <a:pt x="6754" y="17673"/>
                    <a:pt x="6754" y="17673"/>
                  </a:cubicBezTo>
                  <a:cubicBezTo>
                    <a:pt x="6754" y="17673"/>
                    <a:pt x="6754" y="17673"/>
                    <a:pt x="6754" y="17673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532"/>
                    <a:pt x="6754" y="17532"/>
                    <a:pt x="6754" y="17532"/>
                  </a:cubicBezTo>
                  <a:cubicBezTo>
                    <a:pt x="6754" y="17392"/>
                    <a:pt x="6754" y="17392"/>
                    <a:pt x="6719" y="17252"/>
                  </a:cubicBezTo>
                  <a:cubicBezTo>
                    <a:pt x="6719" y="17392"/>
                    <a:pt x="6719" y="17392"/>
                    <a:pt x="6719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754" y="17392"/>
                    <a:pt x="6754" y="17392"/>
                  </a:cubicBezTo>
                  <a:cubicBezTo>
                    <a:pt x="6754" y="17392"/>
                    <a:pt x="6684" y="17532"/>
                    <a:pt x="6719" y="17392"/>
                  </a:cubicBezTo>
                  <a:cubicBezTo>
                    <a:pt x="6719" y="17392"/>
                    <a:pt x="6719" y="17392"/>
                    <a:pt x="6719" y="17392"/>
                  </a:cubicBezTo>
                  <a:cubicBezTo>
                    <a:pt x="6719" y="17392"/>
                    <a:pt x="6719" y="17392"/>
                    <a:pt x="6719" y="17392"/>
                  </a:cubicBezTo>
                  <a:cubicBezTo>
                    <a:pt x="6719" y="17392"/>
                    <a:pt x="6719" y="17392"/>
                    <a:pt x="6719" y="17392"/>
                  </a:cubicBezTo>
                  <a:cubicBezTo>
                    <a:pt x="6719" y="17532"/>
                    <a:pt x="6719" y="17532"/>
                    <a:pt x="6719" y="17532"/>
                  </a:cubicBezTo>
                  <a:cubicBezTo>
                    <a:pt x="6684" y="17813"/>
                    <a:pt x="6684" y="17813"/>
                    <a:pt x="6684" y="17813"/>
                  </a:cubicBezTo>
                  <a:cubicBezTo>
                    <a:pt x="6684" y="17953"/>
                    <a:pt x="6684" y="18094"/>
                    <a:pt x="6684" y="18094"/>
                  </a:cubicBezTo>
                  <a:cubicBezTo>
                    <a:pt x="6614" y="18514"/>
                    <a:pt x="6614" y="18514"/>
                    <a:pt x="6614" y="18514"/>
                  </a:cubicBezTo>
                  <a:cubicBezTo>
                    <a:pt x="6684" y="18094"/>
                    <a:pt x="6614" y="18094"/>
                    <a:pt x="6579" y="18094"/>
                  </a:cubicBezTo>
                  <a:cubicBezTo>
                    <a:pt x="6473" y="18234"/>
                    <a:pt x="6473" y="18234"/>
                    <a:pt x="6473" y="18234"/>
                  </a:cubicBezTo>
                  <a:cubicBezTo>
                    <a:pt x="6438" y="18374"/>
                    <a:pt x="6403" y="18374"/>
                    <a:pt x="6367" y="18374"/>
                  </a:cubicBezTo>
                  <a:cubicBezTo>
                    <a:pt x="6403" y="18795"/>
                    <a:pt x="6297" y="19356"/>
                    <a:pt x="6438" y="19356"/>
                  </a:cubicBezTo>
                  <a:cubicBezTo>
                    <a:pt x="6614" y="19356"/>
                    <a:pt x="6473" y="18935"/>
                    <a:pt x="6614" y="18655"/>
                  </a:cubicBezTo>
                  <a:cubicBezTo>
                    <a:pt x="6543" y="19216"/>
                    <a:pt x="6543" y="19216"/>
                    <a:pt x="6543" y="19216"/>
                  </a:cubicBezTo>
                  <a:cubicBezTo>
                    <a:pt x="6508" y="19636"/>
                    <a:pt x="6508" y="19636"/>
                    <a:pt x="6508" y="19636"/>
                  </a:cubicBezTo>
                  <a:cubicBezTo>
                    <a:pt x="6508" y="19636"/>
                    <a:pt x="6508" y="19636"/>
                    <a:pt x="6508" y="19636"/>
                  </a:cubicBezTo>
                  <a:cubicBezTo>
                    <a:pt x="6473" y="19917"/>
                    <a:pt x="6473" y="20057"/>
                    <a:pt x="6473" y="20338"/>
                  </a:cubicBezTo>
                  <a:cubicBezTo>
                    <a:pt x="6227" y="20758"/>
                    <a:pt x="6438" y="18935"/>
                    <a:pt x="6192" y="19917"/>
                  </a:cubicBezTo>
                  <a:cubicBezTo>
                    <a:pt x="6297" y="20618"/>
                    <a:pt x="6297" y="20618"/>
                    <a:pt x="6297" y="20618"/>
                  </a:cubicBezTo>
                  <a:cubicBezTo>
                    <a:pt x="6121" y="20899"/>
                    <a:pt x="5910" y="20899"/>
                    <a:pt x="5699" y="20899"/>
                  </a:cubicBezTo>
                  <a:cubicBezTo>
                    <a:pt x="5488" y="21039"/>
                    <a:pt x="5312" y="21039"/>
                    <a:pt x="5207" y="21179"/>
                  </a:cubicBezTo>
                  <a:cubicBezTo>
                    <a:pt x="5242" y="20758"/>
                    <a:pt x="5242" y="20057"/>
                    <a:pt x="5136" y="19636"/>
                  </a:cubicBezTo>
                  <a:cubicBezTo>
                    <a:pt x="5242" y="19777"/>
                    <a:pt x="5453" y="19496"/>
                    <a:pt x="5593" y="19356"/>
                  </a:cubicBezTo>
                  <a:cubicBezTo>
                    <a:pt x="5629" y="19356"/>
                    <a:pt x="5453" y="20338"/>
                    <a:pt x="5277" y="20338"/>
                  </a:cubicBezTo>
                  <a:cubicBezTo>
                    <a:pt x="5347" y="21039"/>
                    <a:pt x="5453" y="20758"/>
                    <a:pt x="5523" y="20338"/>
                  </a:cubicBezTo>
                  <a:cubicBezTo>
                    <a:pt x="5629" y="20057"/>
                    <a:pt x="5699" y="19777"/>
                    <a:pt x="5734" y="20478"/>
                  </a:cubicBezTo>
                  <a:cubicBezTo>
                    <a:pt x="5980" y="20478"/>
                    <a:pt x="6016" y="20057"/>
                    <a:pt x="6051" y="19636"/>
                  </a:cubicBezTo>
                  <a:cubicBezTo>
                    <a:pt x="6121" y="19216"/>
                    <a:pt x="6121" y="18935"/>
                    <a:pt x="6332" y="19075"/>
                  </a:cubicBezTo>
                  <a:cubicBezTo>
                    <a:pt x="6297" y="18514"/>
                    <a:pt x="6403" y="18655"/>
                    <a:pt x="6367" y="18094"/>
                  </a:cubicBezTo>
                  <a:cubicBezTo>
                    <a:pt x="6262" y="17813"/>
                    <a:pt x="6156" y="17953"/>
                    <a:pt x="6051" y="18234"/>
                  </a:cubicBezTo>
                  <a:cubicBezTo>
                    <a:pt x="5945" y="18514"/>
                    <a:pt x="5840" y="18795"/>
                    <a:pt x="5699" y="18795"/>
                  </a:cubicBezTo>
                  <a:cubicBezTo>
                    <a:pt x="5734" y="18795"/>
                    <a:pt x="5769" y="18655"/>
                    <a:pt x="5769" y="18514"/>
                  </a:cubicBezTo>
                  <a:cubicBezTo>
                    <a:pt x="5593" y="18514"/>
                    <a:pt x="5558" y="18655"/>
                    <a:pt x="5453" y="19075"/>
                  </a:cubicBezTo>
                  <a:cubicBezTo>
                    <a:pt x="5488" y="19075"/>
                    <a:pt x="5488" y="19075"/>
                    <a:pt x="5488" y="19075"/>
                  </a:cubicBezTo>
                  <a:cubicBezTo>
                    <a:pt x="5312" y="19777"/>
                    <a:pt x="5347" y="18795"/>
                    <a:pt x="5207" y="18655"/>
                  </a:cubicBezTo>
                  <a:cubicBezTo>
                    <a:pt x="5171" y="18655"/>
                    <a:pt x="5031" y="18655"/>
                    <a:pt x="5066" y="19075"/>
                  </a:cubicBezTo>
                  <a:cubicBezTo>
                    <a:pt x="4995" y="18935"/>
                    <a:pt x="4925" y="18795"/>
                    <a:pt x="4855" y="18655"/>
                  </a:cubicBezTo>
                  <a:cubicBezTo>
                    <a:pt x="4890" y="19216"/>
                    <a:pt x="4890" y="19216"/>
                    <a:pt x="4890" y="19216"/>
                  </a:cubicBezTo>
                  <a:cubicBezTo>
                    <a:pt x="4784" y="19356"/>
                    <a:pt x="4749" y="18935"/>
                    <a:pt x="4644" y="19356"/>
                  </a:cubicBezTo>
                  <a:cubicBezTo>
                    <a:pt x="4644" y="19917"/>
                    <a:pt x="4644" y="19917"/>
                    <a:pt x="4644" y="19917"/>
                  </a:cubicBezTo>
                  <a:cubicBezTo>
                    <a:pt x="4749" y="19917"/>
                    <a:pt x="4855" y="20057"/>
                    <a:pt x="4925" y="20057"/>
                  </a:cubicBezTo>
                  <a:cubicBezTo>
                    <a:pt x="4784" y="20338"/>
                    <a:pt x="4925" y="20618"/>
                    <a:pt x="4749" y="20758"/>
                  </a:cubicBezTo>
                  <a:cubicBezTo>
                    <a:pt x="4925" y="20057"/>
                    <a:pt x="4608" y="20478"/>
                    <a:pt x="4608" y="19917"/>
                  </a:cubicBezTo>
                  <a:cubicBezTo>
                    <a:pt x="4468" y="20338"/>
                    <a:pt x="4468" y="20338"/>
                    <a:pt x="4468" y="20338"/>
                  </a:cubicBezTo>
                  <a:cubicBezTo>
                    <a:pt x="4503" y="20197"/>
                    <a:pt x="4503" y="20197"/>
                    <a:pt x="4503" y="20197"/>
                  </a:cubicBezTo>
                  <a:cubicBezTo>
                    <a:pt x="4433" y="19777"/>
                    <a:pt x="4397" y="20338"/>
                    <a:pt x="4292" y="20338"/>
                  </a:cubicBezTo>
                  <a:cubicBezTo>
                    <a:pt x="4433" y="20618"/>
                    <a:pt x="4503" y="21039"/>
                    <a:pt x="4679" y="20618"/>
                  </a:cubicBezTo>
                  <a:cubicBezTo>
                    <a:pt x="4538" y="20899"/>
                    <a:pt x="4292" y="21319"/>
                    <a:pt x="4257" y="21319"/>
                  </a:cubicBezTo>
                  <a:cubicBezTo>
                    <a:pt x="4116" y="21600"/>
                    <a:pt x="4046" y="21039"/>
                    <a:pt x="3905" y="20899"/>
                  </a:cubicBezTo>
                  <a:cubicBezTo>
                    <a:pt x="4151" y="20758"/>
                    <a:pt x="3905" y="19216"/>
                    <a:pt x="4292" y="19636"/>
                  </a:cubicBezTo>
                  <a:cubicBezTo>
                    <a:pt x="4292" y="19777"/>
                    <a:pt x="4257" y="19777"/>
                    <a:pt x="4257" y="19636"/>
                  </a:cubicBezTo>
                  <a:cubicBezTo>
                    <a:pt x="4292" y="20478"/>
                    <a:pt x="4503" y="19636"/>
                    <a:pt x="4608" y="19356"/>
                  </a:cubicBezTo>
                  <a:cubicBezTo>
                    <a:pt x="4573" y="18935"/>
                    <a:pt x="4644" y="18795"/>
                    <a:pt x="4503" y="18655"/>
                  </a:cubicBezTo>
                  <a:cubicBezTo>
                    <a:pt x="4573" y="18935"/>
                    <a:pt x="4362" y="19636"/>
                    <a:pt x="4221" y="19216"/>
                  </a:cubicBezTo>
                  <a:cubicBezTo>
                    <a:pt x="4257" y="18234"/>
                    <a:pt x="4257" y="18234"/>
                    <a:pt x="4257" y="18234"/>
                  </a:cubicBezTo>
                  <a:cubicBezTo>
                    <a:pt x="4186" y="18234"/>
                    <a:pt x="4116" y="18094"/>
                    <a:pt x="4046" y="18094"/>
                  </a:cubicBezTo>
                  <a:cubicBezTo>
                    <a:pt x="4081" y="18094"/>
                    <a:pt x="4081" y="18094"/>
                    <a:pt x="4081" y="18094"/>
                  </a:cubicBezTo>
                  <a:cubicBezTo>
                    <a:pt x="4010" y="17392"/>
                    <a:pt x="3835" y="18094"/>
                    <a:pt x="3729" y="17673"/>
                  </a:cubicBezTo>
                  <a:cubicBezTo>
                    <a:pt x="3623" y="17953"/>
                    <a:pt x="3272" y="17252"/>
                    <a:pt x="3377" y="18374"/>
                  </a:cubicBezTo>
                  <a:cubicBezTo>
                    <a:pt x="3272" y="17673"/>
                    <a:pt x="3131" y="18374"/>
                    <a:pt x="2990" y="18234"/>
                  </a:cubicBezTo>
                  <a:cubicBezTo>
                    <a:pt x="3025" y="18514"/>
                    <a:pt x="3061" y="18655"/>
                    <a:pt x="3131" y="18795"/>
                  </a:cubicBezTo>
                  <a:cubicBezTo>
                    <a:pt x="2885" y="19216"/>
                    <a:pt x="2955" y="18935"/>
                    <a:pt x="2709" y="19777"/>
                  </a:cubicBezTo>
                  <a:cubicBezTo>
                    <a:pt x="2744" y="19496"/>
                    <a:pt x="2709" y="19216"/>
                    <a:pt x="2779" y="18935"/>
                  </a:cubicBezTo>
                  <a:cubicBezTo>
                    <a:pt x="2498" y="18655"/>
                    <a:pt x="2181" y="17813"/>
                    <a:pt x="1970" y="18094"/>
                  </a:cubicBezTo>
                  <a:cubicBezTo>
                    <a:pt x="1794" y="17813"/>
                    <a:pt x="1900" y="16831"/>
                    <a:pt x="1618" y="16691"/>
                  </a:cubicBezTo>
                  <a:cubicBezTo>
                    <a:pt x="1548" y="16691"/>
                    <a:pt x="1548" y="17532"/>
                    <a:pt x="1442" y="16971"/>
                  </a:cubicBezTo>
                  <a:cubicBezTo>
                    <a:pt x="1442" y="16831"/>
                    <a:pt x="1653" y="16691"/>
                    <a:pt x="1513" y="16410"/>
                  </a:cubicBezTo>
                  <a:cubicBezTo>
                    <a:pt x="1302" y="16691"/>
                    <a:pt x="1302" y="15429"/>
                    <a:pt x="1055" y="15569"/>
                  </a:cubicBezTo>
                  <a:cubicBezTo>
                    <a:pt x="1020" y="15148"/>
                    <a:pt x="879" y="14868"/>
                    <a:pt x="985" y="14447"/>
                  </a:cubicBezTo>
                  <a:cubicBezTo>
                    <a:pt x="1091" y="14868"/>
                    <a:pt x="1266" y="15288"/>
                    <a:pt x="1337" y="15008"/>
                  </a:cubicBezTo>
                  <a:cubicBezTo>
                    <a:pt x="1266" y="15288"/>
                    <a:pt x="1372" y="15569"/>
                    <a:pt x="1231" y="15569"/>
                  </a:cubicBezTo>
                  <a:cubicBezTo>
                    <a:pt x="1372" y="16410"/>
                    <a:pt x="1407" y="15569"/>
                    <a:pt x="1548" y="16130"/>
                  </a:cubicBezTo>
                  <a:cubicBezTo>
                    <a:pt x="1583" y="15990"/>
                    <a:pt x="1548" y="15429"/>
                    <a:pt x="1478" y="15569"/>
                  </a:cubicBezTo>
                  <a:cubicBezTo>
                    <a:pt x="1583" y="14868"/>
                    <a:pt x="1829" y="15990"/>
                    <a:pt x="1794" y="14868"/>
                  </a:cubicBezTo>
                  <a:cubicBezTo>
                    <a:pt x="1653" y="14447"/>
                    <a:pt x="1372" y="15569"/>
                    <a:pt x="1337" y="14587"/>
                  </a:cubicBezTo>
                  <a:cubicBezTo>
                    <a:pt x="1478" y="14306"/>
                    <a:pt x="1513" y="14868"/>
                    <a:pt x="1689" y="14306"/>
                  </a:cubicBezTo>
                  <a:cubicBezTo>
                    <a:pt x="1618" y="13886"/>
                    <a:pt x="1618" y="13886"/>
                    <a:pt x="1618" y="13886"/>
                  </a:cubicBezTo>
                  <a:cubicBezTo>
                    <a:pt x="1442" y="14026"/>
                    <a:pt x="1442" y="14026"/>
                    <a:pt x="1442" y="14026"/>
                  </a:cubicBezTo>
                  <a:cubicBezTo>
                    <a:pt x="1478" y="14026"/>
                    <a:pt x="1478" y="14026"/>
                    <a:pt x="1478" y="14026"/>
                  </a:cubicBezTo>
                  <a:cubicBezTo>
                    <a:pt x="1372" y="12904"/>
                    <a:pt x="1161" y="14166"/>
                    <a:pt x="950" y="14026"/>
                  </a:cubicBezTo>
                  <a:cubicBezTo>
                    <a:pt x="985" y="14727"/>
                    <a:pt x="739" y="15008"/>
                    <a:pt x="774" y="15569"/>
                  </a:cubicBezTo>
                  <a:cubicBezTo>
                    <a:pt x="633" y="15288"/>
                    <a:pt x="528" y="14868"/>
                    <a:pt x="668" y="14306"/>
                  </a:cubicBezTo>
                  <a:cubicBezTo>
                    <a:pt x="985" y="14447"/>
                    <a:pt x="774" y="13605"/>
                    <a:pt x="1091" y="13605"/>
                  </a:cubicBezTo>
                  <a:cubicBezTo>
                    <a:pt x="1126" y="13325"/>
                    <a:pt x="1302" y="12764"/>
                    <a:pt x="1196" y="12483"/>
                  </a:cubicBezTo>
                  <a:cubicBezTo>
                    <a:pt x="985" y="12483"/>
                    <a:pt x="1161" y="13044"/>
                    <a:pt x="985" y="12904"/>
                  </a:cubicBezTo>
                  <a:cubicBezTo>
                    <a:pt x="985" y="12764"/>
                    <a:pt x="985" y="12764"/>
                    <a:pt x="1020" y="12623"/>
                  </a:cubicBezTo>
                  <a:cubicBezTo>
                    <a:pt x="879" y="12764"/>
                    <a:pt x="950" y="12343"/>
                    <a:pt x="809" y="12483"/>
                  </a:cubicBezTo>
                  <a:cubicBezTo>
                    <a:pt x="844" y="12343"/>
                    <a:pt x="844" y="12343"/>
                    <a:pt x="844" y="12343"/>
                  </a:cubicBezTo>
                  <a:cubicBezTo>
                    <a:pt x="844" y="11782"/>
                    <a:pt x="668" y="12483"/>
                    <a:pt x="668" y="11922"/>
                  </a:cubicBezTo>
                  <a:cubicBezTo>
                    <a:pt x="633" y="12483"/>
                    <a:pt x="563" y="12062"/>
                    <a:pt x="457" y="12203"/>
                  </a:cubicBezTo>
                  <a:cubicBezTo>
                    <a:pt x="493" y="12623"/>
                    <a:pt x="422" y="13465"/>
                    <a:pt x="598" y="13886"/>
                  </a:cubicBezTo>
                  <a:cubicBezTo>
                    <a:pt x="668" y="13605"/>
                    <a:pt x="704" y="13325"/>
                    <a:pt x="809" y="13325"/>
                  </a:cubicBezTo>
                  <a:cubicBezTo>
                    <a:pt x="668" y="13044"/>
                    <a:pt x="668" y="13044"/>
                    <a:pt x="668" y="13044"/>
                  </a:cubicBezTo>
                  <a:cubicBezTo>
                    <a:pt x="704" y="13044"/>
                    <a:pt x="739" y="13044"/>
                    <a:pt x="774" y="13044"/>
                  </a:cubicBezTo>
                  <a:cubicBezTo>
                    <a:pt x="844" y="13465"/>
                    <a:pt x="844" y="13465"/>
                    <a:pt x="844" y="13465"/>
                  </a:cubicBezTo>
                  <a:cubicBezTo>
                    <a:pt x="668" y="13465"/>
                    <a:pt x="668" y="14026"/>
                    <a:pt x="528" y="14166"/>
                  </a:cubicBezTo>
                  <a:cubicBezTo>
                    <a:pt x="457" y="13745"/>
                    <a:pt x="422" y="14026"/>
                    <a:pt x="352" y="13605"/>
                  </a:cubicBezTo>
                  <a:cubicBezTo>
                    <a:pt x="457" y="13184"/>
                    <a:pt x="317" y="12062"/>
                    <a:pt x="281" y="11361"/>
                  </a:cubicBezTo>
                  <a:cubicBezTo>
                    <a:pt x="281" y="11361"/>
                    <a:pt x="317" y="11501"/>
                    <a:pt x="317" y="11501"/>
                  </a:cubicBezTo>
                  <a:cubicBezTo>
                    <a:pt x="493" y="11501"/>
                    <a:pt x="352" y="10940"/>
                    <a:pt x="387" y="10800"/>
                  </a:cubicBezTo>
                  <a:cubicBezTo>
                    <a:pt x="246" y="10800"/>
                    <a:pt x="246" y="10800"/>
                    <a:pt x="246" y="10800"/>
                  </a:cubicBezTo>
                  <a:cubicBezTo>
                    <a:pt x="281" y="10800"/>
                    <a:pt x="317" y="10800"/>
                    <a:pt x="317" y="10519"/>
                  </a:cubicBezTo>
                  <a:cubicBezTo>
                    <a:pt x="211" y="10379"/>
                    <a:pt x="106" y="10940"/>
                    <a:pt x="0" y="10660"/>
                  </a:cubicBezTo>
                  <a:cubicBezTo>
                    <a:pt x="35" y="10379"/>
                    <a:pt x="211" y="10239"/>
                    <a:pt x="176" y="9818"/>
                  </a:cubicBezTo>
                  <a:cubicBezTo>
                    <a:pt x="211" y="9538"/>
                    <a:pt x="281" y="8696"/>
                    <a:pt x="141" y="8556"/>
                  </a:cubicBezTo>
                  <a:cubicBezTo>
                    <a:pt x="106" y="8696"/>
                    <a:pt x="70" y="8556"/>
                    <a:pt x="0" y="8556"/>
                  </a:cubicBezTo>
                  <a:cubicBezTo>
                    <a:pt x="35" y="8556"/>
                    <a:pt x="35" y="8556"/>
                    <a:pt x="35" y="8556"/>
                  </a:cubicBezTo>
                  <a:cubicBezTo>
                    <a:pt x="35" y="7995"/>
                    <a:pt x="35" y="7995"/>
                    <a:pt x="35" y="7995"/>
                  </a:cubicBezTo>
                  <a:cubicBezTo>
                    <a:pt x="211" y="7714"/>
                    <a:pt x="106" y="8696"/>
                    <a:pt x="281" y="8416"/>
                  </a:cubicBezTo>
                  <a:cubicBezTo>
                    <a:pt x="387" y="7995"/>
                    <a:pt x="387" y="7995"/>
                    <a:pt x="387" y="7995"/>
                  </a:cubicBezTo>
                  <a:cubicBezTo>
                    <a:pt x="422" y="8135"/>
                    <a:pt x="528" y="8135"/>
                    <a:pt x="633" y="7995"/>
                  </a:cubicBezTo>
                  <a:cubicBezTo>
                    <a:pt x="563" y="7714"/>
                    <a:pt x="528" y="7855"/>
                    <a:pt x="422" y="7574"/>
                  </a:cubicBezTo>
                  <a:cubicBezTo>
                    <a:pt x="457" y="7294"/>
                    <a:pt x="563" y="7294"/>
                    <a:pt x="598" y="7294"/>
                  </a:cubicBezTo>
                  <a:cubicBezTo>
                    <a:pt x="528" y="7434"/>
                    <a:pt x="528" y="7434"/>
                    <a:pt x="528" y="7434"/>
                  </a:cubicBezTo>
                  <a:cubicBezTo>
                    <a:pt x="528" y="8135"/>
                    <a:pt x="774" y="7574"/>
                    <a:pt x="844" y="7995"/>
                  </a:cubicBezTo>
                  <a:cubicBezTo>
                    <a:pt x="879" y="8135"/>
                    <a:pt x="844" y="8135"/>
                    <a:pt x="844" y="8135"/>
                  </a:cubicBezTo>
                  <a:cubicBezTo>
                    <a:pt x="1020" y="8135"/>
                    <a:pt x="985" y="8977"/>
                    <a:pt x="1231" y="8696"/>
                  </a:cubicBezTo>
                  <a:cubicBezTo>
                    <a:pt x="1126" y="8836"/>
                    <a:pt x="1126" y="8836"/>
                    <a:pt x="1126" y="8836"/>
                  </a:cubicBezTo>
                  <a:cubicBezTo>
                    <a:pt x="1231" y="8836"/>
                    <a:pt x="1478" y="8836"/>
                    <a:pt x="1689" y="8696"/>
                  </a:cubicBezTo>
                  <a:cubicBezTo>
                    <a:pt x="1724" y="8556"/>
                    <a:pt x="1724" y="8556"/>
                    <a:pt x="1724" y="8556"/>
                  </a:cubicBezTo>
                  <a:cubicBezTo>
                    <a:pt x="1724" y="8416"/>
                    <a:pt x="1759" y="8556"/>
                    <a:pt x="1794" y="8696"/>
                  </a:cubicBezTo>
                  <a:cubicBezTo>
                    <a:pt x="1794" y="8696"/>
                    <a:pt x="1794" y="8696"/>
                    <a:pt x="1794" y="8696"/>
                  </a:cubicBezTo>
                  <a:cubicBezTo>
                    <a:pt x="2076" y="8556"/>
                    <a:pt x="2076" y="8556"/>
                    <a:pt x="2076" y="8556"/>
                  </a:cubicBezTo>
                  <a:cubicBezTo>
                    <a:pt x="2076" y="8416"/>
                    <a:pt x="2076" y="8275"/>
                    <a:pt x="2040" y="8135"/>
                  </a:cubicBezTo>
                  <a:cubicBezTo>
                    <a:pt x="1970" y="8275"/>
                    <a:pt x="1900" y="7855"/>
                    <a:pt x="1829" y="8416"/>
                  </a:cubicBezTo>
                  <a:cubicBezTo>
                    <a:pt x="1829" y="7855"/>
                    <a:pt x="1653" y="8135"/>
                    <a:pt x="1653" y="7855"/>
                  </a:cubicBezTo>
                  <a:cubicBezTo>
                    <a:pt x="1653" y="8275"/>
                    <a:pt x="1513" y="8135"/>
                    <a:pt x="1442" y="8275"/>
                  </a:cubicBezTo>
                  <a:cubicBezTo>
                    <a:pt x="1478" y="7995"/>
                    <a:pt x="1337" y="7995"/>
                    <a:pt x="1442" y="7714"/>
                  </a:cubicBezTo>
                  <a:cubicBezTo>
                    <a:pt x="1442" y="7434"/>
                    <a:pt x="1407" y="7995"/>
                    <a:pt x="1478" y="7855"/>
                  </a:cubicBezTo>
                  <a:cubicBezTo>
                    <a:pt x="1653" y="7714"/>
                    <a:pt x="1407" y="7153"/>
                    <a:pt x="1583" y="7013"/>
                  </a:cubicBezTo>
                  <a:cubicBezTo>
                    <a:pt x="1407" y="7013"/>
                    <a:pt x="1266" y="6312"/>
                    <a:pt x="1091" y="6312"/>
                  </a:cubicBezTo>
                  <a:cubicBezTo>
                    <a:pt x="1126" y="6732"/>
                    <a:pt x="1126" y="6732"/>
                    <a:pt x="1126" y="6732"/>
                  </a:cubicBezTo>
                  <a:cubicBezTo>
                    <a:pt x="1091" y="6452"/>
                    <a:pt x="950" y="6171"/>
                    <a:pt x="950" y="5891"/>
                  </a:cubicBezTo>
                  <a:cubicBezTo>
                    <a:pt x="1020" y="6031"/>
                    <a:pt x="1055" y="6171"/>
                    <a:pt x="1126" y="6171"/>
                  </a:cubicBezTo>
                  <a:cubicBezTo>
                    <a:pt x="1231" y="5751"/>
                    <a:pt x="1020" y="5891"/>
                    <a:pt x="1055" y="5470"/>
                  </a:cubicBezTo>
                  <a:cubicBezTo>
                    <a:pt x="739" y="5751"/>
                    <a:pt x="739" y="5751"/>
                    <a:pt x="739" y="5751"/>
                  </a:cubicBezTo>
                  <a:cubicBezTo>
                    <a:pt x="809" y="6031"/>
                    <a:pt x="809" y="6031"/>
                    <a:pt x="809" y="6031"/>
                  </a:cubicBezTo>
                  <a:cubicBezTo>
                    <a:pt x="704" y="6171"/>
                    <a:pt x="668" y="5330"/>
                    <a:pt x="563" y="4909"/>
                  </a:cubicBezTo>
                  <a:cubicBezTo>
                    <a:pt x="774" y="4488"/>
                    <a:pt x="704" y="5470"/>
                    <a:pt x="879" y="5610"/>
                  </a:cubicBezTo>
                  <a:cubicBezTo>
                    <a:pt x="985" y="5610"/>
                    <a:pt x="950" y="4769"/>
                    <a:pt x="1055" y="4909"/>
                  </a:cubicBezTo>
                  <a:cubicBezTo>
                    <a:pt x="1091" y="4769"/>
                    <a:pt x="1020" y="4629"/>
                    <a:pt x="985" y="4629"/>
                  </a:cubicBezTo>
                  <a:cubicBezTo>
                    <a:pt x="985" y="4488"/>
                    <a:pt x="985" y="4488"/>
                    <a:pt x="985" y="4488"/>
                  </a:cubicBezTo>
                  <a:cubicBezTo>
                    <a:pt x="1161" y="4068"/>
                    <a:pt x="1266" y="4769"/>
                    <a:pt x="1442" y="4488"/>
                  </a:cubicBezTo>
                  <a:cubicBezTo>
                    <a:pt x="1442" y="4629"/>
                    <a:pt x="1407" y="4629"/>
                    <a:pt x="1407" y="4629"/>
                  </a:cubicBezTo>
                  <a:cubicBezTo>
                    <a:pt x="1407" y="5190"/>
                    <a:pt x="1513" y="5330"/>
                    <a:pt x="1583" y="5470"/>
                  </a:cubicBezTo>
                  <a:cubicBezTo>
                    <a:pt x="1583" y="5190"/>
                    <a:pt x="1548" y="5190"/>
                    <a:pt x="1513" y="5190"/>
                  </a:cubicBezTo>
                  <a:cubicBezTo>
                    <a:pt x="1548" y="5049"/>
                    <a:pt x="1618" y="5190"/>
                    <a:pt x="1689" y="5190"/>
                  </a:cubicBezTo>
                  <a:cubicBezTo>
                    <a:pt x="1653" y="4769"/>
                    <a:pt x="1759" y="4769"/>
                    <a:pt x="1724" y="4488"/>
                  </a:cubicBezTo>
                  <a:cubicBezTo>
                    <a:pt x="1794" y="4488"/>
                    <a:pt x="1829" y="4629"/>
                    <a:pt x="1864" y="4909"/>
                  </a:cubicBezTo>
                  <a:cubicBezTo>
                    <a:pt x="1829" y="5190"/>
                    <a:pt x="1759" y="5190"/>
                    <a:pt x="1724" y="5470"/>
                  </a:cubicBezTo>
                  <a:cubicBezTo>
                    <a:pt x="1794" y="5470"/>
                    <a:pt x="1689" y="6171"/>
                    <a:pt x="1829" y="6171"/>
                  </a:cubicBezTo>
                  <a:cubicBezTo>
                    <a:pt x="1759" y="5610"/>
                    <a:pt x="2005" y="5610"/>
                    <a:pt x="2076" y="5470"/>
                  </a:cubicBezTo>
                  <a:cubicBezTo>
                    <a:pt x="2040" y="5330"/>
                    <a:pt x="2040" y="5330"/>
                    <a:pt x="2040" y="5330"/>
                  </a:cubicBezTo>
                  <a:cubicBezTo>
                    <a:pt x="2146" y="5190"/>
                    <a:pt x="2181" y="5190"/>
                    <a:pt x="2146" y="5610"/>
                  </a:cubicBezTo>
                  <a:cubicBezTo>
                    <a:pt x="2076" y="5610"/>
                    <a:pt x="2040" y="5330"/>
                    <a:pt x="2005" y="5751"/>
                  </a:cubicBezTo>
                  <a:cubicBezTo>
                    <a:pt x="2005" y="5891"/>
                    <a:pt x="2040" y="5891"/>
                    <a:pt x="2111" y="5891"/>
                  </a:cubicBezTo>
                  <a:cubicBezTo>
                    <a:pt x="2040" y="6031"/>
                    <a:pt x="2040" y="6031"/>
                    <a:pt x="2040" y="6031"/>
                  </a:cubicBezTo>
                  <a:cubicBezTo>
                    <a:pt x="2181" y="6452"/>
                    <a:pt x="2181" y="6452"/>
                    <a:pt x="2181" y="6452"/>
                  </a:cubicBezTo>
                  <a:cubicBezTo>
                    <a:pt x="2251" y="6171"/>
                    <a:pt x="2357" y="5751"/>
                    <a:pt x="2463" y="5330"/>
                  </a:cubicBezTo>
                  <a:cubicBezTo>
                    <a:pt x="2463" y="5751"/>
                    <a:pt x="2533" y="5610"/>
                    <a:pt x="2603" y="5610"/>
                  </a:cubicBezTo>
                  <a:cubicBezTo>
                    <a:pt x="2568" y="5751"/>
                    <a:pt x="2568" y="5751"/>
                    <a:pt x="2568" y="5751"/>
                  </a:cubicBezTo>
                  <a:cubicBezTo>
                    <a:pt x="2568" y="6171"/>
                    <a:pt x="2744" y="6312"/>
                    <a:pt x="2779" y="6031"/>
                  </a:cubicBezTo>
                  <a:cubicBezTo>
                    <a:pt x="2779" y="6171"/>
                    <a:pt x="2638" y="6452"/>
                    <a:pt x="2533" y="6732"/>
                  </a:cubicBezTo>
                  <a:cubicBezTo>
                    <a:pt x="2427" y="7013"/>
                    <a:pt x="2357" y="7294"/>
                    <a:pt x="2533" y="7574"/>
                  </a:cubicBezTo>
                  <a:cubicBezTo>
                    <a:pt x="2674" y="7855"/>
                    <a:pt x="2779" y="6873"/>
                    <a:pt x="2885" y="6592"/>
                  </a:cubicBezTo>
                  <a:cubicBezTo>
                    <a:pt x="2885" y="6592"/>
                    <a:pt x="2850" y="6732"/>
                    <a:pt x="2850" y="6873"/>
                  </a:cubicBezTo>
                  <a:cubicBezTo>
                    <a:pt x="2885" y="7013"/>
                    <a:pt x="2955" y="6592"/>
                    <a:pt x="3025" y="6592"/>
                  </a:cubicBezTo>
                  <a:cubicBezTo>
                    <a:pt x="3025" y="6452"/>
                    <a:pt x="2955" y="6312"/>
                    <a:pt x="2920" y="6312"/>
                  </a:cubicBezTo>
                  <a:cubicBezTo>
                    <a:pt x="2990" y="6031"/>
                    <a:pt x="3025" y="6592"/>
                    <a:pt x="3096" y="6452"/>
                  </a:cubicBezTo>
                  <a:cubicBezTo>
                    <a:pt x="2990" y="6873"/>
                    <a:pt x="3166" y="6873"/>
                    <a:pt x="3096" y="7153"/>
                  </a:cubicBezTo>
                  <a:cubicBezTo>
                    <a:pt x="3131" y="7714"/>
                    <a:pt x="3307" y="7434"/>
                    <a:pt x="3412" y="7013"/>
                  </a:cubicBezTo>
                  <a:cubicBezTo>
                    <a:pt x="3377" y="7995"/>
                    <a:pt x="3553" y="7153"/>
                    <a:pt x="3588" y="7714"/>
                  </a:cubicBezTo>
                  <a:cubicBezTo>
                    <a:pt x="3588" y="7574"/>
                    <a:pt x="3553" y="7714"/>
                    <a:pt x="3518" y="7574"/>
                  </a:cubicBezTo>
                  <a:cubicBezTo>
                    <a:pt x="3412" y="7995"/>
                    <a:pt x="3623" y="7995"/>
                    <a:pt x="3483" y="8275"/>
                  </a:cubicBezTo>
                  <a:cubicBezTo>
                    <a:pt x="3518" y="8275"/>
                    <a:pt x="3518" y="7995"/>
                    <a:pt x="3483" y="8135"/>
                  </a:cubicBezTo>
                  <a:cubicBezTo>
                    <a:pt x="3448" y="8135"/>
                    <a:pt x="3377" y="8275"/>
                    <a:pt x="3342" y="8556"/>
                  </a:cubicBezTo>
                  <a:cubicBezTo>
                    <a:pt x="3412" y="9117"/>
                    <a:pt x="3412" y="9117"/>
                    <a:pt x="3412" y="9117"/>
                  </a:cubicBezTo>
                  <a:cubicBezTo>
                    <a:pt x="3342" y="9257"/>
                    <a:pt x="3342" y="9257"/>
                    <a:pt x="3342" y="9257"/>
                  </a:cubicBezTo>
                  <a:cubicBezTo>
                    <a:pt x="3377" y="9538"/>
                    <a:pt x="3412" y="9818"/>
                    <a:pt x="3448" y="10099"/>
                  </a:cubicBezTo>
                  <a:cubicBezTo>
                    <a:pt x="3448" y="9958"/>
                    <a:pt x="3448" y="9818"/>
                    <a:pt x="3448" y="9678"/>
                  </a:cubicBezTo>
                  <a:cubicBezTo>
                    <a:pt x="3588" y="10239"/>
                    <a:pt x="3835" y="10099"/>
                    <a:pt x="3975" y="10379"/>
                  </a:cubicBezTo>
                  <a:cubicBezTo>
                    <a:pt x="4010" y="9538"/>
                    <a:pt x="4116" y="9397"/>
                    <a:pt x="4186" y="9397"/>
                  </a:cubicBezTo>
                  <a:cubicBezTo>
                    <a:pt x="4292" y="9397"/>
                    <a:pt x="4397" y="9397"/>
                    <a:pt x="4433" y="8836"/>
                  </a:cubicBezTo>
                  <a:cubicBezTo>
                    <a:pt x="4397" y="9397"/>
                    <a:pt x="4397" y="10099"/>
                    <a:pt x="4397" y="10379"/>
                  </a:cubicBezTo>
                  <a:cubicBezTo>
                    <a:pt x="4362" y="10519"/>
                    <a:pt x="4327" y="11081"/>
                    <a:pt x="4257" y="10940"/>
                  </a:cubicBezTo>
                  <a:cubicBezTo>
                    <a:pt x="4257" y="10800"/>
                    <a:pt x="4186" y="10379"/>
                    <a:pt x="4221" y="10099"/>
                  </a:cubicBezTo>
                  <a:cubicBezTo>
                    <a:pt x="4081" y="10239"/>
                    <a:pt x="4257" y="10800"/>
                    <a:pt x="4186" y="11361"/>
                  </a:cubicBezTo>
                  <a:cubicBezTo>
                    <a:pt x="4397" y="11361"/>
                    <a:pt x="4503" y="10379"/>
                    <a:pt x="4573" y="9958"/>
                  </a:cubicBezTo>
                  <a:cubicBezTo>
                    <a:pt x="4573" y="10239"/>
                    <a:pt x="4573" y="10239"/>
                    <a:pt x="4573" y="10239"/>
                  </a:cubicBezTo>
                  <a:cubicBezTo>
                    <a:pt x="4608" y="10099"/>
                    <a:pt x="4644" y="9958"/>
                    <a:pt x="4644" y="9818"/>
                  </a:cubicBezTo>
                  <a:cubicBezTo>
                    <a:pt x="4573" y="9678"/>
                    <a:pt x="4573" y="8836"/>
                    <a:pt x="4644" y="9117"/>
                  </a:cubicBezTo>
                  <a:cubicBezTo>
                    <a:pt x="4644" y="9117"/>
                    <a:pt x="4644" y="9117"/>
                    <a:pt x="4644" y="9117"/>
                  </a:cubicBezTo>
                  <a:cubicBezTo>
                    <a:pt x="4679" y="9538"/>
                    <a:pt x="4749" y="8977"/>
                    <a:pt x="4820" y="8977"/>
                  </a:cubicBezTo>
                  <a:cubicBezTo>
                    <a:pt x="4820" y="8836"/>
                    <a:pt x="4820" y="8696"/>
                    <a:pt x="4820" y="8556"/>
                  </a:cubicBezTo>
                  <a:cubicBezTo>
                    <a:pt x="4890" y="8556"/>
                    <a:pt x="4960" y="9397"/>
                    <a:pt x="5031" y="9958"/>
                  </a:cubicBezTo>
                  <a:cubicBezTo>
                    <a:pt x="5136" y="9818"/>
                    <a:pt x="5136" y="8977"/>
                    <a:pt x="5136" y="8416"/>
                  </a:cubicBezTo>
                  <a:cubicBezTo>
                    <a:pt x="5136" y="8556"/>
                    <a:pt x="5171" y="8556"/>
                    <a:pt x="5207" y="8696"/>
                  </a:cubicBezTo>
                  <a:cubicBezTo>
                    <a:pt x="5207" y="8696"/>
                    <a:pt x="5242" y="8696"/>
                    <a:pt x="5242" y="8696"/>
                  </a:cubicBezTo>
                  <a:cubicBezTo>
                    <a:pt x="5277" y="8836"/>
                    <a:pt x="5312" y="8836"/>
                    <a:pt x="5312" y="8836"/>
                  </a:cubicBezTo>
                  <a:cubicBezTo>
                    <a:pt x="5347" y="8977"/>
                    <a:pt x="5347" y="9117"/>
                    <a:pt x="5312" y="9257"/>
                  </a:cubicBezTo>
                  <a:cubicBezTo>
                    <a:pt x="5347" y="9117"/>
                    <a:pt x="5347" y="8836"/>
                    <a:pt x="5312" y="8556"/>
                  </a:cubicBezTo>
                  <a:cubicBezTo>
                    <a:pt x="5312" y="8416"/>
                    <a:pt x="5312" y="8275"/>
                    <a:pt x="5312" y="8135"/>
                  </a:cubicBezTo>
                  <a:cubicBezTo>
                    <a:pt x="5312" y="8135"/>
                    <a:pt x="5312" y="8135"/>
                    <a:pt x="5312" y="8135"/>
                  </a:cubicBezTo>
                  <a:cubicBezTo>
                    <a:pt x="5312" y="7995"/>
                    <a:pt x="5312" y="7995"/>
                    <a:pt x="5312" y="7995"/>
                  </a:cubicBezTo>
                  <a:cubicBezTo>
                    <a:pt x="5312" y="7995"/>
                    <a:pt x="5312" y="7995"/>
                    <a:pt x="5312" y="7995"/>
                  </a:cubicBezTo>
                  <a:cubicBezTo>
                    <a:pt x="5312" y="7995"/>
                    <a:pt x="5312" y="7995"/>
                    <a:pt x="5312" y="7995"/>
                  </a:cubicBezTo>
                  <a:cubicBezTo>
                    <a:pt x="5312" y="7995"/>
                    <a:pt x="5312" y="7995"/>
                    <a:pt x="5312" y="7995"/>
                  </a:cubicBezTo>
                  <a:cubicBezTo>
                    <a:pt x="5277" y="7995"/>
                    <a:pt x="5312" y="7995"/>
                    <a:pt x="5277" y="8135"/>
                  </a:cubicBezTo>
                  <a:cubicBezTo>
                    <a:pt x="5277" y="8135"/>
                    <a:pt x="5277" y="8135"/>
                    <a:pt x="5277" y="8135"/>
                  </a:cubicBezTo>
                  <a:cubicBezTo>
                    <a:pt x="5277" y="8135"/>
                    <a:pt x="5277" y="8135"/>
                    <a:pt x="5277" y="8135"/>
                  </a:cubicBezTo>
                  <a:cubicBezTo>
                    <a:pt x="5277" y="7995"/>
                    <a:pt x="5277" y="7995"/>
                    <a:pt x="5277" y="7995"/>
                  </a:cubicBezTo>
                  <a:cubicBezTo>
                    <a:pt x="5277" y="7995"/>
                    <a:pt x="5277" y="7855"/>
                    <a:pt x="5277" y="7855"/>
                  </a:cubicBezTo>
                  <a:cubicBezTo>
                    <a:pt x="5277" y="7294"/>
                    <a:pt x="5347" y="6873"/>
                    <a:pt x="5593" y="7013"/>
                  </a:cubicBezTo>
                  <a:cubicBezTo>
                    <a:pt x="5523" y="7574"/>
                    <a:pt x="5523" y="7574"/>
                    <a:pt x="5523" y="7574"/>
                  </a:cubicBezTo>
                  <a:cubicBezTo>
                    <a:pt x="5840" y="6873"/>
                    <a:pt x="6192" y="5470"/>
                    <a:pt x="6332" y="5751"/>
                  </a:cubicBezTo>
                  <a:cubicBezTo>
                    <a:pt x="6367" y="7294"/>
                    <a:pt x="6790" y="6732"/>
                    <a:pt x="6965" y="7995"/>
                  </a:cubicBezTo>
                  <a:cubicBezTo>
                    <a:pt x="6930" y="7714"/>
                    <a:pt x="7001" y="7434"/>
                    <a:pt x="7001" y="7294"/>
                  </a:cubicBezTo>
                  <a:cubicBezTo>
                    <a:pt x="7036" y="7434"/>
                    <a:pt x="7071" y="7574"/>
                    <a:pt x="7106" y="7153"/>
                  </a:cubicBezTo>
                  <a:cubicBezTo>
                    <a:pt x="6965" y="7013"/>
                    <a:pt x="7071" y="5751"/>
                    <a:pt x="6930" y="6452"/>
                  </a:cubicBezTo>
                  <a:cubicBezTo>
                    <a:pt x="6930" y="5470"/>
                    <a:pt x="7036" y="4488"/>
                    <a:pt x="7247" y="4348"/>
                  </a:cubicBezTo>
                  <a:cubicBezTo>
                    <a:pt x="7282" y="4909"/>
                    <a:pt x="7282" y="4909"/>
                    <a:pt x="7282" y="4909"/>
                  </a:cubicBezTo>
                  <a:cubicBezTo>
                    <a:pt x="7106" y="4909"/>
                    <a:pt x="7106" y="4909"/>
                    <a:pt x="7106" y="4909"/>
                  </a:cubicBezTo>
                  <a:cubicBezTo>
                    <a:pt x="7141" y="5330"/>
                    <a:pt x="7036" y="5470"/>
                    <a:pt x="7036" y="5610"/>
                  </a:cubicBezTo>
                  <a:cubicBezTo>
                    <a:pt x="7388" y="5610"/>
                    <a:pt x="7071" y="7013"/>
                    <a:pt x="7388" y="6592"/>
                  </a:cubicBezTo>
                  <a:cubicBezTo>
                    <a:pt x="7423" y="6171"/>
                    <a:pt x="7388" y="6312"/>
                    <a:pt x="7458" y="6171"/>
                  </a:cubicBezTo>
                  <a:cubicBezTo>
                    <a:pt x="7423" y="6171"/>
                    <a:pt x="7458" y="6592"/>
                    <a:pt x="7528" y="6452"/>
                  </a:cubicBezTo>
                  <a:cubicBezTo>
                    <a:pt x="7564" y="6031"/>
                    <a:pt x="7564" y="6031"/>
                    <a:pt x="7564" y="6031"/>
                  </a:cubicBezTo>
                  <a:cubicBezTo>
                    <a:pt x="7739" y="6873"/>
                    <a:pt x="7423" y="6873"/>
                    <a:pt x="7564" y="7434"/>
                  </a:cubicBezTo>
                  <a:cubicBezTo>
                    <a:pt x="7458" y="7995"/>
                    <a:pt x="7247" y="8416"/>
                    <a:pt x="7352" y="9117"/>
                  </a:cubicBezTo>
                  <a:cubicBezTo>
                    <a:pt x="7564" y="9117"/>
                    <a:pt x="7423" y="7574"/>
                    <a:pt x="7669" y="7714"/>
                  </a:cubicBezTo>
                  <a:cubicBezTo>
                    <a:pt x="7704" y="7995"/>
                    <a:pt x="7704" y="7995"/>
                    <a:pt x="7704" y="7995"/>
                  </a:cubicBezTo>
                  <a:cubicBezTo>
                    <a:pt x="7775" y="7714"/>
                    <a:pt x="7739" y="7153"/>
                    <a:pt x="7775" y="6732"/>
                  </a:cubicBezTo>
                  <a:cubicBezTo>
                    <a:pt x="7775" y="7013"/>
                    <a:pt x="7810" y="7153"/>
                    <a:pt x="7845" y="7153"/>
                  </a:cubicBezTo>
                  <a:cubicBezTo>
                    <a:pt x="7950" y="6171"/>
                    <a:pt x="8021" y="6031"/>
                    <a:pt x="8091" y="5049"/>
                  </a:cubicBezTo>
                  <a:cubicBezTo>
                    <a:pt x="7810" y="6031"/>
                    <a:pt x="7775" y="4769"/>
                    <a:pt x="7493" y="5610"/>
                  </a:cubicBezTo>
                  <a:cubicBezTo>
                    <a:pt x="7528" y="5330"/>
                    <a:pt x="7739" y="4909"/>
                    <a:pt x="7704" y="4208"/>
                  </a:cubicBezTo>
                  <a:cubicBezTo>
                    <a:pt x="7739" y="4769"/>
                    <a:pt x="7739" y="4769"/>
                    <a:pt x="7739" y="4769"/>
                  </a:cubicBezTo>
                  <a:cubicBezTo>
                    <a:pt x="7810" y="4348"/>
                    <a:pt x="7915" y="3927"/>
                    <a:pt x="8056" y="3927"/>
                  </a:cubicBezTo>
                  <a:cubicBezTo>
                    <a:pt x="7986" y="4348"/>
                    <a:pt x="7986" y="4348"/>
                    <a:pt x="7986" y="4348"/>
                  </a:cubicBezTo>
                  <a:cubicBezTo>
                    <a:pt x="8162" y="3787"/>
                    <a:pt x="8337" y="4909"/>
                    <a:pt x="8408" y="3927"/>
                  </a:cubicBezTo>
                  <a:cubicBezTo>
                    <a:pt x="8373" y="3927"/>
                    <a:pt x="8337" y="3927"/>
                    <a:pt x="8302" y="4068"/>
                  </a:cubicBezTo>
                  <a:cubicBezTo>
                    <a:pt x="8373" y="3647"/>
                    <a:pt x="8478" y="3647"/>
                    <a:pt x="8584" y="3647"/>
                  </a:cubicBezTo>
                  <a:cubicBezTo>
                    <a:pt x="8760" y="2525"/>
                    <a:pt x="8760" y="2525"/>
                    <a:pt x="8760" y="2525"/>
                  </a:cubicBezTo>
                  <a:cubicBezTo>
                    <a:pt x="8760" y="2805"/>
                    <a:pt x="8900" y="2805"/>
                    <a:pt x="8865" y="3226"/>
                  </a:cubicBezTo>
                  <a:cubicBezTo>
                    <a:pt x="9006" y="3647"/>
                    <a:pt x="9041" y="2665"/>
                    <a:pt x="9111" y="2384"/>
                  </a:cubicBezTo>
                  <a:cubicBezTo>
                    <a:pt x="9287" y="2945"/>
                    <a:pt x="9006" y="2805"/>
                    <a:pt x="9041" y="3647"/>
                  </a:cubicBezTo>
                  <a:cubicBezTo>
                    <a:pt x="9252" y="3787"/>
                    <a:pt x="9463" y="3366"/>
                    <a:pt x="9534" y="2665"/>
                  </a:cubicBezTo>
                  <a:cubicBezTo>
                    <a:pt x="9498" y="2665"/>
                    <a:pt x="9463" y="2525"/>
                    <a:pt x="9463" y="2384"/>
                  </a:cubicBezTo>
                  <a:cubicBezTo>
                    <a:pt x="9463" y="2525"/>
                    <a:pt x="9569" y="2525"/>
                    <a:pt x="9604" y="2384"/>
                  </a:cubicBezTo>
                  <a:cubicBezTo>
                    <a:pt x="9604" y="2104"/>
                    <a:pt x="9604" y="2104"/>
                    <a:pt x="9604" y="2104"/>
                  </a:cubicBezTo>
                  <a:cubicBezTo>
                    <a:pt x="9709" y="2244"/>
                    <a:pt x="9709" y="2525"/>
                    <a:pt x="9639" y="2805"/>
                  </a:cubicBezTo>
                  <a:cubicBezTo>
                    <a:pt x="9745" y="2805"/>
                    <a:pt x="9780" y="2104"/>
                    <a:pt x="9885" y="2525"/>
                  </a:cubicBezTo>
                  <a:cubicBezTo>
                    <a:pt x="9780" y="3086"/>
                    <a:pt x="9604" y="2805"/>
                    <a:pt x="9569" y="3086"/>
                  </a:cubicBezTo>
                  <a:cubicBezTo>
                    <a:pt x="9780" y="2525"/>
                    <a:pt x="9885" y="4068"/>
                    <a:pt x="10167" y="3366"/>
                  </a:cubicBezTo>
                  <a:cubicBezTo>
                    <a:pt x="10202" y="3506"/>
                    <a:pt x="10132" y="3927"/>
                    <a:pt x="10202" y="3927"/>
                  </a:cubicBezTo>
                  <a:cubicBezTo>
                    <a:pt x="10343" y="3647"/>
                    <a:pt x="10202" y="3086"/>
                    <a:pt x="10237" y="2665"/>
                  </a:cubicBezTo>
                  <a:cubicBezTo>
                    <a:pt x="10132" y="2945"/>
                    <a:pt x="10061" y="2805"/>
                    <a:pt x="9991" y="2384"/>
                  </a:cubicBezTo>
                  <a:cubicBezTo>
                    <a:pt x="9991" y="1964"/>
                    <a:pt x="9991" y="1964"/>
                    <a:pt x="9991" y="1964"/>
                  </a:cubicBezTo>
                  <a:cubicBezTo>
                    <a:pt x="10026" y="2104"/>
                    <a:pt x="10096" y="2104"/>
                    <a:pt x="10132" y="2244"/>
                  </a:cubicBezTo>
                  <a:cubicBezTo>
                    <a:pt x="10096" y="1543"/>
                    <a:pt x="10096" y="1543"/>
                    <a:pt x="10096" y="1543"/>
                  </a:cubicBezTo>
                  <a:cubicBezTo>
                    <a:pt x="10132" y="2244"/>
                    <a:pt x="10272" y="2805"/>
                    <a:pt x="10343" y="2384"/>
                  </a:cubicBezTo>
                  <a:cubicBezTo>
                    <a:pt x="10237" y="1964"/>
                    <a:pt x="10272" y="1964"/>
                    <a:pt x="10202" y="1262"/>
                  </a:cubicBezTo>
                  <a:cubicBezTo>
                    <a:pt x="10307" y="421"/>
                    <a:pt x="10378" y="1823"/>
                    <a:pt x="10483" y="982"/>
                  </a:cubicBezTo>
                  <a:cubicBezTo>
                    <a:pt x="10483" y="1262"/>
                    <a:pt x="10378" y="1403"/>
                    <a:pt x="10483" y="1543"/>
                  </a:cubicBezTo>
                  <a:cubicBezTo>
                    <a:pt x="10554" y="1543"/>
                    <a:pt x="10519" y="982"/>
                    <a:pt x="10589" y="842"/>
                  </a:cubicBezTo>
                  <a:cubicBezTo>
                    <a:pt x="10554" y="1403"/>
                    <a:pt x="10589" y="1823"/>
                    <a:pt x="10519" y="2525"/>
                  </a:cubicBezTo>
                  <a:cubicBezTo>
                    <a:pt x="10378" y="2805"/>
                    <a:pt x="10483" y="2665"/>
                    <a:pt x="10343" y="2945"/>
                  </a:cubicBezTo>
                  <a:cubicBezTo>
                    <a:pt x="10483" y="3366"/>
                    <a:pt x="10483" y="3366"/>
                    <a:pt x="10483" y="3366"/>
                  </a:cubicBezTo>
                  <a:cubicBezTo>
                    <a:pt x="10343" y="3506"/>
                    <a:pt x="10413" y="4068"/>
                    <a:pt x="10413" y="4348"/>
                  </a:cubicBezTo>
                  <a:cubicBezTo>
                    <a:pt x="10659" y="4769"/>
                    <a:pt x="10554" y="3366"/>
                    <a:pt x="10694" y="3366"/>
                  </a:cubicBezTo>
                  <a:cubicBezTo>
                    <a:pt x="10730" y="2945"/>
                    <a:pt x="10554" y="3366"/>
                    <a:pt x="10659" y="2945"/>
                  </a:cubicBezTo>
                  <a:cubicBezTo>
                    <a:pt x="10800" y="2945"/>
                    <a:pt x="10659" y="2525"/>
                    <a:pt x="10800" y="2104"/>
                  </a:cubicBezTo>
                  <a:cubicBezTo>
                    <a:pt x="10800" y="2384"/>
                    <a:pt x="10800" y="2384"/>
                    <a:pt x="10800" y="2384"/>
                  </a:cubicBezTo>
                  <a:cubicBezTo>
                    <a:pt x="10835" y="2805"/>
                    <a:pt x="10870" y="2244"/>
                    <a:pt x="10941" y="2244"/>
                  </a:cubicBezTo>
                  <a:cubicBezTo>
                    <a:pt x="10976" y="1964"/>
                    <a:pt x="10765" y="281"/>
                    <a:pt x="11011" y="0"/>
                  </a:cubicBezTo>
                  <a:cubicBezTo>
                    <a:pt x="11011" y="140"/>
                    <a:pt x="11011" y="281"/>
                    <a:pt x="11011" y="421"/>
                  </a:cubicBezTo>
                  <a:cubicBezTo>
                    <a:pt x="10976" y="5330"/>
                    <a:pt x="10976" y="5330"/>
                    <a:pt x="10976" y="5330"/>
                  </a:cubicBezTo>
                  <a:cubicBezTo>
                    <a:pt x="11222" y="5190"/>
                    <a:pt x="11504" y="5190"/>
                    <a:pt x="11785" y="5330"/>
                  </a:cubicBezTo>
                  <a:cubicBezTo>
                    <a:pt x="11891" y="6312"/>
                    <a:pt x="11644" y="6312"/>
                    <a:pt x="11644" y="6732"/>
                  </a:cubicBezTo>
                  <a:cubicBezTo>
                    <a:pt x="11539" y="6592"/>
                    <a:pt x="11539" y="6592"/>
                    <a:pt x="11539" y="6592"/>
                  </a:cubicBezTo>
                  <a:cubicBezTo>
                    <a:pt x="11504" y="6171"/>
                    <a:pt x="11785" y="6312"/>
                    <a:pt x="11644" y="5610"/>
                  </a:cubicBezTo>
                  <a:cubicBezTo>
                    <a:pt x="11433" y="6031"/>
                    <a:pt x="11328" y="5610"/>
                    <a:pt x="11117" y="6592"/>
                  </a:cubicBezTo>
                  <a:cubicBezTo>
                    <a:pt x="11222" y="7574"/>
                    <a:pt x="11398" y="6312"/>
                    <a:pt x="11574" y="6873"/>
                  </a:cubicBezTo>
                  <a:cubicBezTo>
                    <a:pt x="11504" y="6873"/>
                    <a:pt x="11468" y="7013"/>
                    <a:pt x="11433" y="7153"/>
                  </a:cubicBezTo>
                  <a:cubicBezTo>
                    <a:pt x="11574" y="7294"/>
                    <a:pt x="11715" y="7294"/>
                    <a:pt x="11855" y="7294"/>
                  </a:cubicBezTo>
                  <a:cubicBezTo>
                    <a:pt x="11891" y="7153"/>
                    <a:pt x="11891" y="7153"/>
                    <a:pt x="11891" y="7153"/>
                  </a:cubicBezTo>
                  <a:cubicBezTo>
                    <a:pt x="11785" y="7013"/>
                    <a:pt x="11715" y="7013"/>
                    <a:pt x="11679" y="7013"/>
                  </a:cubicBezTo>
                  <a:cubicBezTo>
                    <a:pt x="11820" y="7013"/>
                    <a:pt x="11926" y="6452"/>
                    <a:pt x="11891" y="5751"/>
                  </a:cubicBezTo>
                  <a:cubicBezTo>
                    <a:pt x="11891" y="5610"/>
                    <a:pt x="11891" y="5610"/>
                    <a:pt x="11891" y="5610"/>
                  </a:cubicBezTo>
                  <a:cubicBezTo>
                    <a:pt x="11926" y="5470"/>
                    <a:pt x="11926" y="5470"/>
                    <a:pt x="11926" y="5470"/>
                  </a:cubicBezTo>
                  <a:lnTo>
                    <a:pt x="12031" y="5470"/>
                  </a:lnTo>
                  <a:close/>
                  <a:moveTo>
                    <a:pt x="7669" y="11642"/>
                  </a:moveTo>
                  <a:cubicBezTo>
                    <a:pt x="7493" y="10519"/>
                    <a:pt x="7317" y="9538"/>
                    <a:pt x="7001" y="10099"/>
                  </a:cubicBezTo>
                  <a:cubicBezTo>
                    <a:pt x="7001" y="10099"/>
                    <a:pt x="7001" y="10099"/>
                    <a:pt x="7001" y="10099"/>
                  </a:cubicBezTo>
                  <a:cubicBezTo>
                    <a:pt x="6754" y="9538"/>
                    <a:pt x="6754" y="11501"/>
                    <a:pt x="6473" y="10940"/>
                  </a:cubicBezTo>
                  <a:cubicBezTo>
                    <a:pt x="6543" y="10379"/>
                    <a:pt x="6543" y="10519"/>
                    <a:pt x="6543" y="9257"/>
                  </a:cubicBezTo>
                  <a:cubicBezTo>
                    <a:pt x="6473" y="9818"/>
                    <a:pt x="6473" y="9818"/>
                    <a:pt x="6473" y="9818"/>
                  </a:cubicBezTo>
                  <a:cubicBezTo>
                    <a:pt x="6438" y="9117"/>
                    <a:pt x="6367" y="9538"/>
                    <a:pt x="6262" y="9678"/>
                  </a:cubicBezTo>
                  <a:cubicBezTo>
                    <a:pt x="6262" y="8836"/>
                    <a:pt x="6262" y="8836"/>
                    <a:pt x="6262" y="8836"/>
                  </a:cubicBezTo>
                  <a:cubicBezTo>
                    <a:pt x="6332" y="8977"/>
                    <a:pt x="6473" y="8836"/>
                    <a:pt x="6473" y="8696"/>
                  </a:cubicBezTo>
                  <a:cubicBezTo>
                    <a:pt x="6438" y="8836"/>
                    <a:pt x="6719" y="9397"/>
                    <a:pt x="6825" y="8977"/>
                  </a:cubicBezTo>
                  <a:cubicBezTo>
                    <a:pt x="6754" y="8556"/>
                    <a:pt x="6543" y="8977"/>
                    <a:pt x="6579" y="7995"/>
                  </a:cubicBezTo>
                  <a:cubicBezTo>
                    <a:pt x="6508" y="8556"/>
                    <a:pt x="6438" y="7995"/>
                    <a:pt x="6367" y="8416"/>
                  </a:cubicBezTo>
                  <a:cubicBezTo>
                    <a:pt x="6438" y="7855"/>
                    <a:pt x="6332" y="7574"/>
                    <a:pt x="6367" y="7153"/>
                  </a:cubicBezTo>
                  <a:cubicBezTo>
                    <a:pt x="6192" y="7574"/>
                    <a:pt x="6192" y="7574"/>
                    <a:pt x="6192" y="7574"/>
                  </a:cubicBezTo>
                  <a:cubicBezTo>
                    <a:pt x="6192" y="7434"/>
                    <a:pt x="6438" y="6873"/>
                    <a:pt x="6227" y="6452"/>
                  </a:cubicBezTo>
                  <a:cubicBezTo>
                    <a:pt x="6192" y="6732"/>
                    <a:pt x="5945" y="6732"/>
                    <a:pt x="6016" y="7294"/>
                  </a:cubicBezTo>
                  <a:cubicBezTo>
                    <a:pt x="5980" y="7153"/>
                    <a:pt x="5980" y="7153"/>
                    <a:pt x="5980" y="7153"/>
                  </a:cubicBezTo>
                  <a:cubicBezTo>
                    <a:pt x="5840" y="7294"/>
                    <a:pt x="6016" y="7995"/>
                    <a:pt x="5805" y="7995"/>
                  </a:cubicBezTo>
                  <a:cubicBezTo>
                    <a:pt x="5840" y="8275"/>
                    <a:pt x="5910" y="8416"/>
                    <a:pt x="5945" y="8275"/>
                  </a:cubicBezTo>
                  <a:cubicBezTo>
                    <a:pt x="5980" y="7995"/>
                    <a:pt x="5945" y="7574"/>
                    <a:pt x="6051" y="7434"/>
                  </a:cubicBezTo>
                  <a:cubicBezTo>
                    <a:pt x="6121" y="7714"/>
                    <a:pt x="5910" y="7574"/>
                    <a:pt x="6051" y="8135"/>
                  </a:cubicBezTo>
                  <a:cubicBezTo>
                    <a:pt x="6121" y="8416"/>
                    <a:pt x="6297" y="7434"/>
                    <a:pt x="6297" y="8275"/>
                  </a:cubicBezTo>
                  <a:cubicBezTo>
                    <a:pt x="6156" y="8416"/>
                    <a:pt x="6156" y="8416"/>
                    <a:pt x="6156" y="8416"/>
                  </a:cubicBezTo>
                  <a:cubicBezTo>
                    <a:pt x="6227" y="8977"/>
                    <a:pt x="6121" y="9117"/>
                    <a:pt x="6156" y="9538"/>
                  </a:cubicBezTo>
                  <a:cubicBezTo>
                    <a:pt x="6121" y="9818"/>
                    <a:pt x="5980" y="9397"/>
                    <a:pt x="5945" y="9958"/>
                  </a:cubicBezTo>
                  <a:cubicBezTo>
                    <a:pt x="5980" y="10379"/>
                    <a:pt x="6086" y="10940"/>
                    <a:pt x="5945" y="10940"/>
                  </a:cubicBezTo>
                  <a:cubicBezTo>
                    <a:pt x="5910" y="10800"/>
                    <a:pt x="5840" y="10660"/>
                    <a:pt x="5769" y="10660"/>
                  </a:cubicBezTo>
                  <a:cubicBezTo>
                    <a:pt x="5769" y="10660"/>
                    <a:pt x="5769" y="10800"/>
                    <a:pt x="5734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734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99" y="10800"/>
                    <a:pt x="5699" y="10800"/>
                    <a:pt x="5699" y="10800"/>
                  </a:cubicBezTo>
                  <a:cubicBezTo>
                    <a:pt x="5664" y="10800"/>
                    <a:pt x="5664" y="10800"/>
                    <a:pt x="5629" y="10800"/>
                  </a:cubicBezTo>
                  <a:cubicBezTo>
                    <a:pt x="5593" y="10940"/>
                    <a:pt x="5558" y="10940"/>
                    <a:pt x="5523" y="11081"/>
                  </a:cubicBezTo>
                  <a:cubicBezTo>
                    <a:pt x="5523" y="11221"/>
                    <a:pt x="5488" y="11221"/>
                    <a:pt x="5453" y="11361"/>
                  </a:cubicBezTo>
                  <a:cubicBezTo>
                    <a:pt x="5453" y="11501"/>
                    <a:pt x="5453" y="11642"/>
                    <a:pt x="5418" y="11782"/>
                  </a:cubicBezTo>
                  <a:cubicBezTo>
                    <a:pt x="5488" y="12062"/>
                    <a:pt x="5558" y="11501"/>
                    <a:pt x="5558" y="11922"/>
                  </a:cubicBezTo>
                  <a:cubicBezTo>
                    <a:pt x="5523" y="12062"/>
                    <a:pt x="5523" y="12203"/>
                    <a:pt x="5453" y="12343"/>
                  </a:cubicBezTo>
                  <a:cubicBezTo>
                    <a:pt x="5453" y="12062"/>
                    <a:pt x="5453" y="12062"/>
                    <a:pt x="5453" y="12062"/>
                  </a:cubicBezTo>
                  <a:cubicBezTo>
                    <a:pt x="5418" y="12203"/>
                    <a:pt x="5382" y="12483"/>
                    <a:pt x="5382" y="12623"/>
                  </a:cubicBezTo>
                  <a:cubicBezTo>
                    <a:pt x="5382" y="12203"/>
                    <a:pt x="5453" y="12203"/>
                    <a:pt x="5382" y="11642"/>
                  </a:cubicBezTo>
                  <a:cubicBezTo>
                    <a:pt x="5312" y="11642"/>
                    <a:pt x="5312" y="11361"/>
                    <a:pt x="5277" y="11642"/>
                  </a:cubicBezTo>
                  <a:cubicBezTo>
                    <a:pt x="5277" y="11501"/>
                    <a:pt x="5277" y="11501"/>
                    <a:pt x="5277" y="11361"/>
                  </a:cubicBezTo>
                  <a:cubicBezTo>
                    <a:pt x="5136" y="11221"/>
                    <a:pt x="5207" y="12203"/>
                    <a:pt x="5207" y="12483"/>
                  </a:cubicBezTo>
                  <a:cubicBezTo>
                    <a:pt x="5171" y="12904"/>
                    <a:pt x="5207" y="13044"/>
                    <a:pt x="5277" y="13044"/>
                  </a:cubicBezTo>
                  <a:cubicBezTo>
                    <a:pt x="5347" y="13184"/>
                    <a:pt x="5418" y="13325"/>
                    <a:pt x="5418" y="13605"/>
                  </a:cubicBezTo>
                  <a:cubicBezTo>
                    <a:pt x="5312" y="13886"/>
                    <a:pt x="5171" y="14166"/>
                    <a:pt x="5066" y="14306"/>
                  </a:cubicBezTo>
                  <a:cubicBezTo>
                    <a:pt x="5066" y="14166"/>
                    <a:pt x="5101" y="13886"/>
                    <a:pt x="5066" y="13605"/>
                  </a:cubicBezTo>
                  <a:cubicBezTo>
                    <a:pt x="4960" y="13465"/>
                    <a:pt x="5031" y="13184"/>
                    <a:pt x="4925" y="13325"/>
                  </a:cubicBezTo>
                  <a:cubicBezTo>
                    <a:pt x="4960" y="14166"/>
                    <a:pt x="4784" y="14026"/>
                    <a:pt x="4679" y="14447"/>
                  </a:cubicBezTo>
                  <a:cubicBezTo>
                    <a:pt x="4644" y="14166"/>
                    <a:pt x="4608" y="14026"/>
                    <a:pt x="4714" y="14026"/>
                  </a:cubicBezTo>
                  <a:cubicBezTo>
                    <a:pt x="4679" y="13465"/>
                    <a:pt x="4573" y="13745"/>
                    <a:pt x="4538" y="13745"/>
                  </a:cubicBezTo>
                  <a:cubicBezTo>
                    <a:pt x="4503" y="13886"/>
                    <a:pt x="4468" y="13886"/>
                    <a:pt x="4433" y="14026"/>
                  </a:cubicBezTo>
                  <a:cubicBezTo>
                    <a:pt x="4468" y="14306"/>
                    <a:pt x="4433" y="14727"/>
                    <a:pt x="4362" y="14868"/>
                  </a:cubicBezTo>
                  <a:cubicBezTo>
                    <a:pt x="4362" y="15008"/>
                    <a:pt x="4362" y="15008"/>
                    <a:pt x="4362" y="15008"/>
                  </a:cubicBezTo>
                  <a:cubicBezTo>
                    <a:pt x="4503" y="15148"/>
                    <a:pt x="4749" y="15709"/>
                    <a:pt x="4855" y="15148"/>
                  </a:cubicBezTo>
                  <a:cubicBezTo>
                    <a:pt x="4820" y="15429"/>
                    <a:pt x="4820" y="15429"/>
                    <a:pt x="4820" y="15429"/>
                  </a:cubicBezTo>
                  <a:cubicBezTo>
                    <a:pt x="4925" y="15569"/>
                    <a:pt x="4995" y="15288"/>
                    <a:pt x="5101" y="15008"/>
                  </a:cubicBezTo>
                  <a:cubicBezTo>
                    <a:pt x="5171" y="14727"/>
                    <a:pt x="5207" y="14587"/>
                    <a:pt x="5312" y="15008"/>
                  </a:cubicBezTo>
                  <a:cubicBezTo>
                    <a:pt x="5312" y="15429"/>
                    <a:pt x="5347" y="15148"/>
                    <a:pt x="5382" y="15709"/>
                  </a:cubicBezTo>
                  <a:cubicBezTo>
                    <a:pt x="5418" y="15429"/>
                    <a:pt x="5453" y="15288"/>
                    <a:pt x="5488" y="15008"/>
                  </a:cubicBezTo>
                  <a:cubicBezTo>
                    <a:pt x="5488" y="15288"/>
                    <a:pt x="5488" y="15288"/>
                    <a:pt x="5488" y="15288"/>
                  </a:cubicBezTo>
                  <a:cubicBezTo>
                    <a:pt x="5558" y="15148"/>
                    <a:pt x="5629" y="15008"/>
                    <a:pt x="5699" y="14868"/>
                  </a:cubicBezTo>
                  <a:cubicBezTo>
                    <a:pt x="5699" y="15008"/>
                    <a:pt x="5699" y="15008"/>
                    <a:pt x="5699" y="15008"/>
                  </a:cubicBezTo>
                  <a:cubicBezTo>
                    <a:pt x="5734" y="14306"/>
                    <a:pt x="5769" y="13745"/>
                    <a:pt x="5769" y="13325"/>
                  </a:cubicBezTo>
                  <a:cubicBezTo>
                    <a:pt x="5769" y="13184"/>
                    <a:pt x="5734" y="13044"/>
                    <a:pt x="5734" y="12904"/>
                  </a:cubicBezTo>
                  <a:cubicBezTo>
                    <a:pt x="5769" y="12623"/>
                    <a:pt x="5769" y="12623"/>
                    <a:pt x="5805" y="12623"/>
                  </a:cubicBezTo>
                  <a:cubicBezTo>
                    <a:pt x="5805" y="12623"/>
                    <a:pt x="5805" y="12623"/>
                    <a:pt x="5805" y="12623"/>
                  </a:cubicBezTo>
                  <a:cubicBezTo>
                    <a:pt x="5805" y="12623"/>
                    <a:pt x="5805" y="12623"/>
                    <a:pt x="5805" y="12623"/>
                  </a:cubicBezTo>
                  <a:cubicBezTo>
                    <a:pt x="5840" y="12623"/>
                    <a:pt x="5945" y="12764"/>
                    <a:pt x="6016" y="12764"/>
                  </a:cubicBezTo>
                  <a:cubicBezTo>
                    <a:pt x="5945" y="12904"/>
                    <a:pt x="5910" y="13184"/>
                    <a:pt x="5840" y="13325"/>
                  </a:cubicBezTo>
                  <a:cubicBezTo>
                    <a:pt x="5875" y="13745"/>
                    <a:pt x="5945" y="14026"/>
                    <a:pt x="6086" y="14166"/>
                  </a:cubicBezTo>
                  <a:cubicBezTo>
                    <a:pt x="6051" y="14166"/>
                    <a:pt x="6086" y="14587"/>
                    <a:pt x="6121" y="14447"/>
                  </a:cubicBezTo>
                  <a:cubicBezTo>
                    <a:pt x="6121" y="14306"/>
                    <a:pt x="6192" y="14026"/>
                    <a:pt x="6121" y="13745"/>
                  </a:cubicBezTo>
                  <a:cubicBezTo>
                    <a:pt x="6262" y="13184"/>
                    <a:pt x="6579" y="13886"/>
                    <a:pt x="6754" y="12764"/>
                  </a:cubicBezTo>
                  <a:cubicBezTo>
                    <a:pt x="6649" y="13465"/>
                    <a:pt x="6965" y="13044"/>
                    <a:pt x="6790" y="13465"/>
                  </a:cubicBezTo>
                  <a:cubicBezTo>
                    <a:pt x="6965" y="14026"/>
                    <a:pt x="6825" y="12623"/>
                    <a:pt x="7001" y="12623"/>
                  </a:cubicBezTo>
                  <a:cubicBezTo>
                    <a:pt x="7001" y="12764"/>
                    <a:pt x="6895" y="12623"/>
                    <a:pt x="6930" y="13184"/>
                  </a:cubicBezTo>
                  <a:cubicBezTo>
                    <a:pt x="7177" y="13044"/>
                    <a:pt x="7212" y="11501"/>
                    <a:pt x="7493" y="11501"/>
                  </a:cubicBezTo>
                  <a:cubicBezTo>
                    <a:pt x="7528" y="11922"/>
                    <a:pt x="7528" y="11922"/>
                    <a:pt x="7528" y="11922"/>
                  </a:cubicBezTo>
                  <a:lnTo>
                    <a:pt x="7669" y="11642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2" name="Freeform 1442"/>
            <p:cNvSpPr/>
            <p:nvPr/>
          </p:nvSpPr>
          <p:spPr>
            <a:xfrm>
              <a:off x="2265815" y="1659897"/>
              <a:ext cx="185116" cy="7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83" extrusionOk="0">
                  <a:moveTo>
                    <a:pt x="5554" y="9925"/>
                  </a:moveTo>
                  <a:cubicBezTo>
                    <a:pt x="5246" y="12015"/>
                    <a:pt x="4011" y="11318"/>
                    <a:pt x="3703" y="9228"/>
                  </a:cubicBezTo>
                  <a:cubicBezTo>
                    <a:pt x="4011" y="8531"/>
                    <a:pt x="4629" y="7835"/>
                    <a:pt x="4011" y="6441"/>
                  </a:cubicBezTo>
                  <a:cubicBezTo>
                    <a:pt x="3394" y="11318"/>
                    <a:pt x="3394" y="11318"/>
                    <a:pt x="3394" y="11318"/>
                  </a:cubicBezTo>
                  <a:cubicBezTo>
                    <a:pt x="1851" y="8531"/>
                    <a:pt x="4011" y="5048"/>
                    <a:pt x="4629" y="2957"/>
                  </a:cubicBezTo>
                  <a:cubicBezTo>
                    <a:pt x="3394" y="2957"/>
                    <a:pt x="3086" y="6441"/>
                    <a:pt x="1543" y="6441"/>
                  </a:cubicBezTo>
                  <a:cubicBezTo>
                    <a:pt x="1851" y="7138"/>
                    <a:pt x="2469" y="7835"/>
                    <a:pt x="2469" y="8531"/>
                  </a:cubicBezTo>
                  <a:cubicBezTo>
                    <a:pt x="2777" y="12015"/>
                    <a:pt x="1234" y="11318"/>
                    <a:pt x="309" y="11318"/>
                  </a:cubicBezTo>
                  <a:cubicBezTo>
                    <a:pt x="1234" y="12712"/>
                    <a:pt x="926" y="14106"/>
                    <a:pt x="309" y="15499"/>
                  </a:cubicBezTo>
                  <a:cubicBezTo>
                    <a:pt x="309" y="15499"/>
                    <a:pt x="309" y="15499"/>
                    <a:pt x="309" y="16196"/>
                  </a:cubicBezTo>
                  <a:cubicBezTo>
                    <a:pt x="0" y="16196"/>
                    <a:pt x="0" y="16196"/>
                    <a:pt x="0" y="16196"/>
                  </a:cubicBezTo>
                  <a:cubicBezTo>
                    <a:pt x="309" y="16196"/>
                    <a:pt x="309" y="16196"/>
                    <a:pt x="309" y="16196"/>
                  </a:cubicBezTo>
                  <a:cubicBezTo>
                    <a:pt x="309" y="16893"/>
                    <a:pt x="309" y="17589"/>
                    <a:pt x="309" y="17589"/>
                  </a:cubicBezTo>
                  <a:cubicBezTo>
                    <a:pt x="1234" y="16893"/>
                    <a:pt x="1851" y="18983"/>
                    <a:pt x="2469" y="18983"/>
                  </a:cubicBezTo>
                  <a:cubicBezTo>
                    <a:pt x="1543" y="14106"/>
                    <a:pt x="4320" y="17589"/>
                    <a:pt x="4629" y="15499"/>
                  </a:cubicBezTo>
                  <a:cubicBezTo>
                    <a:pt x="5554" y="14802"/>
                    <a:pt x="5554" y="14802"/>
                    <a:pt x="5554" y="14802"/>
                  </a:cubicBezTo>
                  <a:cubicBezTo>
                    <a:pt x="5863" y="14802"/>
                    <a:pt x="5863" y="14802"/>
                    <a:pt x="5863" y="14802"/>
                  </a:cubicBezTo>
                  <a:cubicBezTo>
                    <a:pt x="5863" y="15499"/>
                    <a:pt x="5863" y="16196"/>
                    <a:pt x="5554" y="17589"/>
                  </a:cubicBezTo>
                  <a:cubicBezTo>
                    <a:pt x="5863" y="16196"/>
                    <a:pt x="6789" y="16196"/>
                    <a:pt x="6789" y="14802"/>
                  </a:cubicBezTo>
                  <a:cubicBezTo>
                    <a:pt x="9566" y="14106"/>
                    <a:pt x="9566" y="14106"/>
                    <a:pt x="9566" y="14106"/>
                  </a:cubicBezTo>
                  <a:cubicBezTo>
                    <a:pt x="9566" y="14106"/>
                    <a:pt x="9566" y="14802"/>
                    <a:pt x="9874" y="14802"/>
                  </a:cubicBezTo>
                  <a:cubicBezTo>
                    <a:pt x="9874" y="14802"/>
                    <a:pt x="9874" y="14106"/>
                    <a:pt x="9874" y="14106"/>
                  </a:cubicBezTo>
                  <a:cubicBezTo>
                    <a:pt x="13886" y="13409"/>
                    <a:pt x="17897" y="12712"/>
                    <a:pt x="21600" y="12015"/>
                  </a:cubicBezTo>
                  <a:cubicBezTo>
                    <a:pt x="20983" y="11318"/>
                    <a:pt x="20674" y="10622"/>
                    <a:pt x="20057" y="9925"/>
                  </a:cubicBezTo>
                  <a:cubicBezTo>
                    <a:pt x="20674" y="6441"/>
                    <a:pt x="18823" y="9228"/>
                    <a:pt x="19131" y="5744"/>
                  </a:cubicBezTo>
                  <a:cubicBezTo>
                    <a:pt x="19440" y="4351"/>
                    <a:pt x="20057" y="5048"/>
                    <a:pt x="20366" y="5744"/>
                  </a:cubicBezTo>
                  <a:cubicBezTo>
                    <a:pt x="20674" y="3654"/>
                    <a:pt x="20057" y="2260"/>
                    <a:pt x="20057" y="170"/>
                  </a:cubicBezTo>
                  <a:cubicBezTo>
                    <a:pt x="18514" y="-1223"/>
                    <a:pt x="18514" y="6441"/>
                    <a:pt x="16971" y="5744"/>
                  </a:cubicBezTo>
                  <a:cubicBezTo>
                    <a:pt x="16971" y="3654"/>
                    <a:pt x="17280" y="1564"/>
                    <a:pt x="16354" y="2260"/>
                  </a:cubicBezTo>
                  <a:cubicBezTo>
                    <a:pt x="16663" y="1564"/>
                    <a:pt x="16663" y="1564"/>
                    <a:pt x="16663" y="1564"/>
                  </a:cubicBezTo>
                  <a:cubicBezTo>
                    <a:pt x="15120" y="4351"/>
                    <a:pt x="15120" y="-2617"/>
                    <a:pt x="14503" y="2957"/>
                  </a:cubicBezTo>
                  <a:cubicBezTo>
                    <a:pt x="14503" y="170"/>
                    <a:pt x="14503" y="170"/>
                    <a:pt x="14503" y="170"/>
                  </a:cubicBezTo>
                  <a:cubicBezTo>
                    <a:pt x="13886" y="2260"/>
                    <a:pt x="12343" y="2957"/>
                    <a:pt x="11726" y="2957"/>
                  </a:cubicBezTo>
                  <a:cubicBezTo>
                    <a:pt x="11726" y="2957"/>
                    <a:pt x="11726" y="2957"/>
                    <a:pt x="11726" y="2957"/>
                  </a:cubicBezTo>
                  <a:cubicBezTo>
                    <a:pt x="9566" y="6441"/>
                    <a:pt x="10491" y="3654"/>
                    <a:pt x="8023" y="5744"/>
                  </a:cubicBezTo>
                  <a:cubicBezTo>
                    <a:pt x="8949" y="1564"/>
                    <a:pt x="8949" y="1564"/>
                    <a:pt x="8949" y="1564"/>
                  </a:cubicBezTo>
                  <a:cubicBezTo>
                    <a:pt x="8023" y="867"/>
                    <a:pt x="8023" y="4351"/>
                    <a:pt x="7406" y="4351"/>
                  </a:cubicBezTo>
                  <a:cubicBezTo>
                    <a:pt x="7406" y="3654"/>
                    <a:pt x="7406" y="1564"/>
                    <a:pt x="7714" y="867"/>
                  </a:cubicBezTo>
                  <a:cubicBezTo>
                    <a:pt x="4937" y="6441"/>
                    <a:pt x="4937" y="6441"/>
                    <a:pt x="4937" y="6441"/>
                  </a:cubicBezTo>
                  <a:cubicBezTo>
                    <a:pt x="4320" y="9228"/>
                    <a:pt x="5246" y="8531"/>
                    <a:pt x="5554" y="9925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3" name="Freeform 1443"/>
            <p:cNvSpPr/>
            <p:nvPr/>
          </p:nvSpPr>
          <p:spPr>
            <a:xfrm>
              <a:off x="3150351" y="1932311"/>
              <a:ext cx="188633" cy="151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20" y="8716"/>
                  </a:moveTo>
                  <a:cubicBezTo>
                    <a:pt x="19775" y="7200"/>
                    <a:pt x="15515" y="11368"/>
                    <a:pt x="17341" y="11368"/>
                  </a:cubicBezTo>
                  <a:cubicBezTo>
                    <a:pt x="18254" y="10989"/>
                    <a:pt x="18254" y="9474"/>
                    <a:pt x="18862" y="9095"/>
                  </a:cubicBezTo>
                  <a:cubicBezTo>
                    <a:pt x="17645" y="9853"/>
                    <a:pt x="17645" y="9095"/>
                    <a:pt x="17341" y="7958"/>
                  </a:cubicBezTo>
                  <a:cubicBezTo>
                    <a:pt x="17341" y="6821"/>
                    <a:pt x="17341" y="5684"/>
                    <a:pt x="15820" y="6442"/>
                  </a:cubicBezTo>
                  <a:cubicBezTo>
                    <a:pt x="16124" y="4168"/>
                    <a:pt x="17645" y="3789"/>
                    <a:pt x="18558" y="4168"/>
                  </a:cubicBezTo>
                  <a:cubicBezTo>
                    <a:pt x="19166" y="4926"/>
                    <a:pt x="18862" y="5305"/>
                    <a:pt x="18862" y="5684"/>
                  </a:cubicBezTo>
                  <a:cubicBezTo>
                    <a:pt x="18558" y="6442"/>
                    <a:pt x="17949" y="6821"/>
                    <a:pt x="17949" y="7958"/>
                  </a:cubicBezTo>
                  <a:cubicBezTo>
                    <a:pt x="19166" y="7200"/>
                    <a:pt x="18862" y="6821"/>
                    <a:pt x="18862" y="5684"/>
                  </a:cubicBezTo>
                  <a:cubicBezTo>
                    <a:pt x="19775" y="5684"/>
                    <a:pt x="20079" y="4926"/>
                    <a:pt x="20383" y="4547"/>
                  </a:cubicBezTo>
                  <a:cubicBezTo>
                    <a:pt x="20687" y="4168"/>
                    <a:pt x="20992" y="3789"/>
                    <a:pt x="21600" y="5305"/>
                  </a:cubicBezTo>
                  <a:cubicBezTo>
                    <a:pt x="21600" y="4547"/>
                    <a:pt x="21296" y="3789"/>
                    <a:pt x="20992" y="2653"/>
                  </a:cubicBezTo>
                  <a:cubicBezTo>
                    <a:pt x="20687" y="2653"/>
                    <a:pt x="20687" y="2653"/>
                    <a:pt x="20687" y="2653"/>
                  </a:cubicBezTo>
                  <a:cubicBezTo>
                    <a:pt x="20687" y="2274"/>
                    <a:pt x="20687" y="2274"/>
                    <a:pt x="20687" y="2274"/>
                  </a:cubicBezTo>
                  <a:cubicBezTo>
                    <a:pt x="20383" y="1516"/>
                    <a:pt x="20383" y="1516"/>
                    <a:pt x="20383" y="1516"/>
                  </a:cubicBezTo>
                  <a:cubicBezTo>
                    <a:pt x="20383" y="1137"/>
                    <a:pt x="20383" y="1137"/>
                    <a:pt x="20383" y="1137"/>
                  </a:cubicBezTo>
                  <a:cubicBezTo>
                    <a:pt x="20079" y="758"/>
                    <a:pt x="20079" y="758"/>
                    <a:pt x="20079" y="758"/>
                  </a:cubicBezTo>
                  <a:cubicBezTo>
                    <a:pt x="20079" y="758"/>
                    <a:pt x="20079" y="379"/>
                    <a:pt x="19775" y="0"/>
                  </a:cubicBezTo>
                  <a:cubicBezTo>
                    <a:pt x="20079" y="379"/>
                    <a:pt x="20079" y="758"/>
                    <a:pt x="20079" y="1137"/>
                  </a:cubicBezTo>
                  <a:cubicBezTo>
                    <a:pt x="20079" y="758"/>
                    <a:pt x="20079" y="758"/>
                    <a:pt x="19775" y="758"/>
                  </a:cubicBezTo>
                  <a:cubicBezTo>
                    <a:pt x="20383" y="1137"/>
                    <a:pt x="20383" y="2653"/>
                    <a:pt x="20079" y="3032"/>
                  </a:cubicBezTo>
                  <a:cubicBezTo>
                    <a:pt x="20079" y="3032"/>
                    <a:pt x="19470" y="3411"/>
                    <a:pt x="19470" y="2653"/>
                  </a:cubicBezTo>
                  <a:cubicBezTo>
                    <a:pt x="19775" y="2653"/>
                    <a:pt x="19775" y="2274"/>
                    <a:pt x="19775" y="2274"/>
                  </a:cubicBezTo>
                  <a:cubicBezTo>
                    <a:pt x="19166" y="1516"/>
                    <a:pt x="19166" y="3789"/>
                    <a:pt x="18254" y="3032"/>
                  </a:cubicBezTo>
                  <a:cubicBezTo>
                    <a:pt x="17949" y="2653"/>
                    <a:pt x="18254" y="2274"/>
                    <a:pt x="18254" y="1895"/>
                  </a:cubicBezTo>
                  <a:cubicBezTo>
                    <a:pt x="17645" y="3411"/>
                    <a:pt x="17037" y="3789"/>
                    <a:pt x="15515" y="5305"/>
                  </a:cubicBezTo>
                  <a:cubicBezTo>
                    <a:pt x="16124" y="2653"/>
                    <a:pt x="16124" y="2653"/>
                    <a:pt x="16124" y="2653"/>
                  </a:cubicBezTo>
                  <a:cubicBezTo>
                    <a:pt x="15820" y="4168"/>
                    <a:pt x="14603" y="4926"/>
                    <a:pt x="13386" y="4926"/>
                  </a:cubicBezTo>
                  <a:cubicBezTo>
                    <a:pt x="12169" y="5305"/>
                    <a:pt x="11256" y="5305"/>
                    <a:pt x="10344" y="4926"/>
                  </a:cubicBezTo>
                  <a:cubicBezTo>
                    <a:pt x="10648" y="5305"/>
                    <a:pt x="10952" y="5305"/>
                    <a:pt x="10648" y="5684"/>
                  </a:cubicBezTo>
                  <a:cubicBezTo>
                    <a:pt x="10039" y="6442"/>
                    <a:pt x="8823" y="5305"/>
                    <a:pt x="9127" y="4168"/>
                  </a:cubicBezTo>
                  <a:cubicBezTo>
                    <a:pt x="8518" y="6063"/>
                    <a:pt x="5172" y="3411"/>
                    <a:pt x="4259" y="6063"/>
                  </a:cubicBezTo>
                  <a:cubicBezTo>
                    <a:pt x="3042" y="10232"/>
                    <a:pt x="1521" y="14400"/>
                    <a:pt x="0" y="18568"/>
                  </a:cubicBezTo>
                  <a:cubicBezTo>
                    <a:pt x="304" y="18189"/>
                    <a:pt x="608" y="18189"/>
                    <a:pt x="913" y="17811"/>
                  </a:cubicBezTo>
                  <a:cubicBezTo>
                    <a:pt x="1521" y="19705"/>
                    <a:pt x="1825" y="19326"/>
                    <a:pt x="1217" y="21221"/>
                  </a:cubicBezTo>
                  <a:cubicBezTo>
                    <a:pt x="2130" y="20084"/>
                    <a:pt x="1521" y="18568"/>
                    <a:pt x="2738" y="18189"/>
                  </a:cubicBezTo>
                  <a:cubicBezTo>
                    <a:pt x="2434" y="19326"/>
                    <a:pt x="2738" y="21600"/>
                    <a:pt x="3955" y="21600"/>
                  </a:cubicBezTo>
                  <a:cubicBezTo>
                    <a:pt x="7301" y="18568"/>
                    <a:pt x="8518" y="12505"/>
                    <a:pt x="11256" y="9095"/>
                  </a:cubicBezTo>
                  <a:cubicBezTo>
                    <a:pt x="11256" y="9853"/>
                    <a:pt x="12169" y="9853"/>
                    <a:pt x="12777" y="9853"/>
                  </a:cubicBezTo>
                  <a:cubicBezTo>
                    <a:pt x="13082" y="9853"/>
                    <a:pt x="13690" y="9474"/>
                    <a:pt x="14299" y="9474"/>
                  </a:cubicBezTo>
                  <a:cubicBezTo>
                    <a:pt x="14907" y="9474"/>
                    <a:pt x="15211" y="9095"/>
                    <a:pt x="15515" y="9095"/>
                  </a:cubicBezTo>
                  <a:cubicBezTo>
                    <a:pt x="15515" y="10232"/>
                    <a:pt x="15211" y="10611"/>
                    <a:pt x="14907" y="11368"/>
                  </a:cubicBezTo>
                  <a:cubicBezTo>
                    <a:pt x="14299" y="11747"/>
                    <a:pt x="13690" y="12126"/>
                    <a:pt x="13386" y="12505"/>
                  </a:cubicBezTo>
                  <a:cubicBezTo>
                    <a:pt x="13690" y="12126"/>
                    <a:pt x="13994" y="12126"/>
                    <a:pt x="14603" y="12126"/>
                  </a:cubicBezTo>
                  <a:cubicBezTo>
                    <a:pt x="16124" y="11747"/>
                    <a:pt x="16124" y="11747"/>
                    <a:pt x="16124" y="11747"/>
                  </a:cubicBezTo>
                  <a:lnTo>
                    <a:pt x="15820" y="8716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4" name="Freeform 1444"/>
            <p:cNvSpPr/>
            <p:nvPr/>
          </p:nvSpPr>
          <p:spPr>
            <a:xfrm>
              <a:off x="1943633" y="1924110"/>
              <a:ext cx="2002223" cy="492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3" extrusionOk="0">
                  <a:moveTo>
                    <a:pt x="12650" y="9290"/>
                  </a:moveTo>
                  <a:cubicBezTo>
                    <a:pt x="12679" y="9174"/>
                    <a:pt x="12679" y="9174"/>
                    <a:pt x="12679" y="9174"/>
                  </a:cubicBezTo>
                  <a:cubicBezTo>
                    <a:pt x="12679" y="9290"/>
                    <a:pt x="12679" y="9290"/>
                    <a:pt x="12679" y="9290"/>
                  </a:cubicBezTo>
                  <a:cubicBezTo>
                    <a:pt x="12765" y="9290"/>
                    <a:pt x="12765" y="9290"/>
                    <a:pt x="12765" y="9290"/>
                  </a:cubicBezTo>
                  <a:cubicBezTo>
                    <a:pt x="12794" y="9290"/>
                    <a:pt x="12794" y="9290"/>
                    <a:pt x="12794" y="9174"/>
                  </a:cubicBezTo>
                  <a:cubicBezTo>
                    <a:pt x="12794" y="9290"/>
                    <a:pt x="12794" y="9290"/>
                    <a:pt x="12794" y="9290"/>
                  </a:cubicBezTo>
                  <a:cubicBezTo>
                    <a:pt x="12822" y="9290"/>
                    <a:pt x="12822" y="9290"/>
                    <a:pt x="12822" y="9290"/>
                  </a:cubicBezTo>
                  <a:cubicBezTo>
                    <a:pt x="12880" y="8942"/>
                    <a:pt x="13052" y="8477"/>
                    <a:pt x="13080" y="8245"/>
                  </a:cubicBezTo>
                  <a:cubicBezTo>
                    <a:pt x="13138" y="8013"/>
                    <a:pt x="13224" y="7781"/>
                    <a:pt x="13281" y="7781"/>
                  </a:cubicBezTo>
                  <a:cubicBezTo>
                    <a:pt x="13224" y="7781"/>
                    <a:pt x="13167" y="7897"/>
                    <a:pt x="13195" y="8129"/>
                  </a:cubicBezTo>
                  <a:cubicBezTo>
                    <a:pt x="13310" y="8361"/>
                    <a:pt x="13396" y="8942"/>
                    <a:pt x="13539" y="8245"/>
                  </a:cubicBezTo>
                  <a:cubicBezTo>
                    <a:pt x="13425" y="8361"/>
                    <a:pt x="13425" y="8361"/>
                    <a:pt x="13425" y="8361"/>
                  </a:cubicBezTo>
                  <a:cubicBezTo>
                    <a:pt x="13597" y="7316"/>
                    <a:pt x="13597" y="7316"/>
                    <a:pt x="13597" y="7316"/>
                  </a:cubicBezTo>
                  <a:cubicBezTo>
                    <a:pt x="13712" y="7548"/>
                    <a:pt x="13511" y="7781"/>
                    <a:pt x="13511" y="8129"/>
                  </a:cubicBezTo>
                  <a:cubicBezTo>
                    <a:pt x="13654" y="7548"/>
                    <a:pt x="13855" y="8594"/>
                    <a:pt x="13912" y="7781"/>
                  </a:cubicBezTo>
                  <a:cubicBezTo>
                    <a:pt x="13941" y="8129"/>
                    <a:pt x="13998" y="8942"/>
                    <a:pt x="14113" y="8710"/>
                  </a:cubicBezTo>
                  <a:cubicBezTo>
                    <a:pt x="13998" y="8361"/>
                    <a:pt x="14171" y="8361"/>
                    <a:pt x="14056" y="7897"/>
                  </a:cubicBezTo>
                  <a:cubicBezTo>
                    <a:pt x="14084" y="7548"/>
                    <a:pt x="14199" y="7897"/>
                    <a:pt x="14199" y="7548"/>
                  </a:cubicBezTo>
                  <a:cubicBezTo>
                    <a:pt x="14171" y="7781"/>
                    <a:pt x="14171" y="7781"/>
                    <a:pt x="14171" y="7781"/>
                  </a:cubicBezTo>
                  <a:cubicBezTo>
                    <a:pt x="14429" y="8361"/>
                    <a:pt x="14429" y="7200"/>
                    <a:pt x="14486" y="6735"/>
                  </a:cubicBezTo>
                  <a:cubicBezTo>
                    <a:pt x="14716" y="6271"/>
                    <a:pt x="14859" y="6503"/>
                    <a:pt x="15031" y="6271"/>
                  </a:cubicBezTo>
                  <a:cubicBezTo>
                    <a:pt x="15060" y="6619"/>
                    <a:pt x="15146" y="7316"/>
                    <a:pt x="15203" y="7200"/>
                  </a:cubicBezTo>
                  <a:cubicBezTo>
                    <a:pt x="15232" y="6852"/>
                    <a:pt x="15375" y="6503"/>
                    <a:pt x="15347" y="5923"/>
                  </a:cubicBezTo>
                  <a:cubicBezTo>
                    <a:pt x="15203" y="5806"/>
                    <a:pt x="15289" y="6503"/>
                    <a:pt x="15203" y="6619"/>
                  </a:cubicBezTo>
                  <a:cubicBezTo>
                    <a:pt x="15117" y="6155"/>
                    <a:pt x="15175" y="6155"/>
                    <a:pt x="15060" y="5923"/>
                  </a:cubicBezTo>
                  <a:cubicBezTo>
                    <a:pt x="15117" y="5923"/>
                    <a:pt x="15175" y="5806"/>
                    <a:pt x="15261" y="5690"/>
                  </a:cubicBezTo>
                  <a:cubicBezTo>
                    <a:pt x="15318" y="5574"/>
                    <a:pt x="15375" y="5574"/>
                    <a:pt x="15433" y="5690"/>
                  </a:cubicBezTo>
                  <a:cubicBezTo>
                    <a:pt x="15404" y="5806"/>
                    <a:pt x="15404" y="5806"/>
                    <a:pt x="15404" y="5806"/>
                  </a:cubicBezTo>
                  <a:cubicBezTo>
                    <a:pt x="15490" y="5923"/>
                    <a:pt x="15547" y="6155"/>
                    <a:pt x="15605" y="6387"/>
                  </a:cubicBezTo>
                  <a:cubicBezTo>
                    <a:pt x="15691" y="6503"/>
                    <a:pt x="15748" y="6503"/>
                    <a:pt x="15777" y="5923"/>
                  </a:cubicBezTo>
                  <a:cubicBezTo>
                    <a:pt x="15806" y="5806"/>
                    <a:pt x="15806" y="5690"/>
                    <a:pt x="15806" y="5458"/>
                  </a:cubicBezTo>
                  <a:cubicBezTo>
                    <a:pt x="15806" y="5574"/>
                    <a:pt x="15834" y="5574"/>
                    <a:pt x="15834" y="5690"/>
                  </a:cubicBezTo>
                  <a:cubicBezTo>
                    <a:pt x="15863" y="5574"/>
                    <a:pt x="15863" y="5574"/>
                    <a:pt x="15892" y="5574"/>
                  </a:cubicBezTo>
                  <a:cubicBezTo>
                    <a:pt x="16006" y="5458"/>
                    <a:pt x="16006" y="5458"/>
                    <a:pt x="16006" y="5458"/>
                  </a:cubicBezTo>
                  <a:cubicBezTo>
                    <a:pt x="15920" y="5458"/>
                    <a:pt x="15920" y="5458"/>
                    <a:pt x="15920" y="5458"/>
                  </a:cubicBezTo>
                  <a:cubicBezTo>
                    <a:pt x="15978" y="5458"/>
                    <a:pt x="16035" y="5690"/>
                    <a:pt x="16064" y="5110"/>
                  </a:cubicBezTo>
                  <a:cubicBezTo>
                    <a:pt x="16064" y="5110"/>
                    <a:pt x="16092" y="5110"/>
                    <a:pt x="16092" y="5226"/>
                  </a:cubicBezTo>
                  <a:cubicBezTo>
                    <a:pt x="16207" y="5110"/>
                    <a:pt x="16150" y="4413"/>
                    <a:pt x="16150" y="4065"/>
                  </a:cubicBezTo>
                  <a:cubicBezTo>
                    <a:pt x="16293" y="4181"/>
                    <a:pt x="16236" y="4413"/>
                    <a:pt x="16293" y="4645"/>
                  </a:cubicBezTo>
                  <a:cubicBezTo>
                    <a:pt x="16437" y="4181"/>
                    <a:pt x="16408" y="2787"/>
                    <a:pt x="16408" y="1974"/>
                  </a:cubicBezTo>
                  <a:cubicBezTo>
                    <a:pt x="16437" y="1858"/>
                    <a:pt x="16494" y="1742"/>
                    <a:pt x="16523" y="1742"/>
                  </a:cubicBezTo>
                  <a:cubicBezTo>
                    <a:pt x="16494" y="2090"/>
                    <a:pt x="16523" y="2787"/>
                    <a:pt x="16580" y="2903"/>
                  </a:cubicBezTo>
                  <a:cubicBezTo>
                    <a:pt x="16609" y="2555"/>
                    <a:pt x="16580" y="2439"/>
                    <a:pt x="16637" y="2206"/>
                  </a:cubicBezTo>
                  <a:cubicBezTo>
                    <a:pt x="16695" y="2439"/>
                    <a:pt x="16695" y="2787"/>
                    <a:pt x="16724" y="3252"/>
                  </a:cubicBezTo>
                  <a:cubicBezTo>
                    <a:pt x="16924" y="3019"/>
                    <a:pt x="16609" y="2323"/>
                    <a:pt x="16838" y="2555"/>
                  </a:cubicBezTo>
                  <a:cubicBezTo>
                    <a:pt x="16867" y="2323"/>
                    <a:pt x="16838" y="1974"/>
                    <a:pt x="16810" y="1626"/>
                  </a:cubicBezTo>
                  <a:cubicBezTo>
                    <a:pt x="16838" y="1626"/>
                    <a:pt x="16896" y="1626"/>
                    <a:pt x="16953" y="1742"/>
                  </a:cubicBezTo>
                  <a:cubicBezTo>
                    <a:pt x="16924" y="1510"/>
                    <a:pt x="16953" y="1277"/>
                    <a:pt x="16982" y="1161"/>
                  </a:cubicBezTo>
                  <a:cubicBezTo>
                    <a:pt x="17039" y="1045"/>
                    <a:pt x="17096" y="929"/>
                    <a:pt x="17125" y="813"/>
                  </a:cubicBezTo>
                  <a:cubicBezTo>
                    <a:pt x="17125" y="697"/>
                    <a:pt x="17010" y="465"/>
                    <a:pt x="16982" y="697"/>
                  </a:cubicBezTo>
                  <a:cubicBezTo>
                    <a:pt x="16953" y="465"/>
                    <a:pt x="17039" y="116"/>
                    <a:pt x="17125" y="0"/>
                  </a:cubicBezTo>
                  <a:cubicBezTo>
                    <a:pt x="17182" y="465"/>
                    <a:pt x="17269" y="232"/>
                    <a:pt x="17383" y="232"/>
                  </a:cubicBezTo>
                  <a:cubicBezTo>
                    <a:pt x="17469" y="116"/>
                    <a:pt x="17584" y="116"/>
                    <a:pt x="17555" y="581"/>
                  </a:cubicBezTo>
                  <a:cubicBezTo>
                    <a:pt x="17699" y="348"/>
                    <a:pt x="17900" y="232"/>
                    <a:pt x="18072" y="232"/>
                  </a:cubicBezTo>
                  <a:cubicBezTo>
                    <a:pt x="18330" y="116"/>
                    <a:pt x="18330" y="116"/>
                    <a:pt x="18330" y="116"/>
                  </a:cubicBezTo>
                  <a:cubicBezTo>
                    <a:pt x="18387" y="116"/>
                    <a:pt x="18473" y="116"/>
                    <a:pt x="18531" y="0"/>
                  </a:cubicBezTo>
                  <a:cubicBezTo>
                    <a:pt x="18588" y="348"/>
                    <a:pt x="18703" y="465"/>
                    <a:pt x="18617" y="813"/>
                  </a:cubicBezTo>
                  <a:cubicBezTo>
                    <a:pt x="18846" y="1045"/>
                    <a:pt x="19018" y="232"/>
                    <a:pt x="19219" y="813"/>
                  </a:cubicBezTo>
                  <a:cubicBezTo>
                    <a:pt x="19248" y="929"/>
                    <a:pt x="19133" y="581"/>
                    <a:pt x="19104" y="929"/>
                  </a:cubicBezTo>
                  <a:cubicBezTo>
                    <a:pt x="19276" y="813"/>
                    <a:pt x="19363" y="1626"/>
                    <a:pt x="19592" y="1742"/>
                  </a:cubicBezTo>
                  <a:cubicBezTo>
                    <a:pt x="19563" y="1742"/>
                    <a:pt x="19535" y="1858"/>
                    <a:pt x="19506" y="1974"/>
                  </a:cubicBezTo>
                  <a:cubicBezTo>
                    <a:pt x="19535" y="1858"/>
                    <a:pt x="19621" y="1858"/>
                    <a:pt x="19707" y="1858"/>
                  </a:cubicBezTo>
                  <a:cubicBezTo>
                    <a:pt x="19735" y="1974"/>
                    <a:pt x="19649" y="1858"/>
                    <a:pt x="19649" y="1974"/>
                  </a:cubicBezTo>
                  <a:cubicBezTo>
                    <a:pt x="19850" y="2555"/>
                    <a:pt x="20051" y="2671"/>
                    <a:pt x="20252" y="2903"/>
                  </a:cubicBezTo>
                  <a:cubicBezTo>
                    <a:pt x="20453" y="3135"/>
                    <a:pt x="20682" y="3252"/>
                    <a:pt x="20883" y="3948"/>
                  </a:cubicBezTo>
                  <a:cubicBezTo>
                    <a:pt x="20768" y="3600"/>
                    <a:pt x="20625" y="3948"/>
                    <a:pt x="20596" y="4181"/>
                  </a:cubicBezTo>
                  <a:cubicBezTo>
                    <a:pt x="20711" y="4413"/>
                    <a:pt x="20711" y="4413"/>
                    <a:pt x="20711" y="4413"/>
                  </a:cubicBezTo>
                  <a:cubicBezTo>
                    <a:pt x="20797" y="4297"/>
                    <a:pt x="20883" y="4529"/>
                    <a:pt x="20969" y="4645"/>
                  </a:cubicBezTo>
                  <a:cubicBezTo>
                    <a:pt x="20969" y="4761"/>
                    <a:pt x="20969" y="4877"/>
                    <a:pt x="20912" y="4994"/>
                  </a:cubicBezTo>
                  <a:cubicBezTo>
                    <a:pt x="20969" y="5458"/>
                    <a:pt x="21084" y="5574"/>
                    <a:pt x="21227" y="5690"/>
                  </a:cubicBezTo>
                  <a:cubicBezTo>
                    <a:pt x="21342" y="5806"/>
                    <a:pt x="21514" y="5923"/>
                    <a:pt x="21600" y="6619"/>
                  </a:cubicBezTo>
                  <a:cubicBezTo>
                    <a:pt x="21428" y="6387"/>
                    <a:pt x="21256" y="6271"/>
                    <a:pt x="21084" y="6155"/>
                  </a:cubicBezTo>
                  <a:cubicBezTo>
                    <a:pt x="21084" y="6387"/>
                    <a:pt x="21084" y="6503"/>
                    <a:pt x="21084" y="6735"/>
                  </a:cubicBezTo>
                  <a:cubicBezTo>
                    <a:pt x="21026" y="6735"/>
                    <a:pt x="20940" y="6619"/>
                    <a:pt x="20883" y="6619"/>
                  </a:cubicBezTo>
                  <a:cubicBezTo>
                    <a:pt x="20883" y="7200"/>
                    <a:pt x="21084" y="6852"/>
                    <a:pt x="20998" y="7200"/>
                  </a:cubicBezTo>
                  <a:cubicBezTo>
                    <a:pt x="20969" y="7200"/>
                    <a:pt x="20940" y="7084"/>
                    <a:pt x="20883" y="7200"/>
                  </a:cubicBezTo>
                  <a:cubicBezTo>
                    <a:pt x="20912" y="7548"/>
                    <a:pt x="20998" y="7432"/>
                    <a:pt x="21055" y="7548"/>
                  </a:cubicBezTo>
                  <a:cubicBezTo>
                    <a:pt x="20912" y="7548"/>
                    <a:pt x="20768" y="7432"/>
                    <a:pt x="20682" y="7200"/>
                  </a:cubicBezTo>
                  <a:cubicBezTo>
                    <a:pt x="20567" y="6968"/>
                    <a:pt x="20453" y="6619"/>
                    <a:pt x="20367" y="6503"/>
                  </a:cubicBezTo>
                  <a:cubicBezTo>
                    <a:pt x="20338" y="6503"/>
                    <a:pt x="20424" y="6387"/>
                    <a:pt x="20453" y="6387"/>
                  </a:cubicBezTo>
                  <a:cubicBezTo>
                    <a:pt x="20367" y="6271"/>
                    <a:pt x="20395" y="5923"/>
                    <a:pt x="20280" y="5806"/>
                  </a:cubicBezTo>
                  <a:cubicBezTo>
                    <a:pt x="20194" y="6039"/>
                    <a:pt x="20280" y="6155"/>
                    <a:pt x="20309" y="6271"/>
                  </a:cubicBezTo>
                  <a:cubicBezTo>
                    <a:pt x="20252" y="6503"/>
                    <a:pt x="20252" y="6503"/>
                    <a:pt x="20194" y="6387"/>
                  </a:cubicBezTo>
                  <a:cubicBezTo>
                    <a:pt x="20252" y="6039"/>
                    <a:pt x="19994" y="5690"/>
                    <a:pt x="19994" y="5110"/>
                  </a:cubicBezTo>
                  <a:cubicBezTo>
                    <a:pt x="19764" y="4645"/>
                    <a:pt x="19908" y="6155"/>
                    <a:pt x="19707" y="5458"/>
                  </a:cubicBezTo>
                  <a:cubicBezTo>
                    <a:pt x="19678" y="4877"/>
                    <a:pt x="19678" y="4877"/>
                    <a:pt x="19678" y="4877"/>
                  </a:cubicBezTo>
                  <a:cubicBezTo>
                    <a:pt x="19506" y="4994"/>
                    <a:pt x="19305" y="4994"/>
                    <a:pt x="19162" y="4645"/>
                  </a:cubicBezTo>
                  <a:cubicBezTo>
                    <a:pt x="19190" y="4761"/>
                    <a:pt x="19190" y="4761"/>
                    <a:pt x="19190" y="4761"/>
                  </a:cubicBezTo>
                  <a:cubicBezTo>
                    <a:pt x="19248" y="4529"/>
                    <a:pt x="19219" y="4297"/>
                    <a:pt x="19219" y="4181"/>
                  </a:cubicBezTo>
                  <a:cubicBezTo>
                    <a:pt x="19104" y="3832"/>
                    <a:pt x="18961" y="4297"/>
                    <a:pt x="18904" y="3716"/>
                  </a:cubicBezTo>
                  <a:cubicBezTo>
                    <a:pt x="18731" y="4065"/>
                    <a:pt x="18473" y="4181"/>
                    <a:pt x="18330" y="4413"/>
                  </a:cubicBezTo>
                  <a:cubicBezTo>
                    <a:pt x="18301" y="3716"/>
                    <a:pt x="18559" y="3948"/>
                    <a:pt x="18645" y="3600"/>
                  </a:cubicBezTo>
                  <a:cubicBezTo>
                    <a:pt x="18588" y="3600"/>
                    <a:pt x="18559" y="3484"/>
                    <a:pt x="18502" y="3484"/>
                  </a:cubicBezTo>
                  <a:cubicBezTo>
                    <a:pt x="18588" y="3600"/>
                    <a:pt x="18645" y="3368"/>
                    <a:pt x="18703" y="3019"/>
                  </a:cubicBezTo>
                  <a:cubicBezTo>
                    <a:pt x="18588" y="2787"/>
                    <a:pt x="18502" y="3368"/>
                    <a:pt x="18387" y="3368"/>
                  </a:cubicBezTo>
                  <a:cubicBezTo>
                    <a:pt x="18416" y="3252"/>
                    <a:pt x="18387" y="3135"/>
                    <a:pt x="18330" y="3019"/>
                  </a:cubicBezTo>
                  <a:cubicBezTo>
                    <a:pt x="18301" y="3484"/>
                    <a:pt x="18301" y="3484"/>
                    <a:pt x="18301" y="3484"/>
                  </a:cubicBezTo>
                  <a:cubicBezTo>
                    <a:pt x="18301" y="3484"/>
                    <a:pt x="18301" y="3368"/>
                    <a:pt x="18273" y="3368"/>
                  </a:cubicBezTo>
                  <a:cubicBezTo>
                    <a:pt x="18244" y="3368"/>
                    <a:pt x="18215" y="3484"/>
                    <a:pt x="18186" y="3484"/>
                  </a:cubicBezTo>
                  <a:cubicBezTo>
                    <a:pt x="18158" y="3484"/>
                    <a:pt x="18129" y="3484"/>
                    <a:pt x="18100" y="3600"/>
                  </a:cubicBezTo>
                  <a:cubicBezTo>
                    <a:pt x="18129" y="3832"/>
                    <a:pt x="18129" y="4181"/>
                    <a:pt x="18158" y="4181"/>
                  </a:cubicBezTo>
                  <a:cubicBezTo>
                    <a:pt x="18158" y="3948"/>
                    <a:pt x="18186" y="3832"/>
                    <a:pt x="18244" y="3948"/>
                  </a:cubicBezTo>
                  <a:cubicBezTo>
                    <a:pt x="18186" y="4181"/>
                    <a:pt x="18273" y="4181"/>
                    <a:pt x="18273" y="4413"/>
                  </a:cubicBezTo>
                  <a:cubicBezTo>
                    <a:pt x="18215" y="4413"/>
                    <a:pt x="18186" y="4413"/>
                    <a:pt x="18129" y="4413"/>
                  </a:cubicBezTo>
                  <a:cubicBezTo>
                    <a:pt x="18100" y="4413"/>
                    <a:pt x="18072" y="4413"/>
                    <a:pt x="18043" y="4529"/>
                  </a:cubicBezTo>
                  <a:cubicBezTo>
                    <a:pt x="18014" y="4065"/>
                    <a:pt x="18014" y="4065"/>
                    <a:pt x="18014" y="4065"/>
                  </a:cubicBezTo>
                  <a:cubicBezTo>
                    <a:pt x="17928" y="3948"/>
                    <a:pt x="17871" y="4181"/>
                    <a:pt x="17814" y="4065"/>
                  </a:cubicBezTo>
                  <a:cubicBezTo>
                    <a:pt x="17814" y="3832"/>
                    <a:pt x="17814" y="3832"/>
                    <a:pt x="17814" y="3832"/>
                  </a:cubicBezTo>
                  <a:cubicBezTo>
                    <a:pt x="17727" y="3716"/>
                    <a:pt x="17641" y="4065"/>
                    <a:pt x="17527" y="3832"/>
                  </a:cubicBezTo>
                  <a:cubicBezTo>
                    <a:pt x="17498" y="4297"/>
                    <a:pt x="17441" y="4877"/>
                    <a:pt x="17469" y="5458"/>
                  </a:cubicBezTo>
                  <a:cubicBezTo>
                    <a:pt x="17498" y="5690"/>
                    <a:pt x="17441" y="5690"/>
                    <a:pt x="17383" y="5806"/>
                  </a:cubicBezTo>
                  <a:cubicBezTo>
                    <a:pt x="17326" y="5806"/>
                    <a:pt x="17269" y="5923"/>
                    <a:pt x="17326" y="6387"/>
                  </a:cubicBezTo>
                  <a:cubicBezTo>
                    <a:pt x="17297" y="6387"/>
                    <a:pt x="17269" y="5923"/>
                    <a:pt x="17240" y="5690"/>
                  </a:cubicBezTo>
                  <a:cubicBezTo>
                    <a:pt x="17211" y="5806"/>
                    <a:pt x="17297" y="6387"/>
                    <a:pt x="17182" y="6039"/>
                  </a:cubicBezTo>
                  <a:cubicBezTo>
                    <a:pt x="17297" y="5806"/>
                    <a:pt x="17096" y="5806"/>
                    <a:pt x="17096" y="5458"/>
                  </a:cubicBezTo>
                  <a:cubicBezTo>
                    <a:pt x="17068" y="5690"/>
                    <a:pt x="17068" y="6039"/>
                    <a:pt x="17068" y="6271"/>
                  </a:cubicBezTo>
                  <a:cubicBezTo>
                    <a:pt x="17125" y="5923"/>
                    <a:pt x="17211" y="6852"/>
                    <a:pt x="17211" y="6387"/>
                  </a:cubicBezTo>
                  <a:cubicBezTo>
                    <a:pt x="17240" y="6503"/>
                    <a:pt x="17240" y="6619"/>
                    <a:pt x="17240" y="6735"/>
                  </a:cubicBezTo>
                  <a:cubicBezTo>
                    <a:pt x="17240" y="6735"/>
                    <a:pt x="17269" y="6852"/>
                    <a:pt x="17269" y="6852"/>
                  </a:cubicBezTo>
                  <a:cubicBezTo>
                    <a:pt x="17269" y="6968"/>
                    <a:pt x="17269" y="6968"/>
                    <a:pt x="17240" y="6968"/>
                  </a:cubicBezTo>
                  <a:cubicBezTo>
                    <a:pt x="17240" y="7084"/>
                    <a:pt x="17240" y="7084"/>
                    <a:pt x="17240" y="7084"/>
                  </a:cubicBezTo>
                  <a:cubicBezTo>
                    <a:pt x="17182" y="7548"/>
                    <a:pt x="17125" y="8013"/>
                    <a:pt x="17010" y="8361"/>
                  </a:cubicBezTo>
                  <a:cubicBezTo>
                    <a:pt x="16953" y="8129"/>
                    <a:pt x="16924" y="8245"/>
                    <a:pt x="16838" y="8361"/>
                  </a:cubicBezTo>
                  <a:cubicBezTo>
                    <a:pt x="16838" y="8594"/>
                    <a:pt x="16838" y="8710"/>
                    <a:pt x="16838" y="8942"/>
                  </a:cubicBezTo>
                  <a:cubicBezTo>
                    <a:pt x="16781" y="9058"/>
                    <a:pt x="16810" y="8826"/>
                    <a:pt x="16810" y="8594"/>
                  </a:cubicBezTo>
                  <a:cubicBezTo>
                    <a:pt x="16838" y="8361"/>
                    <a:pt x="16838" y="8245"/>
                    <a:pt x="16724" y="8477"/>
                  </a:cubicBezTo>
                  <a:cubicBezTo>
                    <a:pt x="16695" y="8826"/>
                    <a:pt x="16637" y="9174"/>
                    <a:pt x="16551" y="9406"/>
                  </a:cubicBezTo>
                  <a:cubicBezTo>
                    <a:pt x="16637" y="9174"/>
                    <a:pt x="16637" y="9174"/>
                    <a:pt x="16637" y="9174"/>
                  </a:cubicBezTo>
                  <a:cubicBezTo>
                    <a:pt x="16551" y="9406"/>
                    <a:pt x="16437" y="9639"/>
                    <a:pt x="16351" y="9987"/>
                  </a:cubicBezTo>
                  <a:cubicBezTo>
                    <a:pt x="16265" y="10219"/>
                    <a:pt x="16207" y="10452"/>
                    <a:pt x="16207" y="10916"/>
                  </a:cubicBezTo>
                  <a:cubicBezTo>
                    <a:pt x="16121" y="10916"/>
                    <a:pt x="16178" y="10684"/>
                    <a:pt x="16236" y="10335"/>
                  </a:cubicBezTo>
                  <a:cubicBezTo>
                    <a:pt x="16265" y="10103"/>
                    <a:pt x="16293" y="9871"/>
                    <a:pt x="16150" y="9871"/>
                  </a:cubicBezTo>
                  <a:cubicBezTo>
                    <a:pt x="16236" y="9290"/>
                    <a:pt x="16465" y="9174"/>
                    <a:pt x="16408" y="8594"/>
                  </a:cubicBezTo>
                  <a:cubicBezTo>
                    <a:pt x="16322" y="9058"/>
                    <a:pt x="16322" y="8361"/>
                    <a:pt x="16236" y="8594"/>
                  </a:cubicBezTo>
                  <a:cubicBezTo>
                    <a:pt x="16207" y="8710"/>
                    <a:pt x="16178" y="8942"/>
                    <a:pt x="16150" y="9174"/>
                  </a:cubicBezTo>
                  <a:cubicBezTo>
                    <a:pt x="16207" y="9058"/>
                    <a:pt x="16207" y="9058"/>
                    <a:pt x="16207" y="9058"/>
                  </a:cubicBezTo>
                  <a:cubicBezTo>
                    <a:pt x="16121" y="9639"/>
                    <a:pt x="15978" y="9987"/>
                    <a:pt x="15806" y="10219"/>
                  </a:cubicBezTo>
                  <a:cubicBezTo>
                    <a:pt x="15662" y="10568"/>
                    <a:pt x="15490" y="10684"/>
                    <a:pt x="15347" y="10800"/>
                  </a:cubicBezTo>
                  <a:cubicBezTo>
                    <a:pt x="15175" y="11497"/>
                    <a:pt x="15060" y="12426"/>
                    <a:pt x="14859" y="12542"/>
                  </a:cubicBezTo>
                  <a:cubicBezTo>
                    <a:pt x="14888" y="12426"/>
                    <a:pt x="14859" y="12310"/>
                    <a:pt x="14802" y="12310"/>
                  </a:cubicBezTo>
                  <a:cubicBezTo>
                    <a:pt x="14773" y="12194"/>
                    <a:pt x="14716" y="12077"/>
                    <a:pt x="14773" y="11729"/>
                  </a:cubicBezTo>
                  <a:cubicBezTo>
                    <a:pt x="14658" y="11497"/>
                    <a:pt x="14572" y="11961"/>
                    <a:pt x="14572" y="12194"/>
                  </a:cubicBezTo>
                  <a:cubicBezTo>
                    <a:pt x="14687" y="12194"/>
                    <a:pt x="14601" y="12194"/>
                    <a:pt x="14716" y="12310"/>
                  </a:cubicBezTo>
                  <a:cubicBezTo>
                    <a:pt x="14658" y="12658"/>
                    <a:pt x="14543" y="12774"/>
                    <a:pt x="14457" y="12542"/>
                  </a:cubicBezTo>
                  <a:cubicBezTo>
                    <a:pt x="14486" y="12542"/>
                    <a:pt x="14486" y="12542"/>
                    <a:pt x="14486" y="12426"/>
                  </a:cubicBezTo>
                  <a:cubicBezTo>
                    <a:pt x="14371" y="12310"/>
                    <a:pt x="14457" y="12774"/>
                    <a:pt x="14371" y="13006"/>
                  </a:cubicBezTo>
                  <a:cubicBezTo>
                    <a:pt x="14314" y="12658"/>
                    <a:pt x="14171" y="13006"/>
                    <a:pt x="14084" y="12890"/>
                  </a:cubicBezTo>
                  <a:cubicBezTo>
                    <a:pt x="13998" y="13587"/>
                    <a:pt x="13998" y="13587"/>
                    <a:pt x="13998" y="13587"/>
                  </a:cubicBezTo>
                  <a:cubicBezTo>
                    <a:pt x="14056" y="13123"/>
                    <a:pt x="13884" y="13587"/>
                    <a:pt x="13855" y="13239"/>
                  </a:cubicBezTo>
                  <a:cubicBezTo>
                    <a:pt x="13798" y="13587"/>
                    <a:pt x="13740" y="14052"/>
                    <a:pt x="13625" y="14052"/>
                  </a:cubicBezTo>
                  <a:cubicBezTo>
                    <a:pt x="13654" y="13819"/>
                    <a:pt x="13482" y="13819"/>
                    <a:pt x="13482" y="13471"/>
                  </a:cubicBezTo>
                  <a:cubicBezTo>
                    <a:pt x="13253" y="13239"/>
                    <a:pt x="13167" y="14865"/>
                    <a:pt x="12937" y="14400"/>
                  </a:cubicBezTo>
                  <a:cubicBezTo>
                    <a:pt x="12937" y="14284"/>
                    <a:pt x="12966" y="14052"/>
                    <a:pt x="12908" y="13935"/>
                  </a:cubicBezTo>
                  <a:cubicBezTo>
                    <a:pt x="12851" y="14052"/>
                    <a:pt x="12765" y="14168"/>
                    <a:pt x="12736" y="14168"/>
                  </a:cubicBezTo>
                  <a:cubicBezTo>
                    <a:pt x="12736" y="14168"/>
                    <a:pt x="12736" y="14168"/>
                    <a:pt x="12736" y="14168"/>
                  </a:cubicBezTo>
                  <a:cubicBezTo>
                    <a:pt x="12736" y="14168"/>
                    <a:pt x="12736" y="14168"/>
                    <a:pt x="12736" y="14168"/>
                  </a:cubicBezTo>
                  <a:cubicBezTo>
                    <a:pt x="12708" y="14168"/>
                    <a:pt x="12679" y="14284"/>
                    <a:pt x="12679" y="14400"/>
                  </a:cubicBezTo>
                  <a:cubicBezTo>
                    <a:pt x="12622" y="14865"/>
                    <a:pt x="12593" y="15213"/>
                    <a:pt x="12421" y="15677"/>
                  </a:cubicBezTo>
                  <a:cubicBezTo>
                    <a:pt x="12449" y="16142"/>
                    <a:pt x="12593" y="15794"/>
                    <a:pt x="12650" y="15677"/>
                  </a:cubicBezTo>
                  <a:cubicBezTo>
                    <a:pt x="12679" y="15213"/>
                    <a:pt x="12679" y="15213"/>
                    <a:pt x="12679" y="15213"/>
                  </a:cubicBezTo>
                  <a:cubicBezTo>
                    <a:pt x="12765" y="15794"/>
                    <a:pt x="12851" y="14981"/>
                    <a:pt x="12880" y="15213"/>
                  </a:cubicBezTo>
                  <a:cubicBezTo>
                    <a:pt x="12822" y="16026"/>
                    <a:pt x="12507" y="16026"/>
                    <a:pt x="12335" y="16606"/>
                  </a:cubicBezTo>
                  <a:cubicBezTo>
                    <a:pt x="12478" y="17187"/>
                    <a:pt x="12736" y="17187"/>
                    <a:pt x="12937" y="16955"/>
                  </a:cubicBezTo>
                  <a:cubicBezTo>
                    <a:pt x="12822" y="16723"/>
                    <a:pt x="12822" y="16723"/>
                    <a:pt x="12822" y="16723"/>
                  </a:cubicBezTo>
                  <a:cubicBezTo>
                    <a:pt x="12937" y="16606"/>
                    <a:pt x="12937" y="16606"/>
                    <a:pt x="12937" y="16606"/>
                  </a:cubicBezTo>
                  <a:cubicBezTo>
                    <a:pt x="12822" y="16258"/>
                    <a:pt x="12822" y="16258"/>
                    <a:pt x="12822" y="16258"/>
                  </a:cubicBezTo>
                  <a:cubicBezTo>
                    <a:pt x="12937" y="16258"/>
                    <a:pt x="12994" y="16026"/>
                    <a:pt x="13109" y="16026"/>
                  </a:cubicBezTo>
                  <a:cubicBezTo>
                    <a:pt x="12994" y="16142"/>
                    <a:pt x="12937" y="15561"/>
                    <a:pt x="12994" y="15561"/>
                  </a:cubicBezTo>
                  <a:cubicBezTo>
                    <a:pt x="13138" y="15910"/>
                    <a:pt x="13109" y="15213"/>
                    <a:pt x="13195" y="15097"/>
                  </a:cubicBezTo>
                  <a:cubicBezTo>
                    <a:pt x="13138" y="15097"/>
                    <a:pt x="13080" y="15213"/>
                    <a:pt x="13109" y="14865"/>
                  </a:cubicBezTo>
                  <a:cubicBezTo>
                    <a:pt x="13310" y="15329"/>
                    <a:pt x="13339" y="14865"/>
                    <a:pt x="13539" y="15329"/>
                  </a:cubicBezTo>
                  <a:cubicBezTo>
                    <a:pt x="13482" y="14632"/>
                    <a:pt x="13740" y="15097"/>
                    <a:pt x="13740" y="14516"/>
                  </a:cubicBezTo>
                  <a:cubicBezTo>
                    <a:pt x="13654" y="14516"/>
                    <a:pt x="13654" y="14516"/>
                    <a:pt x="13654" y="14516"/>
                  </a:cubicBezTo>
                  <a:cubicBezTo>
                    <a:pt x="13798" y="13935"/>
                    <a:pt x="13798" y="13935"/>
                    <a:pt x="13798" y="13935"/>
                  </a:cubicBezTo>
                  <a:cubicBezTo>
                    <a:pt x="13970" y="14400"/>
                    <a:pt x="13683" y="14632"/>
                    <a:pt x="13941" y="14865"/>
                  </a:cubicBezTo>
                  <a:cubicBezTo>
                    <a:pt x="14142" y="14748"/>
                    <a:pt x="14084" y="14052"/>
                    <a:pt x="14257" y="13819"/>
                  </a:cubicBezTo>
                  <a:cubicBezTo>
                    <a:pt x="14228" y="14284"/>
                    <a:pt x="14113" y="14748"/>
                    <a:pt x="13998" y="14865"/>
                  </a:cubicBezTo>
                  <a:cubicBezTo>
                    <a:pt x="14084" y="14981"/>
                    <a:pt x="14084" y="14981"/>
                    <a:pt x="14084" y="14981"/>
                  </a:cubicBezTo>
                  <a:cubicBezTo>
                    <a:pt x="14056" y="15329"/>
                    <a:pt x="13855" y="15445"/>
                    <a:pt x="13769" y="15445"/>
                  </a:cubicBezTo>
                  <a:cubicBezTo>
                    <a:pt x="13884" y="14865"/>
                    <a:pt x="13683" y="15329"/>
                    <a:pt x="13597" y="14981"/>
                  </a:cubicBezTo>
                  <a:cubicBezTo>
                    <a:pt x="13625" y="15445"/>
                    <a:pt x="13712" y="15329"/>
                    <a:pt x="13597" y="15794"/>
                  </a:cubicBezTo>
                  <a:cubicBezTo>
                    <a:pt x="13712" y="15677"/>
                    <a:pt x="13740" y="15561"/>
                    <a:pt x="13884" y="15677"/>
                  </a:cubicBezTo>
                  <a:cubicBezTo>
                    <a:pt x="13568" y="15677"/>
                    <a:pt x="13683" y="17303"/>
                    <a:pt x="13396" y="17187"/>
                  </a:cubicBezTo>
                  <a:cubicBezTo>
                    <a:pt x="13511" y="16955"/>
                    <a:pt x="13339" y="16606"/>
                    <a:pt x="13310" y="16374"/>
                  </a:cubicBezTo>
                  <a:cubicBezTo>
                    <a:pt x="13253" y="16490"/>
                    <a:pt x="13138" y="16723"/>
                    <a:pt x="13109" y="16839"/>
                  </a:cubicBezTo>
                  <a:cubicBezTo>
                    <a:pt x="13167" y="17419"/>
                    <a:pt x="13167" y="17419"/>
                    <a:pt x="13167" y="17419"/>
                  </a:cubicBezTo>
                  <a:cubicBezTo>
                    <a:pt x="13023" y="17768"/>
                    <a:pt x="12908" y="16490"/>
                    <a:pt x="12765" y="17303"/>
                  </a:cubicBezTo>
                  <a:cubicBezTo>
                    <a:pt x="12765" y="17652"/>
                    <a:pt x="12937" y="17303"/>
                    <a:pt x="12908" y="17419"/>
                  </a:cubicBezTo>
                  <a:cubicBezTo>
                    <a:pt x="12650" y="17884"/>
                    <a:pt x="12535" y="16955"/>
                    <a:pt x="12306" y="16606"/>
                  </a:cubicBezTo>
                  <a:cubicBezTo>
                    <a:pt x="12306" y="16839"/>
                    <a:pt x="12306" y="17187"/>
                    <a:pt x="12249" y="17652"/>
                  </a:cubicBezTo>
                  <a:cubicBezTo>
                    <a:pt x="12249" y="17187"/>
                    <a:pt x="12191" y="17071"/>
                    <a:pt x="12277" y="16723"/>
                  </a:cubicBezTo>
                  <a:cubicBezTo>
                    <a:pt x="12191" y="16606"/>
                    <a:pt x="12105" y="16955"/>
                    <a:pt x="12048" y="17071"/>
                  </a:cubicBezTo>
                  <a:cubicBezTo>
                    <a:pt x="12220" y="17303"/>
                    <a:pt x="11990" y="17652"/>
                    <a:pt x="11962" y="17884"/>
                  </a:cubicBezTo>
                  <a:cubicBezTo>
                    <a:pt x="11876" y="17884"/>
                    <a:pt x="11990" y="17535"/>
                    <a:pt x="12048" y="17419"/>
                  </a:cubicBezTo>
                  <a:cubicBezTo>
                    <a:pt x="11962" y="17303"/>
                    <a:pt x="11876" y="16839"/>
                    <a:pt x="11847" y="17419"/>
                  </a:cubicBezTo>
                  <a:cubicBezTo>
                    <a:pt x="11847" y="16955"/>
                    <a:pt x="12019" y="16258"/>
                    <a:pt x="12134" y="16142"/>
                  </a:cubicBezTo>
                  <a:cubicBezTo>
                    <a:pt x="12048" y="16142"/>
                    <a:pt x="12048" y="16142"/>
                    <a:pt x="12048" y="16142"/>
                  </a:cubicBezTo>
                  <a:cubicBezTo>
                    <a:pt x="12105" y="15910"/>
                    <a:pt x="12105" y="15910"/>
                    <a:pt x="12191" y="15910"/>
                  </a:cubicBezTo>
                  <a:cubicBezTo>
                    <a:pt x="12105" y="15677"/>
                    <a:pt x="12105" y="15329"/>
                    <a:pt x="12105" y="14981"/>
                  </a:cubicBezTo>
                  <a:cubicBezTo>
                    <a:pt x="12105" y="15097"/>
                    <a:pt x="12105" y="15097"/>
                    <a:pt x="12105" y="15213"/>
                  </a:cubicBezTo>
                  <a:cubicBezTo>
                    <a:pt x="12191" y="15213"/>
                    <a:pt x="12220" y="15097"/>
                    <a:pt x="12191" y="14865"/>
                  </a:cubicBezTo>
                  <a:cubicBezTo>
                    <a:pt x="12249" y="14400"/>
                    <a:pt x="12105" y="14632"/>
                    <a:pt x="12048" y="14400"/>
                  </a:cubicBezTo>
                  <a:cubicBezTo>
                    <a:pt x="11962" y="14516"/>
                    <a:pt x="11962" y="14516"/>
                    <a:pt x="11962" y="14516"/>
                  </a:cubicBezTo>
                  <a:cubicBezTo>
                    <a:pt x="11876" y="15213"/>
                    <a:pt x="11790" y="15794"/>
                    <a:pt x="11675" y="16374"/>
                  </a:cubicBezTo>
                  <a:cubicBezTo>
                    <a:pt x="11618" y="16490"/>
                    <a:pt x="11560" y="16490"/>
                    <a:pt x="11503" y="16374"/>
                  </a:cubicBezTo>
                  <a:cubicBezTo>
                    <a:pt x="11445" y="16258"/>
                    <a:pt x="11417" y="16142"/>
                    <a:pt x="11359" y="16026"/>
                  </a:cubicBezTo>
                  <a:cubicBezTo>
                    <a:pt x="11359" y="16490"/>
                    <a:pt x="11359" y="16490"/>
                    <a:pt x="11359" y="16490"/>
                  </a:cubicBezTo>
                  <a:cubicBezTo>
                    <a:pt x="11245" y="16490"/>
                    <a:pt x="11130" y="16374"/>
                    <a:pt x="11187" y="15794"/>
                  </a:cubicBezTo>
                  <a:cubicBezTo>
                    <a:pt x="11187" y="15910"/>
                    <a:pt x="11216" y="15794"/>
                    <a:pt x="11245" y="15910"/>
                  </a:cubicBezTo>
                  <a:cubicBezTo>
                    <a:pt x="11245" y="15794"/>
                    <a:pt x="11245" y="15794"/>
                    <a:pt x="11245" y="15677"/>
                  </a:cubicBezTo>
                  <a:cubicBezTo>
                    <a:pt x="11245" y="15677"/>
                    <a:pt x="11245" y="15677"/>
                    <a:pt x="11245" y="15677"/>
                  </a:cubicBezTo>
                  <a:cubicBezTo>
                    <a:pt x="11130" y="15794"/>
                    <a:pt x="11044" y="15910"/>
                    <a:pt x="11044" y="15910"/>
                  </a:cubicBezTo>
                  <a:cubicBezTo>
                    <a:pt x="11245" y="15213"/>
                    <a:pt x="11044" y="15097"/>
                    <a:pt x="11073" y="14284"/>
                  </a:cubicBezTo>
                  <a:cubicBezTo>
                    <a:pt x="10872" y="14632"/>
                    <a:pt x="10872" y="14632"/>
                    <a:pt x="10872" y="14632"/>
                  </a:cubicBezTo>
                  <a:cubicBezTo>
                    <a:pt x="10986" y="14865"/>
                    <a:pt x="10872" y="14981"/>
                    <a:pt x="10814" y="15097"/>
                  </a:cubicBezTo>
                  <a:cubicBezTo>
                    <a:pt x="10814" y="14748"/>
                    <a:pt x="10671" y="15213"/>
                    <a:pt x="10585" y="15097"/>
                  </a:cubicBezTo>
                  <a:cubicBezTo>
                    <a:pt x="10585" y="15097"/>
                    <a:pt x="10585" y="15097"/>
                    <a:pt x="10585" y="15097"/>
                  </a:cubicBezTo>
                  <a:cubicBezTo>
                    <a:pt x="10527" y="14865"/>
                    <a:pt x="10413" y="14981"/>
                    <a:pt x="10327" y="15097"/>
                  </a:cubicBezTo>
                  <a:cubicBezTo>
                    <a:pt x="10327" y="15329"/>
                    <a:pt x="10241" y="16026"/>
                    <a:pt x="10183" y="16490"/>
                  </a:cubicBezTo>
                  <a:cubicBezTo>
                    <a:pt x="10327" y="16606"/>
                    <a:pt x="10241" y="16839"/>
                    <a:pt x="10269" y="17187"/>
                  </a:cubicBezTo>
                  <a:cubicBezTo>
                    <a:pt x="10241" y="17071"/>
                    <a:pt x="10212" y="17071"/>
                    <a:pt x="10212" y="17187"/>
                  </a:cubicBezTo>
                  <a:cubicBezTo>
                    <a:pt x="10212" y="17303"/>
                    <a:pt x="10241" y="17303"/>
                    <a:pt x="10269" y="17535"/>
                  </a:cubicBezTo>
                  <a:cubicBezTo>
                    <a:pt x="10413" y="17187"/>
                    <a:pt x="10556" y="17187"/>
                    <a:pt x="10614" y="16490"/>
                  </a:cubicBezTo>
                  <a:cubicBezTo>
                    <a:pt x="10556" y="16258"/>
                    <a:pt x="10527" y="16723"/>
                    <a:pt x="10499" y="16606"/>
                  </a:cubicBezTo>
                  <a:cubicBezTo>
                    <a:pt x="10556" y="16142"/>
                    <a:pt x="10642" y="16258"/>
                    <a:pt x="10786" y="16142"/>
                  </a:cubicBezTo>
                  <a:cubicBezTo>
                    <a:pt x="10843" y="16606"/>
                    <a:pt x="10843" y="16606"/>
                    <a:pt x="10843" y="16606"/>
                  </a:cubicBezTo>
                  <a:cubicBezTo>
                    <a:pt x="10958" y="16374"/>
                    <a:pt x="10958" y="16374"/>
                    <a:pt x="10958" y="16374"/>
                  </a:cubicBezTo>
                  <a:cubicBezTo>
                    <a:pt x="10900" y="16490"/>
                    <a:pt x="10958" y="16955"/>
                    <a:pt x="10814" y="17071"/>
                  </a:cubicBezTo>
                  <a:cubicBezTo>
                    <a:pt x="10843" y="17419"/>
                    <a:pt x="10958" y="16955"/>
                    <a:pt x="11015" y="17071"/>
                  </a:cubicBezTo>
                  <a:cubicBezTo>
                    <a:pt x="11073" y="16490"/>
                    <a:pt x="11073" y="16490"/>
                    <a:pt x="11073" y="16490"/>
                  </a:cubicBezTo>
                  <a:cubicBezTo>
                    <a:pt x="11044" y="16839"/>
                    <a:pt x="11245" y="16839"/>
                    <a:pt x="11101" y="17187"/>
                  </a:cubicBezTo>
                  <a:cubicBezTo>
                    <a:pt x="10900" y="17652"/>
                    <a:pt x="10900" y="17652"/>
                    <a:pt x="10900" y="17652"/>
                  </a:cubicBezTo>
                  <a:cubicBezTo>
                    <a:pt x="10986" y="18000"/>
                    <a:pt x="10986" y="18000"/>
                    <a:pt x="10986" y="18000"/>
                  </a:cubicBezTo>
                  <a:cubicBezTo>
                    <a:pt x="10814" y="18116"/>
                    <a:pt x="10814" y="18116"/>
                    <a:pt x="10814" y="18116"/>
                  </a:cubicBezTo>
                  <a:cubicBezTo>
                    <a:pt x="10843" y="17884"/>
                    <a:pt x="10843" y="17884"/>
                    <a:pt x="10843" y="17884"/>
                  </a:cubicBezTo>
                  <a:cubicBezTo>
                    <a:pt x="10556" y="18348"/>
                    <a:pt x="10728" y="16955"/>
                    <a:pt x="10470" y="17535"/>
                  </a:cubicBezTo>
                  <a:cubicBezTo>
                    <a:pt x="10384" y="18232"/>
                    <a:pt x="10298" y="18232"/>
                    <a:pt x="10126" y="18232"/>
                  </a:cubicBezTo>
                  <a:cubicBezTo>
                    <a:pt x="10241" y="18000"/>
                    <a:pt x="10126" y="17768"/>
                    <a:pt x="10183" y="17419"/>
                  </a:cubicBezTo>
                  <a:cubicBezTo>
                    <a:pt x="10040" y="17187"/>
                    <a:pt x="10011" y="17652"/>
                    <a:pt x="9954" y="17884"/>
                  </a:cubicBezTo>
                  <a:cubicBezTo>
                    <a:pt x="9925" y="17652"/>
                    <a:pt x="9896" y="17303"/>
                    <a:pt x="10011" y="17419"/>
                  </a:cubicBezTo>
                  <a:cubicBezTo>
                    <a:pt x="10011" y="16723"/>
                    <a:pt x="9868" y="17535"/>
                    <a:pt x="9839" y="16839"/>
                  </a:cubicBezTo>
                  <a:cubicBezTo>
                    <a:pt x="9466" y="16955"/>
                    <a:pt x="9581" y="19161"/>
                    <a:pt x="9151" y="18465"/>
                  </a:cubicBezTo>
                  <a:cubicBezTo>
                    <a:pt x="9179" y="18116"/>
                    <a:pt x="9179" y="18116"/>
                    <a:pt x="9179" y="18116"/>
                  </a:cubicBezTo>
                  <a:cubicBezTo>
                    <a:pt x="8921" y="18581"/>
                    <a:pt x="8749" y="18348"/>
                    <a:pt x="8520" y="18581"/>
                  </a:cubicBezTo>
                  <a:cubicBezTo>
                    <a:pt x="8319" y="18000"/>
                    <a:pt x="8319" y="18000"/>
                    <a:pt x="8319" y="18000"/>
                  </a:cubicBezTo>
                  <a:cubicBezTo>
                    <a:pt x="8376" y="17884"/>
                    <a:pt x="8462" y="17303"/>
                    <a:pt x="8405" y="16955"/>
                  </a:cubicBezTo>
                  <a:cubicBezTo>
                    <a:pt x="8520" y="17652"/>
                    <a:pt x="8606" y="17303"/>
                    <a:pt x="8720" y="17652"/>
                  </a:cubicBezTo>
                  <a:cubicBezTo>
                    <a:pt x="8720" y="17535"/>
                    <a:pt x="8663" y="17419"/>
                    <a:pt x="8663" y="17303"/>
                  </a:cubicBezTo>
                  <a:cubicBezTo>
                    <a:pt x="8720" y="17303"/>
                    <a:pt x="8749" y="17535"/>
                    <a:pt x="8835" y="17419"/>
                  </a:cubicBezTo>
                  <a:cubicBezTo>
                    <a:pt x="8806" y="17303"/>
                    <a:pt x="8720" y="17071"/>
                    <a:pt x="8778" y="17071"/>
                  </a:cubicBezTo>
                  <a:cubicBezTo>
                    <a:pt x="8921" y="17419"/>
                    <a:pt x="8921" y="17419"/>
                    <a:pt x="8921" y="17419"/>
                  </a:cubicBezTo>
                  <a:cubicBezTo>
                    <a:pt x="9036" y="17187"/>
                    <a:pt x="8950" y="16374"/>
                    <a:pt x="9122" y="16490"/>
                  </a:cubicBezTo>
                  <a:cubicBezTo>
                    <a:pt x="9093" y="16839"/>
                    <a:pt x="9065" y="17419"/>
                    <a:pt x="8978" y="17535"/>
                  </a:cubicBezTo>
                  <a:cubicBezTo>
                    <a:pt x="9065" y="17652"/>
                    <a:pt x="8892" y="17884"/>
                    <a:pt x="8978" y="18116"/>
                  </a:cubicBezTo>
                  <a:cubicBezTo>
                    <a:pt x="9065" y="17419"/>
                    <a:pt x="9122" y="17884"/>
                    <a:pt x="9265" y="17535"/>
                  </a:cubicBezTo>
                  <a:cubicBezTo>
                    <a:pt x="9265" y="17535"/>
                    <a:pt x="9265" y="17652"/>
                    <a:pt x="9208" y="17768"/>
                  </a:cubicBezTo>
                  <a:cubicBezTo>
                    <a:pt x="9437" y="17884"/>
                    <a:pt x="9437" y="17884"/>
                    <a:pt x="9437" y="17884"/>
                  </a:cubicBezTo>
                  <a:cubicBezTo>
                    <a:pt x="9380" y="17535"/>
                    <a:pt x="9610" y="17535"/>
                    <a:pt x="9581" y="16955"/>
                  </a:cubicBezTo>
                  <a:cubicBezTo>
                    <a:pt x="9351" y="16839"/>
                    <a:pt x="9409" y="17071"/>
                    <a:pt x="9151" y="16955"/>
                  </a:cubicBezTo>
                  <a:cubicBezTo>
                    <a:pt x="9237" y="16839"/>
                    <a:pt x="9323" y="16258"/>
                    <a:pt x="9351" y="15794"/>
                  </a:cubicBezTo>
                  <a:cubicBezTo>
                    <a:pt x="9351" y="15794"/>
                    <a:pt x="9351" y="15794"/>
                    <a:pt x="9351" y="15794"/>
                  </a:cubicBezTo>
                  <a:cubicBezTo>
                    <a:pt x="9409" y="15213"/>
                    <a:pt x="9351" y="15097"/>
                    <a:pt x="9323" y="14284"/>
                  </a:cubicBezTo>
                  <a:cubicBezTo>
                    <a:pt x="9237" y="14865"/>
                    <a:pt x="9122" y="14400"/>
                    <a:pt x="9007" y="14865"/>
                  </a:cubicBezTo>
                  <a:cubicBezTo>
                    <a:pt x="8978" y="15329"/>
                    <a:pt x="9093" y="15445"/>
                    <a:pt x="9151" y="15329"/>
                  </a:cubicBezTo>
                  <a:cubicBezTo>
                    <a:pt x="9036" y="15677"/>
                    <a:pt x="9036" y="15677"/>
                    <a:pt x="9036" y="15677"/>
                  </a:cubicBezTo>
                  <a:cubicBezTo>
                    <a:pt x="9065" y="15445"/>
                    <a:pt x="9065" y="15445"/>
                    <a:pt x="9065" y="15445"/>
                  </a:cubicBezTo>
                  <a:cubicBezTo>
                    <a:pt x="8749" y="15329"/>
                    <a:pt x="8749" y="15329"/>
                    <a:pt x="8749" y="15329"/>
                  </a:cubicBezTo>
                  <a:cubicBezTo>
                    <a:pt x="8806" y="15329"/>
                    <a:pt x="8806" y="14981"/>
                    <a:pt x="8835" y="14865"/>
                  </a:cubicBezTo>
                  <a:cubicBezTo>
                    <a:pt x="8806" y="14748"/>
                    <a:pt x="8749" y="14748"/>
                    <a:pt x="8692" y="14516"/>
                  </a:cubicBezTo>
                  <a:cubicBezTo>
                    <a:pt x="8720" y="14981"/>
                    <a:pt x="8720" y="15329"/>
                    <a:pt x="8692" y="15329"/>
                  </a:cubicBezTo>
                  <a:cubicBezTo>
                    <a:pt x="8491" y="15329"/>
                    <a:pt x="8347" y="14981"/>
                    <a:pt x="8261" y="14516"/>
                  </a:cubicBezTo>
                  <a:cubicBezTo>
                    <a:pt x="8233" y="14516"/>
                    <a:pt x="8233" y="14516"/>
                    <a:pt x="8233" y="14516"/>
                  </a:cubicBezTo>
                  <a:cubicBezTo>
                    <a:pt x="8290" y="14981"/>
                    <a:pt x="8118" y="15445"/>
                    <a:pt x="8061" y="15910"/>
                  </a:cubicBezTo>
                  <a:cubicBezTo>
                    <a:pt x="8061" y="15445"/>
                    <a:pt x="7975" y="15677"/>
                    <a:pt x="7888" y="15561"/>
                  </a:cubicBezTo>
                  <a:cubicBezTo>
                    <a:pt x="7888" y="16142"/>
                    <a:pt x="7946" y="16839"/>
                    <a:pt x="8032" y="17303"/>
                  </a:cubicBezTo>
                  <a:cubicBezTo>
                    <a:pt x="8147" y="16723"/>
                    <a:pt x="8089" y="16723"/>
                    <a:pt x="8147" y="15910"/>
                  </a:cubicBezTo>
                  <a:cubicBezTo>
                    <a:pt x="8347" y="15329"/>
                    <a:pt x="8347" y="15329"/>
                    <a:pt x="8347" y="15329"/>
                  </a:cubicBezTo>
                  <a:cubicBezTo>
                    <a:pt x="8290" y="15794"/>
                    <a:pt x="8290" y="15794"/>
                    <a:pt x="8290" y="15794"/>
                  </a:cubicBezTo>
                  <a:cubicBezTo>
                    <a:pt x="8405" y="15910"/>
                    <a:pt x="8520" y="15329"/>
                    <a:pt x="8520" y="15910"/>
                  </a:cubicBezTo>
                  <a:cubicBezTo>
                    <a:pt x="8462" y="16374"/>
                    <a:pt x="8376" y="16142"/>
                    <a:pt x="8319" y="16490"/>
                  </a:cubicBezTo>
                  <a:cubicBezTo>
                    <a:pt x="8405" y="16723"/>
                    <a:pt x="8405" y="16723"/>
                    <a:pt x="8405" y="16723"/>
                  </a:cubicBezTo>
                  <a:cubicBezTo>
                    <a:pt x="8290" y="17303"/>
                    <a:pt x="8319" y="16258"/>
                    <a:pt x="8175" y="16723"/>
                  </a:cubicBezTo>
                  <a:cubicBezTo>
                    <a:pt x="8233" y="17187"/>
                    <a:pt x="8175" y="16723"/>
                    <a:pt x="8118" y="17071"/>
                  </a:cubicBezTo>
                  <a:cubicBezTo>
                    <a:pt x="8175" y="17419"/>
                    <a:pt x="8376" y="16839"/>
                    <a:pt x="8347" y="17652"/>
                  </a:cubicBezTo>
                  <a:cubicBezTo>
                    <a:pt x="8290" y="18116"/>
                    <a:pt x="8061" y="16839"/>
                    <a:pt x="7975" y="17768"/>
                  </a:cubicBezTo>
                  <a:cubicBezTo>
                    <a:pt x="7975" y="17652"/>
                    <a:pt x="7975" y="17652"/>
                    <a:pt x="7975" y="17652"/>
                  </a:cubicBezTo>
                  <a:cubicBezTo>
                    <a:pt x="7831" y="17652"/>
                    <a:pt x="7802" y="18116"/>
                    <a:pt x="7745" y="18465"/>
                  </a:cubicBezTo>
                  <a:cubicBezTo>
                    <a:pt x="7688" y="18232"/>
                    <a:pt x="7602" y="18697"/>
                    <a:pt x="7544" y="18697"/>
                  </a:cubicBezTo>
                  <a:cubicBezTo>
                    <a:pt x="7516" y="18465"/>
                    <a:pt x="7516" y="18465"/>
                    <a:pt x="7516" y="18465"/>
                  </a:cubicBezTo>
                  <a:cubicBezTo>
                    <a:pt x="7429" y="18697"/>
                    <a:pt x="7429" y="18697"/>
                    <a:pt x="7429" y="18697"/>
                  </a:cubicBezTo>
                  <a:cubicBezTo>
                    <a:pt x="7458" y="18232"/>
                    <a:pt x="7544" y="18581"/>
                    <a:pt x="7630" y="18465"/>
                  </a:cubicBezTo>
                  <a:cubicBezTo>
                    <a:pt x="7602" y="18000"/>
                    <a:pt x="7602" y="18000"/>
                    <a:pt x="7602" y="18000"/>
                  </a:cubicBezTo>
                  <a:cubicBezTo>
                    <a:pt x="7716" y="18465"/>
                    <a:pt x="7745" y="17652"/>
                    <a:pt x="7802" y="17187"/>
                  </a:cubicBezTo>
                  <a:cubicBezTo>
                    <a:pt x="7716" y="17652"/>
                    <a:pt x="7487" y="17303"/>
                    <a:pt x="7516" y="18232"/>
                  </a:cubicBezTo>
                  <a:cubicBezTo>
                    <a:pt x="7429" y="17768"/>
                    <a:pt x="7429" y="17768"/>
                    <a:pt x="7429" y="17768"/>
                  </a:cubicBezTo>
                  <a:cubicBezTo>
                    <a:pt x="7401" y="18000"/>
                    <a:pt x="7401" y="18000"/>
                    <a:pt x="7401" y="18000"/>
                  </a:cubicBezTo>
                  <a:cubicBezTo>
                    <a:pt x="7343" y="17652"/>
                    <a:pt x="7372" y="17071"/>
                    <a:pt x="7458" y="16955"/>
                  </a:cubicBezTo>
                  <a:cubicBezTo>
                    <a:pt x="7487" y="17071"/>
                    <a:pt x="7487" y="17071"/>
                    <a:pt x="7487" y="17187"/>
                  </a:cubicBezTo>
                  <a:cubicBezTo>
                    <a:pt x="7516" y="16955"/>
                    <a:pt x="7544" y="16606"/>
                    <a:pt x="7659" y="16606"/>
                  </a:cubicBezTo>
                  <a:cubicBezTo>
                    <a:pt x="7602" y="16839"/>
                    <a:pt x="7602" y="16839"/>
                    <a:pt x="7602" y="16839"/>
                  </a:cubicBezTo>
                  <a:cubicBezTo>
                    <a:pt x="7745" y="16839"/>
                    <a:pt x="7860" y="16606"/>
                    <a:pt x="7917" y="16142"/>
                  </a:cubicBezTo>
                  <a:cubicBezTo>
                    <a:pt x="7688" y="16026"/>
                    <a:pt x="7487" y="16142"/>
                    <a:pt x="7315" y="16258"/>
                  </a:cubicBezTo>
                  <a:cubicBezTo>
                    <a:pt x="7286" y="17303"/>
                    <a:pt x="7257" y="18000"/>
                    <a:pt x="7286" y="18929"/>
                  </a:cubicBezTo>
                  <a:cubicBezTo>
                    <a:pt x="7171" y="19161"/>
                    <a:pt x="7028" y="19394"/>
                    <a:pt x="6884" y="19161"/>
                  </a:cubicBezTo>
                  <a:cubicBezTo>
                    <a:pt x="6884" y="19045"/>
                    <a:pt x="6884" y="19045"/>
                    <a:pt x="6884" y="19045"/>
                  </a:cubicBezTo>
                  <a:cubicBezTo>
                    <a:pt x="6856" y="18929"/>
                    <a:pt x="6798" y="19045"/>
                    <a:pt x="6770" y="19161"/>
                  </a:cubicBezTo>
                  <a:cubicBezTo>
                    <a:pt x="6712" y="19045"/>
                    <a:pt x="6770" y="18697"/>
                    <a:pt x="6741" y="18581"/>
                  </a:cubicBezTo>
                  <a:cubicBezTo>
                    <a:pt x="6569" y="19045"/>
                    <a:pt x="6569" y="19045"/>
                    <a:pt x="6569" y="19045"/>
                  </a:cubicBezTo>
                  <a:cubicBezTo>
                    <a:pt x="6569" y="18581"/>
                    <a:pt x="6712" y="18465"/>
                    <a:pt x="6770" y="18348"/>
                  </a:cubicBezTo>
                  <a:cubicBezTo>
                    <a:pt x="6770" y="18465"/>
                    <a:pt x="6741" y="18465"/>
                    <a:pt x="6741" y="18581"/>
                  </a:cubicBezTo>
                  <a:cubicBezTo>
                    <a:pt x="6827" y="18697"/>
                    <a:pt x="6942" y="17768"/>
                    <a:pt x="7028" y="18348"/>
                  </a:cubicBezTo>
                  <a:cubicBezTo>
                    <a:pt x="7057" y="18232"/>
                    <a:pt x="6971" y="18929"/>
                    <a:pt x="7085" y="18813"/>
                  </a:cubicBezTo>
                  <a:cubicBezTo>
                    <a:pt x="7200" y="19045"/>
                    <a:pt x="7200" y="18465"/>
                    <a:pt x="7200" y="18232"/>
                  </a:cubicBezTo>
                  <a:cubicBezTo>
                    <a:pt x="7171" y="18000"/>
                    <a:pt x="7028" y="18000"/>
                    <a:pt x="7085" y="17652"/>
                  </a:cubicBezTo>
                  <a:cubicBezTo>
                    <a:pt x="6999" y="17768"/>
                    <a:pt x="6999" y="18116"/>
                    <a:pt x="6884" y="18000"/>
                  </a:cubicBezTo>
                  <a:cubicBezTo>
                    <a:pt x="6971" y="17884"/>
                    <a:pt x="7028" y="17303"/>
                    <a:pt x="7085" y="17652"/>
                  </a:cubicBezTo>
                  <a:cubicBezTo>
                    <a:pt x="7200" y="17071"/>
                    <a:pt x="7114" y="15910"/>
                    <a:pt x="7057" y="15910"/>
                  </a:cubicBezTo>
                  <a:cubicBezTo>
                    <a:pt x="7085" y="16258"/>
                    <a:pt x="6827" y="16606"/>
                    <a:pt x="7028" y="16955"/>
                  </a:cubicBezTo>
                  <a:cubicBezTo>
                    <a:pt x="6971" y="17419"/>
                    <a:pt x="6827" y="17535"/>
                    <a:pt x="6741" y="18000"/>
                  </a:cubicBezTo>
                  <a:cubicBezTo>
                    <a:pt x="6741" y="17884"/>
                    <a:pt x="6741" y="17884"/>
                    <a:pt x="6741" y="17884"/>
                  </a:cubicBezTo>
                  <a:cubicBezTo>
                    <a:pt x="6626" y="18116"/>
                    <a:pt x="6626" y="18116"/>
                    <a:pt x="6626" y="18116"/>
                  </a:cubicBezTo>
                  <a:cubicBezTo>
                    <a:pt x="6626" y="18000"/>
                    <a:pt x="6655" y="17768"/>
                    <a:pt x="6655" y="17535"/>
                  </a:cubicBezTo>
                  <a:cubicBezTo>
                    <a:pt x="6512" y="18348"/>
                    <a:pt x="6512" y="18348"/>
                    <a:pt x="6512" y="18348"/>
                  </a:cubicBezTo>
                  <a:cubicBezTo>
                    <a:pt x="6569" y="17884"/>
                    <a:pt x="6425" y="18116"/>
                    <a:pt x="6368" y="18000"/>
                  </a:cubicBezTo>
                  <a:cubicBezTo>
                    <a:pt x="6368" y="18348"/>
                    <a:pt x="6311" y="18697"/>
                    <a:pt x="6397" y="18929"/>
                  </a:cubicBezTo>
                  <a:cubicBezTo>
                    <a:pt x="6483" y="19045"/>
                    <a:pt x="6425" y="18581"/>
                    <a:pt x="6483" y="18581"/>
                  </a:cubicBezTo>
                  <a:cubicBezTo>
                    <a:pt x="6425" y="19161"/>
                    <a:pt x="6425" y="19161"/>
                    <a:pt x="6425" y="19161"/>
                  </a:cubicBezTo>
                  <a:cubicBezTo>
                    <a:pt x="6425" y="19161"/>
                    <a:pt x="6425" y="19161"/>
                    <a:pt x="6425" y="19161"/>
                  </a:cubicBezTo>
                  <a:cubicBezTo>
                    <a:pt x="6397" y="19742"/>
                    <a:pt x="6397" y="19742"/>
                    <a:pt x="6397" y="19742"/>
                  </a:cubicBezTo>
                  <a:cubicBezTo>
                    <a:pt x="6282" y="19858"/>
                    <a:pt x="6368" y="18581"/>
                    <a:pt x="6253" y="19161"/>
                  </a:cubicBezTo>
                  <a:cubicBezTo>
                    <a:pt x="6311" y="19742"/>
                    <a:pt x="6311" y="19742"/>
                    <a:pt x="6311" y="19742"/>
                  </a:cubicBezTo>
                  <a:cubicBezTo>
                    <a:pt x="6253" y="19858"/>
                    <a:pt x="6225" y="19858"/>
                    <a:pt x="6167" y="19858"/>
                  </a:cubicBezTo>
                  <a:cubicBezTo>
                    <a:pt x="6110" y="19742"/>
                    <a:pt x="6110" y="19742"/>
                    <a:pt x="6110" y="19742"/>
                  </a:cubicBezTo>
                  <a:cubicBezTo>
                    <a:pt x="6081" y="19742"/>
                    <a:pt x="6081" y="19742"/>
                    <a:pt x="6081" y="19742"/>
                  </a:cubicBezTo>
                  <a:cubicBezTo>
                    <a:pt x="5967" y="19742"/>
                    <a:pt x="5967" y="19742"/>
                    <a:pt x="5967" y="19742"/>
                  </a:cubicBezTo>
                  <a:cubicBezTo>
                    <a:pt x="5823" y="19742"/>
                    <a:pt x="5708" y="19858"/>
                    <a:pt x="5622" y="20090"/>
                  </a:cubicBezTo>
                  <a:cubicBezTo>
                    <a:pt x="5651" y="19626"/>
                    <a:pt x="5622" y="19045"/>
                    <a:pt x="5536" y="18813"/>
                  </a:cubicBezTo>
                  <a:cubicBezTo>
                    <a:pt x="5622" y="18813"/>
                    <a:pt x="5766" y="18581"/>
                    <a:pt x="5852" y="18465"/>
                  </a:cubicBezTo>
                  <a:cubicBezTo>
                    <a:pt x="5880" y="18465"/>
                    <a:pt x="5794" y="19394"/>
                    <a:pt x="5651" y="19277"/>
                  </a:cubicBezTo>
                  <a:cubicBezTo>
                    <a:pt x="5794" y="20323"/>
                    <a:pt x="5909" y="18348"/>
                    <a:pt x="5995" y="19394"/>
                  </a:cubicBezTo>
                  <a:cubicBezTo>
                    <a:pt x="6024" y="19394"/>
                    <a:pt x="6053" y="19394"/>
                    <a:pt x="6081" y="19394"/>
                  </a:cubicBezTo>
                  <a:cubicBezTo>
                    <a:pt x="6110" y="19277"/>
                    <a:pt x="6110" y="19277"/>
                    <a:pt x="6139" y="19277"/>
                  </a:cubicBezTo>
                  <a:cubicBezTo>
                    <a:pt x="6167" y="19161"/>
                    <a:pt x="6167" y="18929"/>
                    <a:pt x="6167" y="18813"/>
                  </a:cubicBezTo>
                  <a:cubicBezTo>
                    <a:pt x="6196" y="18581"/>
                    <a:pt x="6225" y="18348"/>
                    <a:pt x="6339" y="18581"/>
                  </a:cubicBezTo>
                  <a:cubicBezTo>
                    <a:pt x="6311" y="18116"/>
                    <a:pt x="6368" y="18232"/>
                    <a:pt x="6368" y="17884"/>
                  </a:cubicBezTo>
                  <a:cubicBezTo>
                    <a:pt x="6311" y="17419"/>
                    <a:pt x="6225" y="17535"/>
                    <a:pt x="6167" y="17768"/>
                  </a:cubicBezTo>
                  <a:cubicBezTo>
                    <a:pt x="6081" y="17884"/>
                    <a:pt x="6024" y="18116"/>
                    <a:pt x="5938" y="18000"/>
                  </a:cubicBezTo>
                  <a:cubicBezTo>
                    <a:pt x="5967" y="18000"/>
                    <a:pt x="5995" y="17884"/>
                    <a:pt x="5967" y="17768"/>
                  </a:cubicBezTo>
                  <a:cubicBezTo>
                    <a:pt x="5880" y="17768"/>
                    <a:pt x="5823" y="18000"/>
                    <a:pt x="5766" y="18232"/>
                  </a:cubicBezTo>
                  <a:cubicBezTo>
                    <a:pt x="5766" y="18232"/>
                    <a:pt x="5766" y="18232"/>
                    <a:pt x="5766" y="18232"/>
                  </a:cubicBezTo>
                  <a:cubicBezTo>
                    <a:pt x="5680" y="18929"/>
                    <a:pt x="5680" y="18000"/>
                    <a:pt x="5565" y="17884"/>
                  </a:cubicBezTo>
                  <a:cubicBezTo>
                    <a:pt x="5536" y="18000"/>
                    <a:pt x="5422" y="18000"/>
                    <a:pt x="5479" y="18348"/>
                  </a:cubicBezTo>
                  <a:cubicBezTo>
                    <a:pt x="5278" y="18000"/>
                    <a:pt x="5278" y="18000"/>
                    <a:pt x="5278" y="18000"/>
                  </a:cubicBezTo>
                  <a:cubicBezTo>
                    <a:pt x="5335" y="18581"/>
                    <a:pt x="5335" y="18581"/>
                    <a:pt x="5335" y="18581"/>
                  </a:cubicBezTo>
                  <a:cubicBezTo>
                    <a:pt x="5249" y="18697"/>
                    <a:pt x="5221" y="18348"/>
                    <a:pt x="5163" y="18697"/>
                  </a:cubicBezTo>
                  <a:cubicBezTo>
                    <a:pt x="5192" y="19277"/>
                    <a:pt x="5192" y="19277"/>
                    <a:pt x="5192" y="19277"/>
                  </a:cubicBezTo>
                  <a:cubicBezTo>
                    <a:pt x="5393" y="19161"/>
                    <a:pt x="5393" y="19161"/>
                    <a:pt x="5393" y="19161"/>
                  </a:cubicBezTo>
                  <a:cubicBezTo>
                    <a:pt x="5307" y="19394"/>
                    <a:pt x="5393" y="19626"/>
                    <a:pt x="5278" y="19858"/>
                  </a:cubicBezTo>
                  <a:cubicBezTo>
                    <a:pt x="5393" y="19277"/>
                    <a:pt x="5192" y="19742"/>
                    <a:pt x="5135" y="19277"/>
                  </a:cubicBezTo>
                  <a:cubicBezTo>
                    <a:pt x="5077" y="19626"/>
                    <a:pt x="5077" y="19626"/>
                    <a:pt x="5077" y="19626"/>
                  </a:cubicBezTo>
                  <a:cubicBezTo>
                    <a:pt x="5077" y="19510"/>
                    <a:pt x="5077" y="19510"/>
                    <a:pt x="5077" y="19510"/>
                  </a:cubicBezTo>
                  <a:cubicBezTo>
                    <a:pt x="4991" y="19277"/>
                    <a:pt x="5020" y="19742"/>
                    <a:pt x="4934" y="19742"/>
                  </a:cubicBezTo>
                  <a:cubicBezTo>
                    <a:pt x="5049" y="19974"/>
                    <a:pt x="5135" y="20206"/>
                    <a:pt x="5221" y="19742"/>
                  </a:cubicBezTo>
                  <a:cubicBezTo>
                    <a:pt x="5163" y="20090"/>
                    <a:pt x="4991" y="20555"/>
                    <a:pt x="4963" y="20671"/>
                  </a:cubicBezTo>
                  <a:cubicBezTo>
                    <a:pt x="4876" y="20903"/>
                    <a:pt x="4790" y="20555"/>
                    <a:pt x="4704" y="20555"/>
                  </a:cubicBezTo>
                  <a:cubicBezTo>
                    <a:pt x="4848" y="20323"/>
                    <a:pt x="4561" y="19161"/>
                    <a:pt x="4905" y="19277"/>
                  </a:cubicBezTo>
                  <a:cubicBezTo>
                    <a:pt x="4905" y="19394"/>
                    <a:pt x="4876" y="19394"/>
                    <a:pt x="4876" y="19277"/>
                  </a:cubicBezTo>
                  <a:cubicBezTo>
                    <a:pt x="4934" y="19858"/>
                    <a:pt x="5049" y="19045"/>
                    <a:pt x="5106" y="18813"/>
                  </a:cubicBezTo>
                  <a:cubicBezTo>
                    <a:pt x="5077" y="18465"/>
                    <a:pt x="5135" y="18348"/>
                    <a:pt x="5020" y="18232"/>
                  </a:cubicBezTo>
                  <a:cubicBezTo>
                    <a:pt x="5077" y="18465"/>
                    <a:pt x="4963" y="19161"/>
                    <a:pt x="4819" y="18929"/>
                  </a:cubicBezTo>
                  <a:cubicBezTo>
                    <a:pt x="4790" y="18116"/>
                    <a:pt x="4790" y="18116"/>
                    <a:pt x="4790" y="18116"/>
                  </a:cubicBezTo>
                  <a:cubicBezTo>
                    <a:pt x="4618" y="18232"/>
                    <a:pt x="4618" y="18232"/>
                    <a:pt x="4618" y="18232"/>
                  </a:cubicBezTo>
                  <a:cubicBezTo>
                    <a:pt x="4647" y="18116"/>
                    <a:pt x="4647" y="18116"/>
                    <a:pt x="4647" y="18116"/>
                  </a:cubicBezTo>
                  <a:cubicBezTo>
                    <a:pt x="4561" y="17768"/>
                    <a:pt x="4475" y="18465"/>
                    <a:pt x="4331" y="18232"/>
                  </a:cubicBezTo>
                  <a:cubicBezTo>
                    <a:pt x="4274" y="18581"/>
                    <a:pt x="3930" y="18581"/>
                    <a:pt x="4102" y="19277"/>
                  </a:cubicBezTo>
                  <a:cubicBezTo>
                    <a:pt x="3987" y="18813"/>
                    <a:pt x="3901" y="19510"/>
                    <a:pt x="3786" y="19626"/>
                  </a:cubicBezTo>
                  <a:cubicBezTo>
                    <a:pt x="3959" y="19858"/>
                    <a:pt x="3959" y="19858"/>
                    <a:pt x="3959" y="19858"/>
                  </a:cubicBezTo>
                  <a:cubicBezTo>
                    <a:pt x="3786" y="20555"/>
                    <a:pt x="3844" y="20090"/>
                    <a:pt x="3729" y="21135"/>
                  </a:cubicBezTo>
                  <a:cubicBezTo>
                    <a:pt x="3700" y="20903"/>
                    <a:pt x="3672" y="20671"/>
                    <a:pt x="3672" y="20439"/>
                  </a:cubicBezTo>
                  <a:cubicBezTo>
                    <a:pt x="3442" y="20555"/>
                    <a:pt x="3127" y="20439"/>
                    <a:pt x="2983" y="21135"/>
                  </a:cubicBezTo>
                  <a:cubicBezTo>
                    <a:pt x="2811" y="21135"/>
                    <a:pt x="2782" y="20206"/>
                    <a:pt x="2553" y="20671"/>
                  </a:cubicBezTo>
                  <a:cubicBezTo>
                    <a:pt x="2524" y="20787"/>
                    <a:pt x="2610" y="21368"/>
                    <a:pt x="2467" y="21135"/>
                  </a:cubicBezTo>
                  <a:cubicBezTo>
                    <a:pt x="2438" y="21135"/>
                    <a:pt x="2582" y="20555"/>
                    <a:pt x="2438" y="20671"/>
                  </a:cubicBezTo>
                  <a:cubicBezTo>
                    <a:pt x="2324" y="21252"/>
                    <a:pt x="2151" y="20439"/>
                    <a:pt x="2008" y="20903"/>
                  </a:cubicBezTo>
                  <a:cubicBezTo>
                    <a:pt x="1922" y="20671"/>
                    <a:pt x="1778" y="20787"/>
                    <a:pt x="1807" y="20323"/>
                  </a:cubicBezTo>
                  <a:cubicBezTo>
                    <a:pt x="1922" y="20439"/>
                    <a:pt x="2123" y="20323"/>
                    <a:pt x="2151" y="20090"/>
                  </a:cubicBezTo>
                  <a:cubicBezTo>
                    <a:pt x="2123" y="20323"/>
                    <a:pt x="2237" y="20323"/>
                    <a:pt x="2151" y="20555"/>
                  </a:cubicBezTo>
                  <a:cubicBezTo>
                    <a:pt x="2324" y="20903"/>
                    <a:pt x="2266" y="20206"/>
                    <a:pt x="2438" y="20439"/>
                  </a:cubicBezTo>
                  <a:cubicBezTo>
                    <a:pt x="2438" y="20323"/>
                    <a:pt x="2352" y="19974"/>
                    <a:pt x="2295" y="20090"/>
                  </a:cubicBezTo>
                  <a:cubicBezTo>
                    <a:pt x="2295" y="19510"/>
                    <a:pt x="2639" y="19742"/>
                    <a:pt x="2496" y="19045"/>
                  </a:cubicBezTo>
                  <a:cubicBezTo>
                    <a:pt x="2295" y="19045"/>
                    <a:pt x="2266" y="20323"/>
                    <a:pt x="2094" y="19742"/>
                  </a:cubicBezTo>
                  <a:cubicBezTo>
                    <a:pt x="2151" y="19277"/>
                    <a:pt x="2266" y="19626"/>
                    <a:pt x="2324" y="18929"/>
                  </a:cubicBezTo>
                  <a:cubicBezTo>
                    <a:pt x="2209" y="18697"/>
                    <a:pt x="2209" y="18697"/>
                    <a:pt x="2209" y="18697"/>
                  </a:cubicBezTo>
                  <a:cubicBezTo>
                    <a:pt x="2123" y="19161"/>
                    <a:pt x="2123" y="19161"/>
                    <a:pt x="2123" y="19161"/>
                  </a:cubicBezTo>
                  <a:cubicBezTo>
                    <a:pt x="2123" y="19045"/>
                    <a:pt x="2123" y="19045"/>
                    <a:pt x="2123" y="19045"/>
                  </a:cubicBezTo>
                  <a:cubicBezTo>
                    <a:pt x="1893" y="18465"/>
                    <a:pt x="1893" y="19742"/>
                    <a:pt x="1692" y="20090"/>
                  </a:cubicBezTo>
                  <a:cubicBezTo>
                    <a:pt x="1836" y="20555"/>
                    <a:pt x="1664" y="21252"/>
                    <a:pt x="1778" y="21484"/>
                  </a:cubicBezTo>
                  <a:cubicBezTo>
                    <a:pt x="1635" y="21600"/>
                    <a:pt x="1520" y="21484"/>
                    <a:pt x="1520" y="20787"/>
                  </a:cubicBezTo>
                  <a:cubicBezTo>
                    <a:pt x="1778" y="20323"/>
                    <a:pt x="1549" y="20206"/>
                    <a:pt x="1778" y="19510"/>
                  </a:cubicBezTo>
                  <a:cubicBezTo>
                    <a:pt x="1721" y="19277"/>
                    <a:pt x="1836" y="18581"/>
                    <a:pt x="1692" y="18465"/>
                  </a:cubicBezTo>
                  <a:cubicBezTo>
                    <a:pt x="1520" y="18929"/>
                    <a:pt x="1750" y="19045"/>
                    <a:pt x="1578" y="19277"/>
                  </a:cubicBezTo>
                  <a:cubicBezTo>
                    <a:pt x="1578" y="19161"/>
                    <a:pt x="1549" y="19161"/>
                    <a:pt x="1578" y="19045"/>
                  </a:cubicBezTo>
                  <a:cubicBezTo>
                    <a:pt x="1492" y="19394"/>
                    <a:pt x="1492" y="18929"/>
                    <a:pt x="1406" y="19277"/>
                  </a:cubicBezTo>
                  <a:cubicBezTo>
                    <a:pt x="1406" y="19161"/>
                    <a:pt x="1406" y="19161"/>
                    <a:pt x="1406" y="19161"/>
                  </a:cubicBezTo>
                  <a:cubicBezTo>
                    <a:pt x="1320" y="18813"/>
                    <a:pt x="1291" y="19626"/>
                    <a:pt x="1205" y="19161"/>
                  </a:cubicBezTo>
                  <a:cubicBezTo>
                    <a:pt x="1233" y="19626"/>
                    <a:pt x="1147" y="19626"/>
                    <a:pt x="1090" y="19858"/>
                  </a:cubicBezTo>
                  <a:cubicBezTo>
                    <a:pt x="1176" y="20090"/>
                    <a:pt x="1233" y="20787"/>
                    <a:pt x="1406" y="20671"/>
                  </a:cubicBezTo>
                  <a:cubicBezTo>
                    <a:pt x="1434" y="20323"/>
                    <a:pt x="1434" y="20090"/>
                    <a:pt x="1492" y="19974"/>
                  </a:cubicBezTo>
                  <a:cubicBezTo>
                    <a:pt x="1377" y="19974"/>
                    <a:pt x="1377" y="19974"/>
                    <a:pt x="1377" y="19974"/>
                  </a:cubicBezTo>
                  <a:cubicBezTo>
                    <a:pt x="1406" y="19858"/>
                    <a:pt x="1434" y="19858"/>
                    <a:pt x="1463" y="19742"/>
                  </a:cubicBezTo>
                  <a:cubicBezTo>
                    <a:pt x="1578" y="19974"/>
                    <a:pt x="1578" y="19974"/>
                    <a:pt x="1578" y="19974"/>
                  </a:cubicBezTo>
                  <a:cubicBezTo>
                    <a:pt x="1406" y="20206"/>
                    <a:pt x="1492" y="20555"/>
                    <a:pt x="1434" y="21019"/>
                  </a:cubicBezTo>
                  <a:cubicBezTo>
                    <a:pt x="1291" y="20787"/>
                    <a:pt x="1320" y="21135"/>
                    <a:pt x="1233" y="21019"/>
                  </a:cubicBezTo>
                  <a:cubicBezTo>
                    <a:pt x="1233" y="20439"/>
                    <a:pt x="975" y="19974"/>
                    <a:pt x="803" y="19626"/>
                  </a:cubicBezTo>
                  <a:cubicBezTo>
                    <a:pt x="832" y="19742"/>
                    <a:pt x="861" y="19626"/>
                    <a:pt x="889" y="19742"/>
                  </a:cubicBezTo>
                  <a:cubicBezTo>
                    <a:pt x="1004" y="19394"/>
                    <a:pt x="803" y="19277"/>
                    <a:pt x="803" y="19045"/>
                  </a:cubicBezTo>
                  <a:cubicBezTo>
                    <a:pt x="717" y="19394"/>
                    <a:pt x="717" y="19394"/>
                    <a:pt x="717" y="19394"/>
                  </a:cubicBezTo>
                  <a:cubicBezTo>
                    <a:pt x="746" y="19277"/>
                    <a:pt x="775" y="19161"/>
                    <a:pt x="717" y="19045"/>
                  </a:cubicBezTo>
                  <a:cubicBezTo>
                    <a:pt x="631" y="19161"/>
                    <a:pt x="631" y="19742"/>
                    <a:pt x="516" y="19858"/>
                  </a:cubicBezTo>
                  <a:cubicBezTo>
                    <a:pt x="516" y="19510"/>
                    <a:pt x="602" y="19045"/>
                    <a:pt x="545" y="18929"/>
                  </a:cubicBezTo>
                  <a:cubicBezTo>
                    <a:pt x="516" y="18697"/>
                    <a:pt x="430" y="17884"/>
                    <a:pt x="287" y="18232"/>
                  </a:cubicBezTo>
                  <a:cubicBezTo>
                    <a:pt x="287" y="18348"/>
                    <a:pt x="258" y="18348"/>
                    <a:pt x="201" y="18465"/>
                  </a:cubicBezTo>
                  <a:cubicBezTo>
                    <a:pt x="201" y="18348"/>
                    <a:pt x="229" y="18348"/>
                    <a:pt x="229" y="18348"/>
                  </a:cubicBezTo>
                  <a:cubicBezTo>
                    <a:pt x="115" y="18000"/>
                    <a:pt x="115" y="18000"/>
                    <a:pt x="115" y="18000"/>
                  </a:cubicBezTo>
                  <a:cubicBezTo>
                    <a:pt x="201" y="17535"/>
                    <a:pt x="287" y="18232"/>
                    <a:pt x="373" y="17768"/>
                  </a:cubicBezTo>
                  <a:cubicBezTo>
                    <a:pt x="373" y="17303"/>
                    <a:pt x="373" y="17303"/>
                    <a:pt x="373" y="17303"/>
                  </a:cubicBezTo>
                  <a:cubicBezTo>
                    <a:pt x="459" y="17303"/>
                    <a:pt x="545" y="17071"/>
                    <a:pt x="574" y="16839"/>
                  </a:cubicBezTo>
                  <a:cubicBezTo>
                    <a:pt x="488" y="16723"/>
                    <a:pt x="459" y="16839"/>
                    <a:pt x="344" y="16955"/>
                  </a:cubicBezTo>
                  <a:cubicBezTo>
                    <a:pt x="344" y="16606"/>
                    <a:pt x="402" y="16374"/>
                    <a:pt x="430" y="16374"/>
                  </a:cubicBezTo>
                  <a:cubicBezTo>
                    <a:pt x="402" y="16723"/>
                    <a:pt x="402" y="16723"/>
                    <a:pt x="402" y="16723"/>
                  </a:cubicBezTo>
                  <a:cubicBezTo>
                    <a:pt x="545" y="17071"/>
                    <a:pt x="602" y="16258"/>
                    <a:pt x="775" y="16258"/>
                  </a:cubicBezTo>
                  <a:cubicBezTo>
                    <a:pt x="775" y="16374"/>
                    <a:pt x="775" y="16374"/>
                    <a:pt x="775" y="16490"/>
                  </a:cubicBezTo>
                  <a:cubicBezTo>
                    <a:pt x="889" y="16026"/>
                    <a:pt x="1033" y="16606"/>
                    <a:pt x="1147" y="16026"/>
                  </a:cubicBezTo>
                  <a:cubicBezTo>
                    <a:pt x="1119" y="16258"/>
                    <a:pt x="1119" y="16258"/>
                    <a:pt x="1119" y="16258"/>
                  </a:cubicBezTo>
                  <a:cubicBezTo>
                    <a:pt x="1205" y="16026"/>
                    <a:pt x="1377" y="15561"/>
                    <a:pt x="1520" y="15097"/>
                  </a:cubicBezTo>
                  <a:cubicBezTo>
                    <a:pt x="1520" y="14981"/>
                    <a:pt x="1520" y="14981"/>
                    <a:pt x="1520" y="14981"/>
                  </a:cubicBezTo>
                  <a:cubicBezTo>
                    <a:pt x="1520" y="14865"/>
                    <a:pt x="1578" y="14865"/>
                    <a:pt x="1606" y="14865"/>
                  </a:cubicBezTo>
                  <a:cubicBezTo>
                    <a:pt x="1606" y="14865"/>
                    <a:pt x="1606" y="14865"/>
                    <a:pt x="1606" y="14865"/>
                  </a:cubicBezTo>
                  <a:cubicBezTo>
                    <a:pt x="1692" y="14632"/>
                    <a:pt x="1778" y="14400"/>
                    <a:pt x="1836" y="14284"/>
                  </a:cubicBezTo>
                  <a:cubicBezTo>
                    <a:pt x="1807" y="14168"/>
                    <a:pt x="1778" y="14052"/>
                    <a:pt x="1750" y="14052"/>
                  </a:cubicBezTo>
                  <a:cubicBezTo>
                    <a:pt x="1721" y="14284"/>
                    <a:pt x="1578" y="14052"/>
                    <a:pt x="1606" y="14632"/>
                  </a:cubicBezTo>
                  <a:cubicBezTo>
                    <a:pt x="1520" y="14284"/>
                    <a:pt x="1406" y="14748"/>
                    <a:pt x="1377" y="14516"/>
                  </a:cubicBezTo>
                  <a:cubicBezTo>
                    <a:pt x="1463" y="14865"/>
                    <a:pt x="1291" y="14981"/>
                    <a:pt x="1291" y="15329"/>
                  </a:cubicBezTo>
                  <a:cubicBezTo>
                    <a:pt x="1262" y="14981"/>
                    <a:pt x="1147" y="15329"/>
                    <a:pt x="1147" y="14865"/>
                  </a:cubicBezTo>
                  <a:cubicBezTo>
                    <a:pt x="1147" y="14748"/>
                    <a:pt x="1205" y="15213"/>
                    <a:pt x="1233" y="14865"/>
                  </a:cubicBezTo>
                  <a:cubicBezTo>
                    <a:pt x="1348" y="14516"/>
                    <a:pt x="1061" y="14516"/>
                    <a:pt x="1176" y="14168"/>
                  </a:cubicBezTo>
                  <a:cubicBezTo>
                    <a:pt x="1033" y="14516"/>
                    <a:pt x="832" y="14284"/>
                    <a:pt x="660" y="14748"/>
                  </a:cubicBezTo>
                  <a:cubicBezTo>
                    <a:pt x="746" y="14865"/>
                    <a:pt x="746" y="14865"/>
                    <a:pt x="746" y="14865"/>
                  </a:cubicBezTo>
                  <a:cubicBezTo>
                    <a:pt x="688" y="14865"/>
                    <a:pt x="516" y="14981"/>
                    <a:pt x="488" y="14748"/>
                  </a:cubicBezTo>
                  <a:cubicBezTo>
                    <a:pt x="545" y="14632"/>
                    <a:pt x="602" y="14632"/>
                    <a:pt x="688" y="14632"/>
                  </a:cubicBezTo>
                  <a:cubicBezTo>
                    <a:pt x="688" y="14052"/>
                    <a:pt x="516" y="14632"/>
                    <a:pt x="516" y="14284"/>
                  </a:cubicBezTo>
                  <a:cubicBezTo>
                    <a:pt x="287" y="15097"/>
                    <a:pt x="287" y="15097"/>
                    <a:pt x="287" y="15097"/>
                  </a:cubicBezTo>
                  <a:cubicBezTo>
                    <a:pt x="402" y="15097"/>
                    <a:pt x="402" y="15097"/>
                    <a:pt x="402" y="15097"/>
                  </a:cubicBezTo>
                  <a:cubicBezTo>
                    <a:pt x="344" y="15445"/>
                    <a:pt x="143" y="14981"/>
                    <a:pt x="0" y="14981"/>
                  </a:cubicBezTo>
                  <a:cubicBezTo>
                    <a:pt x="86" y="14284"/>
                    <a:pt x="229" y="14981"/>
                    <a:pt x="373" y="14748"/>
                  </a:cubicBezTo>
                  <a:cubicBezTo>
                    <a:pt x="459" y="14400"/>
                    <a:pt x="316" y="14052"/>
                    <a:pt x="402" y="13935"/>
                  </a:cubicBezTo>
                  <a:cubicBezTo>
                    <a:pt x="373" y="13703"/>
                    <a:pt x="316" y="13703"/>
                    <a:pt x="287" y="13935"/>
                  </a:cubicBezTo>
                  <a:cubicBezTo>
                    <a:pt x="229" y="13819"/>
                    <a:pt x="229" y="13819"/>
                    <a:pt x="229" y="13819"/>
                  </a:cubicBezTo>
                  <a:cubicBezTo>
                    <a:pt x="344" y="13239"/>
                    <a:pt x="516" y="13355"/>
                    <a:pt x="660" y="12774"/>
                  </a:cubicBezTo>
                  <a:cubicBezTo>
                    <a:pt x="660" y="12890"/>
                    <a:pt x="631" y="13006"/>
                    <a:pt x="631" y="13006"/>
                  </a:cubicBezTo>
                  <a:cubicBezTo>
                    <a:pt x="746" y="13239"/>
                    <a:pt x="832" y="13239"/>
                    <a:pt x="947" y="13123"/>
                  </a:cubicBezTo>
                  <a:cubicBezTo>
                    <a:pt x="889" y="12890"/>
                    <a:pt x="861" y="13006"/>
                    <a:pt x="832" y="13123"/>
                  </a:cubicBezTo>
                  <a:cubicBezTo>
                    <a:pt x="832" y="13006"/>
                    <a:pt x="918" y="12890"/>
                    <a:pt x="947" y="12774"/>
                  </a:cubicBezTo>
                  <a:cubicBezTo>
                    <a:pt x="861" y="12542"/>
                    <a:pt x="947" y="12426"/>
                    <a:pt x="889" y="12310"/>
                  </a:cubicBezTo>
                  <a:cubicBezTo>
                    <a:pt x="947" y="12077"/>
                    <a:pt x="1004" y="12194"/>
                    <a:pt x="1061" y="12194"/>
                  </a:cubicBezTo>
                  <a:cubicBezTo>
                    <a:pt x="1090" y="12426"/>
                    <a:pt x="1033" y="12542"/>
                    <a:pt x="1033" y="12890"/>
                  </a:cubicBezTo>
                  <a:cubicBezTo>
                    <a:pt x="1119" y="12658"/>
                    <a:pt x="1147" y="13355"/>
                    <a:pt x="1262" y="13006"/>
                  </a:cubicBezTo>
                  <a:cubicBezTo>
                    <a:pt x="1119" y="12890"/>
                    <a:pt x="1291" y="12426"/>
                    <a:pt x="1348" y="12194"/>
                  </a:cubicBezTo>
                  <a:cubicBezTo>
                    <a:pt x="1320" y="12194"/>
                    <a:pt x="1320" y="12194"/>
                    <a:pt x="1320" y="12194"/>
                  </a:cubicBezTo>
                  <a:cubicBezTo>
                    <a:pt x="1348" y="11845"/>
                    <a:pt x="1406" y="11845"/>
                    <a:pt x="1434" y="12077"/>
                  </a:cubicBezTo>
                  <a:cubicBezTo>
                    <a:pt x="1377" y="12310"/>
                    <a:pt x="1320" y="12194"/>
                    <a:pt x="1320" y="12542"/>
                  </a:cubicBezTo>
                  <a:cubicBezTo>
                    <a:pt x="1377" y="12542"/>
                    <a:pt x="1406" y="12542"/>
                    <a:pt x="1463" y="12426"/>
                  </a:cubicBezTo>
                  <a:cubicBezTo>
                    <a:pt x="1406" y="12658"/>
                    <a:pt x="1406" y="12658"/>
                    <a:pt x="1406" y="12658"/>
                  </a:cubicBezTo>
                  <a:cubicBezTo>
                    <a:pt x="1606" y="12542"/>
                    <a:pt x="1606" y="12542"/>
                    <a:pt x="1606" y="12542"/>
                  </a:cubicBezTo>
                  <a:cubicBezTo>
                    <a:pt x="1635" y="12310"/>
                    <a:pt x="1692" y="11845"/>
                    <a:pt x="1692" y="11381"/>
                  </a:cubicBezTo>
                  <a:cubicBezTo>
                    <a:pt x="1750" y="11613"/>
                    <a:pt x="1807" y="11381"/>
                    <a:pt x="1865" y="11265"/>
                  </a:cubicBezTo>
                  <a:cubicBezTo>
                    <a:pt x="1836" y="11381"/>
                    <a:pt x="1836" y="11381"/>
                    <a:pt x="1836" y="11381"/>
                  </a:cubicBezTo>
                  <a:cubicBezTo>
                    <a:pt x="1922" y="11613"/>
                    <a:pt x="2094" y="11381"/>
                    <a:pt x="2123" y="11148"/>
                  </a:cubicBezTo>
                  <a:cubicBezTo>
                    <a:pt x="2180" y="11381"/>
                    <a:pt x="1721" y="13006"/>
                    <a:pt x="2123" y="12658"/>
                  </a:cubicBezTo>
                  <a:cubicBezTo>
                    <a:pt x="2295" y="12658"/>
                    <a:pt x="2209" y="11729"/>
                    <a:pt x="2295" y="11381"/>
                  </a:cubicBezTo>
                  <a:cubicBezTo>
                    <a:pt x="2295" y="11381"/>
                    <a:pt x="2295" y="11497"/>
                    <a:pt x="2295" y="11613"/>
                  </a:cubicBezTo>
                  <a:cubicBezTo>
                    <a:pt x="2381" y="11613"/>
                    <a:pt x="2381" y="11265"/>
                    <a:pt x="2438" y="11148"/>
                  </a:cubicBezTo>
                  <a:cubicBezTo>
                    <a:pt x="2381" y="11032"/>
                    <a:pt x="2324" y="11032"/>
                    <a:pt x="2324" y="11148"/>
                  </a:cubicBezTo>
                  <a:cubicBezTo>
                    <a:pt x="2324" y="10800"/>
                    <a:pt x="2467" y="11148"/>
                    <a:pt x="2496" y="10800"/>
                  </a:cubicBezTo>
                  <a:cubicBezTo>
                    <a:pt x="2438" y="11497"/>
                    <a:pt x="2639" y="11032"/>
                    <a:pt x="2582" y="11381"/>
                  </a:cubicBezTo>
                  <a:cubicBezTo>
                    <a:pt x="2725" y="11729"/>
                    <a:pt x="2869" y="11148"/>
                    <a:pt x="2926" y="10800"/>
                  </a:cubicBezTo>
                  <a:cubicBezTo>
                    <a:pt x="3041" y="11381"/>
                    <a:pt x="3069" y="10568"/>
                    <a:pt x="3241" y="10916"/>
                  </a:cubicBezTo>
                  <a:cubicBezTo>
                    <a:pt x="3213" y="10800"/>
                    <a:pt x="3184" y="11032"/>
                    <a:pt x="3127" y="10916"/>
                  </a:cubicBezTo>
                  <a:cubicBezTo>
                    <a:pt x="3069" y="11381"/>
                    <a:pt x="3299" y="11148"/>
                    <a:pt x="3184" y="11613"/>
                  </a:cubicBezTo>
                  <a:cubicBezTo>
                    <a:pt x="3213" y="11497"/>
                    <a:pt x="3184" y="11381"/>
                    <a:pt x="3155" y="11381"/>
                  </a:cubicBezTo>
                  <a:cubicBezTo>
                    <a:pt x="3098" y="11497"/>
                    <a:pt x="3069" y="11729"/>
                    <a:pt x="3069" y="11845"/>
                  </a:cubicBezTo>
                  <a:cubicBezTo>
                    <a:pt x="3213" y="12310"/>
                    <a:pt x="3213" y="12310"/>
                    <a:pt x="3213" y="12310"/>
                  </a:cubicBezTo>
                  <a:cubicBezTo>
                    <a:pt x="3155" y="12426"/>
                    <a:pt x="3155" y="12426"/>
                    <a:pt x="3155" y="12426"/>
                  </a:cubicBezTo>
                  <a:cubicBezTo>
                    <a:pt x="3356" y="12890"/>
                    <a:pt x="3356" y="12890"/>
                    <a:pt x="3356" y="12890"/>
                  </a:cubicBezTo>
                  <a:cubicBezTo>
                    <a:pt x="3356" y="12774"/>
                    <a:pt x="3356" y="12658"/>
                    <a:pt x="3327" y="12658"/>
                  </a:cubicBezTo>
                  <a:cubicBezTo>
                    <a:pt x="3557" y="12774"/>
                    <a:pt x="3786" y="12310"/>
                    <a:pt x="3987" y="12310"/>
                  </a:cubicBezTo>
                  <a:cubicBezTo>
                    <a:pt x="3959" y="10916"/>
                    <a:pt x="4389" y="11381"/>
                    <a:pt x="4504" y="10452"/>
                  </a:cubicBezTo>
                  <a:cubicBezTo>
                    <a:pt x="4475" y="10916"/>
                    <a:pt x="4504" y="11497"/>
                    <a:pt x="4532" y="11729"/>
                  </a:cubicBezTo>
                  <a:cubicBezTo>
                    <a:pt x="4504" y="11845"/>
                    <a:pt x="4475" y="12426"/>
                    <a:pt x="4389" y="12426"/>
                  </a:cubicBezTo>
                  <a:cubicBezTo>
                    <a:pt x="4360" y="12194"/>
                    <a:pt x="4245" y="12077"/>
                    <a:pt x="4303" y="11729"/>
                  </a:cubicBezTo>
                  <a:cubicBezTo>
                    <a:pt x="4102" y="12077"/>
                    <a:pt x="4360" y="12310"/>
                    <a:pt x="4331" y="12774"/>
                  </a:cubicBezTo>
                  <a:cubicBezTo>
                    <a:pt x="4561" y="12542"/>
                    <a:pt x="4647" y="11613"/>
                    <a:pt x="4762" y="11148"/>
                  </a:cubicBezTo>
                  <a:cubicBezTo>
                    <a:pt x="4762" y="11381"/>
                    <a:pt x="4762" y="11381"/>
                    <a:pt x="4762" y="11381"/>
                  </a:cubicBezTo>
                  <a:cubicBezTo>
                    <a:pt x="4876" y="10916"/>
                    <a:pt x="4876" y="10916"/>
                    <a:pt x="4876" y="10916"/>
                  </a:cubicBezTo>
                  <a:cubicBezTo>
                    <a:pt x="4762" y="10916"/>
                    <a:pt x="4733" y="10219"/>
                    <a:pt x="4848" y="10335"/>
                  </a:cubicBezTo>
                  <a:cubicBezTo>
                    <a:pt x="4848" y="10452"/>
                    <a:pt x="4848" y="10452"/>
                    <a:pt x="4848" y="10452"/>
                  </a:cubicBezTo>
                  <a:cubicBezTo>
                    <a:pt x="4934" y="10684"/>
                    <a:pt x="5049" y="10103"/>
                    <a:pt x="5135" y="10103"/>
                  </a:cubicBezTo>
                  <a:cubicBezTo>
                    <a:pt x="5163" y="9523"/>
                    <a:pt x="5163" y="9523"/>
                    <a:pt x="5163" y="9523"/>
                  </a:cubicBezTo>
                  <a:cubicBezTo>
                    <a:pt x="5278" y="9523"/>
                    <a:pt x="5335" y="10219"/>
                    <a:pt x="5393" y="10684"/>
                  </a:cubicBezTo>
                  <a:cubicBezTo>
                    <a:pt x="5594" y="10452"/>
                    <a:pt x="5651" y="9755"/>
                    <a:pt x="5766" y="9174"/>
                  </a:cubicBezTo>
                  <a:cubicBezTo>
                    <a:pt x="5852" y="9523"/>
                    <a:pt x="6110" y="9290"/>
                    <a:pt x="5995" y="9871"/>
                  </a:cubicBezTo>
                  <a:cubicBezTo>
                    <a:pt x="6139" y="9406"/>
                    <a:pt x="5995" y="7665"/>
                    <a:pt x="6339" y="8361"/>
                  </a:cubicBezTo>
                  <a:cubicBezTo>
                    <a:pt x="6282" y="8710"/>
                    <a:pt x="6282" y="8710"/>
                    <a:pt x="6282" y="8710"/>
                  </a:cubicBezTo>
                  <a:cubicBezTo>
                    <a:pt x="6569" y="8361"/>
                    <a:pt x="6913" y="7432"/>
                    <a:pt x="7057" y="7665"/>
                  </a:cubicBezTo>
                  <a:cubicBezTo>
                    <a:pt x="7028" y="8942"/>
                    <a:pt x="7458" y="8710"/>
                    <a:pt x="7544" y="9871"/>
                  </a:cubicBezTo>
                  <a:cubicBezTo>
                    <a:pt x="7516" y="9523"/>
                    <a:pt x="7630" y="9406"/>
                    <a:pt x="7630" y="9290"/>
                  </a:cubicBezTo>
                  <a:cubicBezTo>
                    <a:pt x="7659" y="9406"/>
                    <a:pt x="7688" y="9523"/>
                    <a:pt x="7716" y="9174"/>
                  </a:cubicBezTo>
                  <a:cubicBezTo>
                    <a:pt x="7602" y="9058"/>
                    <a:pt x="7774" y="8013"/>
                    <a:pt x="7573" y="8594"/>
                  </a:cubicBezTo>
                  <a:cubicBezTo>
                    <a:pt x="7659" y="7665"/>
                    <a:pt x="7774" y="6968"/>
                    <a:pt x="8003" y="6968"/>
                  </a:cubicBezTo>
                  <a:cubicBezTo>
                    <a:pt x="8003" y="7432"/>
                    <a:pt x="8003" y="7432"/>
                    <a:pt x="8003" y="7432"/>
                  </a:cubicBezTo>
                  <a:cubicBezTo>
                    <a:pt x="7831" y="7316"/>
                    <a:pt x="7831" y="7316"/>
                    <a:pt x="7831" y="7316"/>
                  </a:cubicBezTo>
                  <a:cubicBezTo>
                    <a:pt x="7860" y="7665"/>
                    <a:pt x="7745" y="7781"/>
                    <a:pt x="7716" y="7897"/>
                  </a:cubicBezTo>
                  <a:cubicBezTo>
                    <a:pt x="8061" y="8013"/>
                    <a:pt x="7716" y="9058"/>
                    <a:pt x="8061" y="8826"/>
                  </a:cubicBezTo>
                  <a:cubicBezTo>
                    <a:pt x="8061" y="8477"/>
                    <a:pt x="8061" y="8710"/>
                    <a:pt x="8147" y="8477"/>
                  </a:cubicBezTo>
                  <a:cubicBezTo>
                    <a:pt x="8089" y="8477"/>
                    <a:pt x="8089" y="8826"/>
                    <a:pt x="8175" y="8826"/>
                  </a:cubicBezTo>
                  <a:cubicBezTo>
                    <a:pt x="8204" y="8477"/>
                    <a:pt x="8204" y="8477"/>
                    <a:pt x="8204" y="8477"/>
                  </a:cubicBezTo>
                  <a:cubicBezTo>
                    <a:pt x="8347" y="9174"/>
                    <a:pt x="8032" y="9058"/>
                    <a:pt x="8147" y="9523"/>
                  </a:cubicBezTo>
                  <a:cubicBezTo>
                    <a:pt x="8032" y="9987"/>
                    <a:pt x="7831" y="10335"/>
                    <a:pt x="7888" y="10916"/>
                  </a:cubicBezTo>
                  <a:cubicBezTo>
                    <a:pt x="8089" y="11032"/>
                    <a:pt x="8032" y="9639"/>
                    <a:pt x="8261" y="9871"/>
                  </a:cubicBezTo>
                  <a:cubicBezTo>
                    <a:pt x="8290" y="10103"/>
                    <a:pt x="8290" y="10103"/>
                    <a:pt x="8290" y="10103"/>
                  </a:cubicBezTo>
                  <a:cubicBezTo>
                    <a:pt x="8376" y="9871"/>
                    <a:pt x="8376" y="9406"/>
                    <a:pt x="8405" y="9174"/>
                  </a:cubicBezTo>
                  <a:cubicBezTo>
                    <a:pt x="8405" y="9290"/>
                    <a:pt x="8433" y="9406"/>
                    <a:pt x="8491" y="9406"/>
                  </a:cubicBezTo>
                  <a:cubicBezTo>
                    <a:pt x="8606" y="8826"/>
                    <a:pt x="8663" y="8594"/>
                    <a:pt x="8778" y="7897"/>
                  </a:cubicBezTo>
                  <a:cubicBezTo>
                    <a:pt x="8462" y="8477"/>
                    <a:pt x="8491" y="7548"/>
                    <a:pt x="8175" y="8129"/>
                  </a:cubicBezTo>
                  <a:cubicBezTo>
                    <a:pt x="8233" y="7897"/>
                    <a:pt x="8462" y="7665"/>
                    <a:pt x="8462" y="6968"/>
                  </a:cubicBezTo>
                  <a:cubicBezTo>
                    <a:pt x="8462" y="7432"/>
                    <a:pt x="8462" y="7432"/>
                    <a:pt x="8462" y="7432"/>
                  </a:cubicBezTo>
                  <a:cubicBezTo>
                    <a:pt x="8548" y="7200"/>
                    <a:pt x="8663" y="6852"/>
                    <a:pt x="8806" y="6968"/>
                  </a:cubicBezTo>
                  <a:cubicBezTo>
                    <a:pt x="8720" y="7316"/>
                    <a:pt x="8720" y="7316"/>
                    <a:pt x="8720" y="7316"/>
                  </a:cubicBezTo>
                  <a:cubicBezTo>
                    <a:pt x="8892" y="6852"/>
                    <a:pt x="9036" y="7897"/>
                    <a:pt x="9151" y="7084"/>
                  </a:cubicBezTo>
                  <a:cubicBezTo>
                    <a:pt x="9122" y="7084"/>
                    <a:pt x="9065" y="7084"/>
                    <a:pt x="9036" y="7200"/>
                  </a:cubicBezTo>
                  <a:cubicBezTo>
                    <a:pt x="9122" y="6852"/>
                    <a:pt x="9237" y="6968"/>
                    <a:pt x="9351" y="6968"/>
                  </a:cubicBezTo>
                  <a:cubicBezTo>
                    <a:pt x="9524" y="6155"/>
                    <a:pt x="9524" y="6155"/>
                    <a:pt x="9524" y="6155"/>
                  </a:cubicBezTo>
                  <a:cubicBezTo>
                    <a:pt x="9552" y="6387"/>
                    <a:pt x="9667" y="6271"/>
                    <a:pt x="9610" y="6735"/>
                  </a:cubicBezTo>
                  <a:cubicBezTo>
                    <a:pt x="9753" y="7084"/>
                    <a:pt x="9810" y="6271"/>
                    <a:pt x="9896" y="6155"/>
                  </a:cubicBezTo>
                  <a:cubicBezTo>
                    <a:pt x="10069" y="6619"/>
                    <a:pt x="9782" y="6387"/>
                    <a:pt x="9782" y="7084"/>
                  </a:cubicBezTo>
                  <a:cubicBezTo>
                    <a:pt x="9982" y="7316"/>
                    <a:pt x="10183" y="6968"/>
                    <a:pt x="10298" y="6503"/>
                  </a:cubicBezTo>
                  <a:cubicBezTo>
                    <a:pt x="10269" y="6503"/>
                    <a:pt x="10241" y="6387"/>
                    <a:pt x="10241" y="6271"/>
                  </a:cubicBezTo>
                  <a:cubicBezTo>
                    <a:pt x="10241" y="6387"/>
                    <a:pt x="10327" y="6387"/>
                    <a:pt x="10384" y="6387"/>
                  </a:cubicBezTo>
                  <a:cubicBezTo>
                    <a:pt x="10413" y="6039"/>
                    <a:pt x="10413" y="6039"/>
                    <a:pt x="10413" y="6039"/>
                  </a:cubicBezTo>
                  <a:cubicBezTo>
                    <a:pt x="10470" y="6271"/>
                    <a:pt x="10470" y="6387"/>
                    <a:pt x="10413" y="6619"/>
                  </a:cubicBezTo>
                  <a:cubicBezTo>
                    <a:pt x="10499" y="6735"/>
                    <a:pt x="10556" y="6039"/>
                    <a:pt x="10642" y="6503"/>
                  </a:cubicBezTo>
                  <a:cubicBezTo>
                    <a:pt x="10527" y="6968"/>
                    <a:pt x="10355" y="6619"/>
                    <a:pt x="10298" y="6852"/>
                  </a:cubicBezTo>
                  <a:cubicBezTo>
                    <a:pt x="10556" y="6503"/>
                    <a:pt x="10585" y="7781"/>
                    <a:pt x="10900" y="7316"/>
                  </a:cubicBezTo>
                  <a:cubicBezTo>
                    <a:pt x="10900" y="7432"/>
                    <a:pt x="10843" y="7781"/>
                    <a:pt x="10929" y="7781"/>
                  </a:cubicBezTo>
                  <a:cubicBezTo>
                    <a:pt x="11073" y="7548"/>
                    <a:pt x="10958" y="7084"/>
                    <a:pt x="10986" y="6735"/>
                  </a:cubicBezTo>
                  <a:cubicBezTo>
                    <a:pt x="10872" y="6968"/>
                    <a:pt x="10814" y="6735"/>
                    <a:pt x="10757" y="6387"/>
                  </a:cubicBezTo>
                  <a:cubicBezTo>
                    <a:pt x="10786" y="6155"/>
                    <a:pt x="10786" y="6155"/>
                    <a:pt x="10786" y="6155"/>
                  </a:cubicBezTo>
                  <a:cubicBezTo>
                    <a:pt x="10786" y="6271"/>
                    <a:pt x="10843" y="6271"/>
                    <a:pt x="10872" y="6387"/>
                  </a:cubicBezTo>
                  <a:cubicBezTo>
                    <a:pt x="10872" y="5806"/>
                    <a:pt x="10872" y="5806"/>
                    <a:pt x="10872" y="5806"/>
                  </a:cubicBezTo>
                  <a:cubicBezTo>
                    <a:pt x="10872" y="6387"/>
                    <a:pt x="11015" y="6852"/>
                    <a:pt x="11101" y="6619"/>
                  </a:cubicBezTo>
                  <a:cubicBezTo>
                    <a:pt x="10986" y="6155"/>
                    <a:pt x="11015" y="6155"/>
                    <a:pt x="10986" y="5574"/>
                  </a:cubicBezTo>
                  <a:cubicBezTo>
                    <a:pt x="11101" y="4877"/>
                    <a:pt x="11130" y="6155"/>
                    <a:pt x="11245" y="5458"/>
                  </a:cubicBezTo>
                  <a:cubicBezTo>
                    <a:pt x="11245" y="5574"/>
                    <a:pt x="11130" y="5806"/>
                    <a:pt x="11245" y="5923"/>
                  </a:cubicBezTo>
                  <a:cubicBezTo>
                    <a:pt x="11331" y="5923"/>
                    <a:pt x="11302" y="5458"/>
                    <a:pt x="11359" y="5226"/>
                  </a:cubicBezTo>
                  <a:cubicBezTo>
                    <a:pt x="11302" y="5806"/>
                    <a:pt x="11331" y="6155"/>
                    <a:pt x="11273" y="6735"/>
                  </a:cubicBezTo>
                  <a:cubicBezTo>
                    <a:pt x="11101" y="6852"/>
                    <a:pt x="11216" y="6735"/>
                    <a:pt x="11044" y="6968"/>
                  </a:cubicBezTo>
                  <a:cubicBezTo>
                    <a:pt x="11187" y="7432"/>
                    <a:pt x="11187" y="7432"/>
                    <a:pt x="11187" y="7432"/>
                  </a:cubicBezTo>
                  <a:cubicBezTo>
                    <a:pt x="11073" y="7548"/>
                    <a:pt x="11101" y="8013"/>
                    <a:pt x="11101" y="8129"/>
                  </a:cubicBezTo>
                  <a:cubicBezTo>
                    <a:pt x="11331" y="8594"/>
                    <a:pt x="11273" y="7316"/>
                    <a:pt x="11388" y="7432"/>
                  </a:cubicBezTo>
                  <a:cubicBezTo>
                    <a:pt x="11445" y="7084"/>
                    <a:pt x="11273" y="7432"/>
                    <a:pt x="11359" y="7084"/>
                  </a:cubicBezTo>
                  <a:cubicBezTo>
                    <a:pt x="11503" y="7084"/>
                    <a:pt x="11388" y="6735"/>
                    <a:pt x="11531" y="6503"/>
                  </a:cubicBezTo>
                  <a:cubicBezTo>
                    <a:pt x="11503" y="6735"/>
                    <a:pt x="11503" y="6735"/>
                    <a:pt x="11503" y="6735"/>
                  </a:cubicBezTo>
                  <a:cubicBezTo>
                    <a:pt x="11560" y="6968"/>
                    <a:pt x="11589" y="6619"/>
                    <a:pt x="11646" y="6503"/>
                  </a:cubicBezTo>
                  <a:cubicBezTo>
                    <a:pt x="11675" y="6387"/>
                    <a:pt x="11531" y="4877"/>
                    <a:pt x="11761" y="4761"/>
                  </a:cubicBezTo>
                  <a:cubicBezTo>
                    <a:pt x="11732" y="4877"/>
                    <a:pt x="11732" y="4994"/>
                    <a:pt x="11732" y="4994"/>
                  </a:cubicBezTo>
                  <a:cubicBezTo>
                    <a:pt x="11704" y="6387"/>
                    <a:pt x="11675" y="7781"/>
                    <a:pt x="11618" y="9174"/>
                  </a:cubicBezTo>
                  <a:cubicBezTo>
                    <a:pt x="11876" y="9058"/>
                    <a:pt x="12134" y="9058"/>
                    <a:pt x="12449" y="9174"/>
                  </a:cubicBezTo>
                  <a:cubicBezTo>
                    <a:pt x="12535" y="9871"/>
                    <a:pt x="12249" y="9871"/>
                    <a:pt x="12277" y="10219"/>
                  </a:cubicBezTo>
                  <a:cubicBezTo>
                    <a:pt x="12163" y="10219"/>
                    <a:pt x="12163" y="10219"/>
                    <a:pt x="12163" y="10219"/>
                  </a:cubicBezTo>
                  <a:cubicBezTo>
                    <a:pt x="12163" y="9871"/>
                    <a:pt x="12421" y="9871"/>
                    <a:pt x="12277" y="9406"/>
                  </a:cubicBezTo>
                  <a:cubicBezTo>
                    <a:pt x="12076" y="9755"/>
                    <a:pt x="11962" y="9406"/>
                    <a:pt x="11761" y="10219"/>
                  </a:cubicBezTo>
                  <a:cubicBezTo>
                    <a:pt x="11847" y="10916"/>
                    <a:pt x="12048" y="9987"/>
                    <a:pt x="12191" y="10452"/>
                  </a:cubicBezTo>
                  <a:cubicBezTo>
                    <a:pt x="12134" y="10452"/>
                    <a:pt x="12076" y="10568"/>
                    <a:pt x="12048" y="10684"/>
                  </a:cubicBezTo>
                  <a:cubicBezTo>
                    <a:pt x="12478" y="10800"/>
                    <a:pt x="12478" y="10800"/>
                    <a:pt x="12478" y="10800"/>
                  </a:cubicBezTo>
                  <a:cubicBezTo>
                    <a:pt x="12507" y="10568"/>
                    <a:pt x="12507" y="10568"/>
                    <a:pt x="12507" y="10568"/>
                  </a:cubicBezTo>
                  <a:cubicBezTo>
                    <a:pt x="12392" y="10568"/>
                    <a:pt x="12335" y="10568"/>
                    <a:pt x="12335" y="10452"/>
                  </a:cubicBezTo>
                  <a:cubicBezTo>
                    <a:pt x="12449" y="10452"/>
                    <a:pt x="12564" y="9987"/>
                    <a:pt x="12535" y="9406"/>
                  </a:cubicBezTo>
                  <a:cubicBezTo>
                    <a:pt x="12507" y="9406"/>
                    <a:pt x="12507" y="9406"/>
                    <a:pt x="12507" y="9406"/>
                  </a:cubicBezTo>
                  <a:cubicBezTo>
                    <a:pt x="12564" y="9174"/>
                    <a:pt x="12564" y="9174"/>
                    <a:pt x="12564" y="9174"/>
                  </a:cubicBezTo>
                  <a:lnTo>
                    <a:pt x="12650" y="9290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5" name="Freeform 1445"/>
            <p:cNvSpPr/>
            <p:nvPr/>
          </p:nvSpPr>
          <p:spPr>
            <a:xfrm>
              <a:off x="3265164" y="2139688"/>
              <a:ext cx="313991" cy="15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4" extrusionOk="0">
                  <a:moveTo>
                    <a:pt x="4210" y="15742"/>
                  </a:moveTo>
                  <a:cubicBezTo>
                    <a:pt x="4027" y="16841"/>
                    <a:pt x="2929" y="16841"/>
                    <a:pt x="2746" y="15742"/>
                  </a:cubicBezTo>
                  <a:cubicBezTo>
                    <a:pt x="2929" y="15376"/>
                    <a:pt x="3478" y="14644"/>
                    <a:pt x="2929" y="14278"/>
                  </a:cubicBezTo>
                  <a:cubicBezTo>
                    <a:pt x="2746" y="15010"/>
                    <a:pt x="2563" y="16108"/>
                    <a:pt x="2380" y="16841"/>
                  </a:cubicBezTo>
                  <a:cubicBezTo>
                    <a:pt x="1831" y="16475"/>
                    <a:pt x="2014" y="15742"/>
                    <a:pt x="2197" y="14644"/>
                  </a:cubicBezTo>
                  <a:cubicBezTo>
                    <a:pt x="2563" y="13912"/>
                    <a:pt x="3112" y="12814"/>
                    <a:pt x="3295" y="12447"/>
                  </a:cubicBezTo>
                  <a:cubicBezTo>
                    <a:pt x="2197" y="12447"/>
                    <a:pt x="2014" y="14278"/>
                    <a:pt x="915" y="14644"/>
                  </a:cubicBezTo>
                  <a:cubicBezTo>
                    <a:pt x="1281" y="15010"/>
                    <a:pt x="1647" y="15376"/>
                    <a:pt x="1831" y="15742"/>
                  </a:cubicBezTo>
                  <a:cubicBezTo>
                    <a:pt x="2014" y="17573"/>
                    <a:pt x="915" y="17207"/>
                    <a:pt x="183" y="17573"/>
                  </a:cubicBezTo>
                  <a:cubicBezTo>
                    <a:pt x="732" y="18305"/>
                    <a:pt x="549" y="19037"/>
                    <a:pt x="183" y="19769"/>
                  </a:cubicBezTo>
                  <a:cubicBezTo>
                    <a:pt x="183" y="19769"/>
                    <a:pt x="183" y="20136"/>
                    <a:pt x="183" y="20136"/>
                  </a:cubicBezTo>
                  <a:cubicBezTo>
                    <a:pt x="0" y="20502"/>
                    <a:pt x="0" y="20502"/>
                    <a:pt x="0" y="20502"/>
                  </a:cubicBezTo>
                  <a:cubicBezTo>
                    <a:pt x="183" y="20502"/>
                    <a:pt x="183" y="20502"/>
                    <a:pt x="183" y="20502"/>
                  </a:cubicBezTo>
                  <a:cubicBezTo>
                    <a:pt x="183" y="20502"/>
                    <a:pt x="183" y="20868"/>
                    <a:pt x="366" y="20868"/>
                  </a:cubicBezTo>
                  <a:cubicBezTo>
                    <a:pt x="915" y="20136"/>
                    <a:pt x="1464" y="21600"/>
                    <a:pt x="2014" y="21234"/>
                  </a:cubicBezTo>
                  <a:cubicBezTo>
                    <a:pt x="1281" y="18671"/>
                    <a:pt x="3295" y="20136"/>
                    <a:pt x="3661" y="19037"/>
                  </a:cubicBezTo>
                  <a:cubicBezTo>
                    <a:pt x="4393" y="18305"/>
                    <a:pt x="4393" y="18305"/>
                    <a:pt x="4393" y="18305"/>
                  </a:cubicBezTo>
                  <a:cubicBezTo>
                    <a:pt x="4576" y="18305"/>
                    <a:pt x="4576" y="18305"/>
                    <a:pt x="4576" y="18305"/>
                  </a:cubicBezTo>
                  <a:cubicBezTo>
                    <a:pt x="4576" y="18671"/>
                    <a:pt x="4576" y="19037"/>
                    <a:pt x="4393" y="19769"/>
                  </a:cubicBezTo>
                  <a:cubicBezTo>
                    <a:pt x="4576" y="19037"/>
                    <a:pt x="5308" y="18671"/>
                    <a:pt x="5125" y="17939"/>
                  </a:cubicBezTo>
                  <a:cubicBezTo>
                    <a:pt x="6956" y="17207"/>
                    <a:pt x="6956" y="17207"/>
                    <a:pt x="6956" y="17207"/>
                  </a:cubicBezTo>
                  <a:cubicBezTo>
                    <a:pt x="7139" y="17207"/>
                    <a:pt x="7139" y="17207"/>
                    <a:pt x="7139" y="17573"/>
                  </a:cubicBezTo>
                  <a:cubicBezTo>
                    <a:pt x="7322" y="17207"/>
                    <a:pt x="7322" y="17207"/>
                    <a:pt x="7322" y="17207"/>
                  </a:cubicBezTo>
                  <a:cubicBezTo>
                    <a:pt x="8603" y="16475"/>
                    <a:pt x="10251" y="15742"/>
                    <a:pt x="12447" y="14278"/>
                  </a:cubicBezTo>
                  <a:cubicBezTo>
                    <a:pt x="14461" y="12447"/>
                    <a:pt x="16658" y="9885"/>
                    <a:pt x="18305" y="6956"/>
                  </a:cubicBezTo>
                  <a:cubicBezTo>
                    <a:pt x="17390" y="8420"/>
                    <a:pt x="17390" y="8420"/>
                    <a:pt x="17390" y="8420"/>
                  </a:cubicBezTo>
                  <a:cubicBezTo>
                    <a:pt x="19220" y="6224"/>
                    <a:pt x="20502" y="3295"/>
                    <a:pt x="21600" y="732"/>
                  </a:cubicBezTo>
                  <a:cubicBezTo>
                    <a:pt x="20868" y="2197"/>
                    <a:pt x="19953" y="2929"/>
                    <a:pt x="19037" y="4393"/>
                  </a:cubicBezTo>
                  <a:cubicBezTo>
                    <a:pt x="19220" y="2563"/>
                    <a:pt x="19037" y="3295"/>
                    <a:pt x="18488" y="4027"/>
                  </a:cubicBezTo>
                  <a:cubicBezTo>
                    <a:pt x="17939" y="4759"/>
                    <a:pt x="17390" y="5492"/>
                    <a:pt x="17207" y="4393"/>
                  </a:cubicBezTo>
                  <a:cubicBezTo>
                    <a:pt x="17756" y="3295"/>
                    <a:pt x="18488" y="1831"/>
                    <a:pt x="19037" y="1464"/>
                  </a:cubicBezTo>
                  <a:cubicBezTo>
                    <a:pt x="18854" y="366"/>
                    <a:pt x="18122" y="1098"/>
                    <a:pt x="17756" y="0"/>
                  </a:cubicBezTo>
                  <a:cubicBezTo>
                    <a:pt x="16841" y="1098"/>
                    <a:pt x="16475" y="2563"/>
                    <a:pt x="15925" y="4027"/>
                  </a:cubicBezTo>
                  <a:cubicBezTo>
                    <a:pt x="16658" y="2929"/>
                    <a:pt x="16658" y="2929"/>
                    <a:pt x="16658" y="2929"/>
                  </a:cubicBezTo>
                  <a:cubicBezTo>
                    <a:pt x="16475" y="4393"/>
                    <a:pt x="16292" y="6224"/>
                    <a:pt x="15376" y="6956"/>
                  </a:cubicBezTo>
                  <a:cubicBezTo>
                    <a:pt x="15010" y="6224"/>
                    <a:pt x="15376" y="4759"/>
                    <a:pt x="14278" y="6224"/>
                  </a:cubicBezTo>
                  <a:cubicBezTo>
                    <a:pt x="14461" y="5492"/>
                    <a:pt x="14461" y="5492"/>
                    <a:pt x="14461" y="5492"/>
                  </a:cubicBezTo>
                  <a:cubicBezTo>
                    <a:pt x="13729" y="7322"/>
                    <a:pt x="13180" y="6956"/>
                    <a:pt x="12814" y="6956"/>
                  </a:cubicBezTo>
                  <a:cubicBezTo>
                    <a:pt x="12447" y="6956"/>
                    <a:pt x="12264" y="6956"/>
                    <a:pt x="11898" y="8786"/>
                  </a:cubicBezTo>
                  <a:cubicBezTo>
                    <a:pt x="11715" y="7322"/>
                    <a:pt x="11715" y="7322"/>
                    <a:pt x="11715" y="7322"/>
                  </a:cubicBezTo>
                  <a:cubicBezTo>
                    <a:pt x="11349" y="8054"/>
                    <a:pt x="10800" y="9153"/>
                    <a:pt x="10251" y="9519"/>
                  </a:cubicBezTo>
                  <a:cubicBezTo>
                    <a:pt x="9702" y="10251"/>
                    <a:pt x="9153" y="10617"/>
                    <a:pt x="8786" y="10617"/>
                  </a:cubicBezTo>
                  <a:cubicBezTo>
                    <a:pt x="8786" y="10617"/>
                    <a:pt x="8786" y="10617"/>
                    <a:pt x="8786" y="10617"/>
                  </a:cubicBezTo>
                  <a:cubicBezTo>
                    <a:pt x="7688" y="11715"/>
                    <a:pt x="7505" y="12081"/>
                    <a:pt x="7139" y="12081"/>
                  </a:cubicBezTo>
                  <a:cubicBezTo>
                    <a:pt x="6956" y="12081"/>
                    <a:pt x="6590" y="12081"/>
                    <a:pt x="5675" y="12814"/>
                  </a:cubicBezTo>
                  <a:cubicBezTo>
                    <a:pt x="5858" y="12081"/>
                    <a:pt x="6041" y="11715"/>
                    <a:pt x="6407" y="10983"/>
                  </a:cubicBezTo>
                  <a:cubicBezTo>
                    <a:pt x="5675" y="10251"/>
                    <a:pt x="5675" y="12447"/>
                    <a:pt x="5308" y="12447"/>
                  </a:cubicBezTo>
                  <a:cubicBezTo>
                    <a:pt x="5308" y="12081"/>
                    <a:pt x="4942" y="10983"/>
                    <a:pt x="5492" y="10617"/>
                  </a:cubicBezTo>
                  <a:cubicBezTo>
                    <a:pt x="5125" y="10983"/>
                    <a:pt x="4759" y="11715"/>
                    <a:pt x="4576" y="12447"/>
                  </a:cubicBezTo>
                  <a:cubicBezTo>
                    <a:pt x="4210" y="12814"/>
                    <a:pt x="4027" y="13546"/>
                    <a:pt x="3844" y="13912"/>
                  </a:cubicBezTo>
                  <a:cubicBezTo>
                    <a:pt x="3295" y="15376"/>
                    <a:pt x="4027" y="15010"/>
                    <a:pt x="4210" y="15742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6" name="Freeform 1446"/>
            <p:cNvSpPr/>
            <p:nvPr/>
          </p:nvSpPr>
          <p:spPr>
            <a:xfrm>
              <a:off x="942674" y="1848143"/>
              <a:ext cx="1474571" cy="352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358" extrusionOk="0">
                  <a:moveTo>
                    <a:pt x="9123" y="14265"/>
                  </a:moveTo>
                  <a:cubicBezTo>
                    <a:pt x="9123" y="14265"/>
                    <a:pt x="9123" y="14426"/>
                    <a:pt x="9084" y="14426"/>
                  </a:cubicBezTo>
                  <a:cubicBezTo>
                    <a:pt x="9123" y="14265"/>
                    <a:pt x="9123" y="14265"/>
                    <a:pt x="9123" y="14265"/>
                  </a:cubicBezTo>
                  <a:cubicBezTo>
                    <a:pt x="9045" y="14104"/>
                    <a:pt x="9045" y="14104"/>
                    <a:pt x="9045" y="14104"/>
                  </a:cubicBezTo>
                  <a:cubicBezTo>
                    <a:pt x="9007" y="14104"/>
                    <a:pt x="9007" y="14104"/>
                    <a:pt x="9007" y="14104"/>
                  </a:cubicBezTo>
                  <a:cubicBezTo>
                    <a:pt x="9007" y="14104"/>
                    <a:pt x="9007" y="14104"/>
                    <a:pt x="9007" y="13943"/>
                  </a:cubicBezTo>
                  <a:cubicBezTo>
                    <a:pt x="8968" y="13943"/>
                    <a:pt x="8968" y="13943"/>
                    <a:pt x="8968" y="13943"/>
                  </a:cubicBezTo>
                  <a:cubicBezTo>
                    <a:pt x="8890" y="14426"/>
                    <a:pt x="8696" y="14749"/>
                    <a:pt x="8658" y="15071"/>
                  </a:cubicBezTo>
                  <a:cubicBezTo>
                    <a:pt x="8580" y="15232"/>
                    <a:pt x="8464" y="15394"/>
                    <a:pt x="8425" y="15394"/>
                  </a:cubicBezTo>
                  <a:cubicBezTo>
                    <a:pt x="8464" y="15394"/>
                    <a:pt x="8541" y="15232"/>
                    <a:pt x="8541" y="14910"/>
                  </a:cubicBezTo>
                  <a:cubicBezTo>
                    <a:pt x="8425" y="14588"/>
                    <a:pt x="8425" y="13620"/>
                    <a:pt x="8231" y="14265"/>
                  </a:cubicBezTo>
                  <a:cubicBezTo>
                    <a:pt x="8347" y="14426"/>
                    <a:pt x="8347" y="14426"/>
                    <a:pt x="8347" y="14426"/>
                  </a:cubicBezTo>
                  <a:cubicBezTo>
                    <a:pt x="8076" y="15394"/>
                    <a:pt x="8076" y="15394"/>
                    <a:pt x="8076" y="15394"/>
                  </a:cubicBezTo>
                  <a:cubicBezTo>
                    <a:pt x="7998" y="14910"/>
                    <a:pt x="8192" y="14910"/>
                    <a:pt x="8231" y="14426"/>
                  </a:cubicBezTo>
                  <a:cubicBezTo>
                    <a:pt x="8037" y="14910"/>
                    <a:pt x="7960" y="13298"/>
                    <a:pt x="7843" y="14265"/>
                  </a:cubicBezTo>
                  <a:cubicBezTo>
                    <a:pt x="7843" y="13620"/>
                    <a:pt x="7882" y="12653"/>
                    <a:pt x="7766" y="12653"/>
                  </a:cubicBezTo>
                  <a:cubicBezTo>
                    <a:pt x="7804" y="13298"/>
                    <a:pt x="7688" y="12976"/>
                    <a:pt x="7727" y="13782"/>
                  </a:cubicBezTo>
                  <a:cubicBezTo>
                    <a:pt x="7649" y="14104"/>
                    <a:pt x="7610" y="13459"/>
                    <a:pt x="7572" y="13943"/>
                  </a:cubicBezTo>
                  <a:cubicBezTo>
                    <a:pt x="7572" y="13620"/>
                    <a:pt x="7572" y="13620"/>
                    <a:pt x="7572" y="13620"/>
                  </a:cubicBezTo>
                  <a:cubicBezTo>
                    <a:pt x="7455" y="12653"/>
                    <a:pt x="7300" y="14104"/>
                    <a:pt x="7223" y="14588"/>
                  </a:cubicBezTo>
                  <a:cubicBezTo>
                    <a:pt x="6951" y="14588"/>
                    <a:pt x="6874" y="14104"/>
                    <a:pt x="6680" y="14104"/>
                  </a:cubicBezTo>
                  <a:cubicBezTo>
                    <a:pt x="6680" y="13620"/>
                    <a:pt x="6680" y="12492"/>
                    <a:pt x="6602" y="12492"/>
                  </a:cubicBezTo>
                  <a:cubicBezTo>
                    <a:pt x="6563" y="12976"/>
                    <a:pt x="6370" y="13137"/>
                    <a:pt x="6331" y="13782"/>
                  </a:cubicBezTo>
                  <a:cubicBezTo>
                    <a:pt x="6447" y="14265"/>
                    <a:pt x="6447" y="13298"/>
                    <a:pt x="6563" y="13137"/>
                  </a:cubicBezTo>
                  <a:cubicBezTo>
                    <a:pt x="6602" y="13943"/>
                    <a:pt x="6525" y="13943"/>
                    <a:pt x="6602" y="14426"/>
                  </a:cubicBezTo>
                  <a:cubicBezTo>
                    <a:pt x="6525" y="14104"/>
                    <a:pt x="6253" y="14588"/>
                    <a:pt x="6214" y="13782"/>
                  </a:cubicBezTo>
                  <a:cubicBezTo>
                    <a:pt x="6214" y="13782"/>
                    <a:pt x="6214" y="13782"/>
                    <a:pt x="6214" y="13782"/>
                  </a:cubicBezTo>
                  <a:cubicBezTo>
                    <a:pt x="6137" y="13298"/>
                    <a:pt x="6176" y="11364"/>
                    <a:pt x="5904" y="12331"/>
                  </a:cubicBezTo>
                  <a:cubicBezTo>
                    <a:pt x="5788" y="12653"/>
                    <a:pt x="5788" y="12653"/>
                    <a:pt x="5788" y="12653"/>
                  </a:cubicBezTo>
                  <a:cubicBezTo>
                    <a:pt x="5788" y="12653"/>
                    <a:pt x="5827" y="12653"/>
                    <a:pt x="5827" y="12492"/>
                  </a:cubicBezTo>
                  <a:cubicBezTo>
                    <a:pt x="5633" y="12331"/>
                    <a:pt x="5710" y="11525"/>
                    <a:pt x="5516" y="12009"/>
                  </a:cubicBezTo>
                  <a:cubicBezTo>
                    <a:pt x="5555" y="12009"/>
                    <a:pt x="5516" y="12009"/>
                    <a:pt x="5555" y="11847"/>
                  </a:cubicBezTo>
                  <a:cubicBezTo>
                    <a:pt x="5439" y="11364"/>
                    <a:pt x="5323" y="12170"/>
                    <a:pt x="5245" y="12331"/>
                  </a:cubicBezTo>
                  <a:cubicBezTo>
                    <a:pt x="5206" y="11686"/>
                    <a:pt x="5284" y="11686"/>
                    <a:pt x="5323" y="11203"/>
                  </a:cubicBezTo>
                  <a:cubicBezTo>
                    <a:pt x="5129" y="10880"/>
                    <a:pt x="4896" y="11847"/>
                    <a:pt x="4780" y="12492"/>
                  </a:cubicBezTo>
                  <a:cubicBezTo>
                    <a:pt x="4663" y="12170"/>
                    <a:pt x="4663" y="12170"/>
                    <a:pt x="4663" y="12170"/>
                  </a:cubicBezTo>
                  <a:cubicBezTo>
                    <a:pt x="4741" y="11847"/>
                    <a:pt x="4857" y="11364"/>
                    <a:pt x="4818" y="10880"/>
                  </a:cubicBezTo>
                  <a:cubicBezTo>
                    <a:pt x="4780" y="11041"/>
                    <a:pt x="4780" y="11364"/>
                    <a:pt x="4663" y="11203"/>
                  </a:cubicBezTo>
                  <a:cubicBezTo>
                    <a:pt x="4702" y="10719"/>
                    <a:pt x="4741" y="10397"/>
                    <a:pt x="4818" y="9913"/>
                  </a:cubicBezTo>
                  <a:cubicBezTo>
                    <a:pt x="4625" y="9268"/>
                    <a:pt x="4741" y="11364"/>
                    <a:pt x="4625" y="10074"/>
                  </a:cubicBezTo>
                  <a:cubicBezTo>
                    <a:pt x="4586" y="10074"/>
                    <a:pt x="4508" y="10558"/>
                    <a:pt x="4508" y="11041"/>
                  </a:cubicBezTo>
                  <a:cubicBezTo>
                    <a:pt x="4392" y="10397"/>
                    <a:pt x="4392" y="10397"/>
                    <a:pt x="4392" y="10397"/>
                  </a:cubicBezTo>
                  <a:cubicBezTo>
                    <a:pt x="4392" y="11041"/>
                    <a:pt x="4237" y="10880"/>
                    <a:pt x="4159" y="11041"/>
                  </a:cubicBezTo>
                  <a:cubicBezTo>
                    <a:pt x="4159" y="11203"/>
                    <a:pt x="4198" y="11686"/>
                    <a:pt x="4237" y="11525"/>
                  </a:cubicBezTo>
                  <a:cubicBezTo>
                    <a:pt x="4237" y="11847"/>
                    <a:pt x="4159" y="12170"/>
                    <a:pt x="4082" y="12009"/>
                  </a:cubicBezTo>
                  <a:cubicBezTo>
                    <a:pt x="4082" y="11525"/>
                    <a:pt x="3965" y="11525"/>
                    <a:pt x="3888" y="11525"/>
                  </a:cubicBezTo>
                  <a:cubicBezTo>
                    <a:pt x="3849" y="11525"/>
                    <a:pt x="3771" y="11525"/>
                    <a:pt x="3810" y="10719"/>
                  </a:cubicBezTo>
                  <a:cubicBezTo>
                    <a:pt x="3539" y="11203"/>
                    <a:pt x="3151" y="11525"/>
                    <a:pt x="3035" y="12170"/>
                  </a:cubicBezTo>
                  <a:cubicBezTo>
                    <a:pt x="2957" y="11847"/>
                    <a:pt x="2841" y="11847"/>
                    <a:pt x="2879" y="11203"/>
                  </a:cubicBezTo>
                  <a:cubicBezTo>
                    <a:pt x="2647" y="11364"/>
                    <a:pt x="2608" y="12815"/>
                    <a:pt x="2375" y="12653"/>
                  </a:cubicBezTo>
                  <a:cubicBezTo>
                    <a:pt x="2375" y="12492"/>
                    <a:pt x="2492" y="12492"/>
                    <a:pt x="2453" y="12170"/>
                  </a:cubicBezTo>
                  <a:cubicBezTo>
                    <a:pt x="2337" y="12815"/>
                    <a:pt x="2181" y="11847"/>
                    <a:pt x="1988" y="12331"/>
                  </a:cubicBezTo>
                  <a:cubicBezTo>
                    <a:pt x="2026" y="12331"/>
                    <a:pt x="2026" y="12009"/>
                    <a:pt x="2026" y="12009"/>
                  </a:cubicBezTo>
                  <a:cubicBezTo>
                    <a:pt x="2026" y="12170"/>
                    <a:pt x="1949" y="12492"/>
                    <a:pt x="1910" y="12653"/>
                  </a:cubicBezTo>
                  <a:cubicBezTo>
                    <a:pt x="1871" y="12653"/>
                    <a:pt x="1949" y="12492"/>
                    <a:pt x="1910" y="12331"/>
                  </a:cubicBezTo>
                  <a:cubicBezTo>
                    <a:pt x="1677" y="12331"/>
                    <a:pt x="1522" y="12815"/>
                    <a:pt x="1406" y="13459"/>
                  </a:cubicBezTo>
                  <a:cubicBezTo>
                    <a:pt x="1251" y="14104"/>
                    <a:pt x="1134" y="14749"/>
                    <a:pt x="979" y="15071"/>
                  </a:cubicBezTo>
                  <a:cubicBezTo>
                    <a:pt x="1057" y="14910"/>
                    <a:pt x="1018" y="13943"/>
                    <a:pt x="979" y="13620"/>
                  </a:cubicBezTo>
                  <a:cubicBezTo>
                    <a:pt x="863" y="13943"/>
                    <a:pt x="863" y="13943"/>
                    <a:pt x="863" y="13943"/>
                  </a:cubicBezTo>
                  <a:cubicBezTo>
                    <a:pt x="902" y="14265"/>
                    <a:pt x="824" y="14426"/>
                    <a:pt x="785" y="14910"/>
                  </a:cubicBezTo>
                  <a:cubicBezTo>
                    <a:pt x="785" y="14749"/>
                    <a:pt x="708" y="14749"/>
                    <a:pt x="708" y="14426"/>
                  </a:cubicBezTo>
                  <a:cubicBezTo>
                    <a:pt x="591" y="14265"/>
                    <a:pt x="553" y="14910"/>
                    <a:pt x="553" y="15394"/>
                  </a:cubicBezTo>
                  <a:cubicBezTo>
                    <a:pt x="553" y="16038"/>
                    <a:pt x="553" y="16522"/>
                    <a:pt x="436" y="16683"/>
                  </a:cubicBezTo>
                  <a:cubicBezTo>
                    <a:pt x="398" y="16038"/>
                    <a:pt x="398" y="15394"/>
                    <a:pt x="398" y="14588"/>
                  </a:cubicBezTo>
                  <a:cubicBezTo>
                    <a:pt x="359" y="14588"/>
                    <a:pt x="320" y="14426"/>
                    <a:pt x="242" y="14426"/>
                  </a:cubicBezTo>
                  <a:cubicBezTo>
                    <a:pt x="242" y="14104"/>
                    <a:pt x="281" y="13620"/>
                    <a:pt x="281" y="13298"/>
                  </a:cubicBezTo>
                  <a:cubicBezTo>
                    <a:pt x="126" y="13137"/>
                    <a:pt x="204" y="14265"/>
                    <a:pt x="126" y="13782"/>
                  </a:cubicBezTo>
                  <a:cubicBezTo>
                    <a:pt x="87" y="13620"/>
                    <a:pt x="165" y="13459"/>
                    <a:pt x="87" y="13298"/>
                  </a:cubicBezTo>
                  <a:cubicBezTo>
                    <a:pt x="-29" y="13298"/>
                    <a:pt x="49" y="13782"/>
                    <a:pt x="10" y="13943"/>
                  </a:cubicBezTo>
                  <a:cubicBezTo>
                    <a:pt x="-29" y="13298"/>
                    <a:pt x="49" y="12653"/>
                    <a:pt x="165" y="12009"/>
                  </a:cubicBezTo>
                  <a:cubicBezTo>
                    <a:pt x="281" y="11525"/>
                    <a:pt x="398" y="11203"/>
                    <a:pt x="475" y="10880"/>
                  </a:cubicBezTo>
                  <a:cubicBezTo>
                    <a:pt x="475" y="10719"/>
                    <a:pt x="475" y="11203"/>
                    <a:pt x="475" y="11364"/>
                  </a:cubicBezTo>
                  <a:cubicBezTo>
                    <a:pt x="553" y="11041"/>
                    <a:pt x="669" y="11364"/>
                    <a:pt x="708" y="11041"/>
                  </a:cubicBezTo>
                  <a:cubicBezTo>
                    <a:pt x="747" y="10397"/>
                    <a:pt x="630" y="10719"/>
                    <a:pt x="591" y="10719"/>
                  </a:cubicBezTo>
                  <a:cubicBezTo>
                    <a:pt x="553" y="10397"/>
                    <a:pt x="553" y="10235"/>
                    <a:pt x="630" y="10074"/>
                  </a:cubicBezTo>
                  <a:cubicBezTo>
                    <a:pt x="708" y="10719"/>
                    <a:pt x="940" y="9752"/>
                    <a:pt x="1057" y="10397"/>
                  </a:cubicBezTo>
                  <a:cubicBezTo>
                    <a:pt x="1328" y="9752"/>
                    <a:pt x="902" y="8946"/>
                    <a:pt x="1173" y="8785"/>
                  </a:cubicBezTo>
                  <a:cubicBezTo>
                    <a:pt x="1328" y="9429"/>
                    <a:pt x="1328" y="9429"/>
                    <a:pt x="1328" y="9429"/>
                  </a:cubicBezTo>
                  <a:cubicBezTo>
                    <a:pt x="1445" y="8623"/>
                    <a:pt x="1639" y="7818"/>
                    <a:pt x="1832" y="7818"/>
                  </a:cubicBezTo>
                  <a:cubicBezTo>
                    <a:pt x="1794" y="7818"/>
                    <a:pt x="1794" y="7818"/>
                    <a:pt x="1794" y="7818"/>
                  </a:cubicBezTo>
                  <a:cubicBezTo>
                    <a:pt x="1794" y="8140"/>
                    <a:pt x="1832" y="8301"/>
                    <a:pt x="1871" y="8462"/>
                  </a:cubicBezTo>
                  <a:cubicBezTo>
                    <a:pt x="2026" y="8623"/>
                    <a:pt x="2104" y="7656"/>
                    <a:pt x="2220" y="8301"/>
                  </a:cubicBezTo>
                  <a:cubicBezTo>
                    <a:pt x="2337" y="7334"/>
                    <a:pt x="2608" y="6528"/>
                    <a:pt x="2802" y="6044"/>
                  </a:cubicBezTo>
                  <a:cubicBezTo>
                    <a:pt x="2879" y="7012"/>
                    <a:pt x="2569" y="7012"/>
                    <a:pt x="2530" y="7656"/>
                  </a:cubicBezTo>
                  <a:cubicBezTo>
                    <a:pt x="2686" y="7495"/>
                    <a:pt x="2686" y="7495"/>
                    <a:pt x="2686" y="7495"/>
                  </a:cubicBezTo>
                  <a:cubicBezTo>
                    <a:pt x="2569" y="7656"/>
                    <a:pt x="2569" y="7979"/>
                    <a:pt x="2530" y="8623"/>
                  </a:cubicBezTo>
                  <a:cubicBezTo>
                    <a:pt x="2686" y="8623"/>
                    <a:pt x="2686" y="7818"/>
                    <a:pt x="2802" y="7495"/>
                  </a:cubicBezTo>
                  <a:cubicBezTo>
                    <a:pt x="2802" y="7656"/>
                    <a:pt x="2841" y="7818"/>
                    <a:pt x="2918" y="7818"/>
                  </a:cubicBezTo>
                  <a:cubicBezTo>
                    <a:pt x="2918" y="7173"/>
                    <a:pt x="2918" y="7173"/>
                    <a:pt x="2918" y="7173"/>
                  </a:cubicBezTo>
                  <a:cubicBezTo>
                    <a:pt x="2918" y="7173"/>
                    <a:pt x="2918" y="7334"/>
                    <a:pt x="2957" y="7334"/>
                  </a:cubicBezTo>
                  <a:cubicBezTo>
                    <a:pt x="3035" y="7173"/>
                    <a:pt x="3112" y="7012"/>
                    <a:pt x="3190" y="6850"/>
                  </a:cubicBezTo>
                  <a:cubicBezTo>
                    <a:pt x="3112" y="6528"/>
                    <a:pt x="3112" y="6044"/>
                    <a:pt x="3035" y="6044"/>
                  </a:cubicBezTo>
                  <a:cubicBezTo>
                    <a:pt x="3073" y="6367"/>
                    <a:pt x="2996" y="6528"/>
                    <a:pt x="2957" y="6528"/>
                  </a:cubicBezTo>
                  <a:cubicBezTo>
                    <a:pt x="2996" y="6044"/>
                    <a:pt x="2879" y="6206"/>
                    <a:pt x="2841" y="5883"/>
                  </a:cubicBezTo>
                  <a:cubicBezTo>
                    <a:pt x="2996" y="5883"/>
                    <a:pt x="3151" y="5561"/>
                    <a:pt x="3267" y="5400"/>
                  </a:cubicBezTo>
                  <a:cubicBezTo>
                    <a:pt x="3306" y="6044"/>
                    <a:pt x="3306" y="6044"/>
                    <a:pt x="3306" y="6044"/>
                  </a:cubicBezTo>
                  <a:cubicBezTo>
                    <a:pt x="3422" y="6044"/>
                    <a:pt x="3577" y="5722"/>
                    <a:pt x="3694" y="5883"/>
                  </a:cubicBezTo>
                  <a:cubicBezTo>
                    <a:pt x="3655" y="6206"/>
                    <a:pt x="3655" y="6206"/>
                    <a:pt x="3655" y="6206"/>
                  </a:cubicBezTo>
                  <a:cubicBezTo>
                    <a:pt x="3655" y="6206"/>
                    <a:pt x="3694" y="6206"/>
                    <a:pt x="3694" y="6206"/>
                  </a:cubicBezTo>
                  <a:cubicBezTo>
                    <a:pt x="3733" y="6206"/>
                    <a:pt x="3771" y="6206"/>
                    <a:pt x="3771" y="6206"/>
                  </a:cubicBezTo>
                  <a:cubicBezTo>
                    <a:pt x="3849" y="6206"/>
                    <a:pt x="3888" y="6206"/>
                    <a:pt x="3926" y="6206"/>
                  </a:cubicBezTo>
                  <a:cubicBezTo>
                    <a:pt x="3965" y="6206"/>
                    <a:pt x="4004" y="6206"/>
                    <a:pt x="4043" y="6367"/>
                  </a:cubicBezTo>
                  <a:cubicBezTo>
                    <a:pt x="4082" y="6367"/>
                    <a:pt x="4120" y="6367"/>
                    <a:pt x="4159" y="6528"/>
                  </a:cubicBezTo>
                  <a:cubicBezTo>
                    <a:pt x="4314" y="6044"/>
                    <a:pt x="4469" y="5561"/>
                    <a:pt x="4625" y="4916"/>
                  </a:cubicBezTo>
                  <a:cubicBezTo>
                    <a:pt x="4702" y="4110"/>
                    <a:pt x="4974" y="5883"/>
                    <a:pt x="5167" y="5077"/>
                  </a:cubicBezTo>
                  <a:cubicBezTo>
                    <a:pt x="5167" y="5077"/>
                    <a:pt x="5051" y="5561"/>
                    <a:pt x="4974" y="5722"/>
                  </a:cubicBezTo>
                  <a:cubicBezTo>
                    <a:pt x="5090" y="5883"/>
                    <a:pt x="5206" y="5077"/>
                    <a:pt x="5206" y="5883"/>
                  </a:cubicBezTo>
                  <a:cubicBezTo>
                    <a:pt x="4974" y="5400"/>
                    <a:pt x="5167" y="6528"/>
                    <a:pt x="5090" y="6689"/>
                  </a:cubicBezTo>
                  <a:cubicBezTo>
                    <a:pt x="5167" y="6689"/>
                    <a:pt x="5284" y="6689"/>
                    <a:pt x="5361" y="6367"/>
                  </a:cubicBezTo>
                  <a:cubicBezTo>
                    <a:pt x="5206" y="6206"/>
                    <a:pt x="5439" y="5238"/>
                    <a:pt x="5284" y="5561"/>
                  </a:cubicBezTo>
                  <a:cubicBezTo>
                    <a:pt x="5439" y="4916"/>
                    <a:pt x="5633" y="4755"/>
                    <a:pt x="5749" y="5238"/>
                  </a:cubicBezTo>
                  <a:cubicBezTo>
                    <a:pt x="5749" y="5561"/>
                    <a:pt x="5749" y="5722"/>
                    <a:pt x="5827" y="5883"/>
                  </a:cubicBezTo>
                  <a:cubicBezTo>
                    <a:pt x="5865" y="5400"/>
                    <a:pt x="5865" y="5400"/>
                    <a:pt x="5865" y="5400"/>
                  </a:cubicBezTo>
                  <a:cubicBezTo>
                    <a:pt x="5943" y="5561"/>
                    <a:pt x="5710" y="5883"/>
                    <a:pt x="5865" y="6206"/>
                  </a:cubicBezTo>
                  <a:cubicBezTo>
                    <a:pt x="6021" y="5400"/>
                    <a:pt x="6292" y="7012"/>
                    <a:pt x="6408" y="5400"/>
                  </a:cubicBezTo>
                  <a:cubicBezTo>
                    <a:pt x="6486" y="6206"/>
                    <a:pt x="6176" y="5883"/>
                    <a:pt x="6292" y="6850"/>
                  </a:cubicBezTo>
                  <a:cubicBezTo>
                    <a:pt x="6176" y="7334"/>
                    <a:pt x="6059" y="6528"/>
                    <a:pt x="6021" y="7334"/>
                  </a:cubicBezTo>
                  <a:cubicBezTo>
                    <a:pt x="6098" y="7173"/>
                    <a:pt x="6021" y="7979"/>
                    <a:pt x="6098" y="7979"/>
                  </a:cubicBezTo>
                  <a:cubicBezTo>
                    <a:pt x="6214" y="7656"/>
                    <a:pt x="6214" y="7656"/>
                    <a:pt x="6214" y="7656"/>
                  </a:cubicBezTo>
                  <a:cubicBezTo>
                    <a:pt x="6176" y="7495"/>
                    <a:pt x="6176" y="7495"/>
                    <a:pt x="6176" y="7495"/>
                  </a:cubicBezTo>
                  <a:cubicBezTo>
                    <a:pt x="6408" y="7012"/>
                    <a:pt x="6680" y="7495"/>
                    <a:pt x="6874" y="7656"/>
                  </a:cubicBezTo>
                  <a:cubicBezTo>
                    <a:pt x="7106" y="7012"/>
                    <a:pt x="7300" y="5883"/>
                    <a:pt x="7494" y="6206"/>
                  </a:cubicBezTo>
                  <a:cubicBezTo>
                    <a:pt x="7417" y="6528"/>
                    <a:pt x="7688" y="6850"/>
                    <a:pt x="7494" y="7495"/>
                  </a:cubicBezTo>
                  <a:cubicBezTo>
                    <a:pt x="7572" y="7979"/>
                    <a:pt x="7727" y="7495"/>
                    <a:pt x="7727" y="7173"/>
                  </a:cubicBezTo>
                  <a:cubicBezTo>
                    <a:pt x="7649" y="7012"/>
                    <a:pt x="7688" y="7173"/>
                    <a:pt x="7610" y="6850"/>
                  </a:cubicBezTo>
                  <a:cubicBezTo>
                    <a:pt x="7688" y="6528"/>
                    <a:pt x="7804" y="6689"/>
                    <a:pt x="7843" y="6850"/>
                  </a:cubicBezTo>
                  <a:cubicBezTo>
                    <a:pt x="7843" y="6850"/>
                    <a:pt x="7843" y="7012"/>
                    <a:pt x="7843" y="7012"/>
                  </a:cubicBezTo>
                  <a:cubicBezTo>
                    <a:pt x="7921" y="7495"/>
                    <a:pt x="7882" y="6689"/>
                    <a:pt x="7960" y="6528"/>
                  </a:cubicBezTo>
                  <a:cubicBezTo>
                    <a:pt x="7960" y="7173"/>
                    <a:pt x="8153" y="6850"/>
                    <a:pt x="8192" y="7173"/>
                  </a:cubicBezTo>
                  <a:cubicBezTo>
                    <a:pt x="8309" y="6528"/>
                    <a:pt x="8309" y="6528"/>
                    <a:pt x="8309" y="6528"/>
                  </a:cubicBezTo>
                  <a:cubicBezTo>
                    <a:pt x="8270" y="7012"/>
                    <a:pt x="8425" y="6689"/>
                    <a:pt x="8425" y="7173"/>
                  </a:cubicBezTo>
                  <a:cubicBezTo>
                    <a:pt x="8502" y="6850"/>
                    <a:pt x="8580" y="6206"/>
                    <a:pt x="8696" y="6528"/>
                  </a:cubicBezTo>
                  <a:cubicBezTo>
                    <a:pt x="8619" y="6689"/>
                    <a:pt x="8774" y="6850"/>
                    <a:pt x="8735" y="7495"/>
                  </a:cubicBezTo>
                  <a:cubicBezTo>
                    <a:pt x="8929" y="8140"/>
                    <a:pt x="9084" y="6206"/>
                    <a:pt x="9239" y="7012"/>
                  </a:cubicBezTo>
                  <a:cubicBezTo>
                    <a:pt x="9239" y="7173"/>
                    <a:pt x="9200" y="7495"/>
                    <a:pt x="9239" y="7656"/>
                  </a:cubicBezTo>
                  <a:cubicBezTo>
                    <a:pt x="9278" y="7495"/>
                    <a:pt x="9356" y="7495"/>
                    <a:pt x="9394" y="7495"/>
                  </a:cubicBezTo>
                  <a:cubicBezTo>
                    <a:pt x="9394" y="7495"/>
                    <a:pt x="9394" y="7495"/>
                    <a:pt x="9394" y="7495"/>
                  </a:cubicBezTo>
                  <a:cubicBezTo>
                    <a:pt x="9394" y="7495"/>
                    <a:pt x="9394" y="7495"/>
                    <a:pt x="9394" y="7495"/>
                  </a:cubicBezTo>
                  <a:cubicBezTo>
                    <a:pt x="9433" y="7495"/>
                    <a:pt x="9433" y="7495"/>
                    <a:pt x="9433" y="7334"/>
                  </a:cubicBezTo>
                  <a:cubicBezTo>
                    <a:pt x="9511" y="6850"/>
                    <a:pt x="9549" y="6206"/>
                    <a:pt x="9705" y="5883"/>
                  </a:cubicBezTo>
                  <a:cubicBezTo>
                    <a:pt x="9705" y="5238"/>
                    <a:pt x="9588" y="5400"/>
                    <a:pt x="9549" y="5561"/>
                  </a:cubicBezTo>
                  <a:cubicBezTo>
                    <a:pt x="9472" y="6206"/>
                    <a:pt x="9472" y="6206"/>
                    <a:pt x="9472" y="6206"/>
                  </a:cubicBezTo>
                  <a:cubicBezTo>
                    <a:pt x="9472" y="5238"/>
                    <a:pt x="9356" y="6367"/>
                    <a:pt x="9317" y="6044"/>
                  </a:cubicBezTo>
                  <a:cubicBezTo>
                    <a:pt x="9433" y="4916"/>
                    <a:pt x="9666" y="5238"/>
                    <a:pt x="9821" y="4594"/>
                  </a:cubicBezTo>
                  <a:cubicBezTo>
                    <a:pt x="9743" y="3788"/>
                    <a:pt x="9549" y="3465"/>
                    <a:pt x="9394" y="3626"/>
                  </a:cubicBezTo>
                  <a:cubicBezTo>
                    <a:pt x="9472" y="3949"/>
                    <a:pt x="9472" y="3949"/>
                    <a:pt x="9472" y="3949"/>
                  </a:cubicBezTo>
                  <a:cubicBezTo>
                    <a:pt x="9394" y="3949"/>
                    <a:pt x="9394" y="3949"/>
                    <a:pt x="9394" y="3949"/>
                  </a:cubicBezTo>
                  <a:cubicBezTo>
                    <a:pt x="9433" y="4594"/>
                    <a:pt x="9433" y="4594"/>
                    <a:pt x="9433" y="4594"/>
                  </a:cubicBezTo>
                  <a:cubicBezTo>
                    <a:pt x="9356" y="4594"/>
                    <a:pt x="9317" y="4594"/>
                    <a:pt x="9239" y="4594"/>
                  </a:cubicBezTo>
                  <a:cubicBezTo>
                    <a:pt x="9317" y="4594"/>
                    <a:pt x="9317" y="5561"/>
                    <a:pt x="9278" y="5400"/>
                  </a:cubicBezTo>
                  <a:cubicBezTo>
                    <a:pt x="9200" y="4755"/>
                    <a:pt x="9162" y="5722"/>
                    <a:pt x="9084" y="5561"/>
                  </a:cubicBezTo>
                  <a:cubicBezTo>
                    <a:pt x="9123" y="5722"/>
                    <a:pt x="9200" y="5722"/>
                    <a:pt x="9162" y="6044"/>
                  </a:cubicBezTo>
                  <a:cubicBezTo>
                    <a:pt x="9007" y="5238"/>
                    <a:pt x="8968" y="5722"/>
                    <a:pt x="8851" y="4916"/>
                  </a:cubicBezTo>
                  <a:cubicBezTo>
                    <a:pt x="8851" y="5883"/>
                    <a:pt x="8696" y="4916"/>
                    <a:pt x="8619" y="5722"/>
                  </a:cubicBezTo>
                  <a:cubicBezTo>
                    <a:pt x="8696" y="5883"/>
                    <a:pt x="8696" y="5883"/>
                    <a:pt x="8696" y="5883"/>
                  </a:cubicBezTo>
                  <a:cubicBezTo>
                    <a:pt x="8541" y="6367"/>
                    <a:pt x="8541" y="6367"/>
                    <a:pt x="8541" y="6367"/>
                  </a:cubicBezTo>
                  <a:cubicBezTo>
                    <a:pt x="8425" y="5400"/>
                    <a:pt x="8658" y="5561"/>
                    <a:pt x="8502" y="4916"/>
                  </a:cubicBezTo>
                  <a:cubicBezTo>
                    <a:pt x="8347" y="4594"/>
                    <a:pt x="8309" y="5722"/>
                    <a:pt x="8153" y="5722"/>
                  </a:cubicBezTo>
                  <a:cubicBezTo>
                    <a:pt x="8231" y="5077"/>
                    <a:pt x="8347" y="4755"/>
                    <a:pt x="8464" y="4755"/>
                  </a:cubicBezTo>
                  <a:cubicBezTo>
                    <a:pt x="8425" y="4432"/>
                    <a:pt x="8425" y="4432"/>
                    <a:pt x="8425" y="4432"/>
                  </a:cubicBezTo>
                  <a:cubicBezTo>
                    <a:pt x="8464" y="4110"/>
                    <a:pt x="8619" y="4271"/>
                    <a:pt x="8696" y="4432"/>
                  </a:cubicBezTo>
                  <a:cubicBezTo>
                    <a:pt x="8541" y="5077"/>
                    <a:pt x="8735" y="4594"/>
                    <a:pt x="8774" y="5238"/>
                  </a:cubicBezTo>
                  <a:cubicBezTo>
                    <a:pt x="8813" y="4594"/>
                    <a:pt x="8735" y="4594"/>
                    <a:pt x="8813" y="4271"/>
                  </a:cubicBezTo>
                  <a:cubicBezTo>
                    <a:pt x="8735" y="4271"/>
                    <a:pt x="8735" y="4271"/>
                    <a:pt x="8619" y="3949"/>
                  </a:cubicBezTo>
                  <a:cubicBezTo>
                    <a:pt x="8851" y="4432"/>
                    <a:pt x="8890" y="2015"/>
                    <a:pt x="9084" y="2659"/>
                  </a:cubicBezTo>
                  <a:cubicBezTo>
                    <a:pt x="9007" y="2820"/>
                    <a:pt x="9084" y="3465"/>
                    <a:pt x="9084" y="3788"/>
                  </a:cubicBezTo>
                  <a:cubicBezTo>
                    <a:pt x="9162" y="3788"/>
                    <a:pt x="9239" y="3626"/>
                    <a:pt x="9278" y="3465"/>
                  </a:cubicBezTo>
                  <a:cubicBezTo>
                    <a:pt x="9278" y="2659"/>
                    <a:pt x="9278" y="2659"/>
                    <a:pt x="9278" y="2659"/>
                  </a:cubicBezTo>
                  <a:cubicBezTo>
                    <a:pt x="9394" y="2337"/>
                    <a:pt x="9394" y="4110"/>
                    <a:pt x="9549" y="3304"/>
                  </a:cubicBezTo>
                  <a:cubicBezTo>
                    <a:pt x="9588" y="2820"/>
                    <a:pt x="9433" y="3143"/>
                    <a:pt x="9472" y="2982"/>
                  </a:cubicBezTo>
                  <a:cubicBezTo>
                    <a:pt x="9666" y="2498"/>
                    <a:pt x="9705" y="3949"/>
                    <a:pt x="9860" y="4594"/>
                  </a:cubicBezTo>
                  <a:cubicBezTo>
                    <a:pt x="9860" y="4271"/>
                    <a:pt x="9860" y="3788"/>
                    <a:pt x="9898" y="3304"/>
                  </a:cubicBezTo>
                  <a:cubicBezTo>
                    <a:pt x="9898" y="3788"/>
                    <a:pt x="9937" y="4110"/>
                    <a:pt x="9860" y="4432"/>
                  </a:cubicBezTo>
                  <a:cubicBezTo>
                    <a:pt x="9898" y="4755"/>
                    <a:pt x="9976" y="4432"/>
                    <a:pt x="10015" y="4110"/>
                  </a:cubicBezTo>
                  <a:cubicBezTo>
                    <a:pt x="9937" y="3788"/>
                    <a:pt x="10092" y="3465"/>
                    <a:pt x="10092" y="3143"/>
                  </a:cubicBezTo>
                  <a:cubicBezTo>
                    <a:pt x="10170" y="3143"/>
                    <a:pt x="10092" y="3626"/>
                    <a:pt x="10054" y="3788"/>
                  </a:cubicBezTo>
                  <a:cubicBezTo>
                    <a:pt x="10092" y="3949"/>
                    <a:pt x="10131" y="4755"/>
                    <a:pt x="10170" y="3949"/>
                  </a:cubicBezTo>
                  <a:cubicBezTo>
                    <a:pt x="10170" y="4432"/>
                    <a:pt x="10054" y="5400"/>
                    <a:pt x="9937" y="5561"/>
                  </a:cubicBezTo>
                  <a:cubicBezTo>
                    <a:pt x="10015" y="5561"/>
                    <a:pt x="10015" y="5561"/>
                    <a:pt x="10015" y="5561"/>
                  </a:cubicBezTo>
                  <a:cubicBezTo>
                    <a:pt x="9976" y="5883"/>
                    <a:pt x="9937" y="5722"/>
                    <a:pt x="9898" y="5722"/>
                  </a:cubicBezTo>
                  <a:cubicBezTo>
                    <a:pt x="9937" y="6044"/>
                    <a:pt x="9937" y="6528"/>
                    <a:pt x="9937" y="7012"/>
                  </a:cubicBezTo>
                  <a:cubicBezTo>
                    <a:pt x="9898" y="6850"/>
                    <a:pt x="9937" y="6850"/>
                    <a:pt x="9937" y="6689"/>
                  </a:cubicBezTo>
                  <a:cubicBezTo>
                    <a:pt x="9860" y="6689"/>
                    <a:pt x="9821" y="6689"/>
                    <a:pt x="9860" y="7012"/>
                  </a:cubicBezTo>
                  <a:cubicBezTo>
                    <a:pt x="9782" y="7818"/>
                    <a:pt x="9898" y="7495"/>
                    <a:pt x="9937" y="7818"/>
                  </a:cubicBezTo>
                  <a:cubicBezTo>
                    <a:pt x="10015" y="7818"/>
                    <a:pt x="10015" y="7818"/>
                    <a:pt x="10015" y="7818"/>
                  </a:cubicBezTo>
                  <a:cubicBezTo>
                    <a:pt x="10092" y="7012"/>
                    <a:pt x="10209" y="6206"/>
                    <a:pt x="10286" y="5400"/>
                  </a:cubicBezTo>
                  <a:cubicBezTo>
                    <a:pt x="10364" y="5077"/>
                    <a:pt x="10441" y="5722"/>
                    <a:pt x="10519" y="6044"/>
                  </a:cubicBezTo>
                  <a:cubicBezTo>
                    <a:pt x="10519" y="5400"/>
                    <a:pt x="10519" y="5400"/>
                    <a:pt x="10519" y="5400"/>
                  </a:cubicBezTo>
                  <a:cubicBezTo>
                    <a:pt x="10596" y="5400"/>
                    <a:pt x="10713" y="5722"/>
                    <a:pt x="10635" y="6528"/>
                  </a:cubicBezTo>
                  <a:cubicBezTo>
                    <a:pt x="10635" y="6206"/>
                    <a:pt x="10635" y="6367"/>
                    <a:pt x="10596" y="6206"/>
                  </a:cubicBezTo>
                  <a:cubicBezTo>
                    <a:pt x="10596" y="6367"/>
                    <a:pt x="10596" y="6367"/>
                    <a:pt x="10596" y="6528"/>
                  </a:cubicBezTo>
                  <a:cubicBezTo>
                    <a:pt x="10596" y="6528"/>
                    <a:pt x="10596" y="6528"/>
                    <a:pt x="10596" y="6528"/>
                  </a:cubicBezTo>
                  <a:cubicBezTo>
                    <a:pt x="10674" y="6367"/>
                    <a:pt x="10752" y="6206"/>
                    <a:pt x="10752" y="6206"/>
                  </a:cubicBezTo>
                  <a:cubicBezTo>
                    <a:pt x="10596" y="7173"/>
                    <a:pt x="10752" y="7334"/>
                    <a:pt x="10752" y="8462"/>
                  </a:cubicBezTo>
                  <a:cubicBezTo>
                    <a:pt x="10907" y="8140"/>
                    <a:pt x="10907" y="8140"/>
                    <a:pt x="10907" y="8140"/>
                  </a:cubicBezTo>
                  <a:cubicBezTo>
                    <a:pt x="10790" y="7818"/>
                    <a:pt x="10907" y="7495"/>
                    <a:pt x="10946" y="7334"/>
                  </a:cubicBezTo>
                  <a:cubicBezTo>
                    <a:pt x="10984" y="7979"/>
                    <a:pt x="11101" y="7334"/>
                    <a:pt x="11139" y="7334"/>
                  </a:cubicBezTo>
                  <a:cubicBezTo>
                    <a:pt x="11139" y="7495"/>
                    <a:pt x="11139" y="7495"/>
                    <a:pt x="11139" y="7495"/>
                  </a:cubicBezTo>
                  <a:cubicBezTo>
                    <a:pt x="11217" y="7656"/>
                    <a:pt x="11295" y="7656"/>
                    <a:pt x="11372" y="7334"/>
                  </a:cubicBezTo>
                  <a:cubicBezTo>
                    <a:pt x="11372" y="7173"/>
                    <a:pt x="11411" y="6044"/>
                    <a:pt x="11450" y="5400"/>
                  </a:cubicBezTo>
                  <a:cubicBezTo>
                    <a:pt x="11333" y="5238"/>
                    <a:pt x="11372" y="5077"/>
                    <a:pt x="11372" y="4594"/>
                  </a:cubicBezTo>
                  <a:cubicBezTo>
                    <a:pt x="11372" y="4594"/>
                    <a:pt x="11411" y="4594"/>
                    <a:pt x="11411" y="4594"/>
                  </a:cubicBezTo>
                  <a:cubicBezTo>
                    <a:pt x="11411" y="4432"/>
                    <a:pt x="11372" y="4271"/>
                    <a:pt x="11372" y="4110"/>
                  </a:cubicBezTo>
                  <a:cubicBezTo>
                    <a:pt x="11256" y="4432"/>
                    <a:pt x="11139" y="4594"/>
                    <a:pt x="11101" y="5561"/>
                  </a:cubicBezTo>
                  <a:cubicBezTo>
                    <a:pt x="11139" y="5883"/>
                    <a:pt x="11139" y="5077"/>
                    <a:pt x="11217" y="5400"/>
                  </a:cubicBezTo>
                  <a:cubicBezTo>
                    <a:pt x="11139" y="6044"/>
                    <a:pt x="11062" y="5883"/>
                    <a:pt x="10984" y="5883"/>
                  </a:cubicBezTo>
                  <a:cubicBezTo>
                    <a:pt x="10946" y="5400"/>
                    <a:pt x="10946" y="5400"/>
                    <a:pt x="10946" y="5400"/>
                  </a:cubicBezTo>
                  <a:cubicBezTo>
                    <a:pt x="10829" y="5722"/>
                    <a:pt x="10829" y="5722"/>
                    <a:pt x="10829" y="5722"/>
                  </a:cubicBezTo>
                  <a:cubicBezTo>
                    <a:pt x="10868" y="5400"/>
                    <a:pt x="10829" y="4916"/>
                    <a:pt x="10946" y="4755"/>
                  </a:cubicBezTo>
                  <a:cubicBezTo>
                    <a:pt x="10907" y="4271"/>
                    <a:pt x="10829" y="4916"/>
                    <a:pt x="10752" y="4755"/>
                  </a:cubicBezTo>
                  <a:cubicBezTo>
                    <a:pt x="10752" y="5400"/>
                    <a:pt x="10752" y="5400"/>
                    <a:pt x="10752" y="5400"/>
                  </a:cubicBezTo>
                  <a:cubicBezTo>
                    <a:pt x="10752" y="5077"/>
                    <a:pt x="10596" y="5077"/>
                    <a:pt x="10713" y="4432"/>
                  </a:cubicBezTo>
                  <a:cubicBezTo>
                    <a:pt x="10868" y="3788"/>
                    <a:pt x="10868" y="3788"/>
                    <a:pt x="10868" y="3788"/>
                  </a:cubicBezTo>
                  <a:cubicBezTo>
                    <a:pt x="10790" y="3304"/>
                    <a:pt x="10790" y="3304"/>
                    <a:pt x="10790" y="3304"/>
                  </a:cubicBezTo>
                  <a:cubicBezTo>
                    <a:pt x="10946" y="3143"/>
                    <a:pt x="10946" y="3143"/>
                    <a:pt x="10946" y="3143"/>
                  </a:cubicBezTo>
                  <a:cubicBezTo>
                    <a:pt x="10907" y="3626"/>
                    <a:pt x="10907" y="3626"/>
                    <a:pt x="10907" y="3626"/>
                  </a:cubicBezTo>
                  <a:cubicBezTo>
                    <a:pt x="11101" y="2982"/>
                    <a:pt x="10984" y="4916"/>
                    <a:pt x="11178" y="4110"/>
                  </a:cubicBezTo>
                  <a:cubicBezTo>
                    <a:pt x="11256" y="3143"/>
                    <a:pt x="11295" y="2982"/>
                    <a:pt x="11450" y="3143"/>
                  </a:cubicBezTo>
                  <a:cubicBezTo>
                    <a:pt x="11372" y="3465"/>
                    <a:pt x="11450" y="3788"/>
                    <a:pt x="11450" y="4271"/>
                  </a:cubicBezTo>
                  <a:cubicBezTo>
                    <a:pt x="11566" y="4594"/>
                    <a:pt x="11566" y="3788"/>
                    <a:pt x="11605" y="3465"/>
                  </a:cubicBezTo>
                  <a:cubicBezTo>
                    <a:pt x="11644" y="3949"/>
                    <a:pt x="11682" y="4271"/>
                    <a:pt x="11566" y="4271"/>
                  </a:cubicBezTo>
                  <a:cubicBezTo>
                    <a:pt x="11605" y="5238"/>
                    <a:pt x="11682" y="4110"/>
                    <a:pt x="11721" y="4916"/>
                  </a:cubicBezTo>
                  <a:cubicBezTo>
                    <a:pt x="12031" y="4755"/>
                    <a:pt x="11837" y="1692"/>
                    <a:pt x="12264" y="2659"/>
                  </a:cubicBezTo>
                  <a:cubicBezTo>
                    <a:pt x="12264" y="2982"/>
                    <a:pt x="12264" y="2982"/>
                    <a:pt x="12264" y="2982"/>
                  </a:cubicBezTo>
                  <a:cubicBezTo>
                    <a:pt x="12458" y="2337"/>
                    <a:pt x="12613" y="2659"/>
                    <a:pt x="12807" y="2176"/>
                  </a:cubicBezTo>
                  <a:cubicBezTo>
                    <a:pt x="13040" y="2982"/>
                    <a:pt x="13040" y="2982"/>
                    <a:pt x="13040" y="2982"/>
                  </a:cubicBezTo>
                  <a:cubicBezTo>
                    <a:pt x="13001" y="3143"/>
                    <a:pt x="12962" y="3949"/>
                    <a:pt x="13040" y="4432"/>
                  </a:cubicBezTo>
                  <a:cubicBezTo>
                    <a:pt x="12884" y="3626"/>
                    <a:pt x="12807" y="3949"/>
                    <a:pt x="12691" y="3465"/>
                  </a:cubicBezTo>
                  <a:cubicBezTo>
                    <a:pt x="12691" y="3788"/>
                    <a:pt x="12729" y="3949"/>
                    <a:pt x="12768" y="4110"/>
                  </a:cubicBezTo>
                  <a:cubicBezTo>
                    <a:pt x="12729" y="4110"/>
                    <a:pt x="12652" y="3788"/>
                    <a:pt x="12613" y="3949"/>
                  </a:cubicBezTo>
                  <a:cubicBezTo>
                    <a:pt x="12613" y="4110"/>
                    <a:pt x="12691" y="4271"/>
                    <a:pt x="12652" y="4432"/>
                  </a:cubicBezTo>
                  <a:cubicBezTo>
                    <a:pt x="12535" y="3949"/>
                    <a:pt x="12535" y="3949"/>
                    <a:pt x="12535" y="3949"/>
                  </a:cubicBezTo>
                  <a:cubicBezTo>
                    <a:pt x="12419" y="4432"/>
                    <a:pt x="12535" y="5561"/>
                    <a:pt x="12380" y="5400"/>
                  </a:cubicBezTo>
                  <a:cubicBezTo>
                    <a:pt x="12380" y="4755"/>
                    <a:pt x="12380" y="3949"/>
                    <a:pt x="12458" y="3788"/>
                  </a:cubicBezTo>
                  <a:cubicBezTo>
                    <a:pt x="12380" y="3788"/>
                    <a:pt x="12535" y="3304"/>
                    <a:pt x="12419" y="3143"/>
                  </a:cubicBezTo>
                  <a:cubicBezTo>
                    <a:pt x="12380" y="3949"/>
                    <a:pt x="12303" y="3465"/>
                    <a:pt x="12186" y="3949"/>
                  </a:cubicBezTo>
                  <a:cubicBezTo>
                    <a:pt x="12186" y="3949"/>
                    <a:pt x="12186" y="3788"/>
                    <a:pt x="12225" y="3626"/>
                  </a:cubicBezTo>
                  <a:cubicBezTo>
                    <a:pt x="12031" y="3465"/>
                    <a:pt x="12031" y="3465"/>
                    <a:pt x="12031" y="3465"/>
                  </a:cubicBezTo>
                  <a:cubicBezTo>
                    <a:pt x="12109" y="3949"/>
                    <a:pt x="11915" y="4110"/>
                    <a:pt x="11954" y="4755"/>
                  </a:cubicBezTo>
                  <a:cubicBezTo>
                    <a:pt x="12148" y="4916"/>
                    <a:pt x="12070" y="4594"/>
                    <a:pt x="12342" y="4755"/>
                  </a:cubicBezTo>
                  <a:cubicBezTo>
                    <a:pt x="12264" y="4916"/>
                    <a:pt x="12225" y="5722"/>
                    <a:pt x="12225" y="6367"/>
                  </a:cubicBezTo>
                  <a:cubicBezTo>
                    <a:pt x="12186" y="6367"/>
                    <a:pt x="12186" y="6367"/>
                    <a:pt x="12186" y="6367"/>
                  </a:cubicBezTo>
                  <a:cubicBezTo>
                    <a:pt x="12186" y="7012"/>
                    <a:pt x="12225" y="7173"/>
                    <a:pt x="12264" y="8462"/>
                  </a:cubicBezTo>
                  <a:cubicBezTo>
                    <a:pt x="12342" y="7495"/>
                    <a:pt x="12458" y="8140"/>
                    <a:pt x="12574" y="7495"/>
                  </a:cubicBezTo>
                  <a:cubicBezTo>
                    <a:pt x="12574" y="6850"/>
                    <a:pt x="12458" y="6689"/>
                    <a:pt x="12380" y="7012"/>
                  </a:cubicBezTo>
                  <a:cubicBezTo>
                    <a:pt x="12497" y="6528"/>
                    <a:pt x="12497" y="6528"/>
                    <a:pt x="12497" y="6528"/>
                  </a:cubicBezTo>
                  <a:cubicBezTo>
                    <a:pt x="12497" y="6850"/>
                    <a:pt x="12497" y="6850"/>
                    <a:pt x="12497" y="6850"/>
                  </a:cubicBezTo>
                  <a:cubicBezTo>
                    <a:pt x="12807" y="6689"/>
                    <a:pt x="12807" y="6689"/>
                    <a:pt x="12807" y="6689"/>
                  </a:cubicBezTo>
                  <a:cubicBezTo>
                    <a:pt x="12729" y="6850"/>
                    <a:pt x="12729" y="7173"/>
                    <a:pt x="12729" y="7495"/>
                  </a:cubicBezTo>
                  <a:cubicBezTo>
                    <a:pt x="12768" y="7495"/>
                    <a:pt x="12807" y="7656"/>
                    <a:pt x="12846" y="7818"/>
                  </a:cubicBezTo>
                  <a:cubicBezTo>
                    <a:pt x="12807" y="7173"/>
                    <a:pt x="12807" y="6689"/>
                    <a:pt x="12846" y="6689"/>
                  </a:cubicBezTo>
                  <a:cubicBezTo>
                    <a:pt x="13040" y="6689"/>
                    <a:pt x="13156" y="7173"/>
                    <a:pt x="13272" y="7818"/>
                  </a:cubicBezTo>
                  <a:cubicBezTo>
                    <a:pt x="13311" y="7656"/>
                    <a:pt x="13311" y="7656"/>
                    <a:pt x="13311" y="7656"/>
                  </a:cubicBezTo>
                  <a:cubicBezTo>
                    <a:pt x="13233" y="7173"/>
                    <a:pt x="13389" y="6367"/>
                    <a:pt x="13389" y="5722"/>
                  </a:cubicBezTo>
                  <a:cubicBezTo>
                    <a:pt x="13427" y="6367"/>
                    <a:pt x="13544" y="6044"/>
                    <a:pt x="13582" y="6367"/>
                  </a:cubicBezTo>
                  <a:cubicBezTo>
                    <a:pt x="13582" y="5561"/>
                    <a:pt x="13466" y="4432"/>
                    <a:pt x="13389" y="3949"/>
                  </a:cubicBezTo>
                  <a:cubicBezTo>
                    <a:pt x="13272" y="4755"/>
                    <a:pt x="13350" y="4755"/>
                    <a:pt x="13350" y="5722"/>
                  </a:cubicBezTo>
                  <a:cubicBezTo>
                    <a:pt x="13156" y="6689"/>
                    <a:pt x="13156" y="6689"/>
                    <a:pt x="13156" y="6689"/>
                  </a:cubicBezTo>
                  <a:cubicBezTo>
                    <a:pt x="13195" y="6044"/>
                    <a:pt x="13195" y="6044"/>
                    <a:pt x="13195" y="6044"/>
                  </a:cubicBezTo>
                  <a:cubicBezTo>
                    <a:pt x="13078" y="5883"/>
                    <a:pt x="13001" y="6689"/>
                    <a:pt x="12962" y="5883"/>
                  </a:cubicBezTo>
                  <a:cubicBezTo>
                    <a:pt x="13001" y="5400"/>
                    <a:pt x="13117" y="5561"/>
                    <a:pt x="13117" y="5077"/>
                  </a:cubicBezTo>
                  <a:cubicBezTo>
                    <a:pt x="13040" y="4755"/>
                    <a:pt x="13040" y="4755"/>
                    <a:pt x="13040" y="4755"/>
                  </a:cubicBezTo>
                  <a:cubicBezTo>
                    <a:pt x="13117" y="3949"/>
                    <a:pt x="13156" y="5400"/>
                    <a:pt x="13272" y="4755"/>
                  </a:cubicBezTo>
                  <a:cubicBezTo>
                    <a:pt x="13156" y="4110"/>
                    <a:pt x="13272" y="4755"/>
                    <a:pt x="13311" y="4271"/>
                  </a:cubicBezTo>
                  <a:cubicBezTo>
                    <a:pt x="13233" y="3788"/>
                    <a:pt x="13078" y="4594"/>
                    <a:pt x="13040" y="3465"/>
                  </a:cubicBezTo>
                  <a:cubicBezTo>
                    <a:pt x="13078" y="2982"/>
                    <a:pt x="13389" y="4594"/>
                    <a:pt x="13427" y="3304"/>
                  </a:cubicBezTo>
                  <a:cubicBezTo>
                    <a:pt x="13427" y="3465"/>
                    <a:pt x="13427" y="3465"/>
                    <a:pt x="13427" y="3465"/>
                  </a:cubicBezTo>
                  <a:cubicBezTo>
                    <a:pt x="13582" y="3465"/>
                    <a:pt x="13582" y="2659"/>
                    <a:pt x="13621" y="2337"/>
                  </a:cubicBezTo>
                  <a:cubicBezTo>
                    <a:pt x="13699" y="2498"/>
                    <a:pt x="13776" y="2015"/>
                    <a:pt x="13815" y="1853"/>
                  </a:cubicBezTo>
                  <a:cubicBezTo>
                    <a:pt x="13854" y="2176"/>
                    <a:pt x="13854" y="2176"/>
                    <a:pt x="13854" y="2176"/>
                  </a:cubicBezTo>
                  <a:cubicBezTo>
                    <a:pt x="13932" y="1853"/>
                    <a:pt x="13932" y="1853"/>
                    <a:pt x="13932" y="1853"/>
                  </a:cubicBezTo>
                  <a:cubicBezTo>
                    <a:pt x="13932" y="2498"/>
                    <a:pt x="13815" y="2015"/>
                    <a:pt x="13738" y="2176"/>
                  </a:cubicBezTo>
                  <a:cubicBezTo>
                    <a:pt x="13776" y="2820"/>
                    <a:pt x="13776" y="2820"/>
                    <a:pt x="13776" y="2820"/>
                  </a:cubicBezTo>
                  <a:cubicBezTo>
                    <a:pt x="13660" y="2176"/>
                    <a:pt x="13660" y="3304"/>
                    <a:pt x="13621" y="3949"/>
                  </a:cubicBezTo>
                  <a:cubicBezTo>
                    <a:pt x="13699" y="3304"/>
                    <a:pt x="13932" y="3788"/>
                    <a:pt x="13893" y="2498"/>
                  </a:cubicBezTo>
                  <a:cubicBezTo>
                    <a:pt x="14009" y="3143"/>
                    <a:pt x="14009" y="3143"/>
                    <a:pt x="14009" y="3143"/>
                  </a:cubicBezTo>
                  <a:cubicBezTo>
                    <a:pt x="14009" y="2820"/>
                    <a:pt x="14009" y="2820"/>
                    <a:pt x="14009" y="2820"/>
                  </a:cubicBezTo>
                  <a:cubicBezTo>
                    <a:pt x="14087" y="3304"/>
                    <a:pt x="14087" y="4110"/>
                    <a:pt x="14009" y="4271"/>
                  </a:cubicBezTo>
                  <a:cubicBezTo>
                    <a:pt x="13970" y="4110"/>
                    <a:pt x="13970" y="4110"/>
                    <a:pt x="13932" y="3949"/>
                  </a:cubicBezTo>
                  <a:cubicBezTo>
                    <a:pt x="13932" y="4271"/>
                    <a:pt x="13893" y="4755"/>
                    <a:pt x="13776" y="4755"/>
                  </a:cubicBezTo>
                  <a:cubicBezTo>
                    <a:pt x="13815" y="4432"/>
                    <a:pt x="13815" y="4432"/>
                    <a:pt x="13815" y="4432"/>
                  </a:cubicBezTo>
                  <a:cubicBezTo>
                    <a:pt x="13699" y="4432"/>
                    <a:pt x="13582" y="4916"/>
                    <a:pt x="13544" y="5561"/>
                  </a:cubicBezTo>
                  <a:cubicBezTo>
                    <a:pt x="13776" y="5561"/>
                    <a:pt x="13970" y="5400"/>
                    <a:pt x="14164" y="5238"/>
                  </a:cubicBezTo>
                  <a:cubicBezTo>
                    <a:pt x="14125" y="3788"/>
                    <a:pt x="14164" y="2820"/>
                    <a:pt x="14125" y="1531"/>
                  </a:cubicBezTo>
                  <a:cubicBezTo>
                    <a:pt x="14203" y="1209"/>
                    <a:pt x="14397" y="725"/>
                    <a:pt x="14552" y="1209"/>
                  </a:cubicBezTo>
                  <a:cubicBezTo>
                    <a:pt x="14552" y="1370"/>
                    <a:pt x="14552" y="1370"/>
                    <a:pt x="14552" y="1370"/>
                  </a:cubicBezTo>
                  <a:cubicBezTo>
                    <a:pt x="14591" y="1531"/>
                    <a:pt x="14668" y="1370"/>
                    <a:pt x="14707" y="1209"/>
                  </a:cubicBezTo>
                  <a:cubicBezTo>
                    <a:pt x="14785" y="1370"/>
                    <a:pt x="14707" y="1853"/>
                    <a:pt x="14746" y="2015"/>
                  </a:cubicBezTo>
                  <a:cubicBezTo>
                    <a:pt x="14901" y="1370"/>
                    <a:pt x="14901" y="1370"/>
                    <a:pt x="14901" y="1370"/>
                  </a:cubicBezTo>
                  <a:cubicBezTo>
                    <a:pt x="14940" y="2015"/>
                    <a:pt x="14785" y="2176"/>
                    <a:pt x="14707" y="2337"/>
                  </a:cubicBezTo>
                  <a:cubicBezTo>
                    <a:pt x="14707" y="2176"/>
                    <a:pt x="14746" y="2176"/>
                    <a:pt x="14707" y="2015"/>
                  </a:cubicBezTo>
                  <a:cubicBezTo>
                    <a:pt x="14630" y="1853"/>
                    <a:pt x="14513" y="2982"/>
                    <a:pt x="14436" y="2176"/>
                  </a:cubicBezTo>
                  <a:cubicBezTo>
                    <a:pt x="14397" y="2498"/>
                    <a:pt x="14474" y="1531"/>
                    <a:pt x="14319" y="1692"/>
                  </a:cubicBezTo>
                  <a:cubicBezTo>
                    <a:pt x="14203" y="1370"/>
                    <a:pt x="14203" y="2176"/>
                    <a:pt x="14242" y="2498"/>
                  </a:cubicBezTo>
                  <a:cubicBezTo>
                    <a:pt x="14242" y="2820"/>
                    <a:pt x="14397" y="2820"/>
                    <a:pt x="14358" y="3304"/>
                  </a:cubicBezTo>
                  <a:cubicBezTo>
                    <a:pt x="14436" y="3143"/>
                    <a:pt x="14436" y="2659"/>
                    <a:pt x="14552" y="2820"/>
                  </a:cubicBezTo>
                  <a:cubicBezTo>
                    <a:pt x="14513" y="2982"/>
                    <a:pt x="14436" y="3788"/>
                    <a:pt x="14358" y="3304"/>
                  </a:cubicBezTo>
                  <a:cubicBezTo>
                    <a:pt x="14242" y="4110"/>
                    <a:pt x="14358" y="5561"/>
                    <a:pt x="14436" y="5561"/>
                  </a:cubicBezTo>
                  <a:cubicBezTo>
                    <a:pt x="14397" y="5077"/>
                    <a:pt x="14668" y="4755"/>
                    <a:pt x="14436" y="4271"/>
                  </a:cubicBezTo>
                  <a:cubicBezTo>
                    <a:pt x="14513" y="3626"/>
                    <a:pt x="14668" y="3465"/>
                    <a:pt x="14746" y="2820"/>
                  </a:cubicBezTo>
                  <a:cubicBezTo>
                    <a:pt x="14746" y="2982"/>
                    <a:pt x="14746" y="2982"/>
                    <a:pt x="14746" y="2982"/>
                  </a:cubicBezTo>
                  <a:cubicBezTo>
                    <a:pt x="14901" y="2659"/>
                    <a:pt x="14901" y="2659"/>
                    <a:pt x="14901" y="2659"/>
                  </a:cubicBezTo>
                  <a:cubicBezTo>
                    <a:pt x="14862" y="2982"/>
                    <a:pt x="14823" y="3143"/>
                    <a:pt x="14862" y="3465"/>
                  </a:cubicBezTo>
                  <a:cubicBezTo>
                    <a:pt x="15017" y="2337"/>
                    <a:pt x="15017" y="2337"/>
                    <a:pt x="15017" y="2337"/>
                  </a:cubicBezTo>
                  <a:cubicBezTo>
                    <a:pt x="14940" y="2982"/>
                    <a:pt x="15095" y="2659"/>
                    <a:pt x="15172" y="2820"/>
                  </a:cubicBezTo>
                  <a:cubicBezTo>
                    <a:pt x="15172" y="2337"/>
                    <a:pt x="15211" y="1853"/>
                    <a:pt x="15134" y="1692"/>
                  </a:cubicBezTo>
                  <a:cubicBezTo>
                    <a:pt x="15017" y="1370"/>
                    <a:pt x="15095" y="2015"/>
                    <a:pt x="15017" y="2176"/>
                  </a:cubicBezTo>
                  <a:cubicBezTo>
                    <a:pt x="15095" y="1209"/>
                    <a:pt x="15095" y="1209"/>
                    <a:pt x="15095" y="1209"/>
                  </a:cubicBezTo>
                  <a:cubicBezTo>
                    <a:pt x="15095" y="1370"/>
                    <a:pt x="15095" y="1370"/>
                    <a:pt x="15095" y="1370"/>
                  </a:cubicBezTo>
                  <a:cubicBezTo>
                    <a:pt x="15134" y="564"/>
                    <a:pt x="15134" y="564"/>
                    <a:pt x="15134" y="564"/>
                  </a:cubicBezTo>
                  <a:cubicBezTo>
                    <a:pt x="15289" y="403"/>
                    <a:pt x="15134" y="2176"/>
                    <a:pt x="15289" y="1370"/>
                  </a:cubicBezTo>
                  <a:cubicBezTo>
                    <a:pt x="15211" y="403"/>
                    <a:pt x="15211" y="403"/>
                    <a:pt x="15211" y="403"/>
                  </a:cubicBezTo>
                  <a:cubicBezTo>
                    <a:pt x="15444" y="403"/>
                    <a:pt x="15793" y="1047"/>
                    <a:pt x="15948" y="564"/>
                  </a:cubicBezTo>
                  <a:cubicBezTo>
                    <a:pt x="15948" y="1047"/>
                    <a:pt x="15948" y="2015"/>
                    <a:pt x="16026" y="2337"/>
                  </a:cubicBezTo>
                  <a:cubicBezTo>
                    <a:pt x="15948" y="2337"/>
                    <a:pt x="15832" y="2498"/>
                    <a:pt x="15715" y="2659"/>
                  </a:cubicBezTo>
                  <a:cubicBezTo>
                    <a:pt x="15715" y="2498"/>
                    <a:pt x="15793" y="1370"/>
                    <a:pt x="15909" y="1531"/>
                  </a:cubicBezTo>
                  <a:cubicBezTo>
                    <a:pt x="15793" y="80"/>
                    <a:pt x="15677" y="2659"/>
                    <a:pt x="15599" y="1209"/>
                  </a:cubicBezTo>
                  <a:cubicBezTo>
                    <a:pt x="15289" y="886"/>
                    <a:pt x="15483" y="2820"/>
                    <a:pt x="15211" y="2176"/>
                  </a:cubicBezTo>
                  <a:cubicBezTo>
                    <a:pt x="15211" y="2820"/>
                    <a:pt x="15134" y="2498"/>
                    <a:pt x="15172" y="3143"/>
                  </a:cubicBezTo>
                  <a:cubicBezTo>
                    <a:pt x="15289" y="4110"/>
                    <a:pt x="15483" y="2820"/>
                    <a:pt x="15638" y="2982"/>
                  </a:cubicBezTo>
                  <a:cubicBezTo>
                    <a:pt x="15638" y="3143"/>
                    <a:pt x="15599" y="3304"/>
                    <a:pt x="15599" y="3304"/>
                  </a:cubicBezTo>
                  <a:cubicBezTo>
                    <a:pt x="15715" y="3465"/>
                    <a:pt x="15754" y="3304"/>
                    <a:pt x="15832" y="2982"/>
                  </a:cubicBezTo>
                  <a:cubicBezTo>
                    <a:pt x="15832" y="2820"/>
                    <a:pt x="15832" y="2820"/>
                    <a:pt x="15832" y="2820"/>
                  </a:cubicBezTo>
                  <a:cubicBezTo>
                    <a:pt x="15909" y="2176"/>
                    <a:pt x="15909" y="3304"/>
                    <a:pt x="16026" y="3465"/>
                  </a:cubicBezTo>
                  <a:cubicBezTo>
                    <a:pt x="16026" y="3465"/>
                    <a:pt x="16064" y="3465"/>
                    <a:pt x="16103" y="3465"/>
                  </a:cubicBezTo>
                  <a:cubicBezTo>
                    <a:pt x="16103" y="3304"/>
                    <a:pt x="16142" y="3304"/>
                    <a:pt x="16142" y="2982"/>
                  </a:cubicBezTo>
                  <a:cubicBezTo>
                    <a:pt x="16258" y="3304"/>
                    <a:pt x="16258" y="3304"/>
                    <a:pt x="16258" y="3304"/>
                  </a:cubicBezTo>
                  <a:cubicBezTo>
                    <a:pt x="16258" y="3304"/>
                    <a:pt x="16297" y="3465"/>
                    <a:pt x="16336" y="3465"/>
                  </a:cubicBezTo>
                  <a:cubicBezTo>
                    <a:pt x="16297" y="2820"/>
                    <a:pt x="16297" y="2820"/>
                    <a:pt x="16297" y="2820"/>
                  </a:cubicBezTo>
                  <a:cubicBezTo>
                    <a:pt x="16375" y="2659"/>
                    <a:pt x="16413" y="3143"/>
                    <a:pt x="16491" y="2659"/>
                  </a:cubicBezTo>
                  <a:cubicBezTo>
                    <a:pt x="16491" y="2015"/>
                    <a:pt x="16491" y="2015"/>
                    <a:pt x="16491" y="2015"/>
                  </a:cubicBezTo>
                  <a:cubicBezTo>
                    <a:pt x="16413" y="2015"/>
                    <a:pt x="16336" y="2015"/>
                    <a:pt x="16219" y="1853"/>
                  </a:cubicBezTo>
                  <a:cubicBezTo>
                    <a:pt x="16336" y="1692"/>
                    <a:pt x="16258" y="1209"/>
                    <a:pt x="16375" y="1047"/>
                  </a:cubicBezTo>
                  <a:cubicBezTo>
                    <a:pt x="16258" y="1853"/>
                    <a:pt x="16491" y="1370"/>
                    <a:pt x="16530" y="2015"/>
                  </a:cubicBezTo>
                  <a:cubicBezTo>
                    <a:pt x="16607" y="1531"/>
                    <a:pt x="16607" y="1531"/>
                    <a:pt x="16607" y="1531"/>
                  </a:cubicBezTo>
                  <a:cubicBezTo>
                    <a:pt x="16607" y="1692"/>
                    <a:pt x="16607" y="1692"/>
                    <a:pt x="16607" y="1692"/>
                  </a:cubicBezTo>
                  <a:cubicBezTo>
                    <a:pt x="16685" y="2015"/>
                    <a:pt x="16685" y="1370"/>
                    <a:pt x="16762" y="1531"/>
                  </a:cubicBezTo>
                  <a:cubicBezTo>
                    <a:pt x="16646" y="1209"/>
                    <a:pt x="16568" y="725"/>
                    <a:pt x="16452" y="1209"/>
                  </a:cubicBezTo>
                  <a:cubicBezTo>
                    <a:pt x="16530" y="886"/>
                    <a:pt x="16724" y="403"/>
                    <a:pt x="16762" y="241"/>
                  </a:cubicBezTo>
                  <a:cubicBezTo>
                    <a:pt x="16840" y="-81"/>
                    <a:pt x="16918" y="403"/>
                    <a:pt x="16995" y="564"/>
                  </a:cubicBezTo>
                  <a:cubicBezTo>
                    <a:pt x="16840" y="886"/>
                    <a:pt x="17111" y="2498"/>
                    <a:pt x="16762" y="2176"/>
                  </a:cubicBezTo>
                  <a:cubicBezTo>
                    <a:pt x="16762" y="2015"/>
                    <a:pt x="16801" y="2015"/>
                    <a:pt x="16801" y="2176"/>
                  </a:cubicBezTo>
                  <a:cubicBezTo>
                    <a:pt x="16762" y="1209"/>
                    <a:pt x="16607" y="2337"/>
                    <a:pt x="16530" y="2659"/>
                  </a:cubicBezTo>
                  <a:cubicBezTo>
                    <a:pt x="16568" y="3143"/>
                    <a:pt x="16491" y="3304"/>
                    <a:pt x="16646" y="3465"/>
                  </a:cubicBezTo>
                  <a:cubicBezTo>
                    <a:pt x="16568" y="3143"/>
                    <a:pt x="16724" y="2337"/>
                    <a:pt x="16840" y="2659"/>
                  </a:cubicBezTo>
                  <a:cubicBezTo>
                    <a:pt x="16840" y="3788"/>
                    <a:pt x="16840" y="3788"/>
                    <a:pt x="16840" y="3788"/>
                  </a:cubicBezTo>
                  <a:cubicBezTo>
                    <a:pt x="17034" y="3788"/>
                    <a:pt x="17034" y="3788"/>
                    <a:pt x="17034" y="3788"/>
                  </a:cubicBezTo>
                  <a:cubicBezTo>
                    <a:pt x="16995" y="3949"/>
                    <a:pt x="16995" y="3949"/>
                    <a:pt x="16995" y="3949"/>
                  </a:cubicBezTo>
                  <a:cubicBezTo>
                    <a:pt x="17073" y="4594"/>
                    <a:pt x="17189" y="3626"/>
                    <a:pt x="17305" y="4110"/>
                  </a:cubicBezTo>
                  <a:cubicBezTo>
                    <a:pt x="17383" y="3626"/>
                    <a:pt x="17693" y="3949"/>
                    <a:pt x="17538" y="2820"/>
                  </a:cubicBezTo>
                  <a:cubicBezTo>
                    <a:pt x="17654" y="3465"/>
                    <a:pt x="17732" y="2659"/>
                    <a:pt x="17848" y="2498"/>
                  </a:cubicBezTo>
                  <a:cubicBezTo>
                    <a:pt x="17693" y="2015"/>
                    <a:pt x="17693" y="2015"/>
                    <a:pt x="17693" y="2015"/>
                  </a:cubicBezTo>
                  <a:cubicBezTo>
                    <a:pt x="17848" y="1209"/>
                    <a:pt x="17809" y="1692"/>
                    <a:pt x="17926" y="564"/>
                  </a:cubicBezTo>
                  <a:cubicBezTo>
                    <a:pt x="17926" y="725"/>
                    <a:pt x="17965" y="1047"/>
                    <a:pt x="17926" y="1370"/>
                  </a:cubicBezTo>
                  <a:cubicBezTo>
                    <a:pt x="18158" y="1370"/>
                    <a:pt x="18430" y="1531"/>
                    <a:pt x="18507" y="725"/>
                  </a:cubicBezTo>
                  <a:cubicBezTo>
                    <a:pt x="18663" y="725"/>
                    <a:pt x="18701" y="2015"/>
                    <a:pt x="18895" y="1370"/>
                  </a:cubicBezTo>
                  <a:cubicBezTo>
                    <a:pt x="18895" y="1209"/>
                    <a:pt x="18818" y="403"/>
                    <a:pt x="18934" y="725"/>
                  </a:cubicBezTo>
                  <a:cubicBezTo>
                    <a:pt x="18973" y="725"/>
                    <a:pt x="18856" y="1531"/>
                    <a:pt x="18973" y="1370"/>
                  </a:cubicBezTo>
                  <a:cubicBezTo>
                    <a:pt x="19050" y="564"/>
                    <a:pt x="19205" y="1692"/>
                    <a:pt x="19322" y="886"/>
                  </a:cubicBezTo>
                  <a:cubicBezTo>
                    <a:pt x="19361" y="1209"/>
                    <a:pt x="19477" y="1047"/>
                    <a:pt x="19477" y="1692"/>
                  </a:cubicBezTo>
                  <a:cubicBezTo>
                    <a:pt x="19361" y="1531"/>
                    <a:pt x="19244" y="1853"/>
                    <a:pt x="19244" y="2176"/>
                  </a:cubicBezTo>
                  <a:cubicBezTo>
                    <a:pt x="19244" y="1692"/>
                    <a:pt x="19167" y="1853"/>
                    <a:pt x="19205" y="1531"/>
                  </a:cubicBezTo>
                  <a:cubicBezTo>
                    <a:pt x="19050" y="1047"/>
                    <a:pt x="19128" y="1853"/>
                    <a:pt x="18973" y="1692"/>
                  </a:cubicBezTo>
                  <a:cubicBezTo>
                    <a:pt x="18973" y="1853"/>
                    <a:pt x="19050" y="2337"/>
                    <a:pt x="19089" y="2015"/>
                  </a:cubicBezTo>
                  <a:cubicBezTo>
                    <a:pt x="19128" y="2982"/>
                    <a:pt x="18818" y="2659"/>
                    <a:pt x="18973" y="3626"/>
                  </a:cubicBezTo>
                  <a:cubicBezTo>
                    <a:pt x="19128" y="3626"/>
                    <a:pt x="19128" y="1692"/>
                    <a:pt x="19283" y="2659"/>
                  </a:cubicBezTo>
                  <a:cubicBezTo>
                    <a:pt x="19244" y="3143"/>
                    <a:pt x="19167" y="2820"/>
                    <a:pt x="19089" y="3788"/>
                  </a:cubicBezTo>
                  <a:cubicBezTo>
                    <a:pt x="19244" y="4110"/>
                    <a:pt x="19244" y="4110"/>
                    <a:pt x="19244" y="4110"/>
                  </a:cubicBezTo>
                  <a:cubicBezTo>
                    <a:pt x="19283" y="3304"/>
                    <a:pt x="19283" y="3304"/>
                    <a:pt x="19283" y="3304"/>
                  </a:cubicBezTo>
                  <a:cubicBezTo>
                    <a:pt x="19283" y="3465"/>
                    <a:pt x="19283" y="3465"/>
                    <a:pt x="19283" y="3465"/>
                  </a:cubicBezTo>
                  <a:cubicBezTo>
                    <a:pt x="19516" y="4271"/>
                    <a:pt x="19438" y="2498"/>
                    <a:pt x="19554" y="2015"/>
                  </a:cubicBezTo>
                  <a:cubicBezTo>
                    <a:pt x="19438" y="1370"/>
                    <a:pt x="19516" y="403"/>
                    <a:pt x="19438" y="80"/>
                  </a:cubicBezTo>
                  <a:cubicBezTo>
                    <a:pt x="19516" y="-81"/>
                    <a:pt x="19593" y="-81"/>
                    <a:pt x="19632" y="886"/>
                  </a:cubicBezTo>
                  <a:cubicBezTo>
                    <a:pt x="19516" y="1692"/>
                    <a:pt x="19671" y="1853"/>
                    <a:pt x="19554" y="2820"/>
                  </a:cubicBezTo>
                  <a:cubicBezTo>
                    <a:pt x="19593" y="3143"/>
                    <a:pt x="19554" y="4110"/>
                    <a:pt x="19671" y="4110"/>
                  </a:cubicBezTo>
                  <a:cubicBezTo>
                    <a:pt x="19748" y="3465"/>
                    <a:pt x="19593" y="3465"/>
                    <a:pt x="19710" y="2982"/>
                  </a:cubicBezTo>
                  <a:cubicBezTo>
                    <a:pt x="19710" y="3143"/>
                    <a:pt x="19710" y="3143"/>
                    <a:pt x="19748" y="3304"/>
                  </a:cubicBezTo>
                  <a:cubicBezTo>
                    <a:pt x="19748" y="2820"/>
                    <a:pt x="19787" y="3465"/>
                    <a:pt x="19826" y="2820"/>
                  </a:cubicBezTo>
                  <a:cubicBezTo>
                    <a:pt x="19826" y="2982"/>
                    <a:pt x="19826" y="2982"/>
                    <a:pt x="19826" y="2982"/>
                  </a:cubicBezTo>
                  <a:cubicBezTo>
                    <a:pt x="19942" y="3465"/>
                    <a:pt x="19903" y="2337"/>
                    <a:pt x="19981" y="2820"/>
                  </a:cubicBezTo>
                  <a:cubicBezTo>
                    <a:pt x="19942" y="2176"/>
                    <a:pt x="20020" y="2337"/>
                    <a:pt x="20020" y="1853"/>
                  </a:cubicBezTo>
                  <a:cubicBezTo>
                    <a:pt x="19942" y="1692"/>
                    <a:pt x="19865" y="886"/>
                    <a:pt x="19710" y="1047"/>
                  </a:cubicBezTo>
                  <a:cubicBezTo>
                    <a:pt x="19748" y="1531"/>
                    <a:pt x="19748" y="1692"/>
                    <a:pt x="19710" y="2015"/>
                  </a:cubicBezTo>
                  <a:cubicBezTo>
                    <a:pt x="19787" y="1853"/>
                    <a:pt x="19787" y="1853"/>
                    <a:pt x="19787" y="1853"/>
                  </a:cubicBezTo>
                  <a:cubicBezTo>
                    <a:pt x="19787" y="2015"/>
                    <a:pt x="19787" y="2176"/>
                    <a:pt x="19787" y="2337"/>
                  </a:cubicBezTo>
                  <a:cubicBezTo>
                    <a:pt x="19671" y="2015"/>
                    <a:pt x="19671" y="2015"/>
                    <a:pt x="19671" y="2015"/>
                  </a:cubicBezTo>
                  <a:cubicBezTo>
                    <a:pt x="19748" y="1692"/>
                    <a:pt x="19671" y="1209"/>
                    <a:pt x="19710" y="564"/>
                  </a:cubicBezTo>
                  <a:cubicBezTo>
                    <a:pt x="19787" y="725"/>
                    <a:pt x="19748" y="403"/>
                    <a:pt x="19826" y="403"/>
                  </a:cubicBezTo>
                  <a:cubicBezTo>
                    <a:pt x="19865" y="1209"/>
                    <a:pt x="20059" y="1531"/>
                    <a:pt x="20214" y="1853"/>
                  </a:cubicBezTo>
                  <a:cubicBezTo>
                    <a:pt x="20175" y="1853"/>
                    <a:pt x="20175" y="1853"/>
                    <a:pt x="20175" y="1853"/>
                  </a:cubicBezTo>
                  <a:cubicBezTo>
                    <a:pt x="20136" y="2498"/>
                    <a:pt x="20253" y="2498"/>
                    <a:pt x="20291" y="2659"/>
                  </a:cubicBezTo>
                  <a:cubicBezTo>
                    <a:pt x="20291" y="2176"/>
                    <a:pt x="20291" y="2176"/>
                    <a:pt x="20291" y="2176"/>
                  </a:cubicBezTo>
                  <a:cubicBezTo>
                    <a:pt x="20291" y="2337"/>
                    <a:pt x="20291" y="2498"/>
                    <a:pt x="20330" y="2498"/>
                  </a:cubicBezTo>
                  <a:cubicBezTo>
                    <a:pt x="20369" y="2337"/>
                    <a:pt x="20330" y="1531"/>
                    <a:pt x="20369" y="1370"/>
                  </a:cubicBezTo>
                  <a:cubicBezTo>
                    <a:pt x="20408" y="1692"/>
                    <a:pt x="20408" y="2337"/>
                    <a:pt x="20485" y="2498"/>
                  </a:cubicBezTo>
                  <a:cubicBezTo>
                    <a:pt x="20524" y="2820"/>
                    <a:pt x="20679" y="3626"/>
                    <a:pt x="20718" y="3143"/>
                  </a:cubicBezTo>
                  <a:cubicBezTo>
                    <a:pt x="20718" y="2982"/>
                    <a:pt x="20718" y="2820"/>
                    <a:pt x="20757" y="2659"/>
                  </a:cubicBezTo>
                  <a:cubicBezTo>
                    <a:pt x="20757" y="2659"/>
                    <a:pt x="20757" y="2659"/>
                    <a:pt x="20757" y="2820"/>
                  </a:cubicBezTo>
                  <a:cubicBezTo>
                    <a:pt x="20795" y="2820"/>
                    <a:pt x="20834" y="2982"/>
                    <a:pt x="20873" y="2982"/>
                  </a:cubicBezTo>
                  <a:cubicBezTo>
                    <a:pt x="20912" y="3788"/>
                    <a:pt x="20718" y="2982"/>
                    <a:pt x="20757" y="3788"/>
                  </a:cubicBezTo>
                  <a:cubicBezTo>
                    <a:pt x="20795" y="4271"/>
                    <a:pt x="20795" y="4271"/>
                    <a:pt x="20795" y="4271"/>
                  </a:cubicBezTo>
                  <a:cubicBezTo>
                    <a:pt x="20757" y="4432"/>
                    <a:pt x="20718" y="4916"/>
                    <a:pt x="20718" y="5238"/>
                  </a:cubicBezTo>
                  <a:cubicBezTo>
                    <a:pt x="20834" y="5238"/>
                    <a:pt x="20834" y="4916"/>
                    <a:pt x="20873" y="4755"/>
                  </a:cubicBezTo>
                  <a:cubicBezTo>
                    <a:pt x="20951" y="5077"/>
                    <a:pt x="20912" y="5400"/>
                    <a:pt x="20912" y="5561"/>
                  </a:cubicBezTo>
                  <a:cubicBezTo>
                    <a:pt x="20873" y="5077"/>
                    <a:pt x="20873" y="5077"/>
                    <a:pt x="20873" y="5077"/>
                  </a:cubicBezTo>
                  <a:cubicBezTo>
                    <a:pt x="20718" y="4916"/>
                    <a:pt x="20795" y="6044"/>
                    <a:pt x="20640" y="6206"/>
                  </a:cubicBezTo>
                  <a:cubicBezTo>
                    <a:pt x="20602" y="6206"/>
                    <a:pt x="20640" y="6044"/>
                    <a:pt x="20602" y="6044"/>
                  </a:cubicBezTo>
                  <a:cubicBezTo>
                    <a:pt x="20563" y="6850"/>
                    <a:pt x="20369" y="6044"/>
                    <a:pt x="20330" y="7012"/>
                  </a:cubicBezTo>
                  <a:cubicBezTo>
                    <a:pt x="20330" y="6689"/>
                    <a:pt x="20330" y="6689"/>
                    <a:pt x="20330" y="6689"/>
                  </a:cubicBezTo>
                  <a:cubicBezTo>
                    <a:pt x="20253" y="7012"/>
                    <a:pt x="20136" y="7818"/>
                    <a:pt x="20020" y="8623"/>
                  </a:cubicBezTo>
                  <a:cubicBezTo>
                    <a:pt x="20020" y="8946"/>
                    <a:pt x="20020" y="8946"/>
                    <a:pt x="20020" y="8946"/>
                  </a:cubicBezTo>
                  <a:cubicBezTo>
                    <a:pt x="20059" y="9107"/>
                    <a:pt x="19981" y="9107"/>
                    <a:pt x="19942" y="8946"/>
                  </a:cubicBezTo>
                  <a:cubicBezTo>
                    <a:pt x="19942" y="8946"/>
                    <a:pt x="19942" y="8946"/>
                    <a:pt x="19942" y="8946"/>
                  </a:cubicBezTo>
                  <a:cubicBezTo>
                    <a:pt x="19865" y="9429"/>
                    <a:pt x="19787" y="9752"/>
                    <a:pt x="19748" y="9913"/>
                  </a:cubicBezTo>
                  <a:cubicBezTo>
                    <a:pt x="19787" y="10074"/>
                    <a:pt x="19787" y="10235"/>
                    <a:pt x="19826" y="10235"/>
                  </a:cubicBezTo>
                  <a:cubicBezTo>
                    <a:pt x="19865" y="9913"/>
                    <a:pt x="20020" y="10074"/>
                    <a:pt x="19981" y="9429"/>
                  </a:cubicBezTo>
                  <a:cubicBezTo>
                    <a:pt x="20059" y="9752"/>
                    <a:pt x="20136" y="9107"/>
                    <a:pt x="20214" y="9268"/>
                  </a:cubicBezTo>
                  <a:cubicBezTo>
                    <a:pt x="20097" y="8946"/>
                    <a:pt x="20253" y="8623"/>
                    <a:pt x="20253" y="8140"/>
                  </a:cubicBezTo>
                  <a:cubicBezTo>
                    <a:pt x="20291" y="8623"/>
                    <a:pt x="20369" y="7979"/>
                    <a:pt x="20408" y="8623"/>
                  </a:cubicBezTo>
                  <a:cubicBezTo>
                    <a:pt x="20446" y="8623"/>
                    <a:pt x="20330" y="8301"/>
                    <a:pt x="20330" y="8623"/>
                  </a:cubicBezTo>
                  <a:cubicBezTo>
                    <a:pt x="20253" y="9268"/>
                    <a:pt x="20524" y="8946"/>
                    <a:pt x="20446" y="9591"/>
                  </a:cubicBezTo>
                  <a:cubicBezTo>
                    <a:pt x="20563" y="8946"/>
                    <a:pt x="20834" y="8785"/>
                    <a:pt x="20951" y="7979"/>
                  </a:cubicBezTo>
                  <a:cubicBezTo>
                    <a:pt x="20834" y="7979"/>
                    <a:pt x="20834" y="7979"/>
                    <a:pt x="20834" y="7979"/>
                  </a:cubicBezTo>
                  <a:cubicBezTo>
                    <a:pt x="20912" y="7979"/>
                    <a:pt x="21067" y="7495"/>
                    <a:pt x="21106" y="7656"/>
                  </a:cubicBezTo>
                  <a:cubicBezTo>
                    <a:pt x="21067" y="7979"/>
                    <a:pt x="20989" y="7979"/>
                    <a:pt x="20912" y="8301"/>
                  </a:cubicBezTo>
                  <a:cubicBezTo>
                    <a:pt x="20989" y="8946"/>
                    <a:pt x="21106" y="7979"/>
                    <a:pt x="21144" y="8301"/>
                  </a:cubicBezTo>
                  <a:cubicBezTo>
                    <a:pt x="21183" y="7818"/>
                    <a:pt x="21222" y="7334"/>
                    <a:pt x="21222" y="6850"/>
                  </a:cubicBezTo>
                  <a:cubicBezTo>
                    <a:pt x="21144" y="7012"/>
                    <a:pt x="21144" y="7012"/>
                    <a:pt x="21144" y="7012"/>
                  </a:cubicBezTo>
                  <a:cubicBezTo>
                    <a:pt x="21144" y="6528"/>
                    <a:pt x="21377" y="6689"/>
                    <a:pt x="21493" y="6367"/>
                  </a:cubicBezTo>
                  <a:cubicBezTo>
                    <a:pt x="21571" y="7334"/>
                    <a:pt x="21338" y="6850"/>
                    <a:pt x="21222" y="7495"/>
                  </a:cubicBezTo>
                  <a:cubicBezTo>
                    <a:pt x="21144" y="7979"/>
                    <a:pt x="21377" y="8140"/>
                    <a:pt x="21300" y="8623"/>
                  </a:cubicBezTo>
                  <a:cubicBezTo>
                    <a:pt x="21377" y="8623"/>
                    <a:pt x="21416" y="8462"/>
                    <a:pt x="21455" y="8301"/>
                  </a:cubicBezTo>
                  <a:cubicBezTo>
                    <a:pt x="21493" y="8301"/>
                    <a:pt x="21493" y="8301"/>
                    <a:pt x="21493" y="8301"/>
                  </a:cubicBezTo>
                  <a:cubicBezTo>
                    <a:pt x="21493" y="9268"/>
                    <a:pt x="21261" y="9591"/>
                    <a:pt x="21183" y="10397"/>
                  </a:cubicBezTo>
                  <a:cubicBezTo>
                    <a:pt x="21183" y="10397"/>
                    <a:pt x="21183" y="10235"/>
                    <a:pt x="21183" y="10235"/>
                  </a:cubicBezTo>
                  <a:cubicBezTo>
                    <a:pt x="21028" y="10074"/>
                    <a:pt x="20912" y="10235"/>
                    <a:pt x="20834" y="10558"/>
                  </a:cubicBezTo>
                  <a:cubicBezTo>
                    <a:pt x="20912" y="10719"/>
                    <a:pt x="20912" y="10558"/>
                    <a:pt x="20951" y="10397"/>
                  </a:cubicBezTo>
                  <a:cubicBezTo>
                    <a:pt x="20951" y="10558"/>
                    <a:pt x="20873" y="10880"/>
                    <a:pt x="20834" y="11203"/>
                  </a:cubicBezTo>
                  <a:cubicBezTo>
                    <a:pt x="20951" y="11203"/>
                    <a:pt x="20912" y="11525"/>
                    <a:pt x="20989" y="11686"/>
                  </a:cubicBezTo>
                  <a:cubicBezTo>
                    <a:pt x="20912" y="11847"/>
                    <a:pt x="20873" y="12009"/>
                    <a:pt x="20757" y="12009"/>
                  </a:cubicBezTo>
                  <a:cubicBezTo>
                    <a:pt x="20679" y="11686"/>
                    <a:pt x="20757" y="11525"/>
                    <a:pt x="20718" y="11041"/>
                  </a:cubicBezTo>
                  <a:cubicBezTo>
                    <a:pt x="20679" y="11525"/>
                    <a:pt x="20563" y="10558"/>
                    <a:pt x="20446" y="11203"/>
                  </a:cubicBezTo>
                  <a:cubicBezTo>
                    <a:pt x="20640" y="11203"/>
                    <a:pt x="20485" y="12009"/>
                    <a:pt x="20446" y="12331"/>
                  </a:cubicBezTo>
                  <a:cubicBezTo>
                    <a:pt x="20446" y="12331"/>
                    <a:pt x="20446" y="12331"/>
                    <a:pt x="20446" y="12331"/>
                  </a:cubicBezTo>
                  <a:cubicBezTo>
                    <a:pt x="20446" y="12976"/>
                    <a:pt x="20408" y="12976"/>
                    <a:pt x="20330" y="12653"/>
                  </a:cubicBezTo>
                  <a:cubicBezTo>
                    <a:pt x="20369" y="12331"/>
                    <a:pt x="20446" y="12331"/>
                    <a:pt x="20408" y="12009"/>
                  </a:cubicBezTo>
                  <a:cubicBezTo>
                    <a:pt x="20369" y="12009"/>
                    <a:pt x="20330" y="12009"/>
                    <a:pt x="20291" y="12331"/>
                  </a:cubicBezTo>
                  <a:cubicBezTo>
                    <a:pt x="20330" y="11847"/>
                    <a:pt x="20330" y="11847"/>
                    <a:pt x="20330" y="11847"/>
                  </a:cubicBezTo>
                  <a:cubicBezTo>
                    <a:pt x="20097" y="12170"/>
                    <a:pt x="20097" y="12170"/>
                    <a:pt x="20097" y="12170"/>
                  </a:cubicBezTo>
                  <a:cubicBezTo>
                    <a:pt x="20097" y="12653"/>
                    <a:pt x="20059" y="13298"/>
                    <a:pt x="20059" y="13943"/>
                  </a:cubicBezTo>
                  <a:cubicBezTo>
                    <a:pt x="19981" y="13620"/>
                    <a:pt x="19903" y="13943"/>
                    <a:pt x="19865" y="14104"/>
                  </a:cubicBezTo>
                  <a:cubicBezTo>
                    <a:pt x="19865" y="13943"/>
                    <a:pt x="19865" y="13943"/>
                    <a:pt x="19865" y="13943"/>
                  </a:cubicBezTo>
                  <a:cubicBezTo>
                    <a:pt x="19748" y="13620"/>
                    <a:pt x="19554" y="14104"/>
                    <a:pt x="19554" y="14426"/>
                  </a:cubicBezTo>
                  <a:cubicBezTo>
                    <a:pt x="19477" y="14104"/>
                    <a:pt x="19942" y="11686"/>
                    <a:pt x="19477" y="12331"/>
                  </a:cubicBezTo>
                  <a:cubicBezTo>
                    <a:pt x="19322" y="12492"/>
                    <a:pt x="19399" y="13620"/>
                    <a:pt x="19322" y="14104"/>
                  </a:cubicBezTo>
                  <a:cubicBezTo>
                    <a:pt x="19322" y="14104"/>
                    <a:pt x="19322" y="13943"/>
                    <a:pt x="19322" y="13943"/>
                  </a:cubicBezTo>
                  <a:cubicBezTo>
                    <a:pt x="19244" y="13782"/>
                    <a:pt x="19244" y="14265"/>
                    <a:pt x="19167" y="14588"/>
                  </a:cubicBezTo>
                  <a:cubicBezTo>
                    <a:pt x="19244" y="14749"/>
                    <a:pt x="19283" y="14749"/>
                    <a:pt x="19322" y="14588"/>
                  </a:cubicBezTo>
                  <a:cubicBezTo>
                    <a:pt x="19322" y="15071"/>
                    <a:pt x="19167" y="14588"/>
                    <a:pt x="19089" y="14910"/>
                  </a:cubicBezTo>
                  <a:cubicBezTo>
                    <a:pt x="19167" y="14104"/>
                    <a:pt x="18934" y="14749"/>
                    <a:pt x="19012" y="14265"/>
                  </a:cubicBezTo>
                  <a:cubicBezTo>
                    <a:pt x="18818" y="13782"/>
                    <a:pt x="18701" y="14426"/>
                    <a:pt x="18624" y="15071"/>
                  </a:cubicBezTo>
                  <a:cubicBezTo>
                    <a:pt x="18507" y="14104"/>
                    <a:pt x="18430" y="15232"/>
                    <a:pt x="18275" y="14910"/>
                  </a:cubicBezTo>
                  <a:cubicBezTo>
                    <a:pt x="18314" y="14910"/>
                    <a:pt x="18352" y="14749"/>
                    <a:pt x="18391" y="14749"/>
                  </a:cubicBezTo>
                  <a:cubicBezTo>
                    <a:pt x="18469" y="14104"/>
                    <a:pt x="18197" y="14588"/>
                    <a:pt x="18352" y="13943"/>
                  </a:cubicBezTo>
                  <a:cubicBezTo>
                    <a:pt x="18314" y="13943"/>
                    <a:pt x="18352" y="14265"/>
                    <a:pt x="18352" y="14104"/>
                  </a:cubicBezTo>
                  <a:cubicBezTo>
                    <a:pt x="18430" y="14104"/>
                    <a:pt x="18469" y="13782"/>
                    <a:pt x="18469" y="13459"/>
                  </a:cubicBezTo>
                  <a:cubicBezTo>
                    <a:pt x="18314" y="12976"/>
                    <a:pt x="18314" y="12976"/>
                    <a:pt x="18314" y="12976"/>
                  </a:cubicBezTo>
                  <a:cubicBezTo>
                    <a:pt x="18352" y="12815"/>
                    <a:pt x="18352" y="12815"/>
                    <a:pt x="18352" y="12815"/>
                  </a:cubicBezTo>
                  <a:cubicBezTo>
                    <a:pt x="18158" y="12009"/>
                    <a:pt x="18158" y="12009"/>
                    <a:pt x="18158" y="12009"/>
                  </a:cubicBezTo>
                  <a:cubicBezTo>
                    <a:pt x="18158" y="12170"/>
                    <a:pt x="18158" y="12331"/>
                    <a:pt x="18197" y="12331"/>
                  </a:cubicBezTo>
                  <a:cubicBezTo>
                    <a:pt x="17965" y="12170"/>
                    <a:pt x="17693" y="12492"/>
                    <a:pt x="17538" y="12492"/>
                  </a:cubicBezTo>
                  <a:cubicBezTo>
                    <a:pt x="17499" y="14265"/>
                    <a:pt x="17073" y="13459"/>
                    <a:pt x="16995" y="14588"/>
                  </a:cubicBezTo>
                  <a:cubicBezTo>
                    <a:pt x="16995" y="14104"/>
                    <a:pt x="16995" y="13137"/>
                    <a:pt x="16995" y="12815"/>
                  </a:cubicBezTo>
                  <a:cubicBezTo>
                    <a:pt x="16995" y="12653"/>
                    <a:pt x="17073" y="11847"/>
                    <a:pt x="17111" y="12009"/>
                  </a:cubicBezTo>
                  <a:cubicBezTo>
                    <a:pt x="17150" y="12331"/>
                    <a:pt x="17228" y="12653"/>
                    <a:pt x="17189" y="12976"/>
                  </a:cubicBezTo>
                  <a:cubicBezTo>
                    <a:pt x="17383" y="12653"/>
                    <a:pt x="17150" y="12170"/>
                    <a:pt x="17189" y="11525"/>
                  </a:cubicBezTo>
                  <a:cubicBezTo>
                    <a:pt x="16956" y="11686"/>
                    <a:pt x="16879" y="12815"/>
                    <a:pt x="16762" y="13298"/>
                  </a:cubicBezTo>
                  <a:cubicBezTo>
                    <a:pt x="16762" y="13137"/>
                    <a:pt x="16762" y="13137"/>
                    <a:pt x="16762" y="13137"/>
                  </a:cubicBezTo>
                  <a:cubicBezTo>
                    <a:pt x="16724" y="13298"/>
                    <a:pt x="16685" y="13459"/>
                    <a:pt x="16685" y="13620"/>
                  </a:cubicBezTo>
                  <a:cubicBezTo>
                    <a:pt x="16762" y="13620"/>
                    <a:pt x="16801" y="14749"/>
                    <a:pt x="16685" y="14426"/>
                  </a:cubicBezTo>
                  <a:cubicBezTo>
                    <a:pt x="16685" y="14265"/>
                    <a:pt x="16685" y="14265"/>
                    <a:pt x="16685" y="14265"/>
                  </a:cubicBezTo>
                  <a:cubicBezTo>
                    <a:pt x="16646" y="14104"/>
                    <a:pt x="16646" y="14104"/>
                    <a:pt x="16607" y="14265"/>
                  </a:cubicBezTo>
                  <a:cubicBezTo>
                    <a:pt x="16530" y="14426"/>
                    <a:pt x="16491" y="14588"/>
                    <a:pt x="16452" y="14588"/>
                  </a:cubicBezTo>
                  <a:cubicBezTo>
                    <a:pt x="16413" y="15232"/>
                    <a:pt x="16413" y="15232"/>
                    <a:pt x="16413" y="15232"/>
                  </a:cubicBezTo>
                  <a:cubicBezTo>
                    <a:pt x="16297" y="15232"/>
                    <a:pt x="16258" y="14104"/>
                    <a:pt x="16181" y="13459"/>
                  </a:cubicBezTo>
                  <a:cubicBezTo>
                    <a:pt x="16026" y="13620"/>
                    <a:pt x="15987" y="14588"/>
                    <a:pt x="15909" y="15232"/>
                  </a:cubicBezTo>
                  <a:cubicBezTo>
                    <a:pt x="15832" y="14749"/>
                    <a:pt x="15560" y="14910"/>
                    <a:pt x="15677" y="14265"/>
                  </a:cubicBezTo>
                  <a:cubicBezTo>
                    <a:pt x="15560" y="14749"/>
                    <a:pt x="15715" y="17167"/>
                    <a:pt x="15405" y="16200"/>
                  </a:cubicBezTo>
                  <a:cubicBezTo>
                    <a:pt x="15444" y="15555"/>
                    <a:pt x="15444" y="15555"/>
                    <a:pt x="15444" y="15555"/>
                  </a:cubicBezTo>
                  <a:cubicBezTo>
                    <a:pt x="15211" y="15877"/>
                    <a:pt x="14901" y="17167"/>
                    <a:pt x="14746" y="16844"/>
                  </a:cubicBezTo>
                  <a:cubicBezTo>
                    <a:pt x="14746" y="15232"/>
                    <a:pt x="14358" y="15555"/>
                    <a:pt x="14203" y="13943"/>
                  </a:cubicBezTo>
                  <a:cubicBezTo>
                    <a:pt x="14242" y="14426"/>
                    <a:pt x="14164" y="14588"/>
                    <a:pt x="14164" y="14749"/>
                  </a:cubicBezTo>
                  <a:cubicBezTo>
                    <a:pt x="14125" y="14588"/>
                    <a:pt x="14087" y="14426"/>
                    <a:pt x="14087" y="14910"/>
                  </a:cubicBezTo>
                  <a:cubicBezTo>
                    <a:pt x="14203" y="15071"/>
                    <a:pt x="14087" y="16522"/>
                    <a:pt x="14242" y="15716"/>
                  </a:cubicBezTo>
                  <a:cubicBezTo>
                    <a:pt x="14203" y="16844"/>
                    <a:pt x="14164" y="17812"/>
                    <a:pt x="13932" y="17973"/>
                  </a:cubicBezTo>
                  <a:cubicBezTo>
                    <a:pt x="13893" y="17328"/>
                    <a:pt x="13893" y="17328"/>
                    <a:pt x="13893" y="17328"/>
                  </a:cubicBezTo>
                  <a:cubicBezTo>
                    <a:pt x="14087" y="17489"/>
                    <a:pt x="14087" y="17489"/>
                    <a:pt x="14087" y="17489"/>
                  </a:cubicBezTo>
                  <a:cubicBezTo>
                    <a:pt x="14009" y="17006"/>
                    <a:pt x="14125" y="16844"/>
                    <a:pt x="14125" y="16683"/>
                  </a:cubicBezTo>
                  <a:cubicBezTo>
                    <a:pt x="13815" y="16522"/>
                    <a:pt x="14087" y="15071"/>
                    <a:pt x="13776" y="15394"/>
                  </a:cubicBezTo>
                  <a:cubicBezTo>
                    <a:pt x="13776" y="15877"/>
                    <a:pt x="13776" y="15716"/>
                    <a:pt x="13699" y="16038"/>
                  </a:cubicBezTo>
                  <a:cubicBezTo>
                    <a:pt x="13738" y="15877"/>
                    <a:pt x="13738" y="15394"/>
                    <a:pt x="13660" y="15555"/>
                  </a:cubicBezTo>
                  <a:cubicBezTo>
                    <a:pt x="13621" y="16038"/>
                    <a:pt x="13621" y="16038"/>
                    <a:pt x="13621" y="16038"/>
                  </a:cubicBezTo>
                  <a:cubicBezTo>
                    <a:pt x="13466" y="15071"/>
                    <a:pt x="13776" y="15232"/>
                    <a:pt x="13621" y="14426"/>
                  </a:cubicBezTo>
                  <a:cubicBezTo>
                    <a:pt x="13738" y="13943"/>
                    <a:pt x="13932" y="13298"/>
                    <a:pt x="13815" y="12653"/>
                  </a:cubicBezTo>
                  <a:cubicBezTo>
                    <a:pt x="13621" y="12492"/>
                    <a:pt x="13738" y="14265"/>
                    <a:pt x="13505" y="14104"/>
                  </a:cubicBezTo>
                  <a:cubicBezTo>
                    <a:pt x="13466" y="13782"/>
                    <a:pt x="13466" y="13782"/>
                    <a:pt x="13466" y="13782"/>
                  </a:cubicBezTo>
                  <a:cubicBezTo>
                    <a:pt x="13427" y="14104"/>
                    <a:pt x="13427" y="14749"/>
                    <a:pt x="13427" y="15071"/>
                  </a:cubicBezTo>
                  <a:cubicBezTo>
                    <a:pt x="13389" y="14910"/>
                    <a:pt x="13389" y="14749"/>
                    <a:pt x="13311" y="14749"/>
                  </a:cubicBezTo>
                  <a:cubicBezTo>
                    <a:pt x="13233" y="15716"/>
                    <a:pt x="13195" y="16038"/>
                    <a:pt x="13117" y="17006"/>
                  </a:cubicBezTo>
                  <a:cubicBezTo>
                    <a:pt x="13389" y="16038"/>
                    <a:pt x="13427" y="17489"/>
                    <a:pt x="13699" y="16522"/>
                  </a:cubicBezTo>
                  <a:cubicBezTo>
                    <a:pt x="13660" y="16844"/>
                    <a:pt x="13427" y="17167"/>
                    <a:pt x="13466" y="18134"/>
                  </a:cubicBezTo>
                  <a:cubicBezTo>
                    <a:pt x="13466" y="17489"/>
                    <a:pt x="13466" y="17489"/>
                    <a:pt x="13466" y="17489"/>
                  </a:cubicBezTo>
                  <a:cubicBezTo>
                    <a:pt x="13350" y="17973"/>
                    <a:pt x="13272" y="18295"/>
                    <a:pt x="13117" y="18295"/>
                  </a:cubicBezTo>
                  <a:cubicBezTo>
                    <a:pt x="13195" y="17812"/>
                    <a:pt x="13195" y="17812"/>
                    <a:pt x="13195" y="17812"/>
                  </a:cubicBezTo>
                  <a:cubicBezTo>
                    <a:pt x="13040" y="18456"/>
                    <a:pt x="12846" y="17006"/>
                    <a:pt x="12768" y="18295"/>
                  </a:cubicBezTo>
                  <a:cubicBezTo>
                    <a:pt x="12807" y="18295"/>
                    <a:pt x="12846" y="18295"/>
                    <a:pt x="12884" y="18134"/>
                  </a:cubicBezTo>
                  <a:cubicBezTo>
                    <a:pt x="12807" y="18456"/>
                    <a:pt x="12691" y="18456"/>
                    <a:pt x="12574" y="18456"/>
                  </a:cubicBezTo>
                  <a:cubicBezTo>
                    <a:pt x="12419" y="19746"/>
                    <a:pt x="12419" y="19746"/>
                    <a:pt x="12419" y="19746"/>
                  </a:cubicBezTo>
                  <a:cubicBezTo>
                    <a:pt x="12380" y="19423"/>
                    <a:pt x="12264" y="19423"/>
                    <a:pt x="12303" y="18940"/>
                  </a:cubicBezTo>
                  <a:cubicBezTo>
                    <a:pt x="12148" y="18456"/>
                    <a:pt x="12109" y="19585"/>
                    <a:pt x="11993" y="19746"/>
                  </a:cubicBezTo>
                  <a:cubicBezTo>
                    <a:pt x="11837" y="19101"/>
                    <a:pt x="12148" y="19262"/>
                    <a:pt x="12109" y="18456"/>
                  </a:cubicBezTo>
                  <a:cubicBezTo>
                    <a:pt x="11876" y="18295"/>
                    <a:pt x="11682" y="18618"/>
                    <a:pt x="11566" y="19262"/>
                  </a:cubicBezTo>
                  <a:cubicBezTo>
                    <a:pt x="11605" y="19423"/>
                    <a:pt x="11644" y="19423"/>
                    <a:pt x="11644" y="19585"/>
                  </a:cubicBezTo>
                  <a:cubicBezTo>
                    <a:pt x="11644" y="19423"/>
                    <a:pt x="11527" y="19585"/>
                    <a:pt x="11488" y="19585"/>
                  </a:cubicBezTo>
                  <a:cubicBezTo>
                    <a:pt x="11450" y="20068"/>
                    <a:pt x="11450" y="20068"/>
                    <a:pt x="11450" y="20068"/>
                  </a:cubicBezTo>
                  <a:cubicBezTo>
                    <a:pt x="11372" y="19746"/>
                    <a:pt x="11372" y="19423"/>
                    <a:pt x="11450" y="19101"/>
                  </a:cubicBezTo>
                  <a:cubicBezTo>
                    <a:pt x="11372" y="19101"/>
                    <a:pt x="11295" y="19907"/>
                    <a:pt x="11178" y="19262"/>
                  </a:cubicBezTo>
                  <a:cubicBezTo>
                    <a:pt x="11333" y="18779"/>
                    <a:pt x="11488" y="19101"/>
                    <a:pt x="11566" y="18779"/>
                  </a:cubicBezTo>
                  <a:cubicBezTo>
                    <a:pt x="11295" y="19423"/>
                    <a:pt x="11256" y="17650"/>
                    <a:pt x="10907" y="18295"/>
                  </a:cubicBezTo>
                  <a:cubicBezTo>
                    <a:pt x="10907" y="17973"/>
                    <a:pt x="10946" y="17650"/>
                    <a:pt x="10907" y="17650"/>
                  </a:cubicBezTo>
                  <a:cubicBezTo>
                    <a:pt x="10752" y="17812"/>
                    <a:pt x="10868" y="18456"/>
                    <a:pt x="10829" y="18940"/>
                  </a:cubicBezTo>
                  <a:cubicBezTo>
                    <a:pt x="10946" y="18779"/>
                    <a:pt x="10984" y="18940"/>
                    <a:pt x="11062" y="19585"/>
                  </a:cubicBezTo>
                  <a:cubicBezTo>
                    <a:pt x="11062" y="19907"/>
                    <a:pt x="11062" y="19907"/>
                    <a:pt x="11062" y="19907"/>
                  </a:cubicBezTo>
                  <a:cubicBezTo>
                    <a:pt x="11023" y="19746"/>
                    <a:pt x="10946" y="19746"/>
                    <a:pt x="10946" y="19585"/>
                  </a:cubicBezTo>
                  <a:cubicBezTo>
                    <a:pt x="10907" y="20229"/>
                    <a:pt x="10907" y="20229"/>
                    <a:pt x="10907" y="20229"/>
                  </a:cubicBezTo>
                  <a:cubicBezTo>
                    <a:pt x="10907" y="19423"/>
                    <a:pt x="10790" y="18940"/>
                    <a:pt x="10713" y="19101"/>
                  </a:cubicBezTo>
                  <a:cubicBezTo>
                    <a:pt x="10790" y="19746"/>
                    <a:pt x="10790" y="19746"/>
                    <a:pt x="10790" y="20713"/>
                  </a:cubicBezTo>
                  <a:cubicBezTo>
                    <a:pt x="10674" y="21519"/>
                    <a:pt x="10635" y="19746"/>
                    <a:pt x="10480" y="20713"/>
                  </a:cubicBezTo>
                  <a:cubicBezTo>
                    <a:pt x="10519" y="20552"/>
                    <a:pt x="10635" y="20229"/>
                    <a:pt x="10519" y="20068"/>
                  </a:cubicBezTo>
                  <a:cubicBezTo>
                    <a:pt x="10403" y="20068"/>
                    <a:pt x="10441" y="20713"/>
                    <a:pt x="10364" y="20874"/>
                  </a:cubicBezTo>
                  <a:cubicBezTo>
                    <a:pt x="10441" y="20229"/>
                    <a:pt x="10441" y="19746"/>
                    <a:pt x="10480" y="18940"/>
                  </a:cubicBezTo>
                  <a:cubicBezTo>
                    <a:pt x="10674" y="18779"/>
                    <a:pt x="10558" y="18940"/>
                    <a:pt x="10713" y="18618"/>
                  </a:cubicBezTo>
                  <a:cubicBezTo>
                    <a:pt x="10596" y="17973"/>
                    <a:pt x="10596" y="17973"/>
                    <a:pt x="10596" y="17973"/>
                  </a:cubicBezTo>
                  <a:cubicBezTo>
                    <a:pt x="10713" y="17973"/>
                    <a:pt x="10674" y="17328"/>
                    <a:pt x="10713" y="17006"/>
                  </a:cubicBezTo>
                  <a:cubicBezTo>
                    <a:pt x="10441" y="16361"/>
                    <a:pt x="10519" y="17973"/>
                    <a:pt x="10364" y="17812"/>
                  </a:cubicBezTo>
                  <a:cubicBezTo>
                    <a:pt x="10286" y="18295"/>
                    <a:pt x="10519" y="17973"/>
                    <a:pt x="10403" y="18456"/>
                  </a:cubicBezTo>
                  <a:cubicBezTo>
                    <a:pt x="10247" y="18295"/>
                    <a:pt x="10364" y="18940"/>
                    <a:pt x="10209" y="19262"/>
                  </a:cubicBezTo>
                  <a:cubicBezTo>
                    <a:pt x="10209" y="18940"/>
                    <a:pt x="10209" y="18940"/>
                    <a:pt x="10209" y="18940"/>
                  </a:cubicBezTo>
                  <a:cubicBezTo>
                    <a:pt x="10170" y="18456"/>
                    <a:pt x="10131" y="18940"/>
                    <a:pt x="10054" y="19101"/>
                  </a:cubicBezTo>
                  <a:cubicBezTo>
                    <a:pt x="10015" y="19262"/>
                    <a:pt x="10131" y="21358"/>
                    <a:pt x="9860" y="21358"/>
                  </a:cubicBezTo>
                  <a:cubicBezTo>
                    <a:pt x="9860" y="21197"/>
                    <a:pt x="9860" y="21035"/>
                    <a:pt x="9860" y="21035"/>
                  </a:cubicBezTo>
                  <a:cubicBezTo>
                    <a:pt x="9976" y="19101"/>
                    <a:pt x="10054" y="17328"/>
                    <a:pt x="10170" y="15394"/>
                  </a:cubicBezTo>
                  <a:cubicBezTo>
                    <a:pt x="9898" y="15394"/>
                    <a:pt x="9627" y="15232"/>
                    <a:pt x="9356" y="14749"/>
                  </a:cubicBezTo>
                  <a:cubicBezTo>
                    <a:pt x="9317" y="13620"/>
                    <a:pt x="9549" y="13782"/>
                    <a:pt x="9549" y="13298"/>
                  </a:cubicBezTo>
                  <a:cubicBezTo>
                    <a:pt x="9666" y="13620"/>
                    <a:pt x="9666" y="13620"/>
                    <a:pt x="9666" y="13620"/>
                  </a:cubicBezTo>
                  <a:cubicBezTo>
                    <a:pt x="9666" y="14104"/>
                    <a:pt x="9394" y="13620"/>
                    <a:pt x="9511" y="14588"/>
                  </a:cubicBezTo>
                  <a:cubicBezTo>
                    <a:pt x="9743" y="14265"/>
                    <a:pt x="9821" y="14749"/>
                    <a:pt x="10054" y="13943"/>
                  </a:cubicBezTo>
                  <a:cubicBezTo>
                    <a:pt x="10015" y="12815"/>
                    <a:pt x="9782" y="14104"/>
                    <a:pt x="9666" y="13137"/>
                  </a:cubicBezTo>
                  <a:cubicBezTo>
                    <a:pt x="9705" y="13298"/>
                    <a:pt x="9743" y="13137"/>
                    <a:pt x="9821" y="12976"/>
                  </a:cubicBezTo>
                  <a:cubicBezTo>
                    <a:pt x="9666" y="12815"/>
                    <a:pt x="9549" y="12653"/>
                    <a:pt x="9394" y="12331"/>
                  </a:cubicBezTo>
                  <a:cubicBezTo>
                    <a:pt x="9356" y="12653"/>
                    <a:pt x="9356" y="12653"/>
                    <a:pt x="9356" y="12653"/>
                  </a:cubicBezTo>
                  <a:cubicBezTo>
                    <a:pt x="9472" y="12815"/>
                    <a:pt x="9511" y="12976"/>
                    <a:pt x="9549" y="12976"/>
                  </a:cubicBezTo>
                  <a:cubicBezTo>
                    <a:pt x="9394" y="12815"/>
                    <a:pt x="9278" y="13459"/>
                    <a:pt x="9239" y="14265"/>
                  </a:cubicBezTo>
                  <a:cubicBezTo>
                    <a:pt x="9278" y="14265"/>
                    <a:pt x="9278" y="14265"/>
                    <a:pt x="9278" y="14265"/>
                  </a:cubicBezTo>
                  <a:cubicBezTo>
                    <a:pt x="9239" y="14426"/>
                    <a:pt x="9239" y="14426"/>
                    <a:pt x="9239" y="14426"/>
                  </a:cubicBezTo>
                  <a:lnTo>
                    <a:pt x="9123" y="14265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7" name="Freeform 1447"/>
            <p:cNvSpPr/>
            <p:nvPr/>
          </p:nvSpPr>
          <p:spPr>
            <a:xfrm>
              <a:off x="1366050" y="1870216"/>
              <a:ext cx="173402" cy="69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1" y="12462"/>
                  </a:moveTo>
                  <a:cubicBezTo>
                    <a:pt x="16283" y="9969"/>
                    <a:pt x="17612" y="12462"/>
                    <a:pt x="17280" y="14123"/>
                  </a:cubicBezTo>
                  <a:cubicBezTo>
                    <a:pt x="17280" y="14954"/>
                    <a:pt x="16615" y="15785"/>
                    <a:pt x="16948" y="17446"/>
                  </a:cubicBezTo>
                  <a:cubicBezTo>
                    <a:pt x="18277" y="12462"/>
                    <a:pt x="18277" y="12462"/>
                    <a:pt x="18277" y="12462"/>
                  </a:cubicBezTo>
                  <a:cubicBezTo>
                    <a:pt x="19274" y="15785"/>
                    <a:pt x="16615" y="19108"/>
                    <a:pt x="15951" y="20769"/>
                  </a:cubicBezTo>
                  <a:cubicBezTo>
                    <a:pt x="17280" y="21600"/>
                    <a:pt x="17612" y="18277"/>
                    <a:pt x="19274" y="19108"/>
                  </a:cubicBezTo>
                  <a:cubicBezTo>
                    <a:pt x="18609" y="18277"/>
                    <a:pt x="18609" y="16615"/>
                    <a:pt x="18609" y="15785"/>
                  </a:cubicBezTo>
                  <a:cubicBezTo>
                    <a:pt x="18609" y="11631"/>
                    <a:pt x="19938" y="14123"/>
                    <a:pt x="20603" y="14123"/>
                  </a:cubicBezTo>
                  <a:cubicBezTo>
                    <a:pt x="20271" y="12462"/>
                    <a:pt x="20603" y="10800"/>
                    <a:pt x="21268" y="9969"/>
                  </a:cubicBezTo>
                  <a:cubicBezTo>
                    <a:pt x="21268" y="9138"/>
                    <a:pt x="21268" y="9138"/>
                    <a:pt x="21268" y="9138"/>
                  </a:cubicBezTo>
                  <a:cubicBezTo>
                    <a:pt x="21600" y="8308"/>
                    <a:pt x="21600" y="8308"/>
                    <a:pt x="21600" y="8308"/>
                  </a:cubicBezTo>
                  <a:cubicBezTo>
                    <a:pt x="21600" y="8308"/>
                    <a:pt x="21600" y="8308"/>
                    <a:pt x="21600" y="8308"/>
                  </a:cubicBezTo>
                  <a:cubicBezTo>
                    <a:pt x="21600" y="8308"/>
                    <a:pt x="21600" y="7477"/>
                    <a:pt x="21600" y="6646"/>
                  </a:cubicBezTo>
                  <a:cubicBezTo>
                    <a:pt x="20603" y="7477"/>
                    <a:pt x="20271" y="4154"/>
                    <a:pt x="19938" y="4154"/>
                  </a:cubicBezTo>
                  <a:cubicBezTo>
                    <a:pt x="19938" y="10800"/>
                    <a:pt x="18277" y="4985"/>
                    <a:pt x="17280" y="6646"/>
                  </a:cubicBezTo>
                  <a:cubicBezTo>
                    <a:pt x="16615" y="6646"/>
                    <a:pt x="16615" y="6646"/>
                    <a:pt x="16615" y="6646"/>
                  </a:cubicBezTo>
                  <a:cubicBezTo>
                    <a:pt x="16283" y="6646"/>
                    <a:pt x="16283" y="6646"/>
                    <a:pt x="16283" y="6646"/>
                  </a:cubicBezTo>
                  <a:cubicBezTo>
                    <a:pt x="16283" y="5815"/>
                    <a:pt x="16615" y="4985"/>
                    <a:pt x="16948" y="4154"/>
                  </a:cubicBezTo>
                  <a:cubicBezTo>
                    <a:pt x="16615" y="4985"/>
                    <a:pt x="15286" y="4154"/>
                    <a:pt x="15286" y="5815"/>
                  </a:cubicBezTo>
                  <a:cubicBezTo>
                    <a:pt x="12628" y="4985"/>
                    <a:pt x="12628" y="4985"/>
                    <a:pt x="12628" y="4985"/>
                  </a:cubicBezTo>
                  <a:cubicBezTo>
                    <a:pt x="12628" y="4985"/>
                    <a:pt x="12628" y="4154"/>
                    <a:pt x="12628" y="4154"/>
                  </a:cubicBezTo>
                  <a:cubicBezTo>
                    <a:pt x="12295" y="4154"/>
                    <a:pt x="12295" y="4154"/>
                    <a:pt x="12295" y="4985"/>
                  </a:cubicBezTo>
                  <a:cubicBezTo>
                    <a:pt x="8308" y="3323"/>
                    <a:pt x="4320" y="1662"/>
                    <a:pt x="0" y="0"/>
                  </a:cubicBezTo>
                  <a:cubicBezTo>
                    <a:pt x="665" y="831"/>
                    <a:pt x="997" y="2492"/>
                    <a:pt x="1662" y="3323"/>
                  </a:cubicBezTo>
                  <a:cubicBezTo>
                    <a:pt x="332" y="6646"/>
                    <a:pt x="2658" y="4154"/>
                    <a:pt x="1994" y="8308"/>
                  </a:cubicBezTo>
                  <a:cubicBezTo>
                    <a:pt x="1662" y="9138"/>
                    <a:pt x="997" y="9138"/>
                    <a:pt x="665" y="7477"/>
                  </a:cubicBezTo>
                  <a:cubicBezTo>
                    <a:pt x="332" y="9969"/>
                    <a:pt x="997" y="11631"/>
                    <a:pt x="665" y="14123"/>
                  </a:cubicBezTo>
                  <a:cubicBezTo>
                    <a:pt x="1994" y="17446"/>
                    <a:pt x="2991" y="7477"/>
                    <a:pt x="4320" y="9969"/>
                  </a:cubicBezTo>
                  <a:cubicBezTo>
                    <a:pt x="3988" y="12462"/>
                    <a:pt x="3655" y="14123"/>
                    <a:pt x="4652" y="14123"/>
                  </a:cubicBezTo>
                  <a:cubicBezTo>
                    <a:pt x="4320" y="14954"/>
                    <a:pt x="4320" y="14954"/>
                    <a:pt x="4320" y="14954"/>
                  </a:cubicBezTo>
                  <a:cubicBezTo>
                    <a:pt x="5982" y="12462"/>
                    <a:pt x="4985" y="20769"/>
                    <a:pt x="6646" y="14123"/>
                  </a:cubicBezTo>
                  <a:cubicBezTo>
                    <a:pt x="6314" y="17446"/>
                    <a:pt x="6314" y="17446"/>
                    <a:pt x="6314" y="17446"/>
                  </a:cubicBezTo>
                  <a:cubicBezTo>
                    <a:pt x="7311" y="15785"/>
                    <a:pt x="8640" y="15785"/>
                    <a:pt x="9305" y="15785"/>
                  </a:cubicBezTo>
                  <a:cubicBezTo>
                    <a:pt x="9305" y="16615"/>
                    <a:pt x="9305" y="16615"/>
                    <a:pt x="9305" y="16615"/>
                  </a:cubicBezTo>
                  <a:cubicBezTo>
                    <a:pt x="11631" y="14123"/>
                    <a:pt x="10634" y="16615"/>
                    <a:pt x="12960" y="15785"/>
                  </a:cubicBezTo>
                  <a:cubicBezTo>
                    <a:pt x="11631" y="19108"/>
                    <a:pt x="11631" y="19108"/>
                    <a:pt x="11631" y="19108"/>
                  </a:cubicBezTo>
                  <a:cubicBezTo>
                    <a:pt x="12295" y="21600"/>
                    <a:pt x="12960" y="17446"/>
                    <a:pt x="13292" y="17446"/>
                  </a:cubicBezTo>
                  <a:cubicBezTo>
                    <a:pt x="13292" y="18277"/>
                    <a:pt x="13292" y="20769"/>
                    <a:pt x="12628" y="21600"/>
                  </a:cubicBezTo>
                  <a:cubicBezTo>
                    <a:pt x="15951" y="16615"/>
                    <a:pt x="15951" y="16615"/>
                    <a:pt x="15951" y="16615"/>
                  </a:cubicBezTo>
                  <a:cubicBezTo>
                    <a:pt x="16948" y="14123"/>
                    <a:pt x="15951" y="14123"/>
                    <a:pt x="15951" y="12462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8" name="Freeform 1448"/>
            <p:cNvSpPr/>
            <p:nvPr/>
          </p:nvSpPr>
          <p:spPr>
            <a:xfrm>
              <a:off x="4578493" y="3117992"/>
              <a:ext cx="151142" cy="69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05" y="831"/>
                  </a:moveTo>
                  <a:cubicBezTo>
                    <a:pt x="17811" y="2492"/>
                    <a:pt x="15537" y="1662"/>
                    <a:pt x="16295" y="0"/>
                  </a:cubicBezTo>
                  <a:cubicBezTo>
                    <a:pt x="12884" y="4985"/>
                    <a:pt x="12126" y="2492"/>
                    <a:pt x="12505" y="7477"/>
                  </a:cubicBezTo>
                  <a:cubicBezTo>
                    <a:pt x="10232" y="11631"/>
                    <a:pt x="7200" y="9969"/>
                    <a:pt x="9853" y="6646"/>
                  </a:cubicBezTo>
                  <a:cubicBezTo>
                    <a:pt x="7579" y="9138"/>
                    <a:pt x="5305" y="11631"/>
                    <a:pt x="3032" y="14123"/>
                  </a:cubicBezTo>
                  <a:cubicBezTo>
                    <a:pt x="4547" y="13292"/>
                    <a:pt x="6063" y="12462"/>
                    <a:pt x="7579" y="11631"/>
                  </a:cubicBezTo>
                  <a:cubicBezTo>
                    <a:pt x="6821" y="16615"/>
                    <a:pt x="379" y="15785"/>
                    <a:pt x="0" y="21600"/>
                  </a:cubicBezTo>
                  <a:cubicBezTo>
                    <a:pt x="2653" y="19108"/>
                    <a:pt x="4926" y="17446"/>
                    <a:pt x="7579" y="14954"/>
                  </a:cubicBezTo>
                  <a:cubicBezTo>
                    <a:pt x="7200" y="16615"/>
                    <a:pt x="7200" y="16615"/>
                    <a:pt x="7200" y="16615"/>
                  </a:cubicBezTo>
                  <a:cubicBezTo>
                    <a:pt x="8716" y="14123"/>
                    <a:pt x="12126" y="12462"/>
                    <a:pt x="13642" y="11631"/>
                  </a:cubicBezTo>
                  <a:cubicBezTo>
                    <a:pt x="13263" y="12462"/>
                    <a:pt x="13642" y="13292"/>
                    <a:pt x="12126" y="14954"/>
                  </a:cubicBezTo>
                  <a:cubicBezTo>
                    <a:pt x="17053" y="11631"/>
                    <a:pt x="17432" y="9969"/>
                    <a:pt x="17432" y="7477"/>
                  </a:cubicBezTo>
                  <a:cubicBezTo>
                    <a:pt x="17811" y="4985"/>
                    <a:pt x="17811" y="3323"/>
                    <a:pt x="21600" y="0"/>
                  </a:cubicBezTo>
                  <a:cubicBezTo>
                    <a:pt x="21221" y="0"/>
                    <a:pt x="20463" y="831"/>
                    <a:pt x="19705" y="831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59" name="Freeform 1449"/>
            <p:cNvSpPr/>
            <p:nvPr/>
          </p:nvSpPr>
          <p:spPr>
            <a:xfrm>
              <a:off x="4729626" y="3069956"/>
              <a:ext cx="141782" cy="89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1" h="19649" extrusionOk="0">
                  <a:moveTo>
                    <a:pt x="7076" y="14595"/>
                  </a:moveTo>
                  <a:cubicBezTo>
                    <a:pt x="10055" y="9924"/>
                    <a:pt x="10055" y="9924"/>
                    <a:pt x="10055" y="9924"/>
                  </a:cubicBezTo>
                  <a:cubicBezTo>
                    <a:pt x="15641" y="8173"/>
                    <a:pt x="15641" y="8173"/>
                    <a:pt x="15641" y="8173"/>
                  </a:cubicBezTo>
                  <a:cubicBezTo>
                    <a:pt x="15641" y="7005"/>
                    <a:pt x="19366" y="4670"/>
                    <a:pt x="16386" y="4670"/>
                  </a:cubicBezTo>
                  <a:cubicBezTo>
                    <a:pt x="16014" y="5254"/>
                    <a:pt x="14897" y="5838"/>
                    <a:pt x="14152" y="5838"/>
                  </a:cubicBezTo>
                  <a:cubicBezTo>
                    <a:pt x="14524" y="3503"/>
                    <a:pt x="21600" y="1751"/>
                    <a:pt x="19366" y="0"/>
                  </a:cubicBezTo>
                  <a:cubicBezTo>
                    <a:pt x="14897" y="2335"/>
                    <a:pt x="14152" y="1751"/>
                    <a:pt x="11917" y="5254"/>
                  </a:cubicBezTo>
                  <a:cubicBezTo>
                    <a:pt x="7821" y="6422"/>
                    <a:pt x="4841" y="7005"/>
                    <a:pt x="2607" y="7005"/>
                  </a:cubicBezTo>
                  <a:cubicBezTo>
                    <a:pt x="1490" y="7589"/>
                    <a:pt x="1490" y="9341"/>
                    <a:pt x="0" y="10508"/>
                  </a:cubicBezTo>
                  <a:cubicBezTo>
                    <a:pt x="372" y="10508"/>
                    <a:pt x="745" y="9924"/>
                    <a:pt x="1117" y="9924"/>
                  </a:cubicBezTo>
                  <a:cubicBezTo>
                    <a:pt x="1862" y="13427"/>
                    <a:pt x="1862" y="13427"/>
                    <a:pt x="1862" y="13427"/>
                  </a:cubicBezTo>
                  <a:cubicBezTo>
                    <a:pt x="2979" y="12259"/>
                    <a:pt x="4469" y="12259"/>
                    <a:pt x="5586" y="11676"/>
                  </a:cubicBezTo>
                  <a:cubicBezTo>
                    <a:pt x="3724" y="14011"/>
                    <a:pt x="1862" y="16346"/>
                    <a:pt x="0" y="18681"/>
                  </a:cubicBezTo>
                  <a:cubicBezTo>
                    <a:pt x="2607" y="21600"/>
                    <a:pt x="8566" y="16930"/>
                    <a:pt x="11545" y="17514"/>
                  </a:cubicBezTo>
                  <a:cubicBezTo>
                    <a:pt x="7821" y="15178"/>
                    <a:pt x="13779" y="14595"/>
                    <a:pt x="7076" y="14595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0" name="Freeform 1451"/>
            <p:cNvSpPr/>
            <p:nvPr/>
          </p:nvSpPr>
          <p:spPr>
            <a:xfrm>
              <a:off x="4848555" y="3073471"/>
              <a:ext cx="138824" cy="7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1" h="21600" extrusionOk="0">
                  <a:moveTo>
                    <a:pt x="8624" y="0"/>
                  </a:moveTo>
                  <a:cubicBezTo>
                    <a:pt x="8258" y="1600"/>
                    <a:pt x="-895" y="8800"/>
                    <a:pt x="7160" y="5600"/>
                  </a:cubicBezTo>
                  <a:cubicBezTo>
                    <a:pt x="7160" y="9600"/>
                    <a:pt x="2034" y="9600"/>
                    <a:pt x="204" y="12000"/>
                  </a:cubicBezTo>
                  <a:cubicBezTo>
                    <a:pt x="1668" y="12000"/>
                    <a:pt x="-528" y="15200"/>
                    <a:pt x="204" y="16000"/>
                  </a:cubicBezTo>
                  <a:cubicBezTo>
                    <a:pt x="1302" y="15200"/>
                    <a:pt x="2400" y="13600"/>
                    <a:pt x="4231" y="12800"/>
                  </a:cubicBezTo>
                  <a:cubicBezTo>
                    <a:pt x="5329" y="13600"/>
                    <a:pt x="2766" y="16800"/>
                    <a:pt x="570" y="16800"/>
                  </a:cubicBezTo>
                  <a:cubicBezTo>
                    <a:pt x="3133" y="17600"/>
                    <a:pt x="-2359" y="21600"/>
                    <a:pt x="1302" y="21600"/>
                  </a:cubicBezTo>
                  <a:cubicBezTo>
                    <a:pt x="8990" y="16000"/>
                    <a:pt x="14482" y="12000"/>
                    <a:pt x="19241" y="3200"/>
                  </a:cubicBezTo>
                  <a:cubicBezTo>
                    <a:pt x="14848" y="6400"/>
                    <a:pt x="10088" y="10400"/>
                    <a:pt x="6061" y="10400"/>
                  </a:cubicBezTo>
                  <a:cubicBezTo>
                    <a:pt x="7526" y="6400"/>
                    <a:pt x="7526" y="6400"/>
                    <a:pt x="7526" y="6400"/>
                  </a:cubicBezTo>
                  <a:cubicBezTo>
                    <a:pt x="11919" y="7200"/>
                    <a:pt x="14116" y="3200"/>
                    <a:pt x="18143" y="1600"/>
                  </a:cubicBezTo>
                  <a:cubicBezTo>
                    <a:pt x="8990" y="4800"/>
                    <a:pt x="8990" y="4800"/>
                    <a:pt x="8990" y="4800"/>
                  </a:cubicBezTo>
                  <a:cubicBezTo>
                    <a:pt x="4231" y="4000"/>
                    <a:pt x="7160" y="2400"/>
                    <a:pt x="10455" y="0"/>
                  </a:cubicBezTo>
                  <a:cubicBezTo>
                    <a:pt x="9722" y="0"/>
                    <a:pt x="8624" y="0"/>
                    <a:pt x="8624" y="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1" name="Freeform 1452"/>
            <p:cNvSpPr/>
            <p:nvPr/>
          </p:nvSpPr>
          <p:spPr>
            <a:xfrm>
              <a:off x="2510674" y="2326856"/>
              <a:ext cx="3126927" cy="722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extrusionOk="0">
                  <a:moveTo>
                    <a:pt x="17963" y="5892"/>
                  </a:moveTo>
                  <a:cubicBezTo>
                    <a:pt x="17908" y="5892"/>
                    <a:pt x="17908" y="5892"/>
                    <a:pt x="17908" y="5892"/>
                  </a:cubicBezTo>
                  <a:cubicBezTo>
                    <a:pt x="17927" y="5812"/>
                    <a:pt x="17927" y="5812"/>
                    <a:pt x="17927" y="5812"/>
                  </a:cubicBezTo>
                  <a:cubicBezTo>
                    <a:pt x="17871" y="5812"/>
                    <a:pt x="17816" y="5733"/>
                    <a:pt x="17761" y="5733"/>
                  </a:cubicBezTo>
                  <a:cubicBezTo>
                    <a:pt x="17743" y="5733"/>
                    <a:pt x="17724" y="5733"/>
                    <a:pt x="17706" y="5733"/>
                  </a:cubicBezTo>
                  <a:cubicBezTo>
                    <a:pt x="17706" y="5733"/>
                    <a:pt x="17724" y="5733"/>
                    <a:pt x="17724" y="5654"/>
                  </a:cubicBezTo>
                  <a:cubicBezTo>
                    <a:pt x="17669" y="5654"/>
                    <a:pt x="17669" y="5654"/>
                    <a:pt x="17669" y="5654"/>
                  </a:cubicBezTo>
                  <a:cubicBezTo>
                    <a:pt x="17596" y="5812"/>
                    <a:pt x="17486" y="5892"/>
                    <a:pt x="17376" y="6051"/>
                  </a:cubicBezTo>
                  <a:cubicBezTo>
                    <a:pt x="17284" y="6130"/>
                    <a:pt x="17284" y="6130"/>
                    <a:pt x="17284" y="6130"/>
                  </a:cubicBezTo>
                  <a:cubicBezTo>
                    <a:pt x="17247" y="6130"/>
                    <a:pt x="17229" y="6130"/>
                    <a:pt x="17192" y="6210"/>
                  </a:cubicBezTo>
                  <a:cubicBezTo>
                    <a:pt x="17155" y="6210"/>
                    <a:pt x="17118" y="6210"/>
                    <a:pt x="17082" y="6289"/>
                  </a:cubicBezTo>
                  <a:cubicBezTo>
                    <a:pt x="16953" y="6368"/>
                    <a:pt x="16806" y="6448"/>
                    <a:pt x="16696" y="6368"/>
                  </a:cubicBezTo>
                  <a:cubicBezTo>
                    <a:pt x="16788" y="6448"/>
                    <a:pt x="16916" y="6368"/>
                    <a:pt x="16880" y="6210"/>
                  </a:cubicBezTo>
                  <a:cubicBezTo>
                    <a:pt x="16696" y="6051"/>
                    <a:pt x="16604" y="5574"/>
                    <a:pt x="16273" y="5892"/>
                  </a:cubicBezTo>
                  <a:cubicBezTo>
                    <a:pt x="16476" y="5892"/>
                    <a:pt x="16476" y="5892"/>
                    <a:pt x="16476" y="5892"/>
                  </a:cubicBezTo>
                  <a:cubicBezTo>
                    <a:pt x="16035" y="6527"/>
                    <a:pt x="16035" y="6527"/>
                    <a:pt x="16035" y="6527"/>
                  </a:cubicBezTo>
                  <a:cubicBezTo>
                    <a:pt x="15888" y="6210"/>
                    <a:pt x="16255" y="6210"/>
                    <a:pt x="16310" y="5971"/>
                  </a:cubicBezTo>
                  <a:cubicBezTo>
                    <a:pt x="15980" y="6289"/>
                    <a:pt x="15704" y="5415"/>
                    <a:pt x="15557" y="5971"/>
                  </a:cubicBezTo>
                  <a:cubicBezTo>
                    <a:pt x="15539" y="5654"/>
                    <a:pt x="15502" y="5177"/>
                    <a:pt x="15282" y="5177"/>
                  </a:cubicBezTo>
                  <a:cubicBezTo>
                    <a:pt x="15429" y="5495"/>
                    <a:pt x="15153" y="5415"/>
                    <a:pt x="15282" y="5812"/>
                  </a:cubicBezTo>
                  <a:cubicBezTo>
                    <a:pt x="15208" y="5971"/>
                    <a:pt x="15043" y="5654"/>
                    <a:pt x="15024" y="5892"/>
                  </a:cubicBezTo>
                  <a:cubicBezTo>
                    <a:pt x="15043" y="5733"/>
                    <a:pt x="15043" y="5733"/>
                    <a:pt x="15043" y="5733"/>
                  </a:cubicBezTo>
                  <a:cubicBezTo>
                    <a:pt x="14676" y="5257"/>
                    <a:pt x="14547" y="6051"/>
                    <a:pt x="14400" y="6289"/>
                  </a:cubicBezTo>
                  <a:cubicBezTo>
                    <a:pt x="13941" y="6448"/>
                    <a:pt x="13739" y="6210"/>
                    <a:pt x="13371" y="6289"/>
                  </a:cubicBezTo>
                  <a:cubicBezTo>
                    <a:pt x="13371" y="6130"/>
                    <a:pt x="13261" y="5574"/>
                    <a:pt x="13114" y="5574"/>
                  </a:cubicBezTo>
                  <a:cubicBezTo>
                    <a:pt x="13059" y="5892"/>
                    <a:pt x="12729" y="5971"/>
                    <a:pt x="12692" y="6368"/>
                  </a:cubicBezTo>
                  <a:cubicBezTo>
                    <a:pt x="12949" y="6527"/>
                    <a:pt x="12894" y="6051"/>
                    <a:pt x="13059" y="5971"/>
                  </a:cubicBezTo>
                  <a:cubicBezTo>
                    <a:pt x="13188" y="6368"/>
                    <a:pt x="13078" y="6368"/>
                    <a:pt x="13243" y="6527"/>
                  </a:cubicBezTo>
                  <a:cubicBezTo>
                    <a:pt x="13114" y="6448"/>
                    <a:pt x="12600" y="6765"/>
                    <a:pt x="12453" y="6448"/>
                  </a:cubicBezTo>
                  <a:cubicBezTo>
                    <a:pt x="12508" y="6368"/>
                    <a:pt x="12508" y="6368"/>
                    <a:pt x="12508" y="6368"/>
                  </a:cubicBezTo>
                  <a:cubicBezTo>
                    <a:pt x="12251" y="6210"/>
                    <a:pt x="12196" y="5336"/>
                    <a:pt x="11792" y="5892"/>
                  </a:cubicBezTo>
                  <a:cubicBezTo>
                    <a:pt x="11590" y="6130"/>
                    <a:pt x="11590" y="6130"/>
                    <a:pt x="11590" y="6130"/>
                  </a:cubicBezTo>
                  <a:cubicBezTo>
                    <a:pt x="11590" y="6051"/>
                    <a:pt x="11590" y="6051"/>
                    <a:pt x="11608" y="5971"/>
                  </a:cubicBezTo>
                  <a:cubicBezTo>
                    <a:pt x="11278" y="5971"/>
                    <a:pt x="11369" y="5574"/>
                    <a:pt x="11002" y="5892"/>
                  </a:cubicBezTo>
                  <a:cubicBezTo>
                    <a:pt x="11039" y="5892"/>
                    <a:pt x="11020" y="5812"/>
                    <a:pt x="11039" y="5812"/>
                  </a:cubicBezTo>
                  <a:cubicBezTo>
                    <a:pt x="10837" y="5574"/>
                    <a:pt x="10635" y="5971"/>
                    <a:pt x="10469" y="6130"/>
                  </a:cubicBezTo>
                  <a:cubicBezTo>
                    <a:pt x="10378" y="5812"/>
                    <a:pt x="10488" y="5812"/>
                    <a:pt x="10561" y="5574"/>
                  </a:cubicBezTo>
                  <a:cubicBezTo>
                    <a:pt x="10194" y="5495"/>
                    <a:pt x="9808" y="6051"/>
                    <a:pt x="9588" y="6448"/>
                  </a:cubicBezTo>
                  <a:cubicBezTo>
                    <a:pt x="9349" y="6289"/>
                    <a:pt x="9349" y="6289"/>
                    <a:pt x="9349" y="6289"/>
                  </a:cubicBezTo>
                  <a:cubicBezTo>
                    <a:pt x="9496" y="6130"/>
                    <a:pt x="9661" y="5812"/>
                    <a:pt x="9606" y="5574"/>
                  </a:cubicBezTo>
                  <a:cubicBezTo>
                    <a:pt x="9478" y="5654"/>
                    <a:pt x="9514" y="5812"/>
                    <a:pt x="9331" y="5812"/>
                  </a:cubicBezTo>
                  <a:cubicBezTo>
                    <a:pt x="9367" y="5574"/>
                    <a:pt x="9441" y="5415"/>
                    <a:pt x="9514" y="5177"/>
                  </a:cubicBezTo>
                  <a:cubicBezTo>
                    <a:pt x="9147" y="4860"/>
                    <a:pt x="9441" y="5812"/>
                    <a:pt x="9165" y="5257"/>
                  </a:cubicBezTo>
                  <a:cubicBezTo>
                    <a:pt x="9055" y="5336"/>
                    <a:pt x="8982" y="5574"/>
                    <a:pt x="8982" y="5812"/>
                  </a:cubicBezTo>
                  <a:cubicBezTo>
                    <a:pt x="8761" y="5574"/>
                    <a:pt x="8761" y="5574"/>
                    <a:pt x="8761" y="5574"/>
                  </a:cubicBezTo>
                  <a:cubicBezTo>
                    <a:pt x="8743" y="5812"/>
                    <a:pt x="8486" y="5892"/>
                    <a:pt x="8302" y="5971"/>
                  </a:cubicBezTo>
                  <a:cubicBezTo>
                    <a:pt x="8284" y="6130"/>
                    <a:pt x="8449" y="6289"/>
                    <a:pt x="8522" y="6130"/>
                  </a:cubicBezTo>
                  <a:cubicBezTo>
                    <a:pt x="8504" y="6368"/>
                    <a:pt x="8320" y="6527"/>
                    <a:pt x="8210" y="6527"/>
                  </a:cubicBezTo>
                  <a:cubicBezTo>
                    <a:pt x="8155" y="5892"/>
                    <a:pt x="7439" y="6765"/>
                    <a:pt x="7567" y="6051"/>
                  </a:cubicBezTo>
                  <a:cubicBezTo>
                    <a:pt x="7035" y="6368"/>
                    <a:pt x="6300" y="6607"/>
                    <a:pt x="5951" y="7004"/>
                  </a:cubicBezTo>
                  <a:cubicBezTo>
                    <a:pt x="5841" y="6845"/>
                    <a:pt x="5602" y="6924"/>
                    <a:pt x="5749" y="6607"/>
                  </a:cubicBezTo>
                  <a:cubicBezTo>
                    <a:pt x="5327" y="6686"/>
                    <a:pt x="5106" y="7401"/>
                    <a:pt x="4684" y="7480"/>
                  </a:cubicBezTo>
                  <a:cubicBezTo>
                    <a:pt x="4647" y="7401"/>
                    <a:pt x="4886" y="7321"/>
                    <a:pt x="4867" y="7162"/>
                  </a:cubicBezTo>
                  <a:cubicBezTo>
                    <a:pt x="4592" y="7480"/>
                    <a:pt x="4353" y="7083"/>
                    <a:pt x="3931" y="7480"/>
                  </a:cubicBezTo>
                  <a:cubicBezTo>
                    <a:pt x="4004" y="7401"/>
                    <a:pt x="4022" y="7321"/>
                    <a:pt x="4022" y="7242"/>
                  </a:cubicBezTo>
                  <a:cubicBezTo>
                    <a:pt x="4041" y="7321"/>
                    <a:pt x="3857" y="7480"/>
                    <a:pt x="3747" y="7639"/>
                  </a:cubicBezTo>
                  <a:cubicBezTo>
                    <a:pt x="3692" y="7639"/>
                    <a:pt x="3839" y="7560"/>
                    <a:pt x="3802" y="7480"/>
                  </a:cubicBezTo>
                  <a:cubicBezTo>
                    <a:pt x="3380" y="7560"/>
                    <a:pt x="3031" y="7877"/>
                    <a:pt x="2682" y="8274"/>
                  </a:cubicBezTo>
                  <a:cubicBezTo>
                    <a:pt x="2333" y="8671"/>
                    <a:pt x="1984" y="9227"/>
                    <a:pt x="1598" y="9624"/>
                  </a:cubicBezTo>
                  <a:cubicBezTo>
                    <a:pt x="1818" y="9386"/>
                    <a:pt x="1892" y="8910"/>
                    <a:pt x="1873" y="8751"/>
                  </a:cubicBezTo>
                  <a:cubicBezTo>
                    <a:pt x="1653" y="8910"/>
                    <a:pt x="1653" y="8910"/>
                    <a:pt x="1653" y="8910"/>
                  </a:cubicBezTo>
                  <a:cubicBezTo>
                    <a:pt x="1580" y="9227"/>
                    <a:pt x="1414" y="9386"/>
                    <a:pt x="1267" y="9704"/>
                  </a:cubicBezTo>
                  <a:cubicBezTo>
                    <a:pt x="1249" y="9624"/>
                    <a:pt x="1176" y="9624"/>
                    <a:pt x="1249" y="9465"/>
                  </a:cubicBezTo>
                  <a:cubicBezTo>
                    <a:pt x="1010" y="9465"/>
                    <a:pt x="845" y="9862"/>
                    <a:pt x="661" y="10180"/>
                  </a:cubicBezTo>
                  <a:cubicBezTo>
                    <a:pt x="496" y="10577"/>
                    <a:pt x="294" y="10974"/>
                    <a:pt x="0" y="11054"/>
                  </a:cubicBezTo>
                  <a:cubicBezTo>
                    <a:pt x="220" y="10657"/>
                    <a:pt x="441" y="10180"/>
                    <a:pt x="643" y="9704"/>
                  </a:cubicBezTo>
                  <a:cubicBezTo>
                    <a:pt x="478" y="9624"/>
                    <a:pt x="478" y="9624"/>
                    <a:pt x="478" y="9624"/>
                  </a:cubicBezTo>
                  <a:cubicBezTo>
                    <a:pt x="569" y="9386"/>
                    <a:pt x="661" y="9148"/>
                    <a:pt x="753" y="8989"/>
                  </a:cubicBezTo>
                  <a:cubicBezTo>
                    <a:pt x="569" y="8910"/>
                    <a:pt x="441" y="9545"/>
                    <a:pt x="404" y="9227"/>
                  </a:cubicBezTo>
                  <a:cubicBezTo>
                    <a:pt x="441" y="9148"/>
                    <a:pt x="533" y="9068"/>
                    <a:pt x="514" y="8910"/>
                  </a:cubicBezTo>
                  <a:cubicBezTo>
                    <a:pt x="349" y="8910"/>
                    <a:pt x="349" y="9148"/>
                    <a:pt x="220" y="9307"/>
                  </a:cubicBezTo>
                  <a:cubicBezTo>
                    <a:pt x="367" y="8910"/>
                    <a:pt x="606" y="8592"/>
                    <a:pt x="845" y="8195"/>
                  </a:cubicBezTo>
                  <a:cubicBezTo>
                    <a:pt x="1084" y="7877"/>
                    <a:pt x="1322" y="7639"/>
                    <a:pt x="1506" y="7321"/>
                  </a:cubicBezTo>
                  <a:cubicBezTo>
                    <a:pt x="1543" y="7242"/>
                    <a:pt x="1451" y="7560"/>
                    <a:pt x="1451" y="7639"/>
                  </a:cubicBezTo>
                  <a:cubicBezTo>
                    <a:pt x="1598" y="7480"/>
                    <a:pt x="1690" y="7560"/>
                    <a:pt x="1855" y="7242"/>
                  </a:cubicBezTo>
                  <a:cubicBezTo>
                    <a:pt x="1965" y="6924"/>
                    <a:pt x="1763" y="7162"/>
                    <a:pt x="1671" y="7242"/>
                  </a:cubicBezTo>
                  <a:cubicBezTo>
                    <a:pt x="1671" y="7004"/>
                    <a:pt x="1727" y="6924"/>
                    <a:pt x="1818" y="6845"/>
                  </a:cubicBezTo>
                  <a:cubicBezTo>
                    <a:pt x="1837" y="7004"/>
                    <a:pt x="1984" y="6845"/>
                    <a:pt x="2131" y="6765"/>
                  </a:cubicBezTo>
                  <a:cubicBezTo>
                    <a:pt x="2278" y="6686"/>
                    <a:pt x="2443" y="6607"/>
                    <a:pt x="2516" y="6686"/>
                  </a:cubicBezTo>
                  <a:cubicBezTo>
                    <a:pt x="3067" y="6289"/>
                    <a:pt x="2406" y="5971"/>
                    <a:pt x="2939" y="5812"/>
                  </a:cubicBezTo>
                  <a:cubicBezTo>
                    <a:pt x="3122" y="6051"/>
                    <a:pt x="3122" y="6051"/>
                    <a:pt x="3122" y="6051"/>
                  </a:cubicBezTo>
                  <a:cubicBezTo>
                    <a:pt x="3416" y="5574"/>
                    <a:pt x="3802" y="5177"/>
                    <a:pt x="4151" y="5098"/>
                  </a:cubicBezTo>
                  <a:cubicBezTo>
                    <a:pt x="4078" y="5098"/>
                    <a:pt x="4078" y="5098"/>
                    <a:pt x="4078" y="5098"/>
                  </a:cubicBezTo>
                  <a:cubicBezTo>
                    <a:pt x="4022" y="5336"/>
                    <a:pt x="4114" y="5336"/>
                    <a:pt x="4151" y="5415"/>
                  </a:cubicBezTo>
                  <a:cubicBezTo>
                    <a:pt x="4408" y="5415"/>
                    <a:pt x="4629" y="4939"/>
                    <a:pt x="4794" y="5177"/>
                  </a:cubicBezTo>
                  <a:cubicBezTo>
                    <a:pt x="5088" y="4701"/>
                    <a:pt x="5584" y="4224"/>
                    <a:pt x="5914" y="3986"/>
                  </a:cubicBezTo>
                  <a:cubicBezTo>
                    <a:pt x="6006" y="4383"/>
                    <a:pt x="5473" y="4462"/>
                    <a:pt x="5345" y="4860"/>
                  </a:cubicBezTo>
                  <a:cubicBezTo>
                    <a:pt x="5657" y="4701"/>
                    <a:pt x="5657" y="4701"/>
                    <a:pt x="5657" y="4701"/>
                  </a:cubicBezTo>
                  <a:cubicBezTo>
                    <a:pt x="5455" y="4780"/>
                    <a:pt x="5382" y="5018"/>
                    <a:pt x="5271" y="5336"/>
                  </a:cubicBezTo>
                  <a:cubicBezTo>
                    <a:pt x="5547" y="5336"/>
                    <a:pt x="5639" y="4860"/>
                    <a:pt x="5896" y="4701"/>
                  </a:cubicBezTo>
                  <a:cubicBezTo>
                    <a:pt x="5878" y="4780"/>
                    <a:pt x="5914" y="4860"/>
                    <a:pt x="6024" y="4860"/>
                  </a:cubicBezTo>
                  <a:cubicBezTo>
                    <a:pt x="6061" y="4542"/>
                    <a:pt x="6061" y="4542"/>
                    <a:pt x="6061" y="4542"/>
                  </a:cubicBezTo>
                  <a:cubicBezTo>
                    <a:pt x="6061" y="4542"/>
                    <a:pt x="6061" y="4542"/>
                    <a:pt x="6098" y="4542"/>
                  </a:cubicBezTo>
                  <a:cubicBezTo>
                    <a:pt x="6557" y="4224"/>
                    <a:pt x="6557" y="4224"/>
                    <a:pt x="6557" y="4224"/>
                  </a:cubicBezTo>
                  <a:cubicBezTo>
                    <a:pt x="6465" y="4145"/>
                    <a:pt x="6447" y="3827"/>
                    <a:pt x="6337" y="3907"/>
                  </a:cubicBezTo>
                  <a:cubicBezTo>
                    <a:pt x="6373" y="4065"/>
                    <a:pt x="6282" y="4145"/>
                    <a:pt x="6153" y="4145"/>
                  </a:cubicBezTo>
                  <a:cubicBezTo>
                    <a:pt x="6263" y="3907"/>
                    <a:pt x="6043" y="3986"/>
                    <a:pt x="6043" y="3827"/>
                  </a:cubicBezTo>
                  <a:cubicBezTo>
                    <a:pt x="6282" y="3827"/>
                    <a:pt x="6576" y="3668"/>
                    <a:pt x="6722" y="3510"/>
                  </a:cubicBezTo>
                  <a:cubicBezTo>
                    <a:pt x="6778" y="3827"/>
                    <a:pt x="6778" y="3827"/>
                    <a:pt x="6778" y="3827"/>
                  </a:cubicBezTo>
                  <a:cubicBezTo>
                    <a:pt x="7016" y="3827"/>
                    <a:pt x="7237" y="3589"/>
                    <a:pt x="7402" y="3668"/>
                  </a:cubicBezTo>
                  <a:cubicBezTo>
                    <a:pt x="7347" y="3827"/>
                    <a:pt x="7347" y="3827"/>
                    <a:pt x="7347" y="3827"/>
                  </a:cubicBezTo>
                  <a:cubicBezTo>
                    <a:pt x="7622" y="3827"/>
                    <a:pt x="7898" y="3589"/>
                    <a:pt x="8137" y="3827"/>
                  </a:cubicBezTo>
                  <a:cubicBezTo>
                    <a:pt x="8376" y="3430"/>
                    <a:pt x="8669" y="3112"/>
                    <a:pt x="8871" y="2795"/>
                  </a:cubicBezTo>
                  <a:cubicBezTo>
                    <a:pt x="8982" y="2398"/>
                    <a:pt x="9588" y="3112"/>
                    <a:pt x="9863" y="2636"/>
                  </a:cubicBezTo>
                  <a:cubicBezTo>
                    <a:pt x="9882" y="2636"/>
                    <a:pt x="9680" y="2874"/>
                    <a:pt x="9588" y="3033"/>
                  </a:cubicBezTo>
                  <a:cubicBezTo>
                    <a:pt x="9753" y="3112"/>
                    <a:pt x="9900" y="2636"/>
                    <a:pt x="9955" y="2954"/>
                  </a:cubicBezTo>
                  <a:cubicBezTo>
                    <a:pt x="9551" y="2874"/>
                    <a:pt x="9992" y="3271"/>
                    <a:pt x="9808" y="3430"/>
                  </a:cubicBezTo>
                  <a:cubicBezTo>
                    <a:pt x="9992" y="3430"/>
                    <a:pt x="10194" y="3271"/>
                    <a:pt x="10286" y="3192"/>
                  </a:cubicBezTo>
                  <a:cubicBezTo>
                    <a:pt x="9973" y="3192"/>
                    <a:pt x="10396" y="2636"/>
                    <a:pt x="10084" y="2795"/>
                  </a:cubicBezTo>
                  <a:cubicBezTo>
                    <a:pt x="10212" y="2636"/>
                    <a:pt x="10359" y="2557"/>
                    <a:pt x="10506" y="2477"/>
                  </a:cubicBezTo>
                  <a:cubicBezTo>
                    <a:pt x="10653" y="2398"/>
                    <a:pt x="10800" y="2398"/>
                    <a:pt x="10947" y="2477"/>
                  </a:cubicBezTo>
                  <a:cubicBezTo>
                    <a:pt x="10947" y="2636"/>
                    <a:pt x="10984" y="2715"/>
                    <a:pt x="11094" y="2795"/>
                  </a:cubicBezTo>
                  <a:cubicBezTo>
                    <a:pt x="11167" y="2557"/>
                    <a:pt x="11167" y="2557"/>
                    <a:pt x="11167" y="2557"/>
                  </a:cubicBezTo>
                  <a:cubicBezTo>
                    <a:pt x="11314" y="2557"/>
                    <a:pt x="10910" y="2795"/>
                    <a:pt x="11186" y="2874"/>
                  </a:cubicBezTo>
                  <a:cubicBezTo>
                    <a:pt x="11461" y="2477"/>
                    <a:pt x="12031" y="3112"/>
                    <a:pt x="12141" y="2318"/>
                  </a:cubicBezTo>
                  <a:cubicBezTo>
                    <a:pt x="12361" y="2636"/>
                    <a:pt x="11737" y="2636"/>
                    <a:pt x="12067" y="3033"/>
                  </a:cubicBezTo>
                  <a:cubicBezTo>
                    <a:pt x="11865" y="3271"/>
                    <a:pt x="11608" y="2954"/>
                    <a:pt x="11553" y="3351"/>
                  </a:cubicBezTo>
                  <a:cubicBezTo>
                    <a:pt x="11737" y="3271"/>
                    <a:pt x="11627" y="3668"/>
                    <a:pt x="11737" y="3668"/>
                  </a:cubicBezTo>
                  <a:cubicBezTo>
                    <a:pt x="11939" y="3430"/>
                    <a:pt x="11939" y="3430"/>
                    <a:pt x="11939" y="3430"/>
                  </a:cubicBezTo>
                  <a:cubicBezTo>
                    <a:pt x="11902" y="3430"/>
                    <a:pt x="11902" y="3430"/>
                    <a:pt x="11902" y="3430"/>
                  </a:cubicBezTo>
                  <a:cubicBezTo>
                    <a:pt x="12233" y="3033"/>
                    <a:pt x="12784" y="3192"/>
                    <a:pt x="13224" y="3112"/>
                  </a:cubicBezTo>
                  <a:cubicBezTo>
                    <a:pt x="13592" y="2715"/>
                    <a:pt x="13849" y="2160"/>
                    <a:pt x="14290" y="2160"/>
                  </a:cubicBezTo>
                  <a:cubicBezTo>
                    <a:pt x="14161" y="2398"/>
                    <a:pt x="14657" y="2398"/>
                    <a:pt x="14382" y="2795"/>
                  </a:cubicBezTo>
                  <a:cubicBezTo>
                    <a:pt x="14584" y="2954"/>
                    <a:pt x="14786" y="2715"/>
                    <a:pt x="14786" y="2557"/>
                  </a:cubicBezTo>
                  <a:cubicBezTo>
                    <a:pt x="14602" y="2557"/>
                    <a:pt x="14731" y="2557"/>
                    <a:pt x="14565" y="2477"/>
                  </a:cubicBezTo>
                  <a:cubicBezTo>
                    <a:pt x="14676" y="2239"/>
                    <a:pt x="14914" y="2239"/>
                    <a:pt x="15006" y="2398"/>
                  </a:cubicBezTo>
                  <a:cubicBezTo>
                    <a:pt x="14969" y="2398"/>
                    <a:pt x="14988" y="2398"/>
                    <a:pt x="14969" y="2477"/>
                  </a:cubicBezTo>
                  <a:cubicBezTo>
                    <a:pt x="15190" y="2636"/>
                    <a:pt x="15080" y="2239"/>
                    <a:pt x="15227" y="2160"/>
                  </a:cubicBezTo>
                  <a:cubicBezTo>
                    <a:pt x="15282" y="2477"/>
                    <a:pt x="15576" y="2239"/>
                    <a:pt x="15722" y="2398"/>
                  </a:cubicBezTo>
                  <a:cubicBezTo>
                    <a:pt x="15943" y="2001"/>
                    <a:pt x="15943" y="2001"/>
                    <a:pt x="15943" y="2001"/>
                  </a:cubicBezTo>
                  <a:cubicBezTo>
                    <a:pt x="15814" y="2318"/>
                    <a:pt x="16127" y="2160"/>
                    <a:pt x="16163" y="2398"/>
                  </a:cubicBezTo>
                  <a:cubicBezTo>
                    <a:pt x="16310" y="2239"/>
                    <a:pt x="16439" y="1921"/>
                    <a:pt x="16678" y="2001"/>
                  </a:cubicBezTo>
                  <a:cubicBezTo>
                    <a:pt x="16567" y="2160"/>
                    <a:pt x="16880" y="2239"/>
                    <a:pt x="16880" y="2477"/>
                  </a:cubicBezTo>
                  <a:cubicBezTo>
                    <a:pt x="16971" y="2557"/>
                    <a:pt x="17063" y="2557"/>
                    <a:pt x="17155" y="2557"/>
                  </a:cubicBezTo>
                  <a:cubicBezTo>
                    <a:pt x="17173" y="2557"/>
                    <a:pt x="17192" y="2477"/>
                    <a:pt x="17210" y="2477"/>
                  </a:cubicBezTo>
                  <a:cubicBezTo>
                    <a:pt x="17247" y="2477"/>
                    <a:pt x="17247" y="2477"/>
                    <a:pt x="17247" y="2477"/>
                  </a:cubicBezTo>
                  <a:cubicBezTo>
                    <a:pt x="17247" y="2477"/>
                    <a:pt x="17265" y="2477"/>
                    <a:pt x="17265" y="2477"/>
                  </a:cubicBezTo>
                  <a:cubicBezTo>
                    <a:pt x="17265" y="2477"/>
                    <a:pt x="17265" y="2477"/>
                    <a:pt x="17265" y="2477"/>
                  </a:cubicBezTo>
                  <a:cubicBezTo>
                    <a:pt x="17284" y="2398"/>
                    <a:pt x="17284" y="2398"/>
                    <a:pt x="17284" y="2398"/>
                  </a:cubicBezTo>
                  <a:cubicBezTo>
                    <a:pt x="17284" y="2398"/>
                    <a:pt x="17302" y="2398"/>
                    <a:pt x="17302" y="2398"/>
                  </a:cubicBezTo>
                  <a:cubicBezTo>
                    <a:pt x="17357" y="2318"/>
                    <a:pt x="17357" y="2318"/>
                    <a:pt x="17357" y="2318"/>
                  </a:cubicBezTo>
                  <a:cubicBezTo>
                    <a:pt x="17522" y="2160"/>
                    <a:pt x="17688" y="2001"/>
                    <a:pt x="17908" y="2239"/>
                  </a:cubicBezTo>
                  <a:cubicBezTo>
                    <a:pt x="17890" y="2318"/>
                    <a:pt x="17798" y="2477"/>
                    <a:pt x="17927" y="2557"/>
                  </a:cubicBezTo>
                  <a:cubicBezTo>
                    <a:pt x="18018" y="2477"/>
                    <a:pt x="18202" y="2636"/>
                    <a:pt x="18331" y="2715"/>
                  </a:cubicBezTo>
                  <a:cubicBezTo>
                    <a:pt x="18331" y="2715"/>
                    <a:pt x="18331" y="2715"/>
                    <a:pt x="18331" y="2715"/>
                  </a:cubicBezTo>
                  <a:cubicBezTo>
                    <a:pt x="18331" y="2715"/>
                    <a:pt x="18331" y="2715"/>
                    <a:pt x="18331" y="2715"/>
                  </a:cubicBezTo>
                  <a:cubicBezTo>
                    <a:pt x="18386" y="2715"/>
                    <a:pt x="18441" y="2715"/>
                    <a:pt x="18441" y="2636"/>
                  </a:cubicBezTo>
                  <a:cubicBezTo>
                    <a:pt x="18551" y="2636"/>
                    <a:pt x="18661" y="2636"/>
                    <a:pt x="18808" y="2795"/>
                  </a:cubicBezTo>
                  <a:cubicBezTo>
                    <a:pt x="18882" y="2874"/>
                    <a:pt x="18973" y="3033"/>
                    <a:pt x="19065" y="3271"/>
                  </a:cubicBezTo>
                  <a:cubicBezTo>
                    <a:pt x="19176" y="3510"/>
                    <a:pt x="19304" y="3986"/>
                    <a:pt x="19433" y="4701"/>
                  </a:cubicBezTo>
                  <a:cubicBezTo>
                    <a:pt x="19451" y="4621"/>
                    <a:pt x="19414" y="4383"/>
                    <a:pt x="19378" y="4065"/>
                  </a:cubicBezTo>
                  <a:cubicBezTo>
                    <a:pt x="19341" y="3748"/>
                    <a:pt x="19267" y="3430"/>
                    <a:pt x="19176" y="3192"/>
                  </a:cubicBezTo>
                  <a:cubicBezTo>
                    <a:pt x="19102" y="2874"/>
                    <a:pt x="19010" y="2636"/>
                    <a:pt x="18937" y="2477"/>
                  </a:cubicBezTo>
                  <a:cubicBezTo>
                    <a:pt x="18863" y="2318"/>
                    <a:pt x="18790" y="2239"/>
                    <a:pt x="18735" y="2160"/>
                  </a:cubicBezTo>
                  <a:cubicBezTo>
                    <a:pt x="18661" y="2160"/>
                    <a:pt x="18606" y="2239"/>
                    <a:pt x="18551" y="2239"/>
                  </a:cubicBezTo>
                  <a:cubicBezTo>
                    <a:pt x="18496" y="1921"/>
                    <a:pt x="18386" y="1842"/>
                    <a:pt x="18294" y="1842"/>
                  </a:cubicBezTo>
                  <a:cubicBezTo>
                    <a:pt x="18202" y="1842"/>
                    <a:pt x="18110" y="1842"/>
                    <a:pt x="18073" y="1762"/>
                  </a:cubicBezTo>
                  <a:cubicBezTo>
                    <a:pt x="18165" y="1604"/>
                    <a:pt x="18349" y="1524"/>
                    <a:pt x="18606" y="1842"/>
                  </a:cubicBezTo>
                  <a:cubicBezTo>
                    <a:pt x="18753" y="1921"/>
                    <a:pt x="18900" y="2160"/>
                    <a:pt x="19065" y="2636"/>
                  </a:cubicBezTo>
                  <a:cubicBezTo>
                    <a:pt x="19231" y="3033"/>
                    <a:pt x="19414" y="3748"/>
                    <a:pt x="19543" y="4542"/>
                  </a:cubicBezTo>
                  <a:cubicBezTo>
                    <a:pt x="20296" y="9307"/>
                    <a:pt x="20296" y="9307"/>
                    <a:pt x="20296" y="9307"/>
                  </a:cubicBezTo>
                  <a:cubicBezTo>
                    <a:pt x="18845" y="10895"/>
                    <a:pt x="18845" y="10895"/>
                    <a:pt x="18845" y="10895"/>
                  </a:cubicBezTo>
                  <a:cubicBezTo>
                    <a:pt x="18771" y="10974"/>
                    <a:pt x="18716" y="11054"/>
                    <a:pt x="18661" y="11133"/>
                  </a:cubicBezTo>
                  <a:cubicBezTo>
                    <a:pt x="18716" y="11212"/>
                    <a:pt x="18771" y="11212"/>
                    <a:pt x="18845" y="11292"/>
                  </a:cubicBezTo>
                  <a:cubicBezTo>
                    <a:pt x="20553" y="12007"/>
                    <a:pt x="20553" y="12007"/>
                    <a:pt x="20553" y="12007"/>
                  </a:cubicBezTo>
                  <a:cubicBezTo>
                    <a:pt x="19616" y="4304"/>
                    <a:pt x="19616" y="4304"/>
                    <a:pt x="19616" y="4304"/>
                  </a:cubicBezTo>
                  <a:cubicBezTo>
                    <a:pt x="19543" y="3668"/>
                    <a:pt x="19433" y="3033"/>
                    <a:pt x="19286" y="2557"/>
                  </a:cubicBezTo>
                  <a:cubicBezTo>
                    <a:pt x="19157" y="2001"/>
                    <a:pt x="19010" y="1604"/>
                    <a:pt x="18863" y="1365"/>
                  </a:cubicBezTo>
                  <a:cubicBezTo>
                    <a:pt x="18588" y="889"/>
                    <a:pt x="18349" y="730"/>
                    <a:pt x="18165" y="651"/>
                  </a:cubicBezTo>
                  <a:cubicBezTo>
                    <a:pt x="18239" y="730"/>
                    <a:pt x="18312" y="810"/>
                    <a:pt x="18386" y="968"/>
                  </a:cubicBezTo>
                  <a:cubicBezTo>
                    <a:pt x="18294" y="889"/>
                    <a:pt x="18202" y="810"/>
                    <a:pt x="18110" y="810"/>
                  </a:cubicBezTo>
                  <a:cubicBezTo>
                    <a:pt x="18202" y="968"/>
                    <a:pt x="18276" y="1127"/>
                    <a:pt x="18367" y="1286"/>
                  </a:cubicBezTo>
                  <a:cubicBezTo>
                    <a:pt x="18092" y="1048"/>
                    <a:pt x="17890" y="1048"/>
                    <a:pt x="17706" y="1048"/>
                  </a:cubicBezTo>
                  <a:cubicBezTo>
                    <a:pt x="17816" y="1048"/>
                    <a:pt x="17908" y="1127"/>
                    <a:pt x="17945" y="1286"/>
                  </a:cubicBezTo>
                  <a:cubicBezTo>
                    <a:pt x="17982" y="1365"/>
                    <a:pt x="17963" y="1445"/>
                    <a:pt x="17890" y="1445"/>
                  </a:cubicBezTo>
                  <a:cubicBezTo>
                    <a:pt x="17761" y="1207"/>
                    <a:pt x="17706" y="1286"/>
                    <a:pt x="17651" y="1365"/>
                  </a:cubicBezTo>
                  <a:cubicBezTo>
                    <a:pt x="17596" y="1445"/>
                    <a:pt x="17541" y="1604"/>
                    <a:pt x="17467" y="1604"/>
                  </a:cubicBezTo>
                  <a:cubicBezTo>
                    <a:pt x="17559" y="1604"/>
                    <a:pt x="17688" y="1604"/>
                    <a:pt x="17596" y="1762"/>
                  </a:cubicBezTo>
                  <a:cubicBezTo>
                    <a:pt x="17504" y="1683"/>
                    <a:pt x="17449" y="1604"/>
                    <a:pt x="17394" y="1604"/>
                  </a:cubicBezTo>
                  <a:cubicBezTo>
                    <a:pt x="17302" y="1524"/>
                    <a:pt x="17302" y="1524"/>
                    <a:pt x="17302" y="1524"/>
                  </a:cubicBezTo>
                  <a:cubicBezTo>
                    <a:pt x="17284" y="1524"/>
                    <a:pt x="17284" y="1524"/>
                    <a:pt x="17265" y="1524"/>
                  </a:cubicBezTo>
                  <a:cubicBezTo>
                    <a:pt x="17229" y="1524"/>
                    <a:pt x="17173" y="1445"/>
                    <a:pt x="17118" y="1445"/>
                  </a:cubicBezTo>
                  <a:cubicBezTo>
                    <a:pt x="17063" y="1365"/>
                    <a:pt x="17008" y="1286"/>
                    <a:pt x="16935" y="1207"/>
                  </a:cubicBezTo>
                  <a:cubicBezTo>
                    <a:pt x="16971" y="1683"/>
                    <a:pt x="16567" y="1207"/>
                    <a:pt x="16512" y="1604"/>
                  </a:cubicBezTo>
                  <a:cubicBezTo>
                    <a:pt x="16659" y="1683"/>
                    <a:pt x="16659" y="1683"/>
                    <a:pt x="16659" y="1683"/>
                  </a:cubicBezTo>
                  <a:cubicBezTo>
                    <a:pt x="16365" y="2001"/>
                    <a:pt x="16365" y="2001"/>
                    <a:pt x="16365" y="2001"/>
                  </a:cubicBezTo>
                  <a:cubicBezTo>
                    <a:pt x="16090" y="1524"/>
                    <a:pt x="16604" y="1524"/>
                    <a:pt x="16200" y="1207"/>
                  </a:cubicBezTo>
                  <a:cubicBezTo>
                    <a:pt x="15814" y="1127"/>
                    <a:pt x="15814" y="1683"/>
                    <a:pt x="15520" y="1683"/>
                  </a:cubicBezTo>
                  <a:cubicBezTo>
                    <a:pt x="15631" y="1445"/>
                    <a:pt x="15869" y="1127"/>
                    <a:pt x="16108" y="1207"/>
                  </a:cubicBezTo>
                  <a:cubicBezTo>
                    <a:pt x="15961" y="1048"/>
                    <a:pt x="15961" y="1048"/>
                    <a:pt x="15961" y="1048"/>
                  </a:cubicBezTo>
                  <a:cubicBezTo>
                    <a:pt x="16035" y="889"/>
                    <a:pt x="16365" y="889"/>
                    <a:pt x="16531" y="968"/>
                  </a:cubicBezTo>
                  <a:cubicBezTo>
                    <a:pt x="16255" y="1286"/>
                    <a:pt x="16659" y="1048"/>
                    <a:pt x="16788" y="1365"/>
                  </a:cubicBezTo>
                  <a:cubicBezTo>
                    <a:pt x="16806" y="1048"/>
                    <a:pt x="16622" y="1127"/>
                    <a:pt x="16843" y="889"/>
                  </a:cubicBezTo>
                  <a:cubicBezTo>
                    <a:pt x="16641" y="889"/>
                    <a:pt x="16622" y="889"/>
                    <a:pt x="16365" y="730"/>
                  </a:cubicBezTo>
                  <a:cubicBezTo>
                    <a:pt x="16641" y="810"/>
                    <a:pt x="16751" y="571"/>
                    <a:pt x="16880" y="412"/>
                  </a:cubicBezTo>
                  <a:cubicBezTo>
                    <a:pt x="16935" y="254"/>
                    <a:pt x="16990" y="174"/>
                    <a:pt x="17045" y="95"/>
                  </a:cubicBezTo>
                  <a:cubicBezTo>
                    <a:pt x="17082" y="95"/>
                    <a:pt x="17118" y="15"/>
                    <a:pt x="17173" y="15"/>
                  </a:cubicBezTo>
                  <a:cubicBezTo>
                    <a:pt x="17192" y="15"/>
                    <a:pt x="17210" y="15"/>
                    <a:pt x="17247" y="95"/>
                  </a:cubicBezTo>
                  <a:cubicBezTo>
                    <a:pt x="17284" y="95"/>
                    <a:pt x="17284" y="95"/>
                    <a:pt x="17284" y="95"/>
                  </a:cubicBezTo>
                  <a:cubicBezTo>
                    <a:pt x="17284" y="95"/>
                    <a:pt x="17284" y="95"/>
                    <a:pt x="17284" y="95"/>
                  </a:cubicBezTo>
                  <a:cubicBezTo>
                    <a:pt x="17284" y="95"/>
                    <a:pt x="17284" y="95"/>
                    <a:pt x="17284" y="95"/>
                  </a:cubicBezTo>
                  <a:cubicBezTo>
                    <a:pt x="17284" y="95"/>
                    <a:pt x="17284" y="95"/>
                    <a:pt x="17284" y="95"/>
                  </a:cubicBezTo>
                  <a:cubicBezTo>
                    <a:pt x="17284" y="95"/>
                    <a:pt x="17284" y="95"/>
                    <a:pt x="17284" y="174"/>
                  </a:cubicBezTo>
                  <a:cubicBezTo>
                    <a:pt x="17265" y="174"/>
                    <a:pt x="17265" y="174"/>
                    <a:pt x="17265" y="174"/>
                  </a:cubicBezTo>
                  <a:cubicBezTo>
                    <a:pt x="17247" y="174"/>
                    <a:pt x="17247" y="174"/>
                    <a:pt x="17247" y="254"/>
                  </a:cubicBezTo>
                  <a:cubicBezTo>
                    <a:pt x="17247" y="254"/>
                    <a:pt x="17265" y="333"/>
                    <a:pt x="17284" y="412"/>
                  </a:cubicBezTo>
                  <a:cubicBezTo>
                    <a:pt x="17284" y="412"/>
                    <a:pt x="17284" y="412"/>
                    <a:pt x="17284" y="492"/>
                  </a:cubicBezTo>
                  <a:cubicBezTo>
                    <a:pt x="17284" y="492"/>
                    <a:pt x="17284" y="492"/>
                    <a:pt x="17284" y="492"/>
                  </a:cubicBezTo>
                  <a:cubicBezTo>
                    <a:pt x="17284" y="492"/>
                    <a:pt x="17284" y="492"/>
                    <a:pt x="17284" y="492"/>
                  </a:cubicBezTo>
                  <a:cubicBezTo>
                    <a:pt x="17320" y="571"/>
                    <a:pt x="17320" y="571"/>
                    <a:pt x="17320" y="571"/>
                  </a:cubicBezTo>
                  <a:cubicBezTo>
                    <a:pt x="17339" y="571"/>
                    <a:pt x="17357" y="651"/>
                    <a:pt x="17357" y="651"/>
                  </a:cubicBezTo>
                  <a:cubicBezTo>
                    <a:pt x="17578" y="571"/>
                    <a:pt x="17578" y="571"/>
                    <a:pt x="17578" y="571"/>
                  </a:cubicBezTo>
                  <a:cubicBezTo>
                    <a:pt x="17651" y="571"/>
                    <a:pt x="17743" y="492"/>
                    <a:pt x="17780" y="492"/>
                  </a:cubicBezTo>
                  <a:cubicBezTo>
                    <a:pt x="17706" y="15"/>
                    <a:pt x="17706" y="15"/>
                    <a:pt x="17706" y="15"/>
                  </a:cubicBezTo>
                  <a:cubicBezTo>
                    <a:pt x="17853" y="-64"/>
                    <a:pt x="17982" y="174"/>
                    <a:pt x="18110" y="412"/>
                  </a:cubicBezTo>
                  <a:cubicBezTo>
                    <a:pt x="18184" y="492"/>
                    <a:pt x="18239" y="571"/>
                    <a:pt x="18331" y="651"/>
                  </a:cubicBezTo>
                  <a:cubicBezTo>
                    <a:pt x="18422" y="730"/>
                    <a:pt x="18533" y="810"/>
                    <a:pt x="18680" y="889"/>
                  </a:cubicBezTo>
                  <a:cubicBezTo>
                    <a:pt x="18716" y="810"/>
                    <a:pt x="18588" y="651"/>
                    <a:pt x="18478" y="492"/>
                  </a:cubicBezTo>
                  <a:cubicBezTo>
                    <a:pt x="18367" y="412"/>
                    <a:pt x="18276" y="412"/>
                    <a:pt x="18312" y="412"/>
                  </a:cubicBezTo>
                  <a:cubicBezTo>
                    <a:pt x="18569" y="492"/>
                    <a:pt x="18790" y="810"/>
                    <a:pt x="19029" y="1365"/>
                  </a:cubicBezTo>
                  <a:cubicBezTo>
                    <a:pt x="19139" y="1683"/>
                    <a:pt x="19249" y="2080"/>
                    <a:pt x="19359" y="2557"/>
                  </a:cubicBezTo>
                  <a:cubicBezTo>
                    <a:pt x="19469" y="3033"/>
                    <a:pt x="19561" y="3589"/>
                    <a:pt x="19635" y="4304"/>
                  </a:cubicBezTo>
                  <a:cubicBezTo>
                    <a:pt x="20608" y="12960"/>
                    <a:pt x="20608" y="12960"/>
                    <a:pt x="20608" y="12960"/>
                  </a:cubicBezTo>
                  <a:cubicBezTo>
                    <a:pt x="18845" y="11292"/>
                    <a:pt x="18845" y="11292"/>
                    <a:pt x="18845" y="11292"/>
                  </a:cubicBezTo>
                  <a:cubicBezTo>
                    <a:pt x="18771" y="11212"/>
                    <a:pt x="18680" y="11212"/>
                    <a:pt x="18588" y="11133"/>
                  </a:cubicBezTo>
                  <a:cubicBezTo>
                    <a:pt x="18569" y="11292"/>
                    <a:pt x="18588" y="11530"/>
                    <a:pt x="18459" y="11848"/>
                  </a:cubicBezTo>
                  <a:cubicBezTo>
                    <a:pt x="18496" y="11530"/>
                    <a:pt x="18386" y="11451"/>
                    <a:pt x="18533" y="11212"/>
                  </a:cubicBezTo>
                  <a:cubicBezTo>
                    <a:pt x="18404" y="11212"/>
                    <a:pt x="18257" y="11451"/>
                    <a:pt x="18147" y="11610"/>
                  </a:cubicBezTo>
                  <a:cubicBezTo>
                    <a:pt x="18422" y="11610"/>
                    <a:pt x="18055" y="12007"/>
                    <a:pt x="18018" y="12165"/>
                  </a:cubicBezTo>
                  <a:cubicBezTo>
                    <a:pt x="17871" y="12165"/>
                    <a:pt x="18055" y="11927"/>
                    <a:pt x="18129" y="11768"/>
                  </a:cubicBezTo>
                  <a:cubicBezTo>
                    <a:pt x="18018" y="11768"/>
                    <a:pt x="17890" y="11451"/>
                    <a:pt x="17835" y="11848"/>
                  </a:cubicBezTo>
                  <a:cubicBezTo>
                    <a:pt x="17816" y="11610"/>
                    <a:pt x="18110" y="11054"/>
                    <a:pt x="18312" y="10815"/>
                  </a:cubicBezTo>
                  <a:cubicBezTo>
                    <a:pt x="18184" y="10895"/>
                    <a:pt x="18184" y="10895"/>
                    <a:pt x="18184" y="10895"/>
                  </a:cubicBezTo>
                  <a:cubicBezTo>
                    <a:pt x="18257" y="10657"/>
                    <a:pt x="18276" y="10736"/>
                    <a:pt x="18422" y="10736"/>
                  </a:cubicBezTo>
                  <a:cubicBezTo>
                    <a:pt x="18276" y="10577"/>
                    <a:pt x="18294" y="10339"/>
                    <a:pt x="18312" y="10101"/>
                  </a:cubicBezTo>
                  <a:cubicBezTo>
                    <a:pt x="18331" y="10180"/>
                    <a:pt x="18312" y="10180"/>
                    <a:pt x="18331" y="10180"/>
                  </a:cubicBezTo>
                  <a:cubicBezTo>
                    <a:pt x="18441" y="10260"/>
                    <a:pt x="18514" y="10101"/>
                    <a:pt x="18496" y="10021"/>
                  </a:cubicBezTo>
                  <a:cubicBezTo>
                    <a:pt x="18569" y="9545"/>
                    <a:pt x="18331" y="9862"/>
                    <a:pt x="18257" y="9704"/>
                  </a:cubicBezTo>
                  <a:cubicBezTo>
                    <a:pt x="18092" y="9862"/>
                    <a:pt x="18092" y="9862"/>
                    <a:pt x="18092" y="9862"/>
                  </a:cubicBezTo>
                  <a:cubicBezTo>
                    <a:pt x="17559" y="11292"/>
                    <a:pt x="17559" y="11292"/>
                    <a:pt x="17559" y="11292"/>
                  </a:cubicBezTo>
                  <a:cubicBezTo>
                    <a:pt x="17320" y="11530"/>
                    <a:pt x="17210" y="11292"/>
                    <a:pt x="17027" y="11212"/>
                  </a:cubicBezTo>
                  <a:cubicBezTo>
                    <a:pt x="16990" y="11530"/>
                    <a:pt x="16990" y="11530"/>
                    <a:pt x="16990" y="11530"/>
                  </a:cubicBezTo>
                  <a:cubicBezTo>
                    <a:pt x="16788" y="11610"/>
                    <a:pt x="16586" y="11610"/>
                    <a:pt x="16714" y="11133"/>
                  </a:cubicBezTo>
                  <a:cubicBezTo>
                    <a:pt x="16714" y="11212"/>
                    <a:pt x="16751" y="11212"/>
                    <a:pt x="16788" y="11212"/>
                  </a:cubicBezTo>
                  <a:cubicBezTo>
                    <a:pt x="16788" y="11133"/>
                    <a:pt x="16806" y="11133"/>
                    <a:pt x="16824" y="11054"/>
                  </a:cubicBezTo>
                  <a:cubicBezTo>
                    <a:pt x="16824" y="11054"/>
                    <a:pt x="16824" y="11054"/>
                    <a:pt x="16824" y="11054"/>
                  </a:cubicBezTo>
                  <a:cubicBezTo>
                    <a:pt x="16604" y="11212"/>
                    <a:pt x="16476" y="11371"/>
                    <a:pt x="16457" y="11371"/>
                  </a:cubicBezTo>
                  <a:cubicBezTo>
                    <a:pt x="16824" y="10736"/>
                    <a:pt x="16457" y="10815"/>
                    <a:pt x="16512" y="10260"/>
                  </a:cubicBezTo>
                  <a:cubicBezTo>
                    <a:pt x="16145" y="10657"/>
                    <a:pt x="16145" y="10657"/>
                    <a:pt x="16145" y="10657"/>
                  </a:cubicBezTo>
                  <a:cubicBezTo>
                    <a:pt x="16365" y="10657"/>
                    <a:pt x="16145" y="10895"/>
                    <a:pt x="16071" y="10974"/>
                  </a:cubicBezTo>
                  <a:cubicBezTo>
                    <a:pt x="16035" y="10736"/>
                    <a:pt x="15778" y="11212"/>
                    <a:pt x="15649" y="11212"/>
                  </a:cubicBezTo>
                  <a:cubicBezTo>
                    <a:pt x="15649" y="11133"/>
                    <a:pt x="15649" y="11133"/>
                    <a:pt x="15649" y="11133"/>
                  </a:cubicBezTo>
                  <a:cubicBezTo>
                    <a:pt x="15520" y="11133"/>
                    <a:pt x="15318" y="11292"/>
                    <a:pt x="15171" y="11451"/>
                  </a:cubicBezTo>
                  <a:cubicBezTo>
                    <a:pt x="15171" y="11530"/>
                    <a:pt x="15006" y="12165"/>
                    <a:pt x="14914" y="12562"/>
                  </a:cubicBezTo>
                  <a:cubicBezTo>
                    <a:pt x="15171" y="12483"/>
                    <a:pt x="15024" y="12721"/>
                    <a:pt x="15061" y="12880"/>
                  </a:cubicBezTo>
                  <a:cubicBezTo>
                    <a:pt x="15024" y="12880"/>
                    <a:pt x="14988" y="12960"/>
                    <a:pt x="14988" y="12960"/>
                  </a:cubicBezTo>
                  <a:cubicBezTo>
                    <a:pt x="14951" y="13039"/>
                    <a:pt x="15043" y="13039"/>
                    <a:pt x="15043" y="13118"/>
                  </a:cubicBezTo>
                  <a:cubicBezTo>
                    <a:pt x="15318" y="12801"/>
                    <a:pt x="15594" y="12642"/>
                    <a:pt x="15686" y="12086"/>
                  </a:cubicBezTo>
                  <a:cubicBezTo>
                    <a:pt x="15594" y="11927"/>
                    <a:pt x="15557" y="12404"/>
                    <a:pt x="15447" y="12324"/>
                  </a:cubicBezTo>
                  <a:cubicBezTo>
                    <a:pt x="15576" y="11927"/>
                    <a:pt x="15759" y="11848"/>
                    <a:pt x="15980" y="11768"/>
                  </a:cubicBezTo>
                  <a:cubicBezTo>
                    <a:pt x="16071" y="12007"/>
                    <a:pt x="16071" y="12007"/>
                    <a:pt x="16071" y="12007"/>
                  </a:cubicBezTo>
                  <a:cubicBezTo>
                    <a:pt x="16292" y="11689"/>
                    <a:pt x="16292" y="11689"/>
                    <a:pt x="16292" y="11689"/>
                  </a:cubicBezTo>
                  <a:cubicBezTo>
                    <a:pt x="16200" y="11927"/>
                    <a:pt x="16273" y="12165"/>
                    <a:pt x="16035" y="12324"/>
                  </a:cubicBezTo>
                  <a:cubicBezTo>
                    <a:pt x="16071" y="12562"/>
                    <a:pt x="16273" y="12165"/>
                    <a:pt x="16420" y="12165"/>
                  </a:cubicBezTo>
                  <a:cubicBezTo>
                    <a:pt x="16476" y="11768"/>
                    <a:pt x="16476" y="11768"/>
                    <a:pt x="16476" y="11768"/>
                  </a:cubicBezTo>
                  <a:cubicBezTo>
                    <a:pt x="16457" y="11927"/>
                    <a:pt x="16788" y="11848"/>
                    <a:pt x="16567" y="12245"/>
                  </a:cubicBezTo>
                  <a:cubicBezTo>
                    <a:pt x="16200" y="12721"/>
                    <a:pt x="16200" y="12721"/>
                    <a:pt x="16200" y="12721"/>
                  </a:cubicBezTo>
                  <a:cubicBezTo>
                    <a:pt x="16310" y="12880"/>
                    <a:pt x="16310" y="12880"/>
                    <a:pt x="16310" y="12880"/>
                  </a:cubicBezTo>
                  <a:cubicBezTo>
                    <a:pt x="15998" y="13118"/>
                    <a:pt x="15998" y="13118"/>
                    <a:pt x="15998" y="13118"/>
                  </a:cubicBezTo>
                  <a:cubicBezTo>
                    <a:pt x="16071" y="12880"/>
                    <a:pt x="16071" y="12880"/>
                    <a:pt x="16071" y="12880"/>
                  </a:cubicBezTo>
                  <a:cubicBezTo>
                    <a:pt x="15576" y="13436"/>
                    <a:pt x="15906" y="12245"/>
                    <a:pt x="15429" y="12960"/>
                  </a:cubicBezTo>
                  <a:cubicBezTo>
                    <a:pt x="15282" y="13515"/>
                    <a:pt x="15116" y="13674"/>
                    <a:pt x="14804" y="13754"/>
                  </a:cubicBezTo>
                  <a:cubicBezTo>
                    <a:pt x="15024" y="13515"/>
                    <a:pt x="14822" y="13436"/>
                    <a:pt x="14896" y="13198"/>
                  </a:cubicBezTo>
                  <a:cubicBezTo>
                    <a:pt x="14676" y="13118"/>
                    <a:pt x="14602" y="13515"/>
                    <a:pt x="14492" y="13754"/>
                  </a:cubicBezTo>
                  <a:cubicBezTo>
                    <a:pt x="14437" y="13595"/>
                    <a:pt x="14382" y="13436"/>
                    <a:pt x="14584" y="13357"/>
                  </a:cubicBezTo>
                  <a:cubicBezTo>
                    <a:pt x="14584" y="12880"/>
                    <a:pt x="14327" y="13595"/>
                    <a:pt x="14290" y="13198"/>
                  </a:cubicBezTo>
                  <a:cubicBezTo>
                    <a:pt x="14124" y="13277"/>
                    <a:pt x="14014" y="13515"/>
                    <a:pt x="13922" y="13754"/>
                  </a:cubicBezTo>
                  <a:cubicBezTo>
                    <a:pt x="13794" y="14071"/>
                    <a:pt x="13794" y="14071"/>
                    <a:pt x="13794" y="14071"/>
                  </a:cubicBezTo>
                  <a:cubicBezTo>
                    <a:pt x="13684" y="14389"/>
                    <a:pt x="13684" y="14389"/>
                    <a:pt x="13684" y="14389"/>
                  </a:cubicBezTo>
                  <a:cubicBezTo>
                    <a:pt x="13537" y="14786"/>
                    <a:pt x="13371" y="15183"/>
                    <a:pt x="12967" y="15104"/>
                  </a:cubicBezTo>
                  <a:cubicBezTo>
                    <a:pt x="12986" y="14945"/>
                    <a:pt x="12986" y="14945"/>
                    <a:pt x="12986" y="14945"/>
                  </a:cubicBezTo>
                  <a:cubicBezTo>
                    <a:pt x="12490" y="15501"/>
                    <a:pt x="12196" y="15501"/>
                    <a:pt x="11773" y="15977"/>
                  </a:cubicBezTo>
                  <a:cubicBezTo>
                    <a:pt x="11645" y="15898"/>
                    <a:pt x="11516" y="15818"/>
                    <a:pt x="11406" y="15818"/>
                  </a:cubicBezTo>
                  <a:cubicBezTo>
                    <a:pt x="11480" y="15660"/>
                    <a:pt x="11663" y="15104"/>
                    <a:pt x="11553" y="14945"/>
                  </a:cubicBezTo>
                  <a:cubicBezTo>
                    <a:pt x="11755" y="15342"/>
                    <a:pt x="11920" y="15024"/>
                    <a:pt x="12122" y="15104"/>
                  </a:cubicBezTo>
                  <a:cubicBezTo>
                    <a:pt x="12122" y="14945"/>
                    <a:pt x="12049" y="14945"/>
                    <a:pt x="12012" y="14865"/>
                  </a:cubicBezTo>
                  <a:cubicBezTo>
                    <a:pt x="12122" y="14786"/>
                    <a:pt x="12196" y="15024"/>
                    <a:pt x="12343" y="14786"/>
                  </a:cubicBezTo>
                  <a:cubicBezTo>
                    <a:pt x="12324" y="14707"/>
                    <a:pt x="12159" y="14707"/>
                    <a:pt x="12288" y="14548"/>
                  </a:cubicBezTo>
                  <a:cubicBezTo>
                    <a:pt x="12490" y="14707"/>
                    <a:pt x="12490" y="14707"/>
                    <a:pt x="12490" y="14707"/>
                  </a:cubicBezTo>
                  <a:cubicBezTo>
                    <a:pt x="12765" y="14389"/>
                    <a:pt x="12600" y="13912"/>
                    <a:pt x="12931" y="13833"/>
                  </a:cubicBezTo>
                  <a:cubicBezTo>
                    <a:pt x="12894" y="14151"/>
                    <a:pt x="12784" y="14548"/>
                    <a:pt x="12655" y="14707"/>
                  </a:cubicBezTo>
                  <a:cubicBezTo>
                    <a:pt x="12802" y="14707"/>
                    <a:pt x="12453" y="15024"/>
                    <a:pt x="12600" y="15104"/>
                  </a:cubicBezTo>
                  <a:cubicBezTo>
                    <a:pt x="12802" y="14548"/>
                    <a:pt x="12912" y="14786"/>
                    <a:pt x="13206" y="14389"/>
                  </a:cubicBezTo>
                  <a:cubicBezTo>
                    <a:pt x="13169" y="14468"/>
                    <a:pt x="13151" y="14548"/>
                    <a:pt x="13096" y="14627"/>
                  </a:cubicBezTo>
                  <a:cubicBezTo>
                    <a:pt x="13518" y="14468"/>
                    <a:pt x="13518" y="14468"/>
                    <a:pt x="13518" y="14468"/>
                  </a:cubicBezTo>
                  <a:cubicBezTo>
                    <a:pt x="13408" y="14310"/>
                    <a:pt x="13867" y="13912"/>
                    <a:pt x="13831" y="13595"/>
                  </a:cubicBezTo>
                  <a:cubicBezTo>
                    <a:pt x="13665" y="13674"/>
                    <a:pt x="13665" y="13674"/>
                    <a:pt x="13665" y="13674"/>
                  </a:cubicBezTo>
                  <a:cubicBezTo>
                    <a:pt x="13555" y="13754"/>
                    <a:pt x="13555" y="13754"/>
                    <a:pt x="13555" y="13754"/>
                  </a:cubicBezTo>
                  <a:cubicBezTo>
                    <a:pt x="13500" y="13833"/>
                    <a:pt x="13463" y="13833"/>
                    <a:pt x="13408" y="13912"/>
                  </a:cubicBezTo>
                  <a:cubicBezTo>
                    <a:pt x="13316" y="13912"/>
                    <a:pt x="13224" y="13992"/>
                    <a:pt x="12967" y="14071"/>
                  </a:cubicBezTo>
                  <a:cubicBezTo>
                    <a:pt x="13114" y="13912"/>
                    <a:pt x="13280" y="13436"/>
                    <a:pt x="13353" y="13039"/>
                  </a:cubicBezTo>
                  <a:cubicBezTo>
                    <a:pt x="13371" y="13039"/>
                    <a:pt x="13371" y="13039"/>
                    <a:pt x="13390" y="13039"/>
                  </a:cubicBezTo>
                  <a:cubicBezTo>
                    <a:pt x="13463" y="12642"/>
                    <a:pt x="13371" y="12642"/>
                    <a:pt x="13353" y="12007"/>
                  </a:cubicBezTo>
                  <a:cubicBezTo>
                    <a:pt x="13133" y="12642"/>
                    <a:pt x="12967" y="12404"/>
                    <a:pt x="12710" y="12801"/>
                  </a:cubicBezTo>
                  <a:cubicBezTo>
                    <a:pt x="12655" y="13198"/>
                    <a:pt x="12876" y="13118"/>
                    <a:pt x="13004" y="12960"/>
                  </a:cubicBezTo>
                  <a:cubicBezTo>
                    <a:pt x="12784" y="13357"/>
                    <a:pt x="12784" y="13357"/>
                    <a:pt x="12784" y="13357"/>
                  </a:cubicBezTo>
                  <a:cubicBezTo>
                    <a:pt x="12820" y="13118"/>
                    <a:pt x="12820" y="13118"/>
                    <a:pt x="12820" y="13118"/>
                  </a:cubicBezTo>
                  <a:cubicBezTo>
                    <a:pt x="12214" y="13436"/>
                    <a:pt x="12214" y="13436"/>
                    <a:pt x="12214" y="13436"/>
                  </a:cubicBezTo>
                  <a:cubicBezTo>
                    <a:pt x="12324" y="13357"/>
                    <a:pt x="12361" y="13118"/>
                    <a:pt x="12416" y="12960"/>
                  </a:cubicBezTo>
                  <a:cubicBezTo>
                    <a:pt x="12324" y="12960"/>
                    <a:pt x="12251" y="12960"/>
                    <a:pt x="12159" y="12960"/>
                  </a:cubicBezTo>
                  <a:cubicBezTo>
                    <a:pt x="12196" y="13198"/>
                    <a:pt x="12196" y="13436"/>
                    <a:pt x="12122" y="13515"/>
                  </a:cubicBezTo>
                  <a:cubicBezTo>
                    <a:pt x="11737" y="13674"/>
                    <a:pt x="11516" y="13595"/>
                    <a:pt x="11351" y="13357"/>
                  </a:cubicBezTo>
                  <a:cubicBezTo>
                    <a:pt x="11314" y="13436"/>
                    <a:pt x="11314" y="13436"/>
                    <a:pt x="11314" y="13436"/>
                  </a:cubicBezTo>
                  <a:cubicBezTo>
                    <a:pt x="11388" y="13674"/>
                    <a:pt x="11076" y="14230"/>
                    <a:pt x="10984" y="14707"/>
                  </a:cubicBezTo>
                  <a:cubicBezTo>
                    <a:pt x="10965" y="14389"/>
                    <a:pt x="10782" y="14707"/>
                    <a:pt x="10671" y="14707"/>
                  </a:cubicBezTo>
                  <a:cubicBezTo>
                    <a:pt x="10635" y="15104"/>
                    <a:pt x="10745" y="15501"/>
                    <a:pt x="10873" y="15739"/>
                  </a:cubicBezTo>
                  <a:cubicBezTo>
                    <a:pt x="11094" y="15104"/>
                    <a:pt x="11002" y="15183"/>
                    <a:pt x="11076" y="14627"/>
                  </a:cubicBezTo>
                  <a:cubicBezTo>
                    <a:pt x="11204" y="14389"/>
                    <a:pt x="11333" y="14151"/>
                    <a:pt x="11480" y="13912"/>
                  </a:cubicBezTo>
                  <a:cubicBezTo>
                    <a:pt x="11388" y="14310"/>
                    <a:pt x="11388" y="14310"/>
                    <a:pt x="11388" y="14310"/>
                  </a:cubicBezTo>
                  <a:cubicBezTo>
                    <a:pt x="11608" y="14230"/>
                    <a:pt x="11792" y="13674"/>
                    <a:pt x="11792" y="14071"/>
                  </a:cubicBezTo>
                  <a:cubicBezTo>
                    <a:pt x="11682" y="14468"/>
                    <a:pt x="11498" y="14389"/>
                    <a:pt x="11406" y="14786"/>
                  </a:cubicBezTo>
                  <a:cubicBezTo>
                    <a:pt x="11553" y="14786"/>
                    <a:pt x="11553" y="14786"/>
                    <a:pt x="11553" y="14786"/>
                  </a:cubicBezTo>
                  <a:cubicBezTo>
                    <a:pt x="11333" y="15421"/>
                    <a:pt x="11406" y="14548"/>
                    <a:pt x="11149" y="15104"/>
                  </a:cubicBezTo>
                  <a:cubicBezTo>
                    <a:pt x="11259" y="15342"/>
                    <a:pt x="11112" y="15104"/>
                    <a:pt x="11020" y="15501"/>
                  </a:cubicBezTo>
                  <a:cubicBezTo>
                    <a:pt x="11112" y="15580"/>
                    <a:pt x="11498" y="14865"/>
                    <a:pt x="11443" y="15580"/>
                  </a:cubicBezTo>
                  <a:cubicBezTo>
                    <a:pt x="11314" y="15898"/>
                    <a:pt x="10929" y="15342"/>
                    <a:pt x="10763" y="16136"/>
                  </a:cubicBezTo>
                  <a:cubicBezTo>
                    <a:pt x="10782" y="16057"/>
                    <a:pt x="10782" y="16057"/>
                    <a:pt x="10782" y="16057"/>
                  </a:cubicBezTo>
                  <a:cubicBezTo>
                    <a:pt x="10506" y="16295"/>
                    <a:pt x="10433" y="16771"/>
                    <a:pt x="10359" y="17089"/>
                  </a:cubicBezTo>
                  <a:cubicBezTo>
                    <a:pt x="10249" y="17089"/>
                    <a:pt x="10120" y="17565"/>
                    <a:pt x="10029" y="17724"/>
                  </a:cubicBezTo>
                  <a:cubicBezTo>
                    <a:pt x="10010" y="17565"/>
                    <a:pt x="10010" y="17565"/>
                    <a:pt x="10010" y="17565"/>
                  </a:cubicBezTo>
                  <a:cubicBezTo>
                    <a:pt x="9973" y="17724"/>
                    <a:pt x="9918" y="17804"/>
                    <a:pt x="9882" y="17962"/>
                  </a:cubicBezTo>
                  <a:cubicBezTo>
                    <a:pt x="9918" y="17565"/>
                    <a:pt x="10047" y="17645"/>
                    <a:pt x="10176" y="17327"/>
                  </a:cubicBezTo>
                  <a:cubicBezTo>
                    <a:pt x="10120" y="17089"/>
                    <a:pt x="10120" y="17089"/>
                    <a:pt x="10120" y="17089"/>
                  </a:cubicBezTo>
                  <a:cubicBezTo>
                    <a:pt x="10304" y="17168"/>
                    <a:pt x="10378" y="16533"/>
                    <a:pt x="10488" y="16057"/>
                  </a:cubicBezTo>
                  <a:cubicBezTo>
                    <a:pt x="10396" y="16295"/>
                    <a:pt x="10267" y="16454"/>
                    <a:pt x="10157" y="16692"/>
                  </a:cubicBezTo>
                  <a:cubicBezTo>
                    <a:pt x="10047" y="16930"/>
                    <a:pt x="9973" y="17089"/>
                    <a:pt x="9973" y="17407"/>
                  </a:cubicBezTo>
                  <a:cubicBezTo>
                    <a:pt x="9845" y="17327"/>
                    <a:pt x="9845" y="17327"/>
                    <a:pt x="9845" y="17327"/>
                  </a:cubicBezTo>
                  <a:cubicBezTo>
                    <a:pt x="9845" y="17407"/>
                    <a:pt x="9827" y="17486"/>
                    <a:pt x="9827" y="17565"/>
                  </a:cubicBezTo>
                  <a:cubicBezTo>
                    <a:pt x="9716" y="17486"/>
                    <a:pt x="9753" y="17010"/>
                    <a:pt x="9900" y="16612"/>
                  </a:cubicBezTo>
                  <a:cubicBezTo>
                    <a:pt x="9937" y="16692"/>
                    <a:pt x="9955" y="16692"/>
                    <a:pt x="9937" y="16771"/>
                  </a:cubicBezTo>
                  <a:cubicBezTo>
                    <a:pt x="10010" y="16454"/>
                    <a:pt x="10047" y="16136"/>
                    <a:pt x="10249" y="15898"/>
                  </a:cubicBezTo>
                  <a:cubicBezTo>
                    <a:pt x="10157" y="16215"/>
                    <a:pt x="10157" y="16215"/>
                    <a:pt x="10157" y="16215"/>
                  </a:cubicBezTo>
                  <a:cubicBezTo>
                    <a:pt x="10396" y="15898"/>
                    <a:pt x="10598" y="15501"/>
                    <a:pt x="10671" y="15104"/>
                  </a:cubicBezTo>
                  <a:cubicBezTo>
                    <a:pt x="10304" y="15421"/>
                    <a:pt x="9955" y="15898"/>
                    <a:pt x="9680" y="16533"/>
                  </a:cubicBezTo>
                  <a:cubicBezTo>
                    <a:pt x="9661" y="17327"/>
                    <a:pt x="9624" y="17883"/>
                    <a:pt x="9680" y="18518"/>
                  </a:cubicBezTo>
                  <a:cubicBezTo>
                    <a:pt x="9624" y="18757"/>
                    <a:pt x="9624" y="18757"/>
                    <a:pt x="9624" y="18757"/>
                  </a:cubicBezTo>
                  <a:cubicBezTo>
                    <a:pt x="9441" y="12960"/>
                    <a:pt x="9441" y="12960"/>
                    <a:pt x="9441" y="12960"/>
                  </a:cubicBezTo>
                  <a:cubicBezTo>
                    <a:pt x="9496" y="12642"/>
                    <a:pt x="9569" y="12245"/>
                    <a:pt x="9643" y="11610"/>
                  </a:cubicBezTo>
                  <a:cubicBezTo>
                    <a:pt x="9643" y="11530"/>
                    <a:pt x="9661" y="11451"/>
                    <a:pt x="9661" y="11371"/>
                  </a:cubicBezTo>
                  <a:cubicBezTo>
                    <a:pt x="9661" y="11292"/>
                    <a:pt x="9661" y="11292"/>
                    <a:pt x="9661" y="11292"/>
                  </a:cubicBezTo>
                  <a:cubicBezTo>
                    <a:pt x="9661" y="11292"/>
                    <a:pt x="9661" y="11292"/>
                    <a:pt x="9661" y="11292"/>
                  </a:cubicBezTo>
                  <a:cubicBezTo>
                    <a:pt x="9661" y="11292"/>
                    <a:pt x="9661" y="11292"/>
                    <a:pt x="9661" y="11292"/>
                  </a:cubicBezTo>
                  <a:cubicBezTo>
                    <a:pt x="9661" y="11292"/>
                    <a:pt x="9661" y="11292"/>
                    <a:pt x="9661" y="11292"/>
                  </a:cubicBezTo>
                  <a:cubicBezTo>
                    <a:pt x="9680" y="11292"/>
                    <a:pt x="9680" y="11292"/>
                    <a:pt x="9680" y="11292"/>
                  </a:cubicBezTo>
                  <a:cubicBezTo>
                    <a:pt x="9680" y="11292"/>
                    <a:pt x="9680" y="11371"/>
                    <a:pt x="9698" y="11371"/>
                  </a:cubicBezTo>
                  <a:cubicBezTo>
                    <a:pt x="9735" y="11451"/>
                    <a:pt x="9808" y="11530"/>
                    <a:pt x="9863" y="11689"/>
                  </a:cubicBezTo>
                  <a:cubicBezTo>
                    <a:pt x="9845" y="11768"/>
                    <a:pt x="9845" y="11768"/>
                    <a:pt x="9845" y="11768"/>
                  </a:cubicBezTo>
                  <a:cubicBezTo>
                    <a:pt x="9900" y="11927"/>
                    <a:pt x="9973" y="11927"/>
                    <a:pt x="10047" y="11848"/>
                  </a:cubicBezTo>
                  <a:cubicBezTo>
                    <a:pt x="10139" y="12086"/>
                    <a:pt x="9973" y="12165"/>
                    <a:pt x="10047" y="12324"/>
                  </a:cubicBezTo>
                  <a:cubicBezTo>
                    <a:pt x="10139" y="12245"/>
                    <a:pt x="10249" y="12245"/>
                    <a:pt x="10341" y="12165"/>
                  </a:cubicBezTo>
                  <a:cubicBezTo>
                    <a:pt x="10322" y="12483"/>
                    <a:pt x="10065" y="12404"/>
                    <a:pt x="9955" y="12324"/>
                  </a:cubicBezTo>
                  <a:cubicBezTo>
                    <a:pt x="9973" y="12324"/>
                    <a:pt x="10010" y="12324"/>
                    <a:pt x="10010" y="12245"/>
                  </a:cubicBezTo>
                  <a:cubicBezTo>
                    <a:pt x="9937" y="12165"/>
                    <a:pt x="9845" y="12245"/>
                    <a:pt x="9771" y="12245"/>
                  </a:cubicBezTo>
                  <a:cubicBezTo>
                    <a:pt x="9698" y="12245"/>
                    <a:pt x="9661" y="12165"/>
                    <a:pt x="9661" y="11927"/>
                  </a:cubicBezTo>
                  <a:cubicBezTo>
                    <a:pt x="9643" y="11927"/>
                    <a:pt x="9661" y="11927"/>
                    <a:pt x="9661" y="11848"/>
                  </a:cubicBezTo>
                  <a:cubicBezTo>
                    <a:pt x="9680" y="11768"/>
                    <a:pt x="9680" y="11768"/>
                    <a:pt x="9680" y="11689"/>
                  </a:cubicBezTo>
                  <a:cubicBezTo>
                    <a:pt x="9680" y="11689"/>
                    <a:pt x="9661" y="11610"/>
                    <a:pt x="9643" y="11610"/>
                  </a:cubicBezTo>
                  <a:cubicBezTo>
                    <a:pt x="9643" y="11530"/>
                    <a:pt x="9643" y="11530"/>
                    <a:pt x="9643" y="11530"/>
                  </a:cubicBezTo>
                  <a:cubicBezTo>
                    <a:pt x="9643" y="11530"/>
                    <a:pt x="9643" y="11530"/>
                    <a:pt x="9643" y="11530"/>
                  </a:cubicBezTo>
                  <a:cubicBezTo>
                    <a:pt x="9643" y="11530"/>
                    <a:pt x="9643" y="11530"/>
                    <a:pt x="9643" y="11530"/>
                  </a:cubicBezTo>
                  <a:cubicBezTo>
                    <a:pt x="9624" y="11689"/>
                    <a:pt x="9624" y="11689"/>
                    <a:pt x="9624" y="11689"/>
                  </a:cubicBezTo>
                  <a:cubicBezTo>
                    <a:pt x="9624" y="11768"/>
                    <a:pt x="9606" y="11848"/>
                    <a:pt x="9606" y="11927"/>
                  </a:cubicBezTo>
                  <a:cubicBezTo>
                    <a:pt x="9588" y="12086"/>
                    <a:pt x="9569" y="12165"/>
                    <a:pt x="9551" y="12245"/>
                  </a:cubicBezTo>
                  <a:cubicBezTo>
                    <a:pt x="9514" y="12483"/>
                    <a:pt x="9514" y="12483"/>
                    <a:pt x="9514" y="12483"/>
                  </a:cubicBezTo>
                  <a:cubicBezTo>
                    <a:pt x="9496" y="12562"/>
                    <a:pt x="9496" y="12642"/>
                    <a:pt x="9478" y="12721"/>
                  </a:cubicBezTo>
                  <a:cubicBezTo>
                    <a:pt x="9459" y="12801"/>
                    <a:pt x="9459" y="12801"/>
                    <a:pt x="9459" y="12801"/>
                  </a:cubicBezTo>
                  <a:cubicBezTo>
                    <a:pt x="9459" y="12880"/>
                    <a:pt x="9441" y="12960"/>
                    <a:pt x="9441" y="12960"/>
                  </a:cubicBezTo>
                  <a:cubicBezTo>
                    <a:pt x="9551" y="18280"/>
                    <a:pt x="9551" y="18280"/>
                    <a:pt x="9551" y="18280"/>
                  </a:cubicBezTo>
                  <a:cubicBezTo>
                    <a:pt x="9551" y="18280"/>
                    <a:pt x="9551" y="18280"/>
                    <a:pt x="9551" y="18280"/>
                  </a:cubicBezTo>
                  <a:cubicBezTo>
                    <a:pt x="9551" y="18280"/>
                    <a:pt x="9551" y="18280"/>
                    <a:pt x="9551" y="18280"/>
                  </a:cubicBezTo>
                  <a:cubicBezTo>
                    <a:pt x="9441" y="12960"/>
                    <a:pt x="9441" y="12960"/>
                    <a:pt x="9441" y="12960"/>
                  </a:cubicBezTo>
                  <a:cubicBezTo>
                    <a:pt x="9441" y="12880"/>
                    <a:pt x="9459" y="12801"/>
                    <a:pt x="9496" y="12642"/>
                  </a:cubicBezTo>
                  <a:cubicBezTo>
                    <a:pt x="9514" y="12562"/>
                    <a:pt x="9514" y="12483"/>
                    <a:pt x="9533" y="12324"/>
                  </a:cubicBezTo>
                  <a:cubicBezTo>
                    <a:pt x="9551" y="12324"/>
                    <a:pt x="9551" y="12245"/>
                    <a:pt x="9569" y="12165"/>
                  </a:cubicBezTo>
                  <a:cubicBezTo>
                    <a:pt x="9569" y="12086"/>
                    <a:pt x="9569" y="12086"/>
                    <a:pt x="9569" y="12086"/>
                  </a:cubicBezTo>
                  <a:cubicBezTo>
                    <a:pt x="9588" y="12086"/>
                    <a:pt x="9588" y="12086"/>
                    <a:pt x="9588" y="12086"/>
                  </a:cubicBezTo>
                  <a:cubicBezTo>
                    <a:pt x="9588" y="12086"/>
                    <a:pt x="9588" y="12086"/>
                    <a:pt x="9588" y="12086"/>
                  </a:cubicBezTo>
                  <a:cubicBezTo>
                    <a:pt x="9569" y="12086"/>
                    <a:pt x="9588" y="12165"/>
                    <a:pt x="9569" y="12245"/>
                  </a:cubicBezTo>
                  <a:cubicBezTo>
                    <a:pt x="9569" y="12245"/>
                    <a:pt x="9606" y="12245"/>
                    <a:pt x="9624" y="12245"/>
                  </a:cubicBezTo>
                  <a:cubicBezTo>
                    <a:pt x="9661" y="12245"/>
                    <a:pt x="9680" y="12245"/>
                    <a:pt x="9735" y="12404"/>
                  </a:cubicBezTo>
                  <a:cubicBezTo>
                    <a:pt x="9643" y="12324"/>
                    <a:pt x="9533" y="12562"/>
                    <a:pt x="9551" y="12245"/>
                  </a:cubicBezTo>
                  <a:cubicBezTo>
                    <a:pt x="9551" y="12324"/>
                    <a:pt x="9551" y="12324"/>
                    <a:pt x="9551" y="12324"/>
                  </a:cubicBezTo>
                  <a:cubicBezTo>
                    <a:pt x="9514" y="12562"/>
                    <a:pt x="9514" y="12562"/>
                    <a:pt x="9514" y="12562"/>
                  </a:cubicBezTo>
                  <a:cubicBezTo>
                    <a:pt x="9478" y="12721"/>
                    <a:pt x="9459" y="12880"/>
                    <a:pt x="9441" y="12960"/>
                  </a:cubicBezTo>
                  <a:cubicBezTo>
                    <a:pt x="9459" y="17645"/>
                    <a:pt x="9459" y="17645"/>
                    <a:pt x="9459" y="17645"/>
                  </a:cubicBezTo>
                  <a:cubicBezTo>
                    <a:pt x="9459" y="17248"/>
                    <a:pt x="9422" y="17010"/>
                    <a:pt x="9349" y="17010"/>
                  </a:cubicBezTo>
                  <a:cubicBezTo>
                    <a:pt x="9404" y="13118"/>
                    <a:pt x="9404" y="13118"/>
                    <a:pt x="9404" y="13118"/>
                  </a:cubicBezTo>
                  <a:cubicBezTo>
                    <a:pt x="9404" y="13198"/>
                    <a:pt x="9404" y="13198"/>
                    <a:pt x="9404" y="13198"/>
                  </a:cubicBezTo>
                  <a:cubicBezTo>
                    <a:pt x="9404" y="13118"/>
                    <a:pt x="9441" y="13118"/>
                    <a:pt x="9496" y="13118"/>
                  </a:cubicBezTo>
                  <a:cubicBezTo>
                    <a:pt x="9514" y="13118"/>
                    <a:pt x="9533" y="13118"/>
                    <a:pt x="9533" y="13039"/>
                  </a:cubicBezTo>
                  <a:cubicBezTo>
                    <a:pt x="9551" y="12960"/>
                    <a:pt x="9533" y="12880"/>
                    <a:pt x="9514" y="12721"/>
                  </a:cubicBezTo>
                  <a:cubicBezTo>
                    <a:pt x="9551" y="12642"/>
                    <a:pt x="9606" y="12642"/>
                    <a:pt x="9680" y="12721"/>
                  </a:cubicBezTo>
                  <a:cubicBezTo>
                    <a:pt x="9771" y="12721"/>
                    <a:pt x="9863" y="12721"/>
                    <a:pt x="9955" y="12642"/>
                  </a:cubicBezTo>
                  <a:cubicBezTo>
                    <a:pt x="9955" y="12721"/>
                    <a:pt x="9955" y="12721"/>
                    <a:pt x="9955" y="12721"/>
                  </a:cubicBezTo>
                  <a:cubicBezTo>
                    <a:pt x="10029" y="12721"/>
                    <a:pt x="10102" y="12721"/>
                    <a:pt x="10176" y="12721"/>
                  </a:cubicBezTo>
                  <a:cubicBezTo>
                    <a:pt x="10139" y="12801"/>
                    <a:pt x="10065" y="12880"/>
                    <a:pt x="10065" y="13039"/>
                  </a:cubicBezTo>
                  <a:cubicBezTo>
                    <a:pt x="10176" y="12880"/>
                    <a:pt x="10286" y="12801"/>
                    <a:pt x="10396" y="12642"/>
                  </a:cubicBezTo>
                  <a:cubicBezTo>
                    <a:pt x="10212" y="12960"/>
                    <a:pt x="10524" y="12880"/>
                    <a:pt x="10616" y="12960"/>
                  </a:cubicBezTo>
                  <a:cubicBezTo>
                    <a:pt x="10653" y="12721"/>
                    <a:pt x="10782" y="12562"/>
                    <a:pt x="10653" y="12404"/>
                  </a:cubicBezTo>
                  <a:cubicBezTo>
                    <a:pt x="10506" y="12245"/>
                    <a:pt x="10561" y="12562"/>
                    <a:pt x="10433" y="12562"/>
                  </a:cubicBezTo>
                  <a:cubicBezTo>
                    <a:pt x="10616" y="12165"/>
                    <a:pt x="10616" y="12165"/>
                    <a:pt x="10616" y="12165"/>
                  </a:cubicBezTo>
                  <a:cubicBezTo>
                    <a:pt x="10635" y="12165"/>
                    <a:pt x="10635" y="12165"/>
                    <a:pt x="10635" y="12165"/>
                  </a:cubicBezTo>
                  <a:cubicBezTo>
                    <a:pt x="10745" y="11848"/>
                    <a:pt x="10745" y="11848"/>
                    <a:pt x="10745" y="11848"/>
                  </a:cubicBezTo>
                  <a:cubicBezTo>
                    <a:pt x="11002" y="11848"/>
                    <a:pt x="10635" y="12642"/>
                    <a:pt x="10965" y="12245"/>
                  </a:cubicBezTo>
                  <a:cubicBezTo>
                    <a:pt x="10929" y="11848"/>
                    <a:pt x="10929" y="11848"/>
                    <a:pt x="10929" y="11848"/>
                  </a:cubicBezTo>
                  <a:cubicBezTo>
                    <a:pt x="11296" y="11848"/>
                    <a:pt x="11829" y="12086"/>
                    <a:pt x="12122" y="11768"/>
                  </a:cubicBezTo>
                  <a:cubicBezTo>
                    <a:pt x="12049" y="12086"/>
                    <a:pt x="12012" y="12483"/>
                    <a:pt x="12141" y="12721"/>
                  </a:cubicBezTo>
                  <a:cubicBezTo>
                    <a:pt x="12012" y="12721"/>
                    <a:pt x="11755" y="12801"/>
                    <a:pt x="11590" y="12880"/>
                  </a:cubicBezTo>
                  <a:cubicBezTo>
                    <a:pt x="11553" y="12801"/>
                    <a:pt x="11792" y="12324"/>
                    <a:pt x="11994" y="12324"/>
                  </a:cubicBezTo>
                  <a:cubicBezTo>
                    <a:pt x="11884" y="11610"/>
                    <a:pt x="11516" y="12960"/>
                    <a:pt x="11480" y="12165"/>
                  </a:cubicBezTo>
                  <a:cubicBezTo>
                    <a:pt x="11241" y="12165"/>
                    <a:pt x="11149" y="12324"/>
                    <a:pt x="11076" y="12483"/>
                  </a:cubicBezTo>
                  <a:cubicBezTo>
                    <a:pt x="10984" y="12721"/>
                    <a:pt x="10929" y="12801"/>
                    <a:pt x="10727" y="12642"/>
                  </a:cubicBezTo>
                  <a:cubicBezTo>
                    <a:pt x="10727" y="12960"/>
                    <a:pt x="10616" y="12801"/>
                    <a:pt x="10598" y="13118"/>
                  </a:cubicBezTo>
                  <a:cubicBezTo>
                    <a:pt x="10708" y="13674"/>
                    <a:pt x="11131" y="13039"/>
                    <a:pt x="11388" y="13118"/>
                  </a:cubicBezTo>
                  <a:cubicBezTo>
                    <a:pt x="11369" y="13198"/>
                    <a:pt x="11314" y="13198"/>
                    <a:pt x="11314" y="13277"/>
                  </a:cubicBezTo>
                  <a:cubicBezTo>
                    <a:pt x="11498" y="13357"/>
                    <a:pt x="11590" y="13198"/>
                    <a:pt x="11718" y="13039"/>
                  </a:cubicBezTo>
                  <a:cubicBezTo>
                    <a:pt x="11700" y="13039"/>
                    <a:pt x="11700" y="13039"/>
                    <a:pt x="11700" y="13039"/>
                  </a:cubicBezTo>
                  <a:cubicBezTo>
                    <a:pt x="11920" y="12642"/>
                    <a:pt x="11847" y="13198"/>
                    <a:pt x="11994" y="13277"/>
                  </a:cubicBezTo>
                  <a:cubicBezTo>
                    <a:pt x="12049" y="13277"/>
                    <a:pt x="12251" y="13277"/>
                    <a:pt x="12214" y="13039"/>
                  </a:cubicBezTo>
                  <a:cubicBezTo>
                    <a:pt x="12471" y="13277"/>
                    <a:pt x="12471" y="13277"/>
                    <a:pt x="12471" y="13277"/>
                  </a:cubicBezTo>
                  <a:cubicBezTo>
                    <a:pt x="12453" y="12880"/>
                    <a:pt x="12453" y="12880"/>
                    <a:pt x="12453" y="12880"/>
                  </a:cubicBezTo>
                  <a:cubicBezTo>
                    <a:pt x="12600" y="12801"/>
                    <a:pt x="12637" y="13039"/>
                    <a:pt x="12784" y="12801"/>
                  </a:cubicBezTo>
                  <a:cubicBezTo>
                    <a:pt x="12784" y="12483"/>
                    <a:pt x="12784" y="12483"/>
                    <a:pt x="12784" y="12483"/>
                  </a:cubicBezTo>
                  <a:cubicBezTo>
                    <a:pt x="12655" y="12483"/>
                    <a:pt x="12527" y="12483"/>
                    <a:pt x="12398" y="12483"/>
                  </a:cubicBezTo>
                  <a:cubicBezTo>
                    <a:pt x="12582" y="12245"/>
                    <a:pt x="12453" y="12086"/>
                    <a:pt x="12655" y="12007"/>
                  </a:cubicBezTo>
                  <a:cubicBezTo>
                    <a:pt x="12416" y="12404"/>
                    <a:pt x="12820" y="12086"/>
                    <a:pt x="12857" y="12404"/>
                  </a:cubicBezTo>
                  <a:cubicBezTo>
                    <a:pt x="12912" y="12324"/>
                    <a:pt x="12967" y="12245"/>
                    <a:pt x="13022" y="12245"/>
                  </a:cubicBezTo>
                  <a:cubicBezTo>
                    <a:pt x="12986" y="12324"/>
                    <a:pt x="12986" y="12324"/>
                    <a:pt x="12986" y="12324"/>
                  </a:cubicBezTo>
                  <a:cubicBezTo>
                    <a:pt x="13133" y="12483"/>
                    <a:pt x="13133" y="12165"/>
                    <a:pt x="13280" y="12245"/>
                  </a:cubicBezTo>
                  <a:cubicBezTo>
                    <a:pt x="13169" y="12086"/>
                    <a:pt x="13169" y="12086"/>
                    <a:pt x="13169" y="12086"/>
                  </a:cubicBezTo>
                  <a:cubicBezTo>
                    <a:pt x="13133" y="12007"/>
                    <a:pt x="13096" y="12007"/>
                    <a:pt x="13059" y="11927"/>
                  </a:cubicBezTo>
                  <a:cubicBezTo>
                    <a:pt x="12967" y="11927"/>
                    <a:pt x="12876" y="11927"/>
                    <a:pt x="12765" y="12086"/>
                  </a:cubicBezTo>
                  <a:cubicBezTo>
                    <a:pt x="12839" y="11927"/>
                    <a:pt x="12967" y="11848"/>
                    <a:pt x="13096" y="11768"/>
                  </a:cubicBezTo>
                  <a:cubicBezTo>
                    <a:pt x="13188" y="11689"/>
                    <a:pt x="13280" y="11610"/>
                    <a:pt x="13316" y="11610"/>
                  </a:cubicBezTo>
                  <a:cubicBezTo>
                    <a:pt x="13463" y="11451"/>
                    <a:pt x="13573" y="11689"/>
                    <a:pt x="13720" y="11768"/>
                  </a:cubicBezTo>
                  <a:cubicBezTo>
                    <a:pt x="13445" y="11927"/>
                    <a:pt x="13812" y="12721"/>
                    <a:pt x="13261" y="12562"/>
                  </a:cubicBezTo>
                  <a:cubicBezTo>
                    <a:pt x="13280" y="12483"/>
                    <a:pt x="13316" y="12483"/>
                    <a:pt x="13335" y="12562"/>
                  </a:cubicBezTo>
                  <a:cubicBezTo>
                    <a:pt x="13298" y="12324"/>
                    <a:pt x="13224" y="12324"/>
                    <a:pt x="13133" y="12404"/>
                  </a:cubicBezTo>
                  <a:cubicBezTo>
                    <a:pt x="13059" y="12483"/>
                    <a:pt x="13059" y="12483"/>
                    <a:pt x="13059" y="12483"/>
                  </a:cubicBezTo>
                  <a:cubicBezTo>
                    <a:pt x="13041" y="12483"/>
                    <a:pt x="13004" y="12562"/>
                    <a:pt x="12986" y="12562"/>
                  </a:cubicBezTo>
                  <a:cubicBezTo>
                    <a:pt x="12931" y="12642"/>
                    <a:pt x="12894" y="12721"/>
                    <a:pt x="12857" y="12721"/>
                  </a:cubicBezTo>
                  <a:cubicBezTo>
                    <a:pt x="12894" y="13039"/>
                    <a:pt x="12747" y="13118"/>
                    <a:pt x="12986" y="13198"/>
                  </a:cubicBezTo>
                  <a:cubicBezTo>
                    <a:pt x="12949" y="13118"/>
                    <a:pt x="13004" y="12960"/>
                    <a:pt x="13096" y="12880"/>
                  </a:cubicBezTo>
                  <a:cubicBezTo>
                    <a:pt x="13169" y="12801"/>
                    <a:pt x="13280" y="12721"/>
                    <a:pt x="13390" y="12801"/>
                  </a:cubicBezTo>
                  <a:cubicBezTo>
                    <a:pt x="13353" y="13357"/>
                    <a:pt x="13353" y="13357"/>
                    <a:pt x="13353" y="13357"/>
                  </a:cubicBezTo>
                  <a:cubicBezTo>
                    <a:pt x="13647" y="13357"/>
                    <a:pt x="13647" y="13357"/>
                    <a:pt x="13647" y="13357"/>
                  </a:cubicBezTo>
                  <a:cubicBezTo>
                    <a:pt x="13629" y="13436"/>
                    <a:pt x="13629" y="13436"/>
                    <a:pt x="13629" y="13436"/>
                  </a:cubicBezTo>
                  <a:cubicBezTo>
                    <a:pt x="13739" y="13754"/>
                    <a:pt x="13941" y="13357"/>
                    <a:pt x="14143" y="13515"/>
                  </a:cubicBezTo>
                  <a:cubicBezTo>
                    <a:pt x="14290" y="13277"/>
                    <a:pt x="14859" y="13357"/>
                    <a:pt x="14602" y="12880"/>
                  </a:cubicBezTo>
                  <a:cubicBezTo>
                    <a:pt x="14786" y="13198"/>
                    <a:pt x="14951" y="12721"/>
                    <a:pt x="15153" y="12642"/>
                  </a:cubicBezTo>
                  <a:cubicBezTo>
                    <a:pt x="14896" y="12404"/>
                    <a:pt x="14896" y="12404"/>
                    <a:pt x="14896" y="12404"/>
                  </a:cubicBezTo>
                  <a:cubicBezTo>
                    <a:pt x="15190" y="12007"/>
                    <a:pt x="15116" y="12245"/>
                    <a:pt x="15355" y="11689"/>
                  </a:cubicBezTo>
                  <a:cubicBezTo>
                    <a:pt x="15373" y="11768"/>
                    <a:pt x="15429" y="11927"/>
                    <a:pt x="15373" y="12086"/>
                  </a:cubicBezTo>
                  <a:cubicBezTo>
                    <a:pt x="15778" y="12086"/>
                    <a:pt x="16365" y="12165"/>
                    <a:pt x="16604" y="11768"/>
                  </a:cubicBezTo>
                  <a:cubicBezTo>
                    <a:pt x="16898" y="11848"/>
                    <a:pt x="16935" y="12404"/>
                    <a:pt x="17357" y="12245"/>
                  </a:cubicBezTo>
                  <a:cubicBezTo>
                    <a:pt x="17449" y="12245"/>
                    <a:pt x="17284" y="11768"/>
                    <a:pt x="17559" y="12007"/>
                  </a:cubicBezTo>
                  <a:cubicBezTo>
                    <a:pt x="17578" y="12007"/>
                    <a:pt x="17302" y="12324"/>
                    <a:pt x="17596" y="12324"/>
                  </a:cubicBezTo>
                  <a:cubicBezTo>
                    <a:pt x="17816" y="12007"/>
                    <a:pt x="18110" y="12721"/>
                    <a:pt x="18404" y="12562"/>
                  </a:cubicBezTo>
                  <a:cubicBezTo>
                    <a:pt x="18551" y="12801"/>
                    <a:pt x="18808" y="12880"/>
                    <a:pt x="18753" y="13198"/>
                  </a:cubicBezTo>
                  <a:cubicBezTo>
                    <a:pt x="18514" y="12960"/>
                    <a:pt x="18165" y="12801"/>
                    <a:pt x="18110" y="12960"/>
                  </a:cubicBezTo>
                  <a:cubicBezTo>
                    <a:pt x="18147" y="12801"/>
                    <a:pt x="17945" y="12721"/>
                    <a:pt x="18129" y="12642"/>
                  </a:cubicBezTo>
                  <a:cubicBezTo>
                    <a:pt x="17780" y="12245"/>
                    <a:pt x="17890" y="12721"/>
                    <a:pt x="17578" y="12483"/>
                  </a:cubicBezTo>
                  <a:cubicBezTo>
                    <a:pt x="17559" y="12562"/>
                    <a:pt x="17743" y="12880"/>
                    <a:pt x="17798" y="12801"/>
                  </a:cubicBezTo>
                  <a:cubicBezTo>
                    <a:pt x="17798" y="13198"/>
                    <a:pt x="17173" y="12801"/>
                    <a:pt x="17449" y="13436"/>
                  </a:cubicBezTo>
                  <a:cubicBezTo>
                    <a:pt x="17780" y="13515"/>
                    <a:pt x="17908" y="12642"/>
                    <a:pt x="18184" y="13277"/>
                  </a:cubicBezTo>
                  <a:cubicBezTo>
                    <a:pt x="18073" y="13436"/>
                    <a:pt x="17890" y="13198"/>
                    <a:pt x="17724" y="13595"/>
                  </a:cubicBezTo>
                  <a:cubicBezTo>
                    <a:pt x="17963" y="13833"/>
                    <a:pt x="17963" y="13833"/>
                    <a:pt x="17963" y="13833"/>
                  </a:cubicBezTo>
                  <a:cubicBezTo>
                    <a:pt x="18147" y="13595"/>
                    <a:pt x="18147" y="13595"/>
                    <a:pt x="18147" y="13595"/>
                  </a:cubicBezTo>
                  <a:cubicBezTo>
                    <a:pt x="18129" y="13674"/>
                    <a:pt x="18129" y="13674"/>
                    <a:pt x="18129" y="13674"/>
                  </a:cubicBezTo>
                  <a:cubicBezTo>
                    <a:pt x="18349" y="13992"/>
                    <a:pt x="18441" y="13912"/>
                    <a:pt x="18533" y="13754"/>
                  </a:cubicBezTo>
                  <a:cubicBezTo>
                    <a:pt x="18643" y="13674"/>
                    <a:pt x="18735" y="13436"/>
                    <a:pt x="18937" y="13515"/>
                  </a:cubicBezTo>
                  <a:cubicBezTo>
                    <a:pt x="18716" y="13039"/>
                    <a:pt x="19029" y="12801"/>
                    <a:pt x="18863" y="12483"/>
                  </a:cubicBezTo>
                  <a:cubicBezTo>
                    <a:pt x="19120" y="12562"/>
                    <a:pt x="19322" y="12880"/>
                    <a:pt x="19304" y="13277"/>
                  </a:cubicBezTo>
                  <a:cubicBezTo>
                    <a:pt x="19047" y="13198"/>
                    <a:pt x="19029" y="13357"/>
                    <a:pt x="19029" y="13436"/>
                  </a:cubicBezTo>
                  <a:cubicBezTo>
                    <a:pt x="19010" y="13595"/>
                    <a:pt x="19010" y="13674"/>
                    <a:pt x="18771" y="13754"/>
                  </a:cubicBezTo>
                  <a:cubicBezTo>
                    <a:pt x="18845" y="13992"/>
                    <a:pt x="18643" y="14310"/>
                    <a:pt x="18918" y="14548"/>
                  </a:cubicBezTo>
                  <a:cubicBezTo>
                    <a:pt x="19212" y="14468"/>
                    <a:pt x="18845" y="14151"/>
                    <a:pt x="19139" y="14230"/>
                  </a:cubicBezTo>
                  <a:cubicBezTo>
                    <a:pt x="19157" y="14310"/>
                    <a:pt x="19176" y="14310"/>
                    <a:pt x="19157" y="14389"/>
                  </a:cubicBezTo>
                  <a:cubicBezTo>
                    <a:pt x="19304" y="14310"/>
                    <a:pt x="19304" y="14627"/>
                    <a:pt x="19488" y="14548"/>
                  </a:cubicBezTo>
                  <a:cubicBezTo>
                    <a:pt x="19451" y="14627"/>
                    <a:pt x="19451" y="14627"/>
                    <a:pt x="19451" y="14627"/>
                  </a:cubicBezTo>
                  <a:cubicBezTo>
                    <a:pt x="19451" y="14627"/>
                    <a:pt x="19469" y="14707"/>
                    <a:pt x="19488" y="14707"/>
                  </a:cubicBezTo>
                  <a:cubicBezTo>
                    <a:pt x="20737" y="17248"/>
                    <a:pt x="20737" y="17248"/>
                    <a:pt x="20737" y="17248"/>
                  </a:cubicBezTo>
                  <a:cubicBezTo>
                    <a:pt x="19580" y="18518"/>
                    <a:pt x="19580" y="18518"/>
                    <a:pt x="19580" y="18518"/>
                  </a:cubicBezTo>
                  <a:cubicBezTo>
                    <a:pt x="19414" y="18757"/>
                    <a:pt x="19414" y="19233"/>
                    <a:pt x="19249" y="19233"/>
                  </a:cubicBezTo>
                  <a:cubicBezTo>
                    <a:pt x="19341" y="19392"/>
                    <a:pt x="19157" y="19710"/>
                    <a:pt x="19065" y="20027"/>
                  </a:cubicBezTo>
                  <a:cubicBezTo>
                    <a:pt x="19249" y="19868"/>
                    <a:pt x="19378" y="20186"/>
                    <a:pt x="19690" y="19551"/>
                  </a:cubicBezTo>
                  <a:cubicBezTo>
                    <a:pt x="21563" y="15818"/>
                    <a:pt x="21563" y="15818"/>
                    <a:pt x="21563" y="15818"/>
                  </a:cubicBezTo>
                  <a:cubicBezTo>
                    <a:pt x="19543" y="13674"/>
                    <a:pt x="19543" y="13674"/>
                    <a:pt x="19543" y="13674"/>
                  </a:cubicBezTo>
                  <a:cubicBezTo>
                    <a:pt x="19506" y="13595"/>
                    <a:pt x="19506" y="13595"/>
                    <a:pt x="19506" y="13595"/>
                  </a:cubicBezTo>
                  <a:cubicBezTo>
                    <a:pt x="19451" y="13754"/>
                    <a:pt x="19469" y="13992"/>
                    <a:pt x="19304" y="13912"/>
                  </a:cubicBezTo>
                  <a:cubicBezTo>
                    <a:pt x="19378" y="13992"/>
                    <a:pt x="19451" y="14071"/>
                    <a:pt x="19524" y="14151"/>
                  </a:cubicBezTo>
                  <a:cubicBezTo>
                    <a:pt x="21159" y="15660"/>
                    <a:pt x="21159" y="15660"/>
                    <a:pt x="21159" y="15660"/>
                  </a:cubicBezTo>
                  <a:cubicBezTo>
                    <a:pt x="19635" y="19074"/>
                    <a:pt x="19635" y="19074"/>
                    <a:pt x="19635" y="19074"/>
                  </a:cubicBezTo>
                  <a:cubicBezTo>
                    <a:pt x="19616" y="19154"/>
                    <a:pt x="19616" y="19154"/>
                    <a:pt x="19616" y="19154"/>
                  </a:cubicBezTo>
                  <a:cubicBezTo>
                    <a:pt x="19635" y="19074"/>
                    <a:pt x="19635" y="19074"/>
                    <a:pt x="19635" y="19074"/>
                  </a:cubicBezTo>
                  <a:cubicBezTo>
                    <a:pt x="21104" y="14230"/>
                    <a:pt x="21104" y="14230"/>
                    <a:pt x="21104" y="14230"/>
                  </a:cubicBezTo>
                  <a:cubicBezTo>
                    <a:pt x="19524" y="14151"/>
                    <a:pt x="19524" y="14151"/>
                    <a:pt x="19524" y="14151"/>
                  </a:cubicBezTo>
                  <a:cubicBezTo>
                    <a:pt x="19469" y="14151"/>
                    <a:pt x="19433" y="14151"/>
                    <a:pt x="19396" y="14151"/>
                  </a:cubicBezTo>
                  <a:cubicBezTo>
                    <a:pt x="19322" y="14071"/>
                    <a:pt x="19267" y="13912"/>
                    <a:pt x="19194" y="13833"/>
                  </a:cubicBezTo>
                  <a:cubicBezTo>
                    <a:pt x="19469" y="13912"/>
                    <a:pt x="19359" y="13515"/>
                    <a:pt x="19506" y="13357"/>
                  </a:cubicBezTo>
                  <a:cubicBezTo>
                    <a:pt x="19561" y="13436"/>
                    <a:pt x="19561" y="13436"/>
                    <a:pt x="19561" y="13436"/>
                  </a:cubicBezTo>
                  <a:cubicBezTo>
                    <a:pt x="21600" y="16454"/>
                    <a:pt x="21600" y="16454"/>
                    <a:pt x="21600" y="16454"/>
                  </a:cubicBezTo>
                  <a:cubicBezTo>
                    <a:pt x="19708" y="19710"/>
                    <a:pt x="19708" y="19710"/>
                    <a:pt x="19708" y="19710"/>
                  </a:cubicBezTo>
                  <a:cubicBezTo>
                    <a:pt x="19506" y="20027"/>
                    <a:pt x="19543" y="20107"/>
                    <a:pt x="19396" y="20265"/>
                  </a:cubicBezTo>
                  <a:cubicBezTo>
                    <a:pt x="19396" y="20107"/>
                    <a:pt x="19249" y="20186"/>
                    <a:pt x="19084" y="20345"/>
                  </a:cubicBezTo>
                  <a:cubicBezTo>
                    <a:pt x="18918" y="20424"/>
                    <a:pt x="18716" y="20583"/>
                    <a:pt x="18569" y="20662"/>
                  </a:cubicBezTo>
                  <a:cubicBezTo>
                    <a:pt x="18606" y="20662"/>
                    <a:pt x="18661" y="20583"/>
                    <a:pt x="18698" y="20504"/>
                  </a:cubicBezTo>
                  <a:cubicBezTo>
                    <a:pt x="18882" y="20027"/>
                    <a:pt x="18533" y="20424"/>
                    <a:pt x="18514" y="20345"/>
                  </a:cubicBezTo>
                  <a:cubicBezTo>
                    <a:pt x="18386" y="20742"/>
                    <a:pt x="18386" y="20742"/>
                    <a:pt x="18386" y="20742"/>
                  </a:cubicBezTo>
                  <a:cubicBezTo>
                    <a:pt x="18404" y="20662"/>
                    <a:pt x="18441" y="20504"/>
                    <a:pt x="18386" y="20583"/>
                  </a:cubicBezTo>
                  <a:cubicBezTo>
                    <a:pt x="18184" y="20901"/>
                    <a:pt x="18220" y="21218"/>
                    <a:pt x="18018" y="21536"/>
                  </a:cubicBezTo>
                  <a:cubicBezTo>
                    <a:pt x="18000" y="21377"/>
                    <a:pt x="18147" y="20821"/>
                    <a:pt x="18018" y="20901"/>
                  </a:cubicBezTo>
                  <a:cubicBezTo>
                    <a:pt x="17963" y="20742"/>
                    <a:pt x="17798" y="20424"/>
                    <a:pt x="17541" y="20901"/>
                  </a:cubicBezTo>
                  <a:cubicBezTo>
                    <a:pt x="17522" y="21060"/>
                    <a:pt x="17467" y="21139"/>
                    <a:pt x="17394" y="21218"/>
                  </a:cubicBezTo>
                  <a:cubicBezTo>
                    <a:pt x="17394" y="21218"/>
                    <a:pt x="17412" y="21218"/>
                    <a:pt x="17412" y="21218"/>
                  </a:cubicBezTo>
                  <a:cubicBezTo>
                    <a:pt x="17229" y="21139"/>
                    <a:pt x="17229" y="21139"/>
                    <a:pt x="17229" y="21139"/>
                  </a:cubicBezTo>
                  <a:cubicBezTo>
                    <a:pt x="17357" y="20662"/>
                    <a:pt x="17541" y="20980"/>
                    <a:pt x="17669" y="20504"/>
                  </a:cubicBezTo>
                  <a:cubicBezTo>
                    <a:pt x="17651" y="20186"/>
                    <a:pt x="17651" y="20186"/>
                    <a:pt x="17651" y="20186"/>
                  </a:cubicBezTo>
                  <a:cubicBezTo>
                    <a:pt x="17780" y="20027"/>
                    <a:pt x="17927" y="19710"/>
                    <a:pt x="17982" y="19471"/>
                  </a:cubicBezTo>
                  <a:cubicBezTo>
                    <a:pt x="17798" y="19551"/>
                    <a:pt x="17780" y="19710"/>
                    <a:pt x="17578" y="20027"/>
                  </a:cubicBezTo>
                  <a:cubicBezTo>
                    <a:pt x="17541" y="19868"/>
                    <a:pt x="17669" y="19551"/>
                    <a:pt x="17688" y="19471"/>
                  </a:cubicBezTo>
                  <a:cubicBezTo>
                    <a:pt x="17669" y="19710"/>
                    <a:pt x="17669" y="19710"/>
                    <a:pt x="17669" y="19710"/>
                  </a:cubicBezTo>
                  <a:cubicBezTo>
                    <a:pt x="17927" y="19710"/>
                    <a:pt x="18000" y="18995"/>
                    <a:pt x="18294" y="18677"/>
                  </a:cubicBezTo>
                  <a:cubicBezTo>
                    <a:pt x="18331" y="18598"/>
                    <a:pt x="18312" y="18677"/>
                    <a:pt x="18294" y="18757"/>
                  </a:cubicBezTo>
                  <a:cubicBezTo>
                    <a:pt x="18514" y="18121"/>
                    <a:pt x="18771" y="18201"/>
                    <a:pt x="18955" y="17407"/>
                  </a:cubicBezTo>
                  <a:cubicBezTo>
                    <a:pt x="18900" y="17724"/>
                    <a:pt x="18900" y="17724"/>
                    <a:pt x="18900" y="17724"/>
                  </a:cubicBezTo>
                  <a:cubicBezTo>
                    <a:pt x="18992" y="17486"/>
                    <a:pt x="19157" y="16930"/>
                    <a:pt x="19322" y="16374"/>
                  </a:cubicBezTo>
                  <a:cubicBezTo>
                    <a:pt x="19341" y="17089"/>
                    <a:pt x="19341" y="17089"/>
                    <a:pt x="19341" y="17089"/>
                  </a:cubicBezTo>
                  <a:cubicBezTo>
                    <a:pt x="19249" y="17089"/>
                    <a:pt x="19176" y="17089"/>
                    <a:pt x="19084" y="17089"/>
                  </a:cubicBezTo>
                  <a:cubicBezTo>
                    <a:pt x="19065" y="17168"/>
                    <a:pt x="19065" y="17168"/>
                    <a:pt x="19065" y="17168"/>
                  </a:cubicBezTo>
                  <a:cubicBezTo>
                    <a:pt x="19102" y="17327"/>
                    <a:pt x="18992" y="17168"/>
                    <a:pt x="18937" y="17089"/>
                  </a:cubicBezTo>
                  <a:cubicBezTo>
                    <a:pt x="18937" y="17089"/>
                    <a:pt x="18937" y="17089"/>
                    <a:pt x="18937" y="17089"/>
                  </a:cubicBezTo>
                  <a:cubicBezTo>
                    <a:pt x="18771" y="17089"/>
                    <a:pt x="18624" y="17168"/>
                    <a:pt x="18496" y="17168"/>
                  </a:cubicBezTo>
                  <a:cubicBezTo>
                    <a:pt x="18533" y="17327"/>
                    <a:pt x="18588" y="17407"/>
                    <a:pt x="18643" y="17486"/>
                  </a:cubicBezTo>
                  <a:cubicBezTo>
                    <a:pt x="18698" y="17327"/>
                    <a:pt x="18955" y="17645"/>
                    <a:pt x="18937" y="17327"/>
                  </a:cubicBezTo>
                  <a:cubicBezTo>
                    <a:pt x="19029" y="17565"/>
                    <a:pt x="19212" y="17565"/>
                    <a:pt x="19304" y="17645"/>
                  </a:cubicBezTo>
                  <a:cubicBezTo>
                    <a:pt x="19267" y="15739"/>
                    <a:pt x="19267" y="15739"/>
                    <a:pt x="19267" y="15739"/>
                  </a:cubicBezTo>
                  <a:cubicBezTo>
                    <a:pt x="19249" y="15818"/>
                    <a:pt x="19231" y="15818"/>
                    <a:pt x="19212" y="15818"/>
                  </a:cubicBezTo>
                  <a:cubicBezTo>
                    <a:pt x="19249" y="15818"/>
                    <a:pt x="19267" y="15818"/>
                    <a:pt x="19267" y="15818"/>
                  </a:cubicBezTo>
                  <a:cubicBezTo>
                    <a:pt x="19304" y="17645"/>
                    <a:pt x="19304" y="17645"/>
                    <a:pt x="19304" y="17645"/>
                  </a:cubicBezTo>
                  <a:cubicBezTo>
                    <a:pt x="19304" y="17565"/>
                    <a:pt x="19304" y="17565"/>
                    <a:pt x="19322" y="17565"/>
                  </a:cubicBezTo>
                  <a:cubicBezTo>
                    <a:pt x="19286" y="15898"/>
                    <a:pt x="19286" y="15898"/>
                    <a:pt x="19286" y="15898"/>
                  </a:cubicBezTo>
                  <a:cubicBezTo>
                    <a:pt x="19267" y="16057"/>
                    <a:pt x="19139" y="16454"/>
                    <a:pt x="19139" y="16612"/>
                  </a:cubicBezTo>
                  <a:cubicBezTo>
                    <a:pt x="19065" y="16454"/>
                    <a:pt x="18900" y="17010"/>
                    <a:pt x="18882" y="16692"/>
                  </a:cubicBezTo>
                  <a:cubicBezTo>
                    <a:pt x="18845" y="16692"/>
                    <a:pt x="18992" y="16771"/>
                    <a:pt x="19047" y="16454"/>
                  </a:cubicBezTo>
                  <a:cubicBezTo>
                    <a:pt x="19102" y="16215"/>
                    <a:pt x="19029" y="16295"/>
                    <a:pt x="18955" y="16374"/>
                  </a:cubicBezTo>
                  <a:cubicBezTo>
                    <a:pt x="18882" y="16454"/>
                    <a:pt x="18808" y="16454"/>
                    <a:pt x="18900" y="16136"/>
                  </a:cubicBezTo>
                  <a:cubicBezTo>
                    <a:pt x="18661" y="16851"/>
                    <a:pt x="18294" y="17248"/>
                    <a:pt x="18018" y="17883"/>
                  </a:cubicBezTo>
                  <a:cubicBezTo>
                    <a:pt x="18184" y="17804"/>
                    <a:pt x="18184" y="17804"/>
                    <a:pt x="18184" y="17804"/>
                  </a:cubicBezTo>
                  <a:cubicBezTo>
                    <a:pt x="18055" y="17962"/>
                    <a:pt x="17761" y="18360"/>
                    <a:pt x="17724" y="18280"/>
                  </a:cubicBezTo>
                  <a:cubicBezTo>
                    <a:pt x="17816" y="18121"/>
                    <a:pt x="17927" y="17962"/>
                    <a:pt x="18055" y="17724"/>
                  </a:cubicBezTo>
                  <a:cubicBezTo>
                    <a:pt x="18037" y="17407"/>
                    <a:pt x="17761" y="18121"/>
                    <a:pt x="17724" y="17962"/>
                  </a:cubicBezTo>
                  <a:cubicBezTo>
                    <a:pt x="17633" y="18280"/>
                    <a:pt x="17522" y="18598"/>
                    <a:pt x="17412" y="18915"/>
                  </a:cubicBezTo>
                  <a:cubicBezTo>
                    <a:pt x="17559" y="18757"/>
                    <a:pt x="17559" y="18757"/>
                    <a:pt x="17559" y="18757"/>
                  </a:cubicBezTo>
                  <a:cubicBezTo>
                    <a:pt x="17486" y="18995"/>
                    <a:pt x="17137" y="19154"/>
                    <a:pt x="16880" y="19392"/>
                  </a:cubicBezTo>
                  <a:cubicBezTo>
                    <a:pt x="17008" y="18757"/>
                    <a:pt x="17247" y="18995"/>
                    <a:pt x="17504" y="18518"/>
                  </a:cubicBezTo>
                  <a:cubicBezTo>
                    <a:pt x="17669" y="18121"/>
                    <a:pt x="17357" y="18201"/>
                    <a:pt x="17522" y="17883"/>
                  </a:cubicBezTo>
                  <a:cubicBezTo>
                    <a:pt x="17486" y="17883"/>
                    <a:pt x="17357" y="17962"/>
                    <a:pt x="17320" y="18121"/>
                  </a:cubicBezTo>
                  <a:cubicBezTo>
                    <a:pt x="17247" y="18121"/>
                    <a:pt x="17247" y="18121"/>
                    <a:pt x="17247" y="18121"/>
                  </a:cubicBezTo>
                  <a:cubicBezTo>
                    <a:pt x="17376" y="17565"/>
                    <a:pt x="17724" y="17248"/>
                    <a:pt x="17927" y="16612"/>
                  </a:cubicBezTo>
                  <a:cubicBezTo>
                    <a:pt x="17908" y="16692"/>
                    <a:pt x="17890" y="16771"/>
                    <a:pt x="17890" y="16851"/>
                  </a:cubicBezTo>
                  <a:cubicBezTo>
                    <a:pt x="18073" y="16771"/>
                    <a:pt x="18257" y="16533"/>
                    <a:pt x="18404" y="16215"/>
                  </a:cubicBezTo>
                  <a:cubicBezTo>
                    <a:pt x="18312" y="16215"/>
                    <a:pt x="18294" y="16295"/>
                    <a:pt x="18239" y="16454"/>
                  </a:cubicBezTo>
                  <a:cubicBezTo>
                    <a:pt x="18220" y="16374"/>
                    <a:pt x="18386" y="16057"/>
                    <a:pt x="18422" y="15898"/>
                  </a:cubicBezTo>
                  <a:cubicBezTo>
                    <a:pt x="18276" y="15977"/>
                    <a:pt x="18386" y="15660"/>
                    <a:pt x="18276" y="15739"/>
                  </a:cubicBezTo>
                  <a:cubicBezTo>
                    <a:pt x="18367" y="15501"/>
                    <a:pt x="18459" y="15421"/>
                    <a:pt x="18569" y="15262"/>
                  </a:cubicBezTo>
                  <a:cubicBezTo>
                    <a:pt x="18643" y="15342"/>
                    <a:pt x="18533" y="15580"/>
                    <a:pt x="18569" y="15739"/>
                  </a:cubicBezTo>
                  <a:cubicBezTo>
                    <a:pt x="18680" y="15421"/>
                    <a:pt x="18771" y="15818"/>
                    <a:pt x="18937" y="15262"/>
                  </a:cubicBezTo>
                  <a:cubicBezTo>
                    <a:pt x="18698" y="15580"/>
                    <a:pt x="18955" y="14786"/>
                    <a:pt x="19010" y="14468"/>
                  </a:cubicBezTo>
                  <a:cubicBezTo>
                    <a:pt x="18973" y="14548"/>
                    <a:pt x="18973" y="14548"/>
                    <a:pt x="18973" y="14548"/>
                  </a:cubicBezTo>
                  <a:cubicBezTo>
                    <a:pt x="19010" y="14310"/>
                    <a:pt x="19047" y="14151"/>
                    <a:pt x="19084" y="14151"/>
                  </a:cubicBezTo>
                  <a:cubicBezTo>
                    <a:pt x="19194" y="19471"/>
                    <a:pt x="19194" y="19471"/>
                    <a:pt x="19194" y="19471"/>
                  </a:cubicBezTo>
                  <a:cubicBezTo>
                    <a:pt x="19176" y="19392"/>
                    <a:pt x="19157" y="19312"/>
                    <a:pt x="19157" y="19233"/>
                  </a:cubicBezTo>
                  <a:cubicBezTo>
                    <a:pt x="19176" y="19233"/>
                    <a:pt x="19194" y="19233"/>
                    <a:pt x="19212" y="19233"/>
                  </a:cubicBezTo>
                  <a:cubicBezTo>
                    <a:pt x="19102" y="14310"/>
                    <a:pt x="19102" y="14310"/>
                    <a:pt x="19102" y="14310"/>
                  </a:cubicBezTo>
                  <a:cubicBezTo>
                    <a:pt x="19029" y="14468"/>
                    <a:pt x="18992" y="14548"/>
                    <a:pt x="19029" y="14707"/>
                  </a:cubicBezTo>
                  <a:cubicBezTo>
                    <a:pt x="19065" y="14627"/>
                    <a:pt x="19084" y="14548"/>
                    <a:pt x="19120" y="14468"/>
                  </a:cubicBezTo>
                  <a:cubicBezTo>
                    <a:pt x="19231" y="19074"/>
                    <a:pt x="19231" y="19074"/>
                    <a:pt x="19231" y="19074"/>
                  </a:cubicBezTo>
                  <a:cubicBezTo>
                    <a:pt x="19194" y="19074"/>
                    <a:pt x="19157" y="18995"/>
                    <a:pt x="19120" y="18995"/>
                  </a:cubicBezTo>
                  <a:cubicBezTo>
                    <a:pt x="19194" y="18915"/>
                    <a:pt x="19194" y="18915"/>
                    <a:pt x="19194" y="18915"/>
                  </a:cubicBezTo>
                  <a:cubicBezTo>
                    <a:pt x="19084" y="18836"/>
                    <a:pt x="18973" y="18757"/>
                    <a:pt x="18863" y="18677"/>
                  </a:cubicBezTo>
                  <a:cubicBezTo>
                    <a:pt x="18808" y="18836"/>
                    <a:pt x="18698" y="19074"/>
                    <a:pt x="18643" y="19312"/>
                  </a:cubicBezTo>
                  <a:cubicBezTo>
                    <a:pt x="18569" y="19074"/>
                    <a:pt x="18459" y="19154"/>
                    <a:pt x="18386" y="19154"/>
                  </a:cubicBezTo>
                  <a:cubicBezTo>
                    <a:pt x="18422" y="19154"/>
                    <a:pt x="18422" y="19154"/>
                    <a:pt x="18422" y="19154"/>
                  </a:cubicBezTo>
                  <a:cubicBezTo>
                    <a:pt x="18276" y="18836"/>
                    <a:pt x="17945" y="18836"/>
                    <a:pt x="17908" y="18995"/>
                  </a:cubicBezTo>
                  <a:cubicBezTo>
                    <a:pt x="17853" y="18915"/>
                    <a:pt x="18055" y="18677"/>
                    <a:pt x="18165" y="18518"/>
                  </a:cubicBezTo>
                  <a:cubicBezTo>
                    <a:pt x="18276" y="18280"/>
                    <a:pt x="18312" y="18042"/>
                    <a:pt x="17927" y="17962"/>
                  </a:cubicBezTo>
                  <a:cubicBezTo>
                    <a:pt x="17633" y="17883"/>
                    <a:pt x="17743" y="18518"/>
                    <a:pt x="17559" y="18677"/>
                  </a:cubicBezTo>
                  <a:cubicBezTo>
                    <a:pt x="17559" y="18677"/>
                    <a:pt x="17578" y="18598"/>
                    <a:pt x="17559" y="18598"/>
                  </a:cubicBezTo>
                  <a:cubicBezTo>
                    <a:pt x="17431" y="18518"/>
                    <a:pt x="17412" y="18757"/>
                    <a:pt x="17302" y="18757"/>
                  </a:cubicBezTo>
                  <a:cubicBezTo>
                    <a:pt x="17394" y="18915"/>
                    <a:pt x="17504" y="18915"/>
                    <a:pt x="17541" y="18836"/>
                  </a:cubicBezTo>
                  <a:cubicBezTo>
                    <a:pt x="17486" y="19074"/>
                    <a:pt x="17265" y="18757"/>
                    <a:pt x="17173" y="18915"/>
                  </a:cubicBezTo>
                  <a:cubicBezTo>
                    <a:pt x="17302" y="18598"/>
                    <a:pt x="16916" y="18757"/>
                    <a:pt x="17027" y="18598"/>
                  </a:cubicBezTo>
                  <a:cubicBezTo>
                    <a:pt x="16769" y="18280"/>
                    <a:pt x="16476" y="18598"/>
                    <a:pt x="16347" y="18836"/>
                  </a:cubicBezTo>
                  <a:cubicBezTo>
                    <a:pt x="16163" y="18360"/>
                    <a:pt x="16035" y="18915"/>
                    <a:pt x="15741" y="18757"/>
                  </a:cubicBezTo>
                  <a:cubicBezTo>
                    <a:pt x="15796" y="18757"/>
                    <a:pt x="15869" y="18677"/>
                    <a:pt x="15943" y="18677"/>
                  </a:cubicBezTo>
                  <a:cubicBezTo>
                    <a:pt x="16090" y="18360"/>
                    <a:pt x="15631" y="18518"/>
                    <a:pt x="15888" y="18280"/>
                  </a:cubicBezTo>
                  <a:cubicBezTo>
                    <a:pt x="15833" y="18280"/>
                    <a:pt x="15888" y="18439"/>
                    <a:pt x="15943" y="18360"/>
                  </a:cubicBezTo>
                  <a:cubicBezTo>
                    <a:pt x="16035" y="18360"/>
                    <a:pt x="16127" y="18201"/>
                    <a:pt x="16108" y="18042"/>
                  </a:cubicBezTo>
                  <a:cubicBezTo>
                    <a:pt x="15869" y="17804"/>
                    <a:pt x="15869" y="17804"/>
                    <a:pt x="15869" y="17804"/>
                  </a:cubicBezTo>
                  <a:cubicBezTo>
                    <a:pt x="15943" y="17724"/>
                    <a:pt x="15943" y="17724"/>
                    <a:pt x="15943" y="17724"/>
                  </a:cubicBezTo>
                  <a:cubicBezTo>
                    <a:pt x="15594" y="17327"/>
                    <a:pt x="15594" y="17327"/>
                    <a:pt x="15594" y="17327"/>
                  </a:cubicBezTo>
                  <a:cubicBezTo>
                    <a:pt x="15576" y="17407"/>
                    <a:pt x="15612" y="17486"/>
                    <a:pt x="15631" y="17486"/>
                  </a:cubicBezTo>
                  <a:cubicBezTo>
                    <a:pt x="15208" y="17407"/>
                    <a:pt x="14731" y="17645"/>
                    <a:pt x="14363" y="17645"/>
                  </a:cubicBezTo>
                  <a:cubicBezTo>
                    <a:pt x="14290" y="18518"/>
                    <a:pt x="13445" y="18121"/>
                    <a:pt x="13133" y="18677"/>
                  </a:cubicBezTo>
                  <a:cubicBezTo>
                    <a:pt x="13206" y="18439"/>
                    <a:pt x="13261" y="17962"/>
                    <a:pt x="13206" y="17804"/>
                  </a:cubicBezTo>
                  <a:cubicBezTo>
                    <a:pt x="13280" y="17724"/>
                    <a:pt x="13408" y="17407"/>
                    <a:pt x="13573" y="17407"/>
                  </a:cubicBezTo>
                  <a:cubicBezTo>
                    <a:pt x="13592" y="17565"/>
                    <a:pt x="13776" y="17724"/>
                    <a:pt x="13665" y="17883"/>
                  </a:cubicBezTo>
                  <a:cubicBezTo>
                    <a:pt x="14088" y="17804"/>
                    <a:pt x="13610" y="17486"/>
                    <a:pt x="13720" y="17168"/>
                  </a:cubicBezTo>
                  <a:cubicBezTo>
                    <a:pt x="13500" y="17248"/>
                    <a:pt x="13298" y="17407"/>
                    <a:pt x="13133" y="17565"/>
                  </a:cubicBezTo>
                  <a:cubicBezTo>
                    <a:pt x="13096" y="17645"/>
                    <a:pt x="13059" y="17645"/>
                    <a:pt x="13041" y="17724"/>
                  </a:cubicBezTo>
                  <a:cubicBezTo>
                    <a:pt x="12931" y="17804"/>
                    <a:pt x="12931" y="17804"/>
                    <a:pt x="12931" y="17804"/>
                  </a:cubicBezTo>
                  <a:cubicBezTo>
                    <a:pt x="12857" y="17962"/>
                    <a:pt x="12802" y="18042"/>
                    <a:pt x="12729" y="18121"/>
                  </a:cubicBezTo>
                  <a:cubicBezTo>
                    <a:pt x="12729" y="17962"/>
                    <a:pt x="12729" y="17962"/>
                    <a:pt x="12729" y="17962"/>
                  </a:cubicBezTo>
                  <a:cubicBezTo>
                    <a:pt x="12508" y="18280"/>
                    <a:pt x="12508" y="18280"/>
                    <a:pt x="12508" y="18280"/>
                  </a:cubicBezTo>
                  <a:cubicBezTo>
                    <a:pt x="12692" y="18280"/>
                    <a:pt x="12692" y="18757"/>
                    <a:pt x="12453" y="18677"/>
                  </a:cubicBezTo>
                  <a:cubicBezTo>
                    <a:pt x="12490" y="18598"/>
                    <a:pt x="12490" y="18598"/>
                    <a:pt x="12490" y="18598"/>
                  </a:cubicBezTo>
                  <a:cubicBezTo>
                    <a:pt x="12343" y="18439"/>
                    <a:pt x="12086" y="18836"/>
                    <a:pt x="11865" y="18836"/>
                  </a:cubicBezTo>
                  <a:cubicBezTo>
                    <a:pt x="11737" y="19233"/>
                    <a:pt x="11737" y="19233"/>
                    <a:pt x="11737" y="19233"/>
                  </a:cubicBezTo>
                  <a:cubicBezTo>
                    <a:pt x="11516" y="19233"/>
                    <a:pt x="11498" y="18677"/>
                    <a:pt x="11424" y="18439"/>
                  </a:cubicBezTo>
                  <a:cubicBezTo>
                    <a:pt x="11094" y="18439"/>
                    <a:pt x="10910" y="18915"/>
                    <a:pt x="10653" y="19233"/>
                  </a:cubicBezTo>
                  <a:cubicBezTo>
                    <a:pt x="10598" y="19074"/>
                    <a:pt x="10451" y="19074"/>
                    <a:pt x="10322" y="18915"/>
                  </a:cubicBezTo>
                  <a:cubicBezTo>
                    <a:pt x="10212" y="18836"/>
                    <a:pt x="10157" y="18757"/>
                    <a:pt x="10304" y="18677"/>
                  </a:cubicBezTo>
                  <a:cubicBezTo>
                    <a:pt x="10139" y="18757"/>
                    <a:pt x="10065" y="19074"/>
                    <a:pt x="9973" y="19312"/>
                  </a:cubicBezTo>
                  <a:cubicBezTo>
                    <a:pt x="9863" y="19551"/>
                    <a:pt x="9735" y="19630"/>
                    <a:pt x="9441" y="19074"/>
                  </a:cubicBezTo>
                  <a:cubicBezTo>
                    <a:pt x="9496" y="18995"/>
                    <a:pt x="9551" y="18995"/>
                    <a:pt x="9606" y="18915"/>
                  </a:cubicBezTo>
                  <a:cubicBezTo>
                    <a:pt x="9478" y="18836"/>
                    <a:pt x="9312" y="18757"/>
                    <a:pt x="9147" y="18518"/>
                  </a:cubicBezTo>
                  <a:cubicBezTo>
                    <a:pt x="8982" y="18360"/>
                    <a:pt x="8780" y="18042"/>
                    <a:pt x="8559" y="17327"/>
                  </a:cubicBezTo>
                  <a:cubicBezTo>
                    <a:pt x="7880" y="15024"/>
                    <a:pt x="7880" y="15024"/>
                    <a:pt x="7880" y="15024"/>
                  </a:cubicBezTo>
                  <a:cubicBezTo>
                    <a:pt x="8614" y="12483"/>
                    <a:pt x="8614" y="12483"/>
                    <a:pt x="8614" y="12483"/>
                  </a:cubicBezTo>
                  <a:cubicBezTo>
                    <a:pt x="8908" y="11451"/>
                    <a:pt x="9184" y="10895"/>
                    <a:pt x="9312" y="10736"/>
                  </a:cubicBezTo>
                  <a:cubicBezTo>
                    <a:pt x="9257" y="11292"/>
                    <a:pt x="9441" y="11212"/>
                    <a:pt x="9643" y="11054"/>
                  </a:cubicBezTo>
                  <a:cubicBezTo>
                    <a:pt x="9845" y="10974"/>
                    <a:pt x="10084" y="10815"/>
                    <a:pt x="10157" y="11133"/>
                  </a:cubicBezTo>
                  <a:cubicBezTo>
                    <a:pt x="10120" y="11054"/>
                    <a:pt x="10286" y="10736"/>
                    <a:pt x="10304" y="10577"/>
                  </a:cubicBezTo>
                  <a:cubicBezTo>
                    <a:pt x="10359" y="10657"/>
                    <a:pt x="10433" y="10657"/>
                    <a:pt x="10488" y="10418"/>
                  </a:cubicBezTo>
                  <a:cubicBezTo>
                    <a:pt x="10286" y="10498"/>
                    <a:pt x="10580" y="9465"/>
                    <a:pt x="10231" y="10180"/>
                  </a:cubicBezTo>
                  <a:cubicBezTo>
                    <a:pt x="10378" y="9465"/>
                    <a:pt x="10598" y="8751"/>
                    <a:pt x="11002" y="8354"/>
                  </a:cubicBezTo>
                  <a:cubicBezTo>
                    <a:pt x="11020" y="8671"/>
                    <a:pt x="11020" y="8671"/>
                    <a:pt x="11020" y="8671"/>
                  </a:cubicBezTo>
                  <a:cubicBezTo>
                    <a:pt x="10910" y="8751"/>
                    <a:pt x="10800" y="8830"/>
                    <a:pt x="10690" y="8910"/>
                  </a:cubicBezTo>
                  <a:cubicBezTo>
                    <a:pt x="10745" y="9148"/>
                    <a:pt x="10561" y="9307"/>
                    <a:pt x="10506" y="9465"/>
                  </a:cubicBezTo>
                  <a:cubicBezTo>
                    <a:pt x="10818" y="9227"/>
                    <a:pt x="10800" y="9465"/>
                    <a:pt x="10800" y="9624"/>
                  </a:cubicBezTo>
                  <a:cubicBezTo>
                    <a:pt x="10782" y="9783"/>
                    <a:pt x="10782" y="9942"/>
                    <a:pt x="11076" y="9624"/>
                  </a:cubicBezTo>
                  <a:cubicBezTo>
                    <a:pt x="11131" y="9386"/>
                    <a:pt x="11094" y="9465"/>
                    <a:pt x="11241" y="9307"/>
                  </a:cubicBezTo>
                  <a:cubicBezTo>
                    <a:pt x="11167" y="9386"/>
                    <a:pt x="11167" y="9624"/>
                    <a:pt x="11296" y="9465"/>
                  </a:cubicBezTo>
                  <a:cubicBezTo>
                    <a:pt x="11388" y="9148"/>
                    <a:pt x="11388" y="9148"/>
                    <a:pt x="11388" y="9148"/>
                  </a:cubicBezTo>
                  <a:cubicBezTo>
                    <a:pt x="11627" y="9465"/>
                    <a:pt x="11057" y="9783"/>
                    <a:pt x="11259" y="10021"/>
                  </a:cubicBezTo>
                  <a:cubicBezTo>
                    <a:pt x="11039" y="10498"/>
                    <a:pt x="10653" y="11054"/>
                    <a:pt x="10745" y="11371"/>
                  </a:cubicBezTo>
                  <a:cubicBezTo>
                    <a:pt x="11131" y="11133"/>
                    <a:pt x="11039" y="10260"/>
                    <a:pt x="11443" y="10101"/>
                  </a:cubicBezTo>
                  <a:cubicBezTo>
                    <a:pt x="11498" y="10260"/>
                    <a:pt x="11498" y="10260"/>
                    <a:pt x="11498" y="10260"/>
                  </a:cubicBezTo>
                  <a:cubicBezTo>
                    <a:pt x="11627" y="10021"/>
                    <a:pt x="11645" y="9704"/>
                    <a:pt x="11700" y="9465"/>
                  </a:cubicBezTo>
                  <a:cubicBezTo>
                    <a:pt x="11718" y="9545"/>
                    <a:pt x="11755" y="9624"/>
                    <a:pt x="11847" y="9545"/>
                  </a:cubicBezTo>
                  <a:cubicBezTo>
                    <a:pt x="12067" y="8989"/>
                    <a:pt x="12214" y="8751"/>
                    <a:pt x="12416" y="8195"/>
                  </a:cubicBezTo>
                  <a:cubicBezTo>
                    <a:pt x="12141" y="8512"/>
                    <a:pt x="12012" y="8512"/>
                    <a:pt x="11884" y="8512"/>
                  </a:cubicBezTo>
                  <a:cubicBezTo>
                    <a:pt x="11755" y="8592"/>
                    <a:pt x="11608" y="8592"/>
                    <a:pt x="11314" y="8989"/>
                  </a:cubicBezTo>
                  <a:cubicBezTo>
                    <a:pt x="11406" y="8751"/>
                    <a:pt x="11829" y="8274"/>
                    <a:pt x="11829" y="7877"/>
                  </a:cubicBezTo>
                  <a:cubicBezTo>
                    <a:pt x="11847" y="8195"/>
                    <a:pt x="11847" y="8195"/>
                    <a:pt x="11847" y="8195"/>
                  </a:cubicBezTo>
                  <a:cubicBezTo>
                    <a:pt x="12031" y="7877"/>
                    <a:pt x="12214" y="7560"/>
                    <a:pt x="12471" y="7480"/>
                  </a:cubicBezTo>
                  <a:cubicBezTo>
                    <a:pt x="12324" y="7798"/>
                    <a:pt x="12324" y="7798"/>
                    <a:pt x="12324" y="7798"/>
                  </a:cubicBezTo>
                  <a:cubicBezTo>
                    <a:pt x="12637" y="7321"/>
                    <a:pt x="12876" y="7957"/>
                    <a:pt x="13096" y="7242"/>
                  </a:cubicBezTo>
                  <a:cubicBezTo>
                    <a:pt x="13004" y="7242"/>
                    <a:pt x="12949" y="7321"/>
                    <a:pt x="12894" y="7401"/>
                  </a:cubicBezTo>
                  <a:cubicBezTo>
                    <a:pt x="13041" y="7083"/>
                    <a:pt x="13243" y="7004"/>
                    <a:pt x="13427" y="6924"/>
                  </a:cubicBezTo>
                  <a:cubicBezTo>
                    <a:pt x="13500" y="6765"/>
                    <a:pt x="13500" y="6765"/>
                    <a:pt x="13500" y="6765"/>
                  </a:cubicBezTo>
                  <a:cubicBezTo>
                    <a:pt x="13518" y="6686"/>
                    <a:pt x="13555" y="6607"/>
                    <a:pt x="13573" y="6527"/>
                  </a:cubicBezTo>
                  <a:cubicBezTo>
                    <a:pt x="13629" y="6368"/>
                    <a:pt x="13684" y="6210"/>
                    <a:pt x="13757" y="6130"/>
                  </a:cubicBezTo>
                  <a:cubicBezTo>
                    <a:pt x="13757" y="6289"/>
                    <a:pt x="13996" y="6051"/>
                    <a:pt x="13886" y="6448"/>
                  </a:cubicBezTo>
                  <a:cubicBezTo>
                    <a:pt x="14180" y="6448"/>
                    <a:pt x="14271" y="5892"/>
                    <a:pt x="14437" y="5654"/>
                  </a:cubicBezTo>
                  <a:cubicBezTo>
                    <a:pt x="14731" y="5812"/>
                    <a:pt x="14198" y="6051"/>
                    <a:pt x="14198" y="6527"/>
                  </a:cubicBezTo>
                  <a:cubicBezTo>
                    <a:pt x="14584" y="6368"/>
                    <a:pt x="14969" y="5971"/>
                    <a:pt x="15190" y="5495"/>
                  </a:cubicBezTo>
                  <a:cubicBezTo>
                    <a:pt x="15098" y="5495"/>
                    <a:pt x="15061" y="5495"/>
                    <a:pt x="15061" y="5415"/>
                  </a:cubicBezTo>
                  <a:cubicBezTo>
                    <a:pt x="15080" y="5495"/>
                    <a:pt x="15227" y="5336"/>
                    <a:pt x="15318" y="5336"/>
                  </a:cubicBezTo>
                  <a:cubicBezTo>
                    <a:pt x="15373" y="5018"/>
                    <a:pt x="15373" y="5018"/>
                    <a:pt x="15373" y="5018"/>
                  </a:cubicBezTo>
                  <a:cubicBezTo>
                    <a:pt x="15520" y="5098"/>
                    <a:pt x="15502" y="5257"/>
                    <a:pt x="15392" y="5495"/>
                  </a:cubicBezTo>
                  <a:cubicBezTo>
                    <a:pt x="15520" y="5415"/>
                    <a:pt x="15667" y="4939"/>
                    <a:pt x="15814" y="5177"/>
                  </a:cubicBezTo>
                  <a:cubicBezTo>
                    <a:pt x="15594" y="5574"/>
                    <a:pt x="15300" y="5495"/>
                    <a:pt x="15171" y="5733"/>
                  </a:cubicBezTo>
                  <a:cubicBezTo>
                    <a:pt x="15649" y="5257"/>
                    <a:pt x="15686" y="6130"/>
                    <a:pt x="16292" y="5495"/>
                  </a:cubicBezTo>
                  <a:cubicBezTo>
                    <a:pt x="16310" y="5574"/>
                    <a:pt x="16200" y="5892"/>
                    <a:pt x="16329" y="5812"/>
                  </a:cubicBezTo>
                  <a:cubicBezTo>
                    <a:pt x="16586" y="5574"/>
                    <a:pt x="16384" y="5336"/>
                    <a:pt x="16457" y="5018"/>
                  </a:cubicBezTo>
                  <a:cubicBezTo>
                    <a:pt x="16255" y="5257"/>
                    <a:pt x="16145" y="5177"/>
                    <a:pt x="16016" y="5018"/>
                  </a:cubicBezTo>
                  <a:cubicBezTo>
                    <a:pt x="16071" y="4780"/>
                    <a:pt x="16071" y="4780"/>
                    <a:pt x="16071" y="4780"/>
                  </a:cubicBezTo>
                  <a:cubicBezTo>
                    <a:pt x="16090" y="4860"/>
                    <a:pt x="16218" y="4780"/>
                    <a:pt x="16255" y="4860"/>
                  </a:cubicBezTo>
                  <a:cubicBezTo>
                    <a:pt x="16273" y="4462"/>
                    <a:pt x="16273" y="4462"/>
                    <a:pt x="16273" y="4462"/>
                  </a:cubicBezTo>
                  <a:cubicBezTo>
                    <a:pt x="16273" y="4939"/>
                    <a:pt x="16494" y="5098"/>
                    <a:pt x="16659" y="4860"/>
                  </a:cubicBezTo>
                  <a:cubicBezTo>
                    <a:pt x="16476" y="4621"/>
                    <a:pt x="16531" y="4621"/>
                    <a:pt x="16476" y="4224"/>
                  </a:cubicBezTo>
                  <a:cubicBezTo>
                    <a:pt x="16696" y="3668"/>
                    <a:pt x="16751" y="4542"/>
                    <a:pt x="16990" y="3907"/>
                  </a:cubicBezTo>
                  <a:cubicBezTo>
                    <a:pt x="16990" y="4065"/>
                    <a:pt x="16751" y="4304"/>
                    <a:pt x="16953" y="4304"/>
                  </a:cubicBezTo>
                  <a:cubicBezTo>
                    <a:pt x="17118" y="4224"/>
                    <a:pt x="17082" y="3907"/>
                    <a:pt x="17192" y="3748"/>
                  </a:cubicBezTo>
                  <a:cubicBezTo>
                    <a:pt x="17082" y="4145"/>
                    <a:pt x="17118" y="4383"/>
                    <a:pt x="16990" y="4860"/>
                  </a:cubicBezTo>
                  <a:cubicBezTo>
                    <a:pt x="16714" y="5018"/>
                    <a:pt x="16880" y="4860"/>
                    <a:pt x="16604" y="5177"/>
                  </a:cubicBezTo>
                  <a:cubicBezTo>
                    <a:pt x="16843" y="5336"/>
                    <a:pt x="16843" y="5336"/>
                    <a:pt x="16843" y="5336"/>
                  </a:cubicBezTo>
                  <a:cubicBezTo>
                    <a:pt x="16604" y="5495"/>
                    <a:pt x="16678" y="5812"/>
                    <a:pt x="16659" y="5971"/>
                  </a:cubicBezTo>
                  <a:cubicBezTo>
                    <a:pt x="17082" y="6051"/>
                    <a:pt x="16971" y="5257"/>
                    <a:pt x="17229" y="5257"/>
                  </a:cubicBezTo>
                  <a:cubicBezTo>
                    <a:pt x="17357" y="4939"/>
                    <a:pt x="16990" y="5336"/>
                    <a:pt x="17173" y="4939"/>
                  </a:cubicBezTo>
                  <a:cubicBezTo>
                    <a:pt x="17431" y="4939"/>
                    <a:pt x="17229" y="4701"/>
                    <a:pt x="17504" y="4462"/>
                  </a:cubicBezTo>
                  <a:cubicBezTo>
                    <a:pt x="17467" y="4621"/>
                    <a:pt x="17467" y="4621"/>
                    <a:pt x="17467" y="4621"/>
                  </a:cubicBezTo>
                  <a:cubicBezTo>
                    <a:pt x="17559" y="4780"/>
                    <a:pt x="17633" y="4462"/>
                    <a:pt x="17743" y="4383"/>
                  </a:cubicBezTo>
                  <a:cubicBezTo>
                    <a:pt x="17835" y="4304"/>
                    <a:pt x="17578" y="3351"/>
                    <a:pt x="18037" y="3112"/>
                  </a:cubicBezTo>
                  <a:cubicBezTo>
                    <a:pt x="18018" y="3192"/>
                    <a:pt x="18000" y="3271"/>
                    <a:pt x="18000" y="3271"/>
                  </a:cubicBezTo>
                  <a:cubicBezTo>
                    <a:pt x="17633" y="6289"/>
                    <a:pt x="17633" y="6289"/>
                    <a:pt x="17633" y="6289"/>
                  </a:cubicBezTo>
                  <a:cubicBezTo>
                    <a:pt x="17963" y="6130"/>
                    <a:pt x="18331" y="5971"/>
                    <a:pt x="18698" y="5892"/>
                  </a:cubicBezTo>
                  <a:cubicBezTo>
                    <a:pt x="18569" y="7162"/>
                    <a:pt x="18569" y="7162"/>
                    <a:pt x="18569" y="7162"/>
                  </a:cubicBezTo>
                  <a:cubicBezTo>
                    <a:pt x="18514" y="6845"/>
                    <a:pt x="18441" y="6527"/>
                    <a:pt x="18312" y="6289"/>
                  </a:cubicBezTo>
                  <a:cubicBezTo>
                    <a:pt x="18276" y="5971"/>
                    <a:pt x="18367" y="5971"/>
                    <a:pt x="18478" y="6130"/>
                  </a:cubicBezTo>
                  <a:cubicBezTo>
                    <a:pt x="18569" y="6210"/>
                    <a:pt x="18661" y="6527"/>
                    <a:pt x="18661" y="6368"/>
                  </a:cubicBezTo>
                  <a:cubicBezTo>
                    <a:pt x="18680" y="6527"/>
                    <a:pt x="18698" y="6686"/>
                    <a:pt x="18716" y="6765"/>
                  </a:cubicBezTo>
                  <a:cubicBezTo>
                    <a:pt x="18735" y="6686"/>
                    <a:pt x="18735" y="6686"/>
                    <a:pt x="18735" y="6686"/>
                  </a:cubicBezTo>
                  <a:cubicBezTo>
                    <a:pt x="18588" y="6686"/>
                    <a:pt x="18588" y="6686"/>
                    <a:pt x="18588" y="6686"/>
                  </a:cubicBezTo>
                  <a:cubicBezTo>
                    <a:pt x="18588" y="6607"/>
                    <a:pt x="18643" y="6527"/>
                    <a:pt x="18716" y="6448"/>
                  </a:cubicBezTo>
                  <a:cubicBezTo>
                    <a:pt x="18680" y="6924"/>
                    <a:pt x="18680" y="6924"/>
                    <a:pt x="18680" y="6924"/>
                  </a:cubicBezTo>
                  <a:cubicBezTo>
                    <a:pt x="18643" y="6686"/>
                    <a:pt x="18588" y="6527"/>
                    <a:pt x="18551" y="6448"/>
                  </a:cubicBezTo>
                  <a:cubicBezTo>
                    <a:pt x="18514" y="6368"/>
                    <a:pt x="18514" y="6448"/>
                    <a:pt x="18533" y="6686"/>
                  </a:cubicBezTo>
                  <a:cubicBezTo>
                    <a:pt x="18569" y="6845"/>
                    <a:pt x="18588" y="6924"/>
                    <a:pt x="18624" y="7004"/>
                  </a:cubicBezTo>
                  <a:cubicBezTo>
                    <a:pt x="18716" y="6210"/>
                    <a:pt x="18716" y="6210"/>
                    <a:pt x="18716" y="6210"/>
                  </a:cubicBezTo>
                  <a:cubicBezTo>
                    <a:pt x="18386" y="6368"/>
                    <a:pt x="18184" y="6368"/>
                    <a:pt x="17853" y="6924"/>
                  </a:cubicBezTo>
                  <a:cubicBezTo>
                    <a:pt x="17982" y="7401"/>
                    <a:pt x="18386" y="6607"/>
                    <a:pt x="18643" y="6845"/>
                  </a:cubicBezTo>
                  <a:cubicBezTo>
                    <a:pt x="18533" y="6924"/>
                    <a:pt x="18441" y="7004"/>
                    <a:pt x="18367" y="7083"/>
                  </a:cubicBezTo>
                  <a:cubicBezTo>
                    <a:pt x="18735" y="7004"/>
                    <a:pt x="18735" y="7004"/>
                    <a:pt x="18735" y="7004"/>
                  </a:cubicBezTo>
                  <a:cubicBezTo>
                    <a:pt x="18845" y="7004"/>
                    <a:pt x="18845" y="7004"/>
                    <a:pt x="18845" y="7004"/>
                  </a:cubicBezTo>
                  <a:cubicBezTo>
                    <a:pt x="18790" y="6607"/>
                    <a:pt x="18790" y="6607"/>
                    <a:pt x="18790" y="6607"/>
                  </a:cubicBezTo>
                  <a:cubicBezTo>
                    <a:pt x="18716" y="5971"/>
                    <a:pt x="18569" y="5574"/>
                    <a:pt x="18422" y="5257"/>
                  </a:cubicBezTo>
                  <a:cubicBezTo>
                    <a:pt x="18404" y="5257"/>
                    <a:pt x="18386" y="5336"/>
                    <a:pt x="18349" y="5336"/>
                  </a:cubicBezTo>
                  <a:cubicBezTo>
                    <a:pt x="18551" y="5574"/>
                    <a:pt x="18643" y="6051"/>
                    <a:pt x="18661" y="6130"/>
                  </a:cubicBezTo>
                  <a:cubicBezTo>
                    <a:pt x="18569" y="5733"/>
                    <a:pt x="18441" y="5574"/>
                    <a:pt x="18349" y="5574"/>
                  </a:cubicBezTo>
                  <a:cubicBezTo>
                    <a:pt x="18257" y="5574"/>
                    <a:pt x="18184" y="5733"/>
                    <a:pt x="18184" y="5892"/>
                  </a:cubicBezTo>
                  <a:cubicBezTo>
                    <a:pt x="18220" y="5971"/>
                    <a:pt x="18220" y="5971"/>
                    <a:pt x="18220" y="5971"/>
                  </a:cubicBezTo>
                  <a:cubicBezTo>
                    <a:pt x="18184" y="5971"/>
                    <a:pt x="18165" y="5971"/>
                    <a:pt x="18129" y="6051"/>
                  </a:cubicBezTo>
                  <a:cubicBezTo>
                    <a:pt x="18073" y="5971"/>
                    <a:pt x="18018" y="5892"/>
                    <a:pt x="17963" y="5892"/>
                  </a:cubicBez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2" name="Freeform 1453"/>
            <p:cNvSpPr/>
            <p:nvPr/>
          </p:nvSpPr>
          <p:spPr>
            <a:xfrm>
              <a:off x="3985680" y="2351753"/>
              <a:ext cx="709979" cy="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21" extrusionOk="0">
                  <a:moveTo>
                    <a:pt x="16018" y="8938"/>
                  </a:moveTo>
                  <a:cubicBezTo>
                    <a:pt x="16261" y="7448"/>
                    <a:pt x="17555" y="8193"/>
                    <a:pt x="17636" y="10428"/>
                  </a:cubicBezTo>
                  <a:cubicBezTo>
                    <a:pt x="17474" y="11172"/>
                    <a:pt x="16746" y="11917"/>
                    <a:pt x="17151" y="13407"/>
                  </a:cubicBezTo>
                  <a:cubicBezTo>
                    <a:pt x="18202" y="8193"/>
                    <a:pt x="18202" y="8193"/>
                    <a:pt x="18202" y="8193"/>
                  </a:cubicBezTo>
                  <a:cubicBezTo>
                    <a:pt x="19578" y="11172"/>
                    <a:pt x="17151" y="14897"/>
                    <a:pt x="16503" y="16386"/>
                  </a:cubicBezTo>
                  <a:cubicBezTo>
                    <a:pt x="17879" y="17131"/>
                    <a:pt x="18283" y="14152"/>
                    <a:pt x="19739" y="14152"/>
                  </a:cubicBezTo>
                  <a:cubicBezTo>
                    <a:pt x="19335" y="13407"/>
                    <a:pt x="19011" y="11917"/>
                    <a:pt x="18849" y="11172"/>
                  </a:cubicBezTo>
                  <a:cubicBezTo>
                    <a:pt x="18769" y="7448"/>
                    <a:pt x="20144" y="8938"/>
                    <a:pt x="21115" y="8938"/>
                  </a:cubicBezTo>
                  <a:cubicBezTo>
                    <a:pt x="20467" y="7448"/>
                    <a:pt x="20872" y="5959"/>
                    <a:pt x="21276" y="4469"/>
                  </a:cubicBezTo>
                  <a:cubicBezTo>
                    <a:pt x="21357" y="4469"/>
                    <a:pt x="21438" y="4469"/>
                    <a:pt x="21438" y="4469"/>
                  </a:cubicBezTo>
                  <a:cubicBezTo>
                    <a:pt x="21600" y="3724"/>
                    <a:pt x="21600" y="3724"/>
                    <a:pt x="21600" y="3724"/>
                  </a:cubicBezTo>
                  <a:cubicBezTo>
                    <a:pt x="21519" y="3724"/>
                    <a:pt x="21519" y="3724"/>
                    <a:pt x="21519" y="3724"/>
                  </a:cubicBezTo>
                  <a:cubicBezTo>
                    <a:pt x="21519" y="3724"/>
                    <a:pt x="21519" y="2979"/>
                    <a:pt x="21438" y="2234"/>
                  </a:cubicBezTo>
                  <a:cubicBezTo>
                    <a:pt x="20548" y="2979"/>
                    <a:pt x="19982" y="0"/>
                    <a:pt x="19416" y="0"/>
                  </a:cubicBezTo>
                  <a:cubicBezTo>
                    <a:pt x="19982" y="5959"/>
                    <a:pt x="17636" y="1490"/>
                    <a:pt x="16989" y="2979"/>
                  </a:cubicBezTo>
                  <a:cubicBezTo>
                    <a:pt x="16180" y="3724"/>
                    <a:pt x="16180" y="3724"/>
                    <a:pt x="16180" y="3724"/>
                  </a:cubicBezTo>
                  <a:cubicBezTo>
                    <a:pt x="15937" y="3724"/>
                    <a:pt x="15937" y="3724"/>
                    <a:pt x="15937" y="3724"/>
                  </a:cubicBezTo>
                  <a:cubicBezTo>
                    <a:pt x="15856" y="2979"/>
                    <a:pt x="15937" y="2234"/>
                    <a:pt x="16422" y="1490"/>
                  </a:cubicBezTo>
                  <a:cubicBezTo>
                    <a:pt x="16018" y="2234"/>
                    <a:pt x="14804" y="2234"/>
                    <a:pt x="14966" y="3724"/>
                  </a:cubicBezTo>
                  <a:cubicBezTo>
                    <a:pt x="12216" y="4469"/>
                    <a:pt x="12216" y="4469"/>
                    <a:pt x="12216" y="4469"/>
                  </a:cubicBezTo>
                  <a:cubicBezTo>
                    <a:pt x="12135" y="3724"/>
                    <a:pt x="11973" y="3724"/>
                    <a:pt x="11973" y="2979"/>
                  </a:cubicBezTo>
                  <a:cubicBezTo>
                    <a:pt x="11892" y="3724"/>
                    <a:pt x="11811" y="3724"/>
                    <a:pt x="11811" y="4469"/>
                  </a:cubicBezTo>
                  <a:cubicBezTo>
                    <a:pt x="7847" y="5214"/>
                    <a:pt x="3883" y="5959"/>
                    <a:pt x="0" y="5959"/>
                  </a:cubicBezTo>
                  <a:cubicBezTo>
                    <a:pt x="566" y="6703"/>
                    <a:pt x="1052" y="7448"/>
                    <a:pt x="1699" y="8193"/>
                  </a:cubicBezTo>
                  <a:cubicBezTo>
                    <a:pt x="809" y="11917"/>
                    <a:pt x="2670" y="8938"/>
                    <a:pt x="2427" y="12662"/>
                  </a:cubicBezTo>
                  <a:cubicBezTo>
                    <a:pt x="2022" y="14152"/>
                    <a:pt x="1375" y="13407"/>
                    <a:pt x="1052" y="12662"/>
                  </a:cubicBezTo>
                  <a:cubicBezTo>
                    <a:pt x="890" y="14152"/>
                    <a:pt x="1456" y="15641"/>
                    <a:pt x="1375" y="17876"/>
                  </a:cubicBezTo>
                  <a:cubicBezTo>
                    <a:pt x="2831" y="20110"/>
                    <a:pt x="3074" y="11917"/>
                    <a:pt x="4530" y="12662"/>
                  </a:cubicBezTo>
                  <a:cubicBezTo>
                    <a:pt x="4449" y="14897"/>
                    <a:pt x="4045" y="17131"/>
                    <a:pt x="5016" y="16386"/>
                  </a:cubicBezTo>
                  <a:cubicBezTo>
                    <a:pt x="4773" y="17131"/>
                    <a:pt x="4773" y="17131"/>
                    <a:pt x="4773" y="17131"/>
                  </a:cubicBezTo>
                  <a:cubicBezTo>
                    <a:pt x="6310" y="14152"/>
                    <a:pt x="5987" y="21600"/>
                    <a:pt x="6876" y="15641"/>
                  </a:cubicBezTo>
                  <a:cubicBezTo>
                    <a:pt x="6876" y="18621"/>
                    <a:pt x="6876" y="18621"/>
                    <a:pt x="6876" y="18621"/>
                  </a:cubicBezTo>
                  <a:cubicBezTo>
                    <a:pt x="7604" y="16386"/>
                    <a:pt x="8899" y="16386"/>
                    <a:pt x="9708" y="15641"/>
                  </a:cubicBezTo>
                  <a:cubicBezTo>
                    <a:pt x="9627" y="16386"/>
                    <a:pt x="9627" y="16386"/>
                    <a:pt x="9627" y="16386"/>
                  </a:cubicBezTo>
                  <a:cubicBezTo>
                    <a:pt x="11811" y="12662"/>
                    <a:pt x="10840" y="15641"/>
                    <a:pt x="13267" y="13407"/>
                  </a:cubicBezTo>
                  <a:cubicBezTo>
                    <a:pt x="12135" y="17131"/>
                    <a:pt x="12135" y="17131"/>
                    <a:pt x="12135" y="17131"/>
                  </a:cubicBezTo>
                  <a:cubicBezTo>
                    <a:pt x="13025" y="18621"/>
                    <a:pt x="13187" y="14897"/>
                    <a:pt x="13753" y="14897"/>
                  </a:cubicBezTo>
                  <a:cubicBezTo>
                    <a:pt x="13753" y="15641"/>
                    <a:pt x="13915" y="17876"/>
                    <a:pt x="13348" y="18621"/>
                  </a:cubicBezTo>
                  <a:cubicBezTo>
                    <a:pt x="16261" y="12662"/>
                    <a:pt x="16261" y="12662"/>
                    <a:pt x="16261" y="12662"/>
                  </a:cubicBezTo>
                  <a:cubicBezTo>
                    <a:pt x="16989" y="10428"/>
                    <a:pt x="16099" y="10428"/>
                    <a:pt x="16018" y="8938"/>
                  </a:cubicBezTo>
                  <a:close/>
                </a:path>
              </a:pathLst>
            </a:custGeom>
            <a:solidFill>
              <a:srgbClr val="FFFFFF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3" name="Freeform 1454"/>
            <p:cNvSpPr/>
            <p:nvPr/>
          </p:nvSpPr>
          <p:spPr>
            <a:xfrm>
              <a:off x="3588700" y="2378700"/>
              <a:ext cx="418198" cy="43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6" h="20329" extrusionOk="0">
                  <a:moveTo>
                    <a:pt x="18511" y="13976"/>
                  </a:moveTo>
                  <a:cubicBezTo>
                    <a:pt x="15515" y="7624"/>
                    <a:pt x="20384" y="8894"/>
                    <a:pt x="19510" y="1271"/>
                  </a:cubicBezTo>
                  <a:cubicBezTo>
                    <a:pt x="17887" y="3812"/>
                    <a:pt x="17887" y="3812"/>
                    <a:pt x="17887" y="3812"/>
                  </a:cubicBezTo>
                  <a:cubicBezTo>
                    <a:pt x="18012" y="1271"/>
                    <a:pt x="18012" y="1271"/>
                    <a:pt x="18012" y="1271"/>
                  </a:cubicBezTo>
                  <a:cubicBezTo>
                    <a:pt x="16139" y="2541"/>
                    <a:pt x="16139" y="2541"/>
                    <a:pt x="16139" y="2541"/>
                  </a:cubicBezTo>
                  <a:cubicBezTo>
                    <a:pt x="16513" y="5082"/>
                    <a:pt x="16763" y="6353"/>
                    <a:pt x="16763" y="8894"/>
                  </a:cubicBezTo>
                  <a:cubicBezTo>
                    <a:pt x="15390" y="8894"/>
                    <a:pt x="15140" y="7624"/>
                    <a:pt x="15015" y="6353"/>
                  </a:cubicBezTo>
                  <a:cubicBezTo>
                    <a:pt x="14890" y="5082"/>
                    <a:pt x="14890" y="2541"/>
                    <a:pt x="13892" y="0"/>
                  </a:cubicBezTo>
                  <a:cubicBezTo>
                    <a:pt x="10895" y="2541"/>
                    <a:pt x="10895" y="2541"/>
                    <a:pt x="10895" y="2541"/>
                  </a:cubicBezTo>
                  <a:cubicBezTo>
                    <a:pt x="11020" y="1271"/>
                    <a:pt x="11020" y="1271"/>
                    <a:pt x="11020" y="1271"/>
                  </a:cubicBezTo>
                  <a:cubicBezTo>
                    <a:pt x="10770" y="1271"/>
                    <a:pt x="10770" y="1271"/>
                    <a:pt x="10645" y="2541"/>
                  </a:cubicBezTo>
                  <a:cubicBezTo>
                    <a:pt x="7274" y="3812"/>
                    <a:pt x="3903" y="5082"/>
                    <a:pt x="657" y="7624"/>
                  </a:cubicBezTo>
                  <a:cubicBezTo>
                    <a:pt x="-1216" y="11435"/>
                    <a:pt x="1656" y="13976"/>
                    <a:pt x="282" y="20329"/>
                  </a:cubicBezTo>
                  <a:cubicBezTo>
                    <a:pt x="2405" y="19059"/>
                    <a:pt x="5526" y="21600"/>
                    <a:pt x="5776" y="13976"/>
                  </a:cubicBezTo>
                  <a:cubicBezTo>
                    <a:pt x="5651" y="15247"/>
                    <a:pt x="5526" y="17788"/>
                    <a:pt x="6026" y="17788"/>
                  </a:cubicBezTo>
                  <a:cubicBezTo>
                    <a:pt x="7149" y="11435"/>
                    <a:pt x="7149" y="11435"/>
                    <a:pt x="7149" y="11435"/>
                  </a:cubicBezTo>
                  <a:cubicBezTo>
                    <a:pt x="6026" y="10165"/>
                    <a:pt x="6026" y="10165"/>
                    <a:pt x="6026" y="10165"/>
                  </a:cubicBezTo>
                  <a:cubicBezTo>
                    <a:pt x="7149" y="3812"/>
                    <a:pt x="11145" y="3812"/>
                    <a:pt x="11894" y="7624"/>
                  </a:cubicBezTo>
                  <a:cubicBezTo>
                    <a:pt x="9646" y="10165"/>
                    <a:pt x="10770" y="17788"/>
                    <a:pt x="7649" y="13976"/>
                  </a:cubicBezTo>
                  <a:cubicBezTo>
                    <a:pt x="7774" y="16518"/>
                    <a:pt x="8398" y="19059"/>
                    <a:pt x="7649" y="20329"/>
                  </a:cubicBezTo>
                  <a:cubicBezTo>
                    <a:pt x="9522" y="19059"/>
                    <a:pt x="11270" y="19059"/>
                    <a:pt x="13018" y="17788"/>
                  </a:cubicBezTo>
                  <a:cubicBezTo>
                    <a:pt x="13892" y="17788"/>
                    <a:pt x="14890" y="17788"/>
                    <a:pt x="15764" y="16518"/>
                  </a:cubicBezTo>
                  <a:cubicBezTo>
                    <a:pt x="16638" y="16518"/>
                    <a:pt x="17512" y="15247"/>
                    <a:pt x="18511" y="13976"/>
                  </a:cubicBez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4" name="Freeform 1455"/>
            <p:cNvSpPr/>
            <p:nvPr/>
          </p:nvSpPr>
          <p:spPr>
            <a:xfrm>
              <a:off x="1349573" y="2601214"/>
              <a:ext cx="126607" cy="11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0" h="21178" extrusionOk="0">
                  <a:moveTo>
                    <a:pt x="12302" y="9122"/>
                  </a:moveTo>
                  <a:cubicBezTo>
                    <a:pt x="13133" y="6611"/>
                    <a:pt x="15210" y="9625"/>
                    <a:pt x="16871" y="8620"/>
                  </a:cubicBezTo>
                  <a:cubicBezTo>
                    <a:pt x="16871" y="7615"/>
                    <a:pt x="15210" y="7615"/>
                    <a:pt x="14794" y="7113"/>
                  </a:cubicBezTo>
                  <a:cubicBezTo>
                    <a:pt x="15210" y="9122"/>
                    <a:pt x="9810" y="6611"/>
                    <a:pt x="9394" y="9122"/>
                  </a:cubicBezTo>
                  <a:cubicBezTo>
                    <a:pt x="6487" y="9122"/>
                    <a:pt x="6902" y="7615"/>
                    <a:pt x="8148" y="6611"/>
                  </a:cubicBezTo>
                  <a:cubicBezTo>
                    <a:pt x="11471" y="5606"/>
                    <a:pt x="9810" y="7615"/>
                    <a:pt x="12717" y="7615"/>
                  </a:cubicBezTo>
                  <a:cubicBezTo>
                    <a:pt x="12717" y="6611"/>
                    <a:pt x="11887" y="6611"/>
                    <a:pt x="10641" y="6611"/>
                  </a:cubicBezTo>
                  <a:cubicBezTo>
                    <a:pt x="11887" y="5104"/>
                    <a:pt x="8564" y="3094"/>
                    <a:pt x="13133" y="2090"/>
                  </a:cubicBezTo>
                  <a:cubicBezTo>
                    <a:pt x="13133" y="583"/>
                    <a:pt x="11471" y="583"/>
                    <a:pt x="10641" y="80"/>
                  </a:cubicBezTo>
                  <a:cubicBezTo>
                    <a:pt x="7317" y="-422"/>
                    <a:pt x="7733" y="1587"/>
                    <a:pt x="5241" y="2090"/>
                  </a:cubicBezTo>
                  <a:cubicBezTo>
                    <a:pt x="5656" y="2090"/>
                    <a:pt x="6071" y="1587"/>
                    <a:pt x="6487" y="2090"/>
                  </a:cubicBezTo>
                  <a:cubicBezTo>
                    <a:pt x="5241" y="3094"/>
                    <a:pt x="5241" y="3094"/>
                    <a:pt x="5241" y="3094"/>
                  </a:cubicBezTo>
                  <a:cubicBezTo>
                    <a:pt x="6902" y="2090"/>
                    <a:pt x="8148" y="3094"/>
                    <a:pt x="8148" y="3597"/>
                  </a:cubicBezTo>
                  <a:cubicBezTo>
                    <a:pt x="8148" y="4099"/>
                    <a:pt x="8148" y="5104"/>
                    <a:pt x="7317" y="5104"/>
                  </a:cubicBezTo>
                  <a:cubicBezTo>
                    <a:pt x="6902" y="4099"/>
                    <a:pt x="6902" y="4099"/>
                    <a:pt x="6902" y="4099"/>
                  </a:cubicBezTo>
                  <a:cubicBezTo>
                    <a:pt x="5656" y="5104"/>
                    <a:pt x="8564" y="6108"/>
                    <a:pt x="6487" y="7113"/>
                  </a:cubicBezTo>
                  <a:cubicBezTo>
                    <a:pt x="5656" y="7113"/>
                    <a:pt x="5656" y="6611"/>
                    <a:pt x="5241" y="6611"/>
                  </a:cubicBezTo>
                  <a:cubicBezTo>
                    <a:pt x="6902" y="7615"/>
                    <a:pt x="6487" y="8118"/>
                    <a:pt x="7317" y="9625"/>
                  </a:cubicBezTo>
                  <a:cubicBezTo>
                    <a:pt x="4410" y="9122"/>
                    <a:pt x="4410" y="9122"/>
                    <a:pt x="4410" y="9122"/>
                  </a:cubicBezTo>
                  <a:cubicBezTo>
                    <a:pt x="7733" y="9625"/>
                    <a:pt x="5656" y="12136"/>
                    <a:pt x="3164" y="13643"/>
                  </a:cubicBezTo>
                  <a:cubicBezTo>
                    <a:pt x="3994" y="13643"/>
                    <a:pt x="4410" y="13141"/>
                    <a:pt x="4825" y="13643"/>
                  </a:cubicBezTo>
                  <a:cubicBezTo>
                    <a:pt x="5241" y="14145"/>
                    <a:pt x="2748" y="15150"/>
                    <a:pt x="1502" y="15150"/>
                  </a:cubicBezTo>
                  <a:cubicBezTo>
                    <a:pt x="3579" y="15652"/>
                    <a:pt x="-1821" y="18666"/>
                    <a:pt x="671" y="19169"/>
                  </a:cubicBezTo>
                  <a:cubicBezTo>
                    <a:pt x="4825" y="20173"/>
                    <a:pt x="8979" y="20676"/>
                    <a:pt x="12717" y="21178"/>
                  </a:cubicBezTo>
                  <a:cubicBezTo>
                    <a:pt x="13548" y="21178"/>
                    <a:pt x="13548" y="21178"/>
                    <a:pt x="13548" y="21178"/>
                  </a:cubicBezTo>
                  <a:cubicBezTo>
                    <a:pt x="13548" y="21178"/>
                    <a:pt x="13133" y="21178"/>
                    <a:pt x="13133" y="21178"/>
                  </a:cubicBezTo>
                  <a:cubicBezTo>
                    <a:pt x="13133" y="20676"/>
                    <a:pt x="13133" y="20676"/>
                    <a:pt x="13133" y="20676"/>
                  </a:cubicBezTo>
                  <a:cubicBezTo>
                    <a:pt x="15625" y="19671"/>
                    <a:pt x="15625" y="19671"/>
                    <a:pt x="17702" y="19671"/>
                  </a:cubicBezTo>
                  <a:cubicBezTo>
                    <a:pt x="16456" y="19169"/>
                    <a:pt x="14379" y="20173"/>
                    <a:pt x="14794" y="19169"/>
                  </a:cubicBezTo>
                  <a:cubicBezTo>
                    <a:pt x="16041" y="19169"/>
                    <a:pt x="18948" y="18666"/>
                    <a:pt x="19779" y="17662"/>
                  </a:cubicBezTo>
                  <a:cubicBezTo>
                    <a:pt x="18533" y="15652"/>
                    <a:pt x="11887" y="15652"/>
                    <a:pt x="9394" y="13141"/>
                  </a:cubicBezTo>
                  <a:cubicBezTo>
                    <a:pt x="11471" y="12638"/>
                    <a:pt x="11887" y="10629"/>
                    <a:pt x="12717" y="9625"/>
                  </a:cubicBezTo>
                  <a:cubicBezTo>
                    <a:pt x="14794" y="9625"/>
                    <a:pt x="15210" y="10629"/>
                    <a:pt x="15210" y="11131"/>
                  </a:cubicBezTo>
                  <a:cubicBezTo>
                    <a:pt x="15625" y="10629"/>
                    <a:pt x="16041" y="10127"/>
                    <a:pt x="16456" y="9122"/>
                  </a:cubicBezTo>
                  <a:lnTo>
                    <a:pt x="12302" y="9122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5" name="Freeform 1456"/>
            <p:cNvSpPr/>
            <p:nvPr/>
          </p:nvSpPr>
          <p:spPr>
            <a:xfrm>
              <a:off x="1362902" y="2718051"/>
              <a:ext cx="101569" cy="64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0978" extrusionOk="0">
                  <a:moveTo>
                    <a:pt x="14629" y="19250"/>
                  </a:moveTo>
                  <a:cubicBezTo>
                    <a:pt x="10198" y="20978"/>
                    <a:pt x="10198" y="20978"/>
                    <a:pt x="10198" y="20978"/>
                  </a:cubicBezTo>
                  <a:cubicBezTo>
                    <a:pt x="6875" y="17522"/>
                    <a:pt x="6875" y="15794"/>
                    <a:pt x="4660" y="12338"/>
                  </a:cubicBezTo>
                  <a:cubicBezTo>
                    <a:pt x="5213" y="12338"/>
                    <a:pt x="5767" y="12338"/>
                    <a:pt x="6321" y="12338"/>
                  </a:cubicBezTo>
                  <a:cubicBezTo>
                    <a:pt x="5213" y="11474"/>
                    <a:pt x="4106" y="9746"/>
                    <a:pt x="3552" y="8018"/>
                  </a:cubicBezTo>
                  <a:cubicBezTo>
                    <a:pt x="2998" y="7154"/>
                    <a:pt x="2444" y="7154"/>
                    <a:pt x="1890" y="6290"/>
                  </a:cubicBezTo>
                  <a:cubicBezTo>
                    <a:pt x="1337" y="5426"/>
                    <a:pt x="783" y="5426"/>
                    <a:pt x="229" y="5426"/>
                  </a:cubicBezTo>
                  <a:cubicBezTo>
                    <a:pt x="-325" y="4562"/>
                    <a:pt x="229" y="2834"/>
                    <a:pt x="783" y="2834"/>
                  </a:cubicBezTo>
                  <a:cubicBezTo>
                    <a:pt x="1337" y="1970"/>
                    <a:pt x="1890" y="1970"/>
                    <a:pt x="1890" y="1970"/>
                  </a:cubicBezTo>
                  <a:cubicBezTo>
                    <a:pt x="2444" y="1970"/>
                    <a:pt x="2444" y="1970"/>
                    <a:pt x="2444" y="1970"/>
                  </a:cubicBezTo>
                  <a:cubicBezTo>
                    <a:pt x="1890" y="1970"/>
                    <a:pt x="1890" y="1970"/>
                    <a:pt x="1890" y="1970"/>
                  </a:cubicBezTo>
                  <a:cubicBezTo>
                    <a:pt x="1890" y="1970"/>
                    <a:pt x="1890" y="1970"/>
                    <a:pt x="1890" y="1106"/>
                  </a:cubicBezTo>
                  <a:cubicBezTo>
                    <a:pt x="3552" y="242"/>
                    <a:pt x="1890" y="1970"/>
                    <a:pt x="3552" y="1970"/>
                  </a:cubicBezTo>
                  <a:cubicBezTo>
                    <a:pt x="3552" y="1106"/>
                    <a:pt x="4106" y="1106"/>
                    <a:pt x="3552" y="1106"/>
                  </a:cubicBezTo>
                  <a:cubicBezTo>
                    <a:pt x="4660" y="1106"/>
                    <a:pt x="7429" y="-622"/>
                    <a:pt x="8537" y="242"/>
                  </a:cubicBezTo>
                  <a:cubicBezTo>
                    <a:pt x="9090" y="242"/>
                    <a:pt x="9090" y="242"/>
                    <a:pt x="9644" y="1106"/>
                  </a:cubicBezTo>
                  <a:cubicBezTo>
                    <a:pt x="5767" y="3698"/>
                    <a:pt x="8537" y="-622"/>
                    <a:pt x="4106" y="1970"/>
                  </a:cubicBezTo>
                  <a:cubicBezTo>
                    <a:pt x="4660" y="2834"/>
                    <a:pt x="6321" y="1970"/>
                    <a:pt x="6875" y="1970"/>
                  </a:cubicBezTo>
                  <a:cubicBezTo>
                    <a:pt x="6875" y="2834"/>
                    <a:pt x="5767" y="2834"/>
                    <a:pt x="4660" y="3698"/>
                  </a:cubicBezTo>
                  <a:cubicBezTo>
                    <a:pt x="6321" y="2834"/>
                    <a:pt x="4660" y="5426"/>
                    <a:pt x="7429" y="5426"/>
                  </a:cubicBezTo>
                  <a:cubicBezTo>
                    <a:pt x="9090" y="7154"/>
                    <a:pt x="4106" y="6290"/>
                    <a:pt x="5213" y="8018"/>
                  </a:cubicBezTo>
                  <a:cubicBezTo>
                    <a:pt x="9644" y="7154"/>
                    <a:pt x="9644" y="7154"/>
                    <a:pt x="9644" y="7154"/>
                  </a:cubicBezTo>
                  <a:cubicBezTo>
                    <a:pt x="10198" y="9746"/>
                    <a:pt x="10198" y="9746"/>
                    <a:pt x="10198" y="9746"/>
                  </a:cubicBezTo>
                  <a:cubicBezTo>
                    <a:pt x="13521" y="12338"/>
                    <a:pt x="16844" y="6290"/>
                    <a:pt x="21275" y="8018"/>
                  </a:cubicBezTo>
                  <a:cubicBezTo>
                    <a:pt x="19060" y="8882"/>
                    <a:pt x="16290" y="11474"/>
                    <a:pt x="16844" y="14066"/>
                  </a:cubicBezTo>
                  <a:cubicBezTo>
                    <a:pt x="15737" y="13202"/>
                    <a:pt x="12413" y="12338"/>
                    <a:pt x="12413" y="10610"/>
                  </a:cubicBezTo>
                  <a:cubicBezTo>
                    <a:pt x="10752" y="14066"/>
                    <a:pt x="10752" y="8018"/>
                    <a:pt x="7429" y="10610"/>
                  </a:cubicBezTo>
                  <a:cubicBezTo>
                    <a:pt x="9644" y="11474"/>
                    <a:pt x="10752" y="12338"/>
                    <a:pt x="10752" y="14066"/>
                  </a:cubicBezTo>
                  <a:cubicBezTo>
                    <a:pt x="10198" y="14066"/>
                    <a:pt x="10198" y="14066"/>
                    <a:pt x="10198" y="14066"/>
                  </a:cubicBezTo>
                  <a:cubicBezTo>
                    <a:pt x="10752" y="15794"/>
                    <a:pt x="15183" y="14066"/>
                    <a:pt x="15183" y="16658"/>
                  </a:cubicBezTo>
                  <a:cubicBezTo>
                    <a:pt x="15737" y="17522"/>
                    <a:pt x="14629" y="17522"/>
                    <a:pt x="13521" y="18386"/>
                  </a:cubicBezTo>
                  <a:cubicBezTo>
                    <a:pt x="14629" y="18386"/>
                    <a:pt x="15737" y="19250"/>
                    <a:pt x="14629" y="19250"/>
                  </a:cubicBezTo>
                  <a:close/>
                </a:path>
              </a:pathLst>
            </a:custGeom>
            <a:solidFill>
              <a:srgbClr val="FFFFFF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6" name="Freeform 1458"/>
            <p:cNvSpPr/>
            <p:nvPr/>
          </p:nvSpPr>
          <p:spPr>
            <a:xfrm>
              <a:off x="3269909" y="1115693"/>
              <a:ext cx="263555" cy="108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19673" extrusionOk="0">
                  <a:moveTo>
                    <a:pt x="8013" y="10560"/>
                  </a:moveTo>
                  <a:cubicBezTo>
                    <a:pt x="5205" y="11040"/>
                    <a:pt x="8661" y="7680"/>
                    <a:pt x="7581" y="6720"/>
                  </a:cubicBezTo>
                  <a:cubicBezTo>
                    <a:pt x="6717" y="7200"/>
                    <a:pt x="6501" y="8640"/>
                    <a:pt x="5853" y="9120"/>
                  </a:cubicBezTo>
                  <a:cubicBezTo>
                    <a:pt x="8229" y="8160"/>
                    <a:pt x="5421" y="13920"/>
                    <a:pt x="7797" y="13440"/>
                  </a:cubicBezTo>
                  <a:cubicBezTo>
                    <a:pt x="7365" y="15840"/>
                    <a:pt x="6069" y="15840"/>
                    <a:pt x="5421" y="15360"/>
                  </a:cubicBezTo>
                  <a:cubicBezTo>
                    <a:pt x="4557" y="12480"/>
                    <a:pt x="6069" y="13440"/>
                    <a:pt x="6501" y="11040"/>
                  </a:cubicBezTo>
                  <a:cubicBezTo>
                    <a:pt x="5421" y="11040"/>
                    <a:pt x="5637" y="11520"/>
                    <a:pt x="5205" y="12960"/>
                  </a:cubicBezTo>
                  <a:cubicBezTo>
                    <a:pt x="3909" y="12480"/>
                    <a:pt x="2181" y="15840"/>
                    <a:pt x="1533" y="12000"/>
                  </a:cubicBezTo>
                  <a:cubicBezTo>
                    <a:pt x="669" y="12480"/>
                    <a:pt x="669" y="13920"/>
                    <a:pt x="21" y="14880"/>
                  </a:cubicBezTo>
                  <a:cubicBezTo>
                    <a:pt x="-195" y="17760"/>
                    <a:pt x="1317" y="16800"/>
                    <a:pt x="1749" y="19200"/>
                  </a:cubicBezTo>
                  <a:cubicBezTo>
                    <a:pt x="1533" y="18720"/>
                    <a:pt x="1533" y="18240"/>
                    <a:pt x="1533" y="17760"/>
                  </a:cubicBezTo>
                  <a:cubicBezTo>
                    <a:pt x="2397" y="18720"/>
                    <a:pt x="2397" y="18720"/>
                    <a:pt x="2397" y="18720"/>
                  </a:cubicBezTo>
                  <a:cubicBezTo>
                    <a:pt x="1533" y="17280"/>
                    <a:pt x="2613" y="15840"/>
                    <a:pt x="3045" y="15840"/>
                  </a:cubicBezTo>
                  <a:cubicBezTo>
                    <a:pt x="3261" y="15840"/>
                    <a:pt x="3909" y="15840"/>
                    <a:pt x="3909" y="16320"/>
                  </a:cubicBezTo>
                  <a:cubicBezTo>
                    <a:pt x="3477" y="16800"/>
                    <a:pt x="3477" y="16800"/>
                    <a:pt x="3477" y="16800"/>
                  </a:cubicBezTo>
                  <a:cubicBezTo>
                    <a:pt x="3909" y="17760"/>
                    <a:pt x="4773" y="14880"/>
                    <a:pt x="5421" y="16800"/>
                  </a:cubicBezTo>
                  <a:cubicBezTo>
                    <a:pt x="5421" y="17280"/>
                    <a:pt x="5205" y="17760"/>
                    <a:pt x="5205" y="17760"/>
                  </a:cubicBezTo>
                  <a:cubicBezTo>
                    <a:pt x="5853" y="16320"/>
                    <a:pt x="6717" y="16320"/>
                    <a:pt x="7797" y="15360"/>
                  </a:cubicBezTo>
                  <a:cubicBezTo>
                    <a:pt x="7149" y="17760"/>
                    <a:pt x="7149" y="17760"/>
                    <a:pt x="7149" y="17760"/>
                  </a:cubicBezTo>
                  <a:cubicBezTo>
                    <a:pt x="8013" y="14880"/>
                    <a:pt x="9957" y="15840"/>
                    <a:pt x="11253" y="17760"/>
                  </a:cubicBezTo>
                  <a:cubicBezTo>
                    <a:pt x="11253" y="17280"/>
                    <a:pt x="10821" y="16800"/>
                    <a:pt x="11037" y="16320"/>
                  </a:cubicBezTo>
                  <a:cubicBezTo>
                    <a:pt x="11901" y="15840"/>
                    <a:pt x="12549" y="17760"/>
                    <a:pt x="12117" y="19200"/>
                  </a:cubicBezTo>
                  <a:cubicBezTo>
                    <a:pt x="12981" y="16800"/>
                    <a:pt x="15141" y="21600"/>
                    <a:pt x="16221" y="18720"/>
                  </a:cubicBezTo>
                  <a:cubicBezTo>
                    <a:pt x="17949" y="13920"/>
                    <a:pt x="19677" y="9120"/>
                    <a:pt x="21405" y="4800"/>
                  </a:cubicBezTo>
                  <a:cubicBezTo>
                    <a:pt x="21189" y="4800"/>
                    <a:pt x="20973" y="5280"/>
                    <a:pt x="20757" y="5280"/>
                  </a:cubicBezTo>
                  <a:cubicBezTo>
                    <a:pt x="20325" y="2880"/>
                    <a:pt x="20109" y="3360"/>
                    <a:pt x="20973" y="960"/>
                  </a:cubicBezTo>
                  <a:cubicBezTo>
                    <a:pt x="20109" y="2400"/>
                    <a:pt x="20325" y="4320"/>
                    <a:pt x="19245" y="4320"/>
                  </a:cubicBezTo>
                  <a:cubicBezTo>
                    <a:pt x="19677" y="2880"/>
                    <a:pt x="19893" y="480"/>
                    <a:pt x="18813" y="0"/>
                  </a:cubicBezTo>
                  <a:cubicBezTo>
                    <a:pt x="16005" y="2400"/>
                    <a:pt x="14061" y="9120"/>
                    <a:pt x="11469" y="12480"/>
                  </a:cubicBezTo>
                  <a:cubicBezTo>
                    <a:pt x="11253" y="10560"/>
                    <a:pt x="9309" y="10560"/>
                    <a:pt x="8229" y="10080"/>
                  </a:cubicBezTo>
                  <a:cubicBezTo>
                    <a:pt x="8661" y="8160"/>
                    <a:pt x="9525" y="7680"/>
                    <a:pt x="10173" y="7200"/>
                  </a:cubicBezTo>
                  <a:cubicBezTo>
                    <a:pt x="9741" y="7200"/>
                    <a:pt x="8877" y="7200"/>
                    <a:pt x="8445" y="6720"/>
                  </a:cubicBezTo>
                  <a:lnTo>
                    <a:pt x="8013" y="10560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7" name="Freeform 1459"/>
            <p:cNvSpPr/>
            <p:nvPr/>
          </p:nvSpPr>
          <p:spPr>
            <a:xfrm>
              <a:off x="2640717" y="881224"/>
              <a:ext cx="2182644" cy="305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09" extrusionOk="0">
                  <a:moveTo>
                    <a:pt x="9340" y="13011"/>
                  </a:moveTo>
                  <a:cubicBezTo>
                    <a:pt x="9340" y="13011"/>
                    <a:pt x="9340" y="13190"/>
                    <a:pt x="9314" y="13190"/>
                  </a:cubicBezTo>
                  <a:cubicBezTo>
                    <a:pt x="9340" y="13011"/>
                    <a:pt x="9340" y="13011"/>
                    <a:pt x="9340" y="13011"/>
                  </a:cubicBezTo>
                  <a:cubicBezTo>
                    <a:pt x="9235" y="12833"/>
                    <a:pt x="9235" y="12833"/>
                    <a:pt x="9235" y="12833"/>
                  </a:cubicBezTo>
                  <a:cubicBezTo>
                    <a:pt x="9235" y="12833"/>
                    <a:pt x="9208" y="12833"/>
                    <a:pt x="9208" y="12833"/>
                  </a:cubicBezTo>
                  <a:cubicBezTo>
                    <a:pt x="9208" y="12833"/>
                    <a:pt x="9208" y="12833"/>
                    <a:pt x="9208" y="12833"/>
                  </a:cubicBezTo>
                  <a:cubicBezTo>
                    <a:pt x="9182" y="12654"/>
                    <a:pt x="9182" y="12654"/>
                    <a:pt x="9182" y="12654"/>
                  </a:cubicBezTo>
                  <a:cubicBezTo>
                    <a:pt x="9129" y="13369"/>
                    <a:pt x="8945" y="13726"/>
                    <a:pt x="8893" y="14083"/>
                  </a:cubicBezTo>
                  <a:cubicBezTo>
                    <a:pt x="8814" y="14440"/>
                    <a:pt x="8735" y="14618"/>
                    <a:pt x="8682" y="14440"/>
                  </a:cubicBezTo>
                  <a:cubicBezTo>
                    <a:pt x="8735" y="14618"/>
                    <a:pt x="8787" y="14440"/>
                    <a:pt x="8787" y="14083"/>
                  </a:cubicBezTo>
                  <a:cubicBezTo>
                    <a:pt x="8682" y="13726"/>
                    <a:pt x="8629" y="12654"/>
                    <a:pt x="8472" y="13547"/>
                  </a:cubicBezTo>
                  <a:cubicBezTo>
                    <a:pt x="8577" y="13547"/>
                    <a:pt x="8577" y="13547"/>
                    <a:pt x="8577" y="13547"/>
                  </a:cubicBezTo>
                  <a:cubicBezTo>
                    <a:pt x="8340" y="14797"/>
                    <a:pt x="8340" y="14797"/>
                    <a:pt x="8340" y="14797"/>
                  </a:cubicBezTo>
                  <a:cubicBezTo>
                    <a:pt x="8261" y="14261"/>
                    <a:pt x="8445" y="14261"/>
                    <a:pt x="8472" y="13726"/>
                  </a:cubicBezTo>
                  <a:cubicBezTo>
                    <a:pt x="8314" y="14440"/>
                    <a:pt x="8182" y="12476"/>
                    <a:pt x="8077" y="13726"/>
                  </a:cubicBezTo>
                  <a:cubicBezTo>
                    <a:pt x="8077" y="13011"/>
                    <a:pt x="8051" y="11762"/>
                    <a:pt x="7945" y="11940"/>
                  </a:cubicBezTo>
                  <a:cubicBezTo>
                    <a:pt x="8024" y="12654"/>
                    <a:pt x="7893" y="12297"/>
                    <a:pt x="7945" y="13190"/>
                  </a:cubicBezTo>
                  <a:cubicBezTo>
                    <a:pt x="7893" y="13547"/>
                    <a:pt x="7814" y="13011"/>
                    <a:pt x="7814" y="13369"/>
                  </a:cubicBezTo>
                  <a:cubicBezTo>
                    <a:pt x="7814" y="13190"/>
                    <a:pt x="7814" y="13190"/>
                    <a:pt x="7814" y="13190"/>
                  </a:cubicBezTo>
                  <a:cubicBezTo>
                    <a:pt x="7630" y="11940"/>
                    <a:pt x="7551" y="13726"/>
                    <a:pt x="7472" y="14261"/>
                  </a:cubicBezTo>
                  <a:cubicBezTo>
                    <a:pt x="7235" y="14440"/>
                    <a:pt x="7130" y="13904"/>
                    <a:pt x="6946" y="13904"/>
                  </a:cubicBezTo>
                  <a:cubicBezTo>
                    <a:pt x="6946" y="13547"/>
                    <a:pt x="6893" y="12297"/>
                    <a:pt x="6814" y="12297"/>
                  </a:cubicBezTo>
                  <a:cubicBezTo>
                    <a:pt x="6788" y="12833"/>
                    <a:pt x="6604" y="13011"/>
                    <a:pt x="6577" y="13904"/>
                  </a:cubicBezTo>
                  <a:cubicBezTo>
                    <a:pt x="6709" y="14261"/>
                    <a:pt x="6709" y="13190"/>
                    <a:pt x="6788" y="13011"/>
                  </a:cubicBezTo>
                  <a:cubicBezTo>
                    <a:pt x="6840" y="13904"/>
                    <a:pt x="6788" y="13904"/>
                    <a:pt x="6867" y="14440"/>
                  </a:cubicBezTo>
                  <a:cubicBezTo>
                    <a:pt x="6788" y="14083"/>
                    <a:pt x="6525" y="14797"/>
                    <a:pt x="6446" y="13904"/>
                  </a:cubicBezTo>
                  <a:cubicBezTo>
                    <a:pt x="6472" y="13726"/>
                    <a:pt x="6472" y="13726"/>
                    <a:pt x="6472" y="13726"/>
                  </a:cubicBezTo>
                  <a:cubicBezTo>
                    <a:pt x="6367" y="13190"/>
                    <a:pt x="6367" y="11226"/>
                    <a:pt x="6130" y="12297"/>
                  </a:cubicBezTo>
                  <a:cubicBezTo>
                    <a:pt x="6025" y="12833"/>
                    <a:pt x="6025" y="12833"/>
                    <a:pt x="6025" y="12833"/>
                  </a:cubicBezTo>
                  <a:cubicBezTo>
                    <a:pt x="6025" y="12654"/>
                    <a:pt x="6025" y="12654"/>
                    <a:pt x="6025" y="12476"/>
                  </a:cubicBezTo>
                  <a:cubicBezTo>
                    <a:pt x="5867" y="12297"/>
                    <a:pt x="5920" y="11405"/>
                    <a:pt x="5735" y="12119"/>
                  </a:cubicBezTo>
                  <a:cubicBezTo>
                    <a:pt x="5735" y="11940"/>
                    <a:pt x="5735" y="11940"/>
                    <a:pt x="5735" y="11940"/>
                  </a:cubicBezTo>
                  <a:cubicBezTo>
                    <a:pt x="5657" y="11405"/>
                    <a:pt x="5525" y="12297"/>
                    <a:pt x="5446" y="12297"/>
                  </a:cubicBezTo>
                  <a:cubicBezTo>
                    <a:pt x="5393" y="11583"/>
                    <a:pt x="5472" y="11762"/>
                    <a:pt x="5499" y="11226"/>
                  </a:cubicBezTo>
                  <a:cubicBezTo>
                    <a:pt x="5314" y="10869"/>
                    <a:pt x="5104" y="11940"/>
                    <a:pt x="4972" y="12654"/>
                  </a:cubicBezTo>
                  <a:cubicBezTo>
                    <a:pt x="4867" y="12119"/>
                    <a:pt x="4867" y="12119"/>
                    <a:pt x="4867" y="12119"/>
                  </a:cubicBezTo>
                  <a:cubicBezTo>
                    <a:pt x="4946" y="11940"/>
                    <a:pt x="5025" y="11226"/>
                    <a:pt x="5025" y="10869"/>
                  </a:cubicBezTo>
                  <a:cubicBezTo>
                    <a:pt x="4946" y="10869"/>
                    <a:pt x="4946" y="11226"/>
                    <a:pt x="4867" y="11048"/>
                  </a:cubicBezTo>
                  <a:cubicBezTo>
                    <a:pt x="4894" y="10691"/>
                    <a:pt x="4946" y="10334"/>
                    <a:pt x="4972" y="9798"/>
                  </a:cubicBezTo>
                  <a:cubicBezTo>
                    <a:pt x="4815" y="8906"/>
                    <a:pt x="4920" y="11226"/>
                    <a:pt x="4815" y="9798"/>
                  </a:cubicBezTo>
                  <a:cubicBezTo>
                    <a:pt x="4736" y="9798"/>
                    <a:pt x="4709" y="10512"/>
                    <a:pt x="4683" y="10869"/>
                  </a:cubicBezTo>
                  <a:cubicBezTo>
                    <a:pt x="4578" y="10155"/>
                    <a:pt x="4578" y="10155"/>
                    <a:pt x="4578" y="10155"/>
                  </a:cubicBezTo>
                  <a:cubicBezTo>
                    <a:pt x="4552" y="10869"/>
                    <a:pt x="4420" y="10869"/>
                    <a:pt x="4341" y="10869"/>
                  </a:cubicBezTo>
                  <a:cubicBezTo>
                    <a:pt x="4315" y="11048"/>
                    <a:pt x="4394" y="11583"/>
                    <a:pt x="4446" y="11405"/>
                  </a:cubicBezTo>
                  <a:cubicBezTo>
                    <a:pt x="4420" y="11940"/>
                    <a:pt x="4315" y="12119"/>
                    <a:pt x="4262" y="11940"/>
                  </a:cubicBezTo>
                  <a:cubicBezTo>
                    <a:pt x="4262" y="10691"/>
                    <a:pt x="3867" y="11940"/>
                    <a:pt x="3946" y="10334"/>
                  </a:cubicBezTo>
                  <a:cubicBezTo>
                    <a:pt x="3683" y="10691"/>
                    <a:pt x="3289" y="10512"/>
                    <a:pt x="3105" y="11048"/>
                  </a:cubicBezTo>
                  <a:cubicBezTo>
                    <a:pt x="3052" y="10691"/>
                    <a:pt x="2947" y="10512"/>
                    <a:pt x="3026" y="9977"/>
                  </a:cubicBezTo>
                  <a:cubicBezTo>
                    <a:pt x="2789" y="9798"/>
                    <a:pt x="2657" y="11226"/>
                    <a:pt x="2447" y="10691"/>
                  </a:cubicBezTo>
                  <a:cubicBezTo>
                    <a:pt x="2447" y="10512"/>
                    <a:pt x="2552" y="10691"/>
                    <a:pt x="2552" y="10155"/>
                  </a:cubicBezTo>
                  <a:cubicBezTo>
                    <a:pt x="2394" y="10691"/>
                    <a:pt x="2289" y="9441"/>
                    <a:pt x="2078" y="9798"/>
                  </a:cubicBezTo>
                  <a:cubicBezTo>
                    <a:pt x="2105" y="9798"/>
                    <a:pt x="2131" y="9441"/>
                    <a:pt x="2131" y="9263"/>
                  </a:cubicBezTo>
                  <a:cubicBezTo>
                    <a:pt x="2131" y="9620"/>
                    <a:pt x="2026" y="9798"/>
                    <a:pt x="1973" y="9977"/>
                  </a:cubicBezTo>
                  <a:cubicBezTo>
                    <a:pt x="1947" y="9798"/>
                    <a:pt x="2026" y="9798"/>
                    <a:pt x="2000" y="9620"/>
                  </a:cubicBezTo>
                  <a:cubicBezTo>
                    <a:pt x="1579" y="8727"/>
                    <a:pt x="1237" y="10512"/>
                    <a:pt x="816" y="10334"/>
                  </a:cubicBezTo>
                  <a:cubicBezTo>
                    <a:pt x="947" y="10512"/>
                    <a:pt x="1000" y="9620"/>
                    <a:pt x="1000" y="9084"/>
                  </a:cubicBezTo>
                  <a:cubicBezTo>
                    <a:pt x="868" y="9084"/>
                    <a:pt x="868" y="9084"/>
                    <a:pt x="868" y="9084"/>
                  </a:cubicBezTo>
                  <a:cubicBezTo>
                    <a:pt x="842" y="9620"/>
                    <a:pt x="737" y="9620"/>
                    <a:pt x="658" y="9977"/>
                  </a:cubicBezTo>
                  <a:cubicBezTo>
                    <a:pt x="658" y="9798"/>
                    <a:pt x="631" y="9441"/>
                    <a:pt x="658" y="9263"/>
                  </a:cubicBezTo>
                  <a:cubicBezTo>
                    <a:pt x="421" y="8370"/>
                    <a:pt x="289" y="10869"/>
                    <a:pt x="0" y="10512"/>
                  </a:cubicBezTo>
                  <a:cubicBezTo>
                    <a:pt x="368" y="8549"/>
                    <a:pt x="368" y="8549"/>
                    <a:pt x="368" y="8549"/>
                  </a:cubicBezTo>
                  <a:cubicBezTo>
                    <a:pt x="263" y="8013"/>
                    <a:pt x="263" y="8013"/>
                    <a:pt x="263" y="8013"/>
                  </a:cubicBezTo>
                  <a:cubicBezTo>
                    <a:pt x="421" y="7121"/>
                    <a:pt x="421" y="7121"/>
                    <a:pt x="421" y="7121"/>
                  </a:cubicBezTo>
                  <a:cubicBezTo>
                    <a:pt x="342" y="6585"/>
                    <a:pt x="263" y="7835"/>
                    <a:pt x="237" y="7121"/>
                  </a:cubicBezTo>
                  <a:cubicBezTo>
                    <a:pt x="263" y="6942"/>
                    <a:pt x="316" y="6942"/>
                    <a:pt x="316" y="6585"/>
                  </a:cubicBezTo>
                  <a:cubicBezTo>
                    <a:pt x="237" y="6228"/>
                    <a:pt x="210" y="6764"/>
                    <a:pt x="158" y="6942"/>
                  </a:cubicBezTo>
                  <a:cubicBezTo>
                    <a:pt x="316" y="5514"/>
                    <a:pt x="684" y="5514"/>
                    <a:pt x="868" y="5335"/>
                  </a:cubicBezTo>
                  <a:cubicBezTo>
                    <a:pt x="895" y="5157"/>
                    <a:pt x="842" y="5692"/>
                    <a:pt x="842" y="5692"/>
                  </a:cubicBezTo>
                  <a:cubicBezTo>
                    <a:pt x="895" y="5692"/>
                    <a:pt x="947" y="6228"/>
                    <a:pt x="1052" y="6049"/>
                  </a:cubicBezTo>
                  <a:cubicBezTo>
                    <a:pt x="1105" y="5335"/>
                    <a:pt x="1000" y="5514"/>
                    <a:pt x="947" y="5514"/>
                  </a:cubicBezTo>
                  <a:cubicBezTo>
                    <a:pt x="973" y="4978"/>
                    <a:pt x="1000" y="4978"/>
                    <a:pt x="1052" y="4978"/>
                  </a:cubicBezTo>
                  <a:cubicBezTo>
                    <a:pt x="1052" y="5514"/>
                    <a:pt x="1342" y="5157"/>
                    <a:pt x="1394" y="6049"/>
                  </a:cubicBezTo>
                  <a:cubicBezTo>
                    <a:pt x="1684" y="6049"/>
                    <a:pt x="1368" y="4264"/>
                    <a:pt x="1631" y="4621"/>
                  </a:cubicBezTo>
                  <a:cubicBezTo>
                    <a:pt x="1710" y="5514"/>
                    <a:pt x="1710" y="5514"/>
                    <a:pt x="1710" y="5514"/>
                  </a:cubicBezTo>
                  <a:cubicBezTo>
                    <a:pt x="1868" y="4978"/>
                    <a:pt x="2078" y="4443"/>
                    <a:pt x="2263" y="4800"/>
                  </a:cubicBezTo>
                  <a:cubicBezTo>
                    <a:pt x="2210" y="4800"/>
                    <a:pt x="2210" y="4800"/>
                    <a:pt x="2210" y="4800"/>
                  </a:cubicBezTo>
                  <a:cubicBezTo>
                    <a:pt x="2184" y="5157"/>
                    <a:pt x="2236" y="5335"/>
                    <a:pt x="2263" y="5514"/>
                  </a:cubicBezTo>
                  <a:cubicBezTo>
                    <a:pt x="2394" y="5871"/>
                    <a:pt x="2526" y="4978"/>
                    <a:pt x="2578" y="5871"/>
                  </a:cubicBezTo>
                  <a:cubicBezTo>
                    <a:pt x="2762" y="4978"/>
                    <a:pt x="3026" y="4621"/>
                    <a:pt x="3210" y="4264"/>
                  </a:cubicBezTo>
                  <a:cubicBezTo>
                    <a:pt x="3236" y="5335"/>
                    <a:pt x="2947" y="4978"/>
                    <a:pt x="2868" y="5692"/>
                  </a:cubicBezTo>
                  <a:cubicBezTo>
                    <a:pt x="3026" y="5692"/>
                    <a:pt x="3026" y="5692"/>
                    <a:pt x="3026" y="5692"/>
                  </a:cubicBezTo>
                  <a:cubicBezTo>
                    <a:pt x="2947" y="5692"/>
                    <a:pt x="2894" y="6049"/>
                    <a:pt x="2815" y="6585"/>
                  </a:cubicBezTo>
                  <a:cubicBezTo>
                    <a:pt x="2973" y="6942"/>
                    <a:pt x="3026" y="6049"/>
                    <a:pt x="3157" y="5871"/>
                  </a:cubicBezTo>
                  <a:cubicBezTo>
                    <a:pt x="3157" y="6049"/>
                    <a:pt x="3157" y="6228"/>
                    <a:pt x="3210" y="6228"/>
                  </a:cubicBezTo>
                  <a:cubicBezTo>
                    <a:pt x="3236" y="5692"/>
                    <a:pt x="3236" y="5692"/>
                    <a:pt x="3236" y="5692"/>
                  </a:cubicBezTo>
                  <a:cubicBezTo>
                    <a:pt x="3236" y="5692"/>
                    <a:pt x="3262" y="5692"/>
                    <a:pt x="3262" y="5871"/>
                  </a:cubicBezTo>
                  <a:cubicBezTo>
                    <a:pt x="3525" y="5514"/>
                    <a:pt x="3525" y="5514"/>
                    <a:pt x="3525" y="5514"/>
                  </a:cubicBezTo>
                  <a:cubicBezTo>
                    <a:pt x="3473" y="5157"/>
                    <a:pt x="3473" y="4621"/>
                    <a:pt x="3420" y="4443"/>
                  </a:cubicBezTo>
                  <a:cubicBezTo>
                    <a:pt x="3420" y="4978"/>
                    <a:pt x="3368" y="4978"/>
                    <a:pt x="3315" y="4978"/>
                  </a:cubicBezTo>
                  <a:cubicBezTo>
                    <a:pt x="3368" y="4443"/>
                    <a:pt x="3262" y="4443"/>
                    <a:pt x="3262" y="4086"/>
                  </a:cubicBezTo>
                  <a:cubicBezTo>
                    <a:pt x="3394" y="4264"/>
                    <a:pt x="3552" y="4264"/>
                    <a:pt x="3631" y="4086"/>
                  </a:cubicBezTo>
                  <a:cubicBezTo>
                    <a:pt x="3631" y="4800"/>
                    <a:pt x="3631" y="4800"/>
                    <a:pt x="3631" y="4800"/>
                  </a:cubicBezTo>
                  <a:cubicBezTo>
                    <a:pt x="3762" y="4978"/>
                    <a:pt x="3894" y="4621"/>
                    <a:pt x="3973" y="4978"/>
                  </a:cubicBezTo>
                  <a:cubicBezTo>
                    <a:pt x="3920" y="5335"/>
                    <a:pt x="3920" y="5335"/>
                    <a:pt x="3920" y="5335"/>
                  </a:cubicBezTo>
                  <a:cubicBezTo>
                    <a:pt x="4078" y="5514"/>
                    <a:pt x="4210" y="5157"/>
                    <a:pt x="4315" y="5871"/>
                  </a:cubicBezTo>
                  <a:cubicBezTo>
                    <a:pt x="4473" y="5335"/>
                    <a:pt x="4630" y="4800"/>
                    <a:pt x="4736" y="4086"/>
                  </a:cubicBezTo>
                  <a:cubicBezTo>
                    <a:pt x="4815" y="3193"/>
                    <a:pt x="5078" y="5335"/>
                    <a:pt x="5236" y="4264"/>
                  </a:cubicBezTo>
                  <a:cubicBezTo>
                    <a:pt x="5262" y="4443"/>
                    <a:pt x="5130" y="4800"/>
                    <a:pt x="5078" y="5157"/>
                  </a:cubicBezTo>
                  <a:cubicBezTo>
                    <a:pt x="5183" y="5335"/>
                    <a:pt x="5262" y="4264"/>
                    <a:pt x="5288" y="5157"/>
                  </a:cubicBezTo>
                  <a:cubicBezTo>
                    <a:pt x="5078" y="4800"/>
                    <a:pt x="5288" y="5871"/>
                    <a:pt x="5183" y="6049"/>
                  </a:cubicBezTo>
                  <a:cubicBezTo>
                    <a:pt x="5288" y="6049"/>
                    <a:pt x="5393" y="6049"/>
                    <a:pt x="5446" y="5692"/>
                  </a:cubicBezTo>
                  <a:cubicBezTo>
                    <a:pt x="5288" y="5692"/>
                    <a:pt x="5525" y="4621"/>
                    <a:pt x="5341" y="4800"/>
                  </a:cubicBezTo>
                  <a:cubicBezTo>
                    <a:pt x="5472" y="4264"/>
                    <a:pt x="5657" y="4086"/>
                    <a:pt x="5788" y="4443"/>
                  </a:cubicBezTo>
                  <a:cubicBezTo>
                    <a:pt x="5788" y="4800"/>
                    <a:pt x="5814" y="4978"/>
                    <a:pt x="5867" y="5157"/>
                  </a:cubicBezTo>
                  <a:cubicBezTo>
                    <a:pt x="5920" y="4621"/>
                    <a:pt x="5920" y="4621"/>
                    <a:pt x="5920" y="4621"/>
                  </a:cubicBezTo>
                  <a:cubicBezTo>
                    <a:pt x="5972" y="4800"/>
                    <a:pt x="5762" y="5157"/>
                    <a:pt x="5893" y="5514"/>
                  </a:cubicBezTo>
                  <a:cubicBezTo>
                    <a:pt x="6051" y="4621"/>
                    <a:pt x="6341" y="6228"/>
                    <a:pt x="6419" y="4621"/>
                  </a:cubicBezTo>
                  <a:cubicBezTo>
                    <a:pt x="6498" y="5335"/>
                    <a:pt x="6209" y="5157"/>
                    <a:pt x="6341" y="6049"/>
                  </a:cubicBezTo>
                  <a:cubicBezTo>
                    <a:pt x="6235" y="6585"/>
                    <a:pt x="6130" y="5871"/>
                    <a:pt x="6077" y="6764"/>
                  </a:cubicBezTo>
                  <a:cubicBezTo>
                    <a:pt x="6183" y="6407"/>
                    <a:pt x="6104" y="7478"/>
                    <a:pt x="6156" y="7478"/>
                  </a:cubicBezTo>
                  <a:cubicBezTo>
                    <a:pt x="6288" y="6942"/>
                    <a:pt x="6288" y="6942"/>
                    <a:pt x="6288" y="6942"/>
                  </a:cubicBezTo>
                  <a:cubicBezTo>
                    <a:pt x="6262" y="6942"/>
                    <a:pt x="6262" y="6942"/>
                    <a:pt x="6262" y="6942"/>
                  </a:cubicBezTo>
                  <a:cubicBezTo>
                    <a:pt x="6446" y="6228"/>
                    <a:pt x="6709" y="6764"/>
                    <a:pt x="6946" y="6764"/>
                  </a:cubicBezTo>
                  <a:cubicBezTo>
                    <a:pt x="7130" y="5871"/>
                    <a:pt x="7261" y="4800"/>
                    <a:pt x="7498" y="4978"/>
                  </a:cubicBezTo>
                  <a:cubicBezTo>
                    <a:pt x="7419" y="5335"/>
                    <a:pt x="7682" y="5514"/>
                    <a:pt x="7524" y="6407"/>
                  </a:cubicBezTo>
                  <a:cubicBezTo>
                    <a:pt x="7630" y="6942"/>
                    <a:pt x="7735" y="6407"/>
                    <a:pt x="7735" y="6049"/>
                  </a:cubicBezTo>
                  <a:cubicBezTo>
                    <a:pt x="7656" y="5871"/>
                    <a:pt x="7709" y="5871"/>
                    <a:pt x="7630" y="5692"/>
                  </a:cubicBezTo>
                  <a:cubicBezTo>
                    <a:pt x="7682" y="5157"/>
                    <a:pt x="7814" y="5335"/>
                    <a:pt x="7840" y="5514"/>
                  </a:cubicBezTo>
                  <a:cubicBezTo>
                    <a:pt x="7840" y="5514"/>
                    <a:pt x="7840" y="5692"/>
                    <a:pt x="7840" y="5692"/>
                  </a:cubicBezTo>
                  <a:cubicBezTo>
                    <a:pt x="7945" y="6049"/>
                    <a:pt x="7893" y="5335"/>
                    <a:pt x="7972" y="5157"/>
                  </a:cubicBezTo>
                  <a:cubicBezTo>
                    <a:pt x="7998" y="5871"/>
                    <a:pt x="8130" y="5335"/>
                    <a:pt x="8209" y="5692"/>
                  </a:cubicBezTo>
                  <a:cubicBezTo>
                    <a:pt x="8314" y="4800"/>
                    <a:pt x="8314" y="4800"/>
                    <a:pt x="8314" y="4800"/>
                  </a:cubicBezTo>
                  <a:cubicBezTo>
                    <a:pt x="8261" y="5335"/>
                    <a:pt x="8419" y="5157"/>
                    <a:pt x="8419" y="5692"/>
                  </a:cubicBezTo>
                  <a:cubicBezTo>
                    <a:pt x="8498" y="5157"/>
                    <a:pt x="8577" y="4443"/>
                    <a:pt x="8682" y="4621"/>
                  </a:cubicBezTo>
                  <a:cubicBezTo>
                    <a:pt x="8629" y="4978"/>
                    <a:pt x="8787" y="5157"/>
                    <a:pt x="8787" y="5692"/>
                  </a:cubicBezTo>
                  <a:cubicBezTo>
                    <a:pt x="8971" y="6228"/>
                    <a:pt x="9103" y="4086"/>
                    <a:pt x="9287" y="4978"/>
                  </a:cubicBezTo>
                  <a:cubicBezTo>
                    <a:pt x="9261" y="5157"/>
                    <a:pt x="9235" y="5514"/>
                    <a:pt x="9287" y="5692"/>
                  </a:cubicBezTo>
                  <a:cubicBezTo>
                    <a:pt x="9340" y="5514"/>
                    <a:pt x="9392" y="5514"/>
                    <a:pt x="9445" y="5514"/>
                  </a:cubicBezTo>
                  <a:cubicBezTo>
                    <a:pt x="9445" y="5514"/>
                    <a:pt x="9445" y="5514"/>
                    <a:pt x="9445" y="5514"/>
                  </a:cubicBezTo>
                  <a:cubicBezTo>
                    <a:pt x="9445" y="5514"/>
                    <a:pt x="9445" y="5514"/>
                    <a:pt x="9445" y="5514"/>
                  </a:cubicBezTo>
                  <a:cubicBezTo>
                    <a:pt x="9471" y="5335"/>
                    <a:pt x="9471" y="5335"/>
                    <a:pt x="9471" y="5157"/>
                  </a:cubicBezTo>
                  <a:cubicBezTo>
                    <a:pt x="9550" y="4621"/>
                    <a:pt x="9603" y="3907"/>
                    <a:pt x="9734" y="3372"/>
                  </a:cubicBezTo>
                  <a:cubicBezTo>
                    <a:pt x="9734" y="2658"/>
                    <a:pt x="9603" y="3015"/>
                    <a:pt x="9550" y="3193"/>
                  </a:cubicBezTo>
                  <a:cubicBezTo>
                    <a:pt x="9498" y="3907"/>
                    <a:pt x="9498" y="3907"/>
                    <a:pt x="9498" y="3907"/>
                  </a:cubicBezTo>
                  <a:cubicBezTo>
                    <a:pt x="9445" y="2836"/>
                    <a:pt x="9366" y="4086"/>
                    <a:pt x="9340" y="3729"/>
                  </a:cubicBezTo>
                  <a:cubicBezTo>
                    <a:pt x="9392" y="3193"/>
                    <a:pt x="9471" y="3015"/>
                    <a:pt x="9550" y="2836"/>
                  </a:cubicBezTo>
                  <a:cubicBezTo>
                    <a:pt x="9656" y="2479"/>
                    <a:pt x="9761" y="2479"/>
                    <a:pt x="9840" y="1944"/>
                  </a:cubicBezTo>
                  <a:cubicBezTo>
                    <a:pt x="9734" y="1051"/>
                    <a:pt x="9524" y="1051"/>
                    <a:pt x="9366" y="1051"/>
                  </a:cubicBezTo>
                  <a:cubicBezTo>
                    <a:pt x="9419" y="1587"/>
                    <a:pt x="9419" y="1587"/>
                    <a:pt x="9419" y="1587"/>
                  </a:cubicBezTo>
                  <a:cubicBezTo>
                    <a:pt x="9340" y="1587"/>
                    <a:pt x="9340" y="1587"/>
                    <a:pt x="9340" y="1587"/>
                  </a:cubicBezTo>
                  <a:cubicBezTo>
                    <a:pt x="9419" y="2301"/>
                    <a:pt x="9419" y="2301"/>
                    <a:pt x="9419" y="2301"/>
                  </a:cubicBezTo>
                  <a:cubicBezTo>
                    <a:pt x="9340" y="2122"/>
                    <a:pt x="9261" y="2301"/>
                    <a:pt x="9182" y="2301"/>
                  </a:cubicBezTo>
                  <a:cubicBezTo>
                    <a:pt x="9287" y="2301"/>
                    <a:pt x="9314" y="3193"/>
                    <a:pt x="9261" y="3015"/>
                  </a:cubicBezTo>
                  <a:cubicBezTo>
                    <a:pt x="9156" y="2479"/>
                    <a:pt x="9156" y="3550"/>
                    <a:pt x="9077" y="3550"/>
                  </a:cubicBezTo>
                  <a:cubicBezTo>
                    <a:pt x="9129" y="3550"/>
                    <a:pt x="9182" y="3550"/>
                    <a:pt x="9156" y="3907"/>
                  </a:cubicBezTo>
                  <a:cubicBezTo>
                    <a:pt x="8998" y="3193"/>
                    <a:pt x="8945" y="3729"/>
                    <a:pt x="8814" y="2836"/>
                  </a:cubicBezTo>
                  <a:cubicBezTo>
                    <a:pt x="8814" y="3907"/>
                    <a:pt x="8629" y="2836"/>
                    <a:pt x="8603" y="3907"/>
                  </a:cubicBezTo>
                  <a:cubicBezTo>
                    <a:pt x="8656" y="3907"/>
                    <a:pt x="8656" y="3907"/>
                    <a:pt x="8656" y="3907"/>
                  </a:cubicBezTo>
                  <a:cubicBezTo>
                    <a:pt x="8524" y="4621"/>
                    <a:pt x="8524" y="4621"/>
                    <a:pt x="8524" y="4621"/>
                  </a:cubicBezTo>
                  <a:cubicBezTo>
                    <a:pt x="8393" y="3729"/>
                    <a:pt x="8629" y="3729"/>
                    <a:pt x="8445" y="3015"/>
                  </a:cubicBezTo>
                  <a:cubicBezTo>
                    <a:pt x="8261" y="2836"/>
                    <a:pt x="8261" y="4086"/>
                    <a:pt x="8103" y="4086"/>
                  </a:cubicBezTo>
                  <a:cubicBezTo>
                    <a:pt x="8156" y="3372"/>
                    <a:pt x="8287" y="2836"/>
                    <a:pt x="8393" y="2836"/>
                  </a:cubicBezTo>
                  <a:cubicBezTo>
                    <a:pt x="8340" y="2658"/>
                    <a:pt x="8340" y="2658"/>
                    <a:pt x="8340" y="2658"/>
                  </a:cubicBezTo>
                  <a:cubicBezTo>
                    <a:pt x="8366" y="2122"/>
                    <a:pt x="8524" y="2301"/>
                    <a:pt x="8603" y="2301"/>
                  </a:cubicBezTo>
                  <a:cubicBezTo>
                    <a:pt x="8472" y="3193"/>
                    <a:pt x="8682" y="2658"/>
                    <a:pt x="8735" y="3193"/>
                  </a:cubicBezTo>
                  <a:cubicBezTo>
                    <a:pt x="8735" y="2479"/>
                    <a:pt x="8656" y="2658"/>
                    <a:pt x="8761" y="2122"/>
                  </a:cubicBezTo>
                  <a:cubicBezTo>
                    <a:pt x="8656" y="2122"/>
                    <a:pt x="8656" y="2122"/>
                    <a:pt x="8524" y="1944"/>
                  </a:cubicBezTo>
                  <a:cubicBezTo>
                    <a:pt x="8787" y="2301"/>
                    <a:pt x="8761" y="-377"/>
                    <a:pt x="8998" y="159"/>
                  </a:cubicBezTo>
                  <a:cubicBezTo>
                    <a:pt x="8893" y="516"/>
                    <a:pt x="9024" y="1230"/>
                    <a:pt x="9024" y="1408"/>
                  </a:cubicBezTo>
                  <a:cubicBezTo>
                    <a:pt x="9077" y="1408"/>
                    <a:pt x="9182" y="1230"/>
                    <a:pt x="9208" y="1051"/>
                  </a:cubicBezTo>
                  <a:cubicBezTo>
                    <a:pt x="9182" y="159"/>
                    <a:pt x="9182" y="159"/>
                    <a:pt x="9182" y="159"/>
                  </a:cubicBezTo>
                  <a:cubicBezTo>
                    <a:pt x="9314" y="-377"/>
                    <a:pt x="9366" y="1765"/>
                    <a:pt x="9498" y="694"/>
                  </a:cubicBezTo>
                  <a:cubicBezTo>
                    <a:pt x="9524" y="159"/>
                    <a:pt x="9366" y="516"/>
                    <a:pt x="9392" y="337"/>
                  </a:cubicBezTo>
                  <a:cubicBezTo>
                    <a:pt x="9498" y="159"/>
                    <a:pt x="9577" y="337"/>
                    <a:pt x="9629" y="694"/>
                  </a:cubicBezTo>
                  <a:cubicBezTo>
                    <a:pt x="9708" y="1051"/>
                    <a:pt x="9787" y="1587"/>
                    <a:pt x="9866" y="1944"/>
                  </a:cubicBezTo>
                  <a:cubicBezTo>
                    <a:pt x="9892" y="1765"/>
                    <a:pt x="9892" y="1051"/>
                    <a:pt x="9945" y="516"/>
                  </a:cubicBezTo>
                  <a:cubicBezTo>
                    <a:pt x="9919" y="1230"/>
                    <a:pt x="9971" y="1408"/>
                    <a:pt x="9892" y="1944"/>
                  </a:cubicBezTo>
                  <a:cubicBezTo>
                    <a:pt x="9971" y="2122"/>
                    <a:pt x="10050" y="1587"/>
                    <a:pt x="10103" y="1408"/>
                  </a:cubicBezTo>
                  <a:cubicBezTo>
                    <a:pt x="9971" y="1051"/>
                    <a:pt x="10155" y="516"/>
                    <a:pt x="10182" y="159"/>
                  </a:cubicBezTo>
                  <a:cubicBezTo>
                    <a:pt x="10234" y="337"/>
                    <a:pt x="10155" y="873"/>
                    <a:pt x="10103" y="1051"/>
                  </a:cubicBezTo>
                  <a:cubicBezTo>
                    <a:pt x="10182" y="1230"/>
                    <a:pt x="10234" y="1944"/>
                    <a:pt x="10261" y="1051"/>
                  </a:cubicBezTo>
                  <a:cubicBezTo>
                    <a:pt x="10287" y="1765"/>
                    <a:pt x="10129" y="2658"/>
                    <a:pt x="10024" y="2836"/>
                  </a:cubicBezTo>
                  <a:cubicBezTo>
                    <a:pt x="10076" y="3015"/>
                    <a:pt x="10076" y="3015"/>
                    <a:pt x="10076" y="3015"/>
                  </a:cubicBezTo>
                  <a:cubicBezTo>
                    <a:pt x="10050" y="3372"/>
                    <a:pt x="10024" y="3193"/>
                    <a:pt x="9971" y="3193"/>
                  </a:cubicBezTo>
                  <a:cubicBezTo>
                    <a:pt x="10024" y="3550"/>
                    <a:pt x="10024" y="4086"/>
                    <a:pt x="10024" y="4621"/>
                  </a:cubicBezTo>
                  <a:cubicBezTo>
                    <a:pt x="9998" y="4443"/>
                    <a:pt x="10024" y="4443"/>
                    <a:pt x="9998" y="4264"/>
                  </a:cubicBezTo>
                  <a:cubicBezTo>
                    <a:pt x="9945" y="4264"/>
                    <a:pt x="9919" y="4443"/>
                    <a:pt x="9919" y="4621"/>
                  </a:cubicBezTo>
                  <a:cubicBezTo>
                    <a:pt x="9866" y="5514"/>
                    <a:pt x="9998" y="5157"/>
                    <a:pt x="10050" y="5514"/>
                  </a:cubicBezTo>
                  <a:cubicBezTo>
                    <a:pt x="10129" y="5335"/>
                    <a:pt x="10129" y="5335"/>
                    <a:pt x="10129" y="5335"/>
                  </a:cubicBezTo>
                  <a:cubicBezTo>
                    <a:pt x="10419" y="2658"/>
                    <a:pt x="10419" y="2658"/>
                    <a:pt x="10419" y="2658"/>
                  </a:cubicBezTo>
                  <a:cubicBezTo>
                    <a:pt x="10524" y="2479"/>
                    <a:pt x="10603" y="3015"/>
                    <a:pt x="10682" y="3372"/>
                  </a:cubicBezTo>
                  <a:cubicBezTo>
                    <a:pt x="10708" y="2658"/>
                    <a:pt x="10708" y="2658"/>
                    <a:pt x="10708" y="2658"/>
                  </a:cubicBezTo>
                  <a:cubicBezTo>
                    <a:pt x="10813" y="2658"/>
                    <a:pt x="10918" y="3015"/>
                    <a:pt x="10866" y="3907"/>
                  </a:cubicBezTo>
                  <a:cubicBezTo>
                    <a:pt x="10839" y="3550"/>
                    <a:pt x="10839" y="3729"/>
                    <a:pt x="10813" y="3550"/>
                  </a:cubicBezTo>
                  <a:cubicBezTo>
                    <a:pt x="10813" y="3729"/>
                    <a:pt x="10813" y="3729"/>
                    <a:pt x="10787" y="3907"/>
                  </a:cubicBezTo>
                  <a:cubicBezTo>
                    <a:pt x="10787" y="3907"/>
                    <a:pt x="10787" y="3907"/>
                    <a:pt x="10787" y="3907"/>
                  </a:cubicBezTo>
                  <a:cubicBezTo>
                    <a:pt x="10918" y="3729"/>
                    <a:pt x="10971" y="3550"/>
                    <a:pt x="10997" y="3550"/>
                  </a:cubicBezTo>
                  <a:cubicBezTo>
                    <a:pt x="10787" y="4621"/>
                    <a:pt x="10971" y="4800"/>
                    <a:pt x="10945" y="6049"/>
                  </a:cubicBezTo>
                  <a:cubicBezTo>
                    <a:pt x="11155" y="5692"/>
                    <a:pt x="11155" y="5692"/>
                    <a:pt x="11155" y="5692"/>
                  </a:cubicBezTo>
                  <a:cubicBezTo>
                    <a:pt x="11024" y="5335"/>
                    <a:pt x="11155" y="4978"/>
                    <a:pt x="11181" y="4800"/>
                  </a:cubicBezTo>
                  <a:cubicBezTo>
                    <a:pt x="11208" y="5514"/>
                    <a:pt x="11339" y="4800"/>
                    <a:pt x="11418" y="4978"/>
                  </a:cubicBezTo>
                  <a:cubicBezTo>
                    <a:pt x="11418" y="4978"/>
                    <a:pt x="11418" y="4978"/>
                    <a:pt x="11418" y="4978"/>
                  </a:cubicBezTo>
                  <a:cubicBezTo>
                    <a:pt x="11471" y="5335"/>
                    <a:pt x="11602" y="5157"/>
                    <a:pt x="11681" y="4978"/>
                  </a:cubicBezTo>
                  <a:cubicBezTo>
                    <a:pt x="11681" y="4800"/>
                    <a:pt x="11760" y="3550"/>
                    <a:pt x="11813" y="2836"/>
                  </a:cubicBezTo>
                  <a:cubicBezTo>
                    <a:pt x="11681" y="2658"/>
                    <a:pt x="11760" y="2301"/>
                    <a:pt x="11734" y="1944"/>
                  </a:cubicBezTo>
                  <a:cubicBezTo>
                    <a:pt x="11760" y="1944"/>
                    <a:pt x="11787" y="1944"/>
                    <a:pt x="11787" y="1944"/>
                  </a:cubicBezTo>
                  <a:cubicBezTo>
                    <a:pt x="11813" y="1587"/>
                    <a:pt x="11760" y="1587"/>
                    <a:pt x="11760" y="1408"/>
                  </a:cubicBezTo>
                  <a:cubicBezTo>
                    <a:pt x="11602" y="1765"/>
                    <a:pt x="11445" y="1765"/>
                    <a:pt x="11392" y="2836"/>
                  </a:cubicBezTo>
                  <a:cubicBezTo>
                    <a:pt x="11445" y="3193"/>
                    <a:pt x="11471" y="2479"/>
                    <a:pt x="11524" y="2658"/>
                  </a:cubicBezTo>
                  <a:cubicBezTo>
                    <a:pt x="11445" y="3372"/>
                    <a:pt x="11366" y="3193"/>
                    <a:pt x="11234" y="3193"/>
                  </a:cubicBezTo>
                  <a:cubicBezTo>
                    <a:pt x="11208" y="2658"/>
                    <a:pt x="11208" y="2658"/>
                    <a:pt x="11208" y="2658"/>
                  </a:cubicBezTo>
                  <a:cubicBezTo>
                    <a:pt x="11076" y="3015"/>
                    <a:pt x="11076" y="3015"/>
                    <a:pt x="11076" y="3015"/>
                  </a:cubicBezTo>
                  <a:cubicBezTo>
                    <a:pt x="11129" y="2658"/>
                    <a:pt x="11103" y="2122"/>
                    <a:pt x="11234" y="1944"/>
                  </a:cubicBezTo>
                  <a:cubicBezTo>
                    <a:pt x="11208" y="1408"/>
                    <a:pt x="11103" y="2122"/>
                    <a:pt x="11024" y="1944"/>
                  </a:cubicBezTo>
                  <a:cubicBezTo>
                    <a:pt x="10971" y="2658"/>
                    <a:pt x="10971" y="2658"/>
                    <a:pt x="10971" y="2658"/>
                  </a:cubicBezTo>
                  <a:cubicBezTo>
                    <a:pt x="10997" y="2301"/>
                    <a:pt x="10813" y="2301"/>
                    <a:pt x="10945" y="1587"/>
                  </a:cubicBezTo>
                  <a:cubicBezTo>
                    <a:pt x="11129" y="873"/>
                    <a:pt x="11129" y="873"/>
                    <a:pt x="11129" y="873"/>
                  </a:cubicBezTo>
                  <a:cubicBezTo>
                    <a:pt x="11076" y="337"/>
                    <a:pt x="11076" y="337"/>
                    <a:pt x="11076" y="337"/>
                  </a:cubicBezTo>
                  <a:cubicBezTo>
                    <a:pt x="11234" y="159"/>
                    <a:pt x="11234" y="159"/>
                    <a:pt x="11234" y="159"/>
                  </a:cubicBezTo>
                  <a:cubicBezTo>
                    <a:pt x="11208" y="694"/>
                    <a:pt x="11208" y="694"/>
                    <a:pt x="11208" y="694"/>
                  </a:cubicBezTo>
                  <a:cubicBezTo>
                    <a:pt x="11471" y="-20"/>
                    <a:pt x="11287" y="2122"/>
                    <a:pt x="11550" y="1230"/>
                  </a:cubicBezTo>
                  <a:cubicBezTo>
                    <a:pt x="11629" y="337"/>
                    <a:pt x="11734" y="159"/>
                    <a:pt x="11892" y="337"/>
                  </a:cubicBezTo>
                  <a:cubicBezTo>
                    <a:pt x="11760" y="516"/>
                    <a:pt x="11866" y="1051"/>
                    <a:pt x="11839" y="1587"/>
                  </a:cubicBezTo>
                  <a:cubicBezTo>
                    <a:pt x="11971" y="1944"/>
                    <a:pt x="11997" y="1230"/>
                    <a:pt x="12050" y="694"/>
                  </a:cubicBezTo>
                  <a:cubicBezTo>
                    <a:pt x="12102" y="1230"/>
                    <a:pt x="12102" y="1587"/>
                    <a:pt x="11997" y="1587"/>
                  </a:cubicBezTo>
                  <a:cubicBezTo>
                    <a:pt x="11997" y="2658"/>
                    <a:pt x="12155" y="1408"/>
                    <a:pt x="12155" y="2479"/>
                  </a:cubicBezTo>
                  <a:cubicBezTo>
                    <a:pt x="12523" y="2479"/>
                    <a:pt x="12444" y="-1091"/>
                    <a:pt x="12865" y="337"/>
                  </a:cubicBezTo>
                  <a:cubicBezTo>
                    <a:pt x="12839" y="694"/>
                    <a:pt x="12839" y="694"/>
                    <a:pt x="12839" y="694"/>
                  </a:cubicBezTo>
                  <a:cubicBezTo>
                    <a:pt x="13128" y="159"/>
                    <a:pt x="13286" y="694"/>
                    <a:pt x="13523" y="337"/>
                  </a:cubicBezTo>
                  <a:cubicBezTo>
                    <a:pt x="13707" y="1408"/>
                    <a:pt x="13707" y="1408"/>
                    <a:pt x="13707" y="1408"/>
                  </a:cubicBezTo>
                  <a:cubicBezTo>
                    <a:pt x="13681" y="1587"/>
                    <a:pt x="13549" y="2301"/>
                    <a:pt x="13628" y="2836"/>
                  </a:cubicBezTo>
                  <a:cubicBezTo>
                    <a:pt x="13523" y="1765"/>
                    <a:pt x="13418" y="2122"/>
                    <a:pt x="13313" y="1587"/>
                  </a:cubicBezTo>
                  <a:cubicBezTo>
                    <a:pt x="13313" y="1944"/>
                    <a:pt x="13339" y="2122"/>
                    <a:pt x="13365" y="2301"/>
                  </a:cubicBezTo>
                  <a:cubicBezTo>
                    <a:pt x="13313" y="2301"/>
                    <a:pt x="13260" y="1765"/>
                    <a:pt x="13181" y="1944"/>
                  </a:cubicBezTo>
                  <a:cubicBezTo>
                    <a:pt x="13207" y="2122"/>
                    <a:pt x="13286" y="2479"/>
                    <a:pt x="13207" y="2658"/>
                  </a:cubicBezTo>
                  <a:cubicBezTo>
                    <a:pt x="13102" y="1944"/>
                    <a:pt x="13102" y="1944"/>
                    <a:pt x="13102" y="1944"/>
                  </a:cubicBezTo>
                  <a:cubicBezTo>
                    <a:pt x="12944" y="2301"/>
                    <a:pt x="13023" y="3550"/>
                    <a:pt x="12865" y="3193"/>
                  </a:cubicBezTo>
                  <a:cubicBezTo>
                    <a:pt x="12892" y="2658"/>
                    <a:pt x="12944" y="1765"/>
                    <a:pt x="13023" y="1587"/>
                  </a:cubicBezTo>
                  <a:cubicBezTo>
                    <a:pt x="12944" y="1408"/>
                    <a:pt x="13128" y="1230"/>
                    <a:pt x="13049" y="873"/>
                  </a:cubicBezTo>
                  <a:cubicBezTo>
                    <a:pt x="12944" y="1765"/>
                    <a:pt x="12892" y="1051"/>
                    <a:pt x="12734" y="1587"/>
                  </a:cubicBezTo>
                  <a:cubicBezTo>
                    <a:pt x="12760" y="1587"/>
                    <a:pt x="12760" y="1408"/>
                    <a:pt x="12786" y="1230"/>
                  </a:cubicBezTo>
                  <a:cubicBezTo>
                    <a:pt x="12576" y="873"/>
                    <a:pt x="12576" y="873"/>
                    <a:pt x="12576" y="873"/>
                  </a:cubicBezTo>
                  <a:cubicBezTo>
                    <a:pt x="12629" y="1408"/>
                    <a:pt x="12392" y="1587"/>
                    <a:pt x="12418" y="2301"/>
                  </a:cubicBezTo>
                  <a:cubicBezTo>
                    <a:pt x="12655" y="2658"/>
                    <a:pt x="12576" y="2122"/>
                    <a:pt x="12839" y="2658"/>
                  </a:cubicBezTo>
                  <a:cubicBezTo>
                    <a:pt x="12760" y="2836"/>
                    <a:pt x="12681" y="3550"/>
                    <a:pt x="12629" y="4264"/>
                  </a:cubicBezTo>
                  <a:cubicBezTo>
                    <a:pt x="12629" y="4264"/>
                    <a:pt x="12629" y="4264"/>
                    <a:pt x="12629" y="4264"/>
                  </a:cubicBezTo>
                  <a:cubicBezTo>
                    <a:pt x="12576" y="4978"/>
                    <a:pt x="12629" y="5157"/>
                    <a:pt x="12629" y="6585"/>
                  </a:cubicBezTo>
                  <a:cubicBezTo>
                    <a:pt x="12734" y="5692"/>
                    <a:pt x="12839" y="6407"/>
                    <a:pt x="12971" y="5871"/>
                  </a:cubicBezTo>
                  <a:cubicBezTo>
                    <a:pt x="12997" y="5157"/>
                    <a:pt x="12892" y="4978"/>
                    <a:pt x="12813" y="5157"/>
                  </a:cubicBezTo>
                  <a:cubicBezTo>
                    <a:pt x="12944" y="4621"/>
                    <a:pt x="12944" y="4621"/>
                    <a:pt x="12944" y="4621"/>
                  </a:cubicBezTo>
                  <a:cubicBezTo>
                    <a:pt x="12918" y="4978"/>
                    <a:pt x="12918" y="4978"/>
                    <a:pt x="12918" y="4978"/>
                  </a:cubicBezTo>
                  <a:cubicBezTo>
                    <a:pt x="13234" y="5157"/>
                    <a:pt x="13234" y="5157"/>
                    <a:pt x="13234" y="5157"/>
                  </a:cubicBezTo>
                  <a:cubicBezTo>
                    <a:pt x="13181" y="5157"/>
                    <a:pt x="13155" y="5692"/>
                    <a:pt x="13128" y="5871"/>
                  </a:cubicBezTo>
                  <a:cubicBezTo>
                    <a:pt x="13155" y="6049"/>
                    <a:pt x="13207" y="6228"/>
                    <a:pt x="13260" y="6407"/>
                  </a:cubicBezTo>
                  <a:cubicBezTo>
                    <a:pt x="13234" y="5692"/>
                    <a:pt x="13260" y="5157"/>
                    <a:pt x="13286" y="5157"/>
                  </a:cubicBezTo>
                  <a:cubicBezTo>
                    <a:pt x="13497" y="5335"/>
                    <a:pt x="13602" y="6049"/>
                    <a:pt x="13681" y="6764"/>
                  </a:cubicBezTo>
                  <a:cubicBezTo>
                    <a:pt x="13707" y="6764"/>
                    <a:pt x="13707" y="6764"/>
                    <a:pt x="13707" y="6764"/>
                  </a:cubicBezTo>
                  <a:cubicBezTo>
                    <a:pt x="13681" y="6049"/>
                    <a:pt x="13865" y="5335"/>
                    <a:pt x="13918" y="4621"/>
                  </a:cubicBezTo>
                  <a:cubicBezTo>
                    <a:pt x="13918" y="5335"/>
                    <a:pt x="14023" y="5157"/>
                    <a:pt x="14102" y="5514"/>
                  </a:cubicBezTo>
                  <a:cubicBezTo>
                    <a:pt x="14128" y="4621"/>
                    <a:pt x="14076" y="3372"/>
                    <a:pt x="13997" y="2658"/>
                  </a:cubicBezTo>
                  <a:cubicBezTo>
                    <a:pt x="13865" y="3550"/>
                    <a:pt x="13918" y="3550"/>
                    <a:pt x="13865" y="4621"/>
                  </a:cubicBezTo>
                  <a:cubicBezTo>
                    <a:pt x="13628" y="5335"/>
                    <a:pt x="13628" y="5335"/>
                    <a:pt x="13628" y="5335"/>
                  </a:cubicBezTo>
                  <a:cubicBezTo>
                    <a:pt x="13681" y="4800"/>
                    <a:pt x="13681" y="4800"/>
                    <a:pt x="13681" y="4800"/>
                  </a:cubicBezTo>
                  <a:cubicBezTo>
                    <a:pt x="13576" y="4443"/>
                    <a:pt x="13470" y="5335"/>
                    <a:pt x="13470" y="4443"/>
                  </a:cubicBezTo>
                  <a:cubicBezTo>
                    <a:pt x="13523" y="3907"/>
                    <a:pt x="13628" y="4264"/>
                    <a:pt x="13681" y="3550"/>
                  </a:cubicBezTo>
                  <a:cubicBezTo>
                    <a:pt x="13602" y="3193"/>
                    <a:pt x="13602" y="3193"/>
                    <a:pt x="13602" y="3193"/>
                  </a:cubicBezTo>
                  <a:cubicBezTo>
                    <a:pt x="13733" y="2301"/>
                    <a:pt x="13681" y="4086"/>
                    <a:pt x="13839" y="3550"/>
                  </a:cubicBezTo>
                  <a:cubicBezTo>
                    <a:pt x="13786" y="2658"/>
                    <a:pt x="13865" y="3372"/>
                    <a:pt x="13918" y="2836"/>
                  </a:cubicBezTo>
                  <a:cubicBezTo>
                    <a:pt x="13865" y="2301"/>
                    <a:pt x="13655" y="3193"/>
                    <a:pt x="13681" y="1765"/>
                  </a:cubicBezTo>
                  <a:cubicBezTo>
                    <a:pt x="13760" y="1230"/>
                    <a:pt x="13970" y="3372"/>
                    <a:pt x="14076" y="2122"/>
                  </a:cubicBezTo>
                  <a:cubicBezTo>
                    <a:pt x="14076" y="2301"/>
                    <a:pt x="14076" y="2301"/>
                    <a:pt x="14076" y="2301"/>
                  </a:cubicBezTo>
                  <a:cubicBezTo>
                    <a:pt x="14233" y="2301"/>
                    <a:pt x="14286" y="1587"/>
                    <a:pt x="14365" y="1230"/>
                  </a:cubicBezTo>
                  <a:cubicBezTo>
                    <a:pt x="14418" y="1587"/>
                    <a:pt x="14523" y="1051"/>
                    <a:pt x="14602" y="873"/>
                  </a:cubicBezTo>
                  <a:cubicBezTo>
                    <a:pt x="14602" y="1408"/>
                    <a:pt x="14602" y="1408"/>
                    <a:pt x="14602" y="1408"/>
                  </a:cubicBezTo>
                  <a:cubicBezTo>
                    <a:pt x="14707" y="1230"/>
                    <a:pt x="14707" y="1230"/>
                    <a:pt x="14707" y="1230"/>
                  </a:cubicBezTo>
                  <a:cubicBezTo>
                    <a:pt x="14654" y="1944"/>
                    <a:pt x="14575" y="1230"/>
                    <a:pt x="14496" y="1230"/>
                  </a:cubicBezTo>
                  <a:cubicBezTo>
                    <a:pt x="14496" y="1944"/>
                    <a:pt x="14496" y="1944"/>
                    <a:pt x="14496" y="1944"/>
                  </a:cubicBezTo>
                  <a:cubicBezTo>
                    <a:pt x="14391" y="1051"/>
                    <a:pt x="14312" y="2301"/>
                    <a:pt x="14233" y="3015"/>
                  </a:cubicBezTo>
                  <a:cubicBezTo>
                    <a:pt x="14365" y="2301"/>
                    <a:pt x="14575" y="3193"/>
                    <a:pt x="14602" y="1765"/>
                  </a:cubicBezTo>
                  <a:cubicBezTo>
                    <a:pt x="14681" y="2479"/>
                    <a:pt x="14681" y="2479"/>
                    <a:pt x="14681" y="2479"/>
                  </a:cubicBezTo>
                  <a:cubicBezTo>
                    <a:pt x="14707" y="2301"/>
                    <a:pt x="14707" y="2301"/>
                    <a:pt x="14707" y="2301"/>
                  </a:cubicBezTo>
                  <a:cubicBezTo>
                    <a:pt x="14760" y="2836"/>
                    <a:pt x="14707" y="3550"/>
                    <a:pt x="14602" y="3729"/>
                  </a:cubicBezTo>
                  <a:cubicBezTo>
                    <a:pt x="14575" y="3550"/>
                    <a:pt x="14575" y="3550"/>
                    <a:pt x="14575" y="3372"/>
                  </a:cubicBezTo>
                  <a:cubicBezTo>
                    <a:pt x="14523" y="3729"/>
                    <a:pt x="14496" y="4264"/>
                    <a:pt x="14365" y="4086"/>
                  </a:cubicBezTo>
                  <a:cubicBezTo>
                    <a:pt x="14418" y="3729"/>
                    <a:pt x="14418" y="3729"/>
                    <a:pt x="14418" y="3729"/>
                  </a:cubicBezTo>
                  <a:cubicBezTo>
                    <a:pt x="14286" y="3550"/>
                    <a:pt x="14154" y="3907"/>
                    <a:pt x="14102" y="4621"/>
                  </a:cubicBezTo>
                  <a:cubicBezTo>
                    <a:pt x="14312" y="4800"/>
                    <a:pt x="14523" y="4978"/>
                    <a:pt x="14707" y="4978"/>
                  </a:cubicBezTo>
                  <a:cubicBezTo>
                    <a:pt x="14786" y="3372"/>
                    <a:pt x="14838" y="2479"/>
                    <a:pt x="14891" y="1051"/>
                  </a:cubicBezTo>
                  <a:cubicBezTo>
                    <a:pt x="15023" y="694"/>
                    <a:pt x="15207" y="516"/>
                    <a:pt x="15312" y="1051"/>
                  </a:cubicBezTo>
                  <a:cubicBezTo>
                    <a:pt x="15312" y="1408"/>
                    <a:pt x="15312" y="1408"/>
                    <a:pt x="15312" y="1408"/>
                  </a:cubicBezTo>
                  <a:cubicBezTo>
                    <a:pt x="15365" y="1587"/>
                    <a:pt x="15417" y="1408"/>
                    <a:pt x="15470" y="1230"/>
                  </a:cubicBezTo>
                  <a:cubicBezTo>
                    <a:pt x="15523" y="1587"/>
                    <a:pt x="15417" y="2122"/>
                    <a:pt x="15470" y="2301"/>
                  </a:cubicBezTo>
                  <a:cubicBezTo>
                    <a:pt x="15654" y="1765"/>
                    <a:pt x="15654" y="1765"/>
                    <a:pt x="15654" y="1765"/>
                  </a:cubicBezTo>
                  <a:cubicBezTo>
                    <a:pt x="15628" y="2479"/>
                    <a:pt x="15470" y="2479"/>
                    <a:pt x="15391" y="2479"/>
                  </a:cubicBezTo>
                  <a:cubicBezTo>
                    <a:pt x="15417" y="2479"/>
                    <a:pt x="15444" y="2301"/>
                    <a:pt x="15444" y="2301"/>
                  </a:cubicBezTo>
                  <a:cubicBezTo>
                    <a:pt x="15338" y="1944"/>
                    <a:pt x="15181" y="3015"/>
                    <a:pt x="15128" y="2122"/>
                  </a:cubicBezTo>
                  <a:cubicBezTo>
                    <a:pt x="15102" y="2301"/>
                    <a:pt x="15233" y="1408"/>
                    <a:pt x="15075" y="1408"/>
                  </a:cubicBezTo>
                  <a:cubicBezTo>
                    <a:pt x="14970" y="1051"/>
                    <a:pt x="14944" y="1765"/>
                    <a:pt x="14944" y="2122"/>
                  </a:cubicBezTo>
                  <a:cubicBezTo>
                    <a:pt x="14944" y="2479"/>
                    <a:pt x="15102" y="2658"/>
                    <a:pt x="15049" y="3015"/>
                  </a:cubicBezTo>
                  <a:cubicBezTo>
                    <a:pt x="15128" y="3015"/>
                    <a:pt x="15154" y="2479"/>
                    <a:pt x="15233" y="3015"/>
                  </a:cubicBezTo>
                  <a:cubicBezTo>
                    <a:pt x="15181" y="3015"/>
                    <a:pt x="15075" y="3729"/>
                    <a:pt x="15023" y="3193"/>
                  </a:cubicBezTo>
                  <a:cubicBezTo>
                    <a:pt x="14865" y="3907"/>
                    <a:pt x="14891" y="5692"/>
                    <a:pt x="14970" y="5692"/>
                  </a:cubicBezTo>
                  <a:cubicBezTo>
                    <a:pt x="14944" y="5157"/>
                    <a:pt x="15233" y="4978"/>
                    <a:pt x="15049" y="4264"/>
                  </a:cubicBezTo>
                  <a:cubicBezTo>
                    <a:pt x="15128" y="3550"/>
                    <a:pt x="15286" y="3550"/>
                    <a:pt x="15417" y="3193"/>
                  </a:cubicBezTo>
                  <a:cubicBezTo>
                    <a:pt x="15417" y="3372"/>
                    <a:pt x="15417" y="3372"/>
                    <a:pt x="15417" y="3372"/>
                  </a:cubicBezTo>
                  <a:cubicBezTo>
                    <a:pt x="15549" y="3193"/>
                    <a:pt x="15549" y="3193"/>
                    <a:pt x="15549" y="3193"/>
                  </a:cubicBezTo>
                  <a:cubicBezTo>
                    <a:pt x="15523" y="3372"/>
                    <a:pt x="15496" y="3550"/>
                    <a:pt x="15470" y="3907"/>
                  </a:cubicBezTo>
                  <a:cubicBezTo>
                    <a:pt x="15680" y="2836"/>
                    <a:pt x="15680" y="2836"/>
                    <a:pt x="15680" y="2836"/>
                  </a:cubicBezTo>
                  <a:cubicBezTo>
                    <a:pt x="15575" y="3550"/>
                    <a:pt x="15759" y="3372"/>
                    <a:pt x="15812" y="3729"/>
                  </a:cubicBezTo>
                  <a:cubicBezTo>
                    <a:pt x="15838" y="3193"/>
                    <a:pt x="15917" y="2658"/>
                    <a:pt x="15838" y="2301"/>
                  </a:cubicBezTo>
                  <a:cubicBezTo>
                    <a:pt x="15759" y="1944"/>
                    <a:pt x="15786" y="2658"/>
                    <a:pt x="15707" y="2658"/>
                  </a:cubicBezTo>
                  <a:cubicBezTo>
                    <a:pt x="15812" y="1765"/>
                    <a:pt x="15812" y="1765"/>
                    <a:pt x="15812" y="1765"/>
                  </a:cubicBezTo>
                  <a:cubicBezTo>
                    <a:pt x="15838" y="1944"/>
                    <a:pt x="15838" y="1944"/>
                    <a:pt x="15838" y="1944"/>
                  </a:cubicBezTo>
                  <a:cubicBezTo>
                    <a:pt x="15891" y="1230"/>
                    <a:pt x="15891" y="1230"/>
                    <a:pt x="15891" y="1230"/>
                  </a:cubicBezTo>
                  <a:cubicBezTo>
                    <a:pt x="16049" y="1230"/>
                    <a:pt x="15812" y="2836"/>
                    <a:pt x="16022" y="2122"/>
                  </a:cubicBezTo>
                  <a:cubicBezTo>
                    <a:pt x="15996" y="1230"/>
                    <a:pt x="15996" y="1230"/>
                    <a:pt x="15996" y="1230"/>
                  </a:cubicBezTo>
                  <a:cubicBezTo>
                    <a:pt x="16207" y="1408"/>
                    <a:pt x="16496" y="2479"/>
                    <a:pt x="16654" y="2122"/>
                  </a:cubicBezTo>
                  <a:cubicBezTo>
                    <a:pt x="16601" y="2658"/>
                    <a:pt x="16575" y="3550"/>
                    <a:pt x="16628" y="4086"/>
                  </a:cubicBezTo>
                  <a:cubicBezTo>
                    <a:pt x="16575" y="3907"/>
                    <a:pt x="16443" y="3907"/>
                    <a:pt x="16338" y="4086"/>
                  </a:cubicBezTo>
                  <a:cubicBezTo>
                    <a:pt x="16312" y="3907"/>
                    <a:pt x="16470" y="2836"/>
                    <a:pt x="16575" y="3193"/>
                  </a:cubicBezTo>
                  <a:cubicBezTo>
                    <a:pt x="16522" y="1408"/>
                    <a:pt x="16312" y="4086"/>
                    <a:pt x="16312" y="2479"/>
                  </a:cubicBezTo>
                  <a:cubicBezTo>
                    <a:pt x="16022" y="1765"/>
                    <a:pt x="16101" y="3907"/>
                    <a:pt x="15865" y="3015"/>
                  </a:cubicBezTo>
                  <a:cubicBezTo>
                    <a:pt x="15865" y="3729"/>
                    <a:pt x="15812" y="3372"/>
                    <a:pt x="15786" y="3907"/>
                  </a:cubicBezTo>
                  <a:cubicBezTo>
                    <a:pt x="15865" y="5157"/>
                    <a:pt x="16101" y="3907"/>
                    <a:pt x="16233" y="4443"/>
                  </a:cubicBezTo>
                  <a:cubicBezTo>
                    <a:pt x="16233" y="4443"/>
                    <a:pt x="16207" y="4621"/>
                    <a:pt x="16180" y="4800"/>
                  </a:cubicBezTo>
                  <a:cubicBezTo>
                    <a:pt x="16286" y="4978"/>
                    <a:pt x="16338" y="4800"/>
                    <a:pt x="16417" y="4621"/>
                  </a:cubicBezTo>
                  <a:cubicBezTo>
                    <a:pt x="16391" y="4443"/>
                    <a:pt x="16391" y="4443"/>
                    <a:pt x="16391" y="4443"/>
                  </a:cubicBezTo>
                  <a:cubicBezTo>
                    <a:pt x="16522" y="3729"/>
                    <a:pt x="16470" y="4978"/>
                    <a:pt x="16549" y="5335"/>
                  </a:cubicBezTo>
                  <a:cubicBezTo>
                    <a:pt x="16575" y="5335"/>
                    <a:pt x="16680" y="5514"/>
                    <a:pt x="16654" y="4978"/>
                  </a:cubicBezTo>
                  <a:cubicBezTo>
                    <a:pt x="16785" y="5692"/>
                    <a:pt x="16785" y="5692"/>
                    <a:pt x="16785" y="5692"/>
                  </a:cubicBezTo>
                  <a:cubicBezTo>
                    <a:pt x="16785" y="4800"/>
                    <a:pt x="16785" y="4800"/>
                    <a:pt x="16785" y="4800"/>
                  </a:cubicBezTo>
                  <a:cubicBezTo>
                    <a:pt x="16864" y="4800"/>
                    <a:pt x="16864" y="5335"/>
                    <a:pt x="16943" y="4800"/>
                  </a:cubicBezTo>
                  <a:cubicBezTo>
                    <a:pt x="16943" y="4086"/>
                    <a:pt x="16943" y="4086"/>
                    <a:pt x="16943" y="4086"/>
                  </a:cubicBezTo>
                  <a:cubicBezTo>
                    <a:pt x="16759" y="3907"/>
                    <a:pt x="16759" y="3907"/>
                    <a:pt x="16759" y="3907"/>
                  </a:cubicBezTo>
                  <a:cubicBezTo>
                    <a:pt x="16864" y="3550"/>
                    <a:pt x="16812" y="3193"/>
                    <a:pt x="16891" y="3015"/>
                  </a:cubicBezTo>
                  <a:cubicBezTo>
                    <a:pt x="16785" y="3729"/>
                    <a:pt x="16970" y="3372"/>
                    <a:pt x="16996" y="4086"/>
                  </a:cubicBezTo>
                  <a:cubicBezTo>
                    <a:pt x="17075" y="3729"/>
                    <a:pt x="17075" y="3729"/>
                    <a:pt x="17075" y="3729"/>
                  </a:cubicBezTo>
                  <a:cubicBezTo>
                    <a:pt x="17048" y="3907"/>
                    <a:pt x="17048" y="3907"/>
                    <a:pt x="17048" y="3907"/>
                  </a:cubicBezTo>
                  <a:cubicBezTo>
                    <a:pt x="17101" y="4264"/>
                    <a:pt x="17127" y="3550"/>
                    <a:pt x="17180" y="3729"/>
                  </a:cubicBezTo>
                  <a:cubicBezTo>
                    <a:pt x="17101" y="3372"/>
                    <a:pt x="17048" y="2836"/>
                    <a:pt x="16943" y="3372"/>
                  </a:cubicBezTo>
                  <a:cubicBezTo>
                    <a:pt x="17022" y="2836"/>
                    <a:pt x="17180" y="2479"/>
                    <a:pt x="17206" y="2479"/>
                  </a:cubicBezTo>
                  <a:cubicBezTo>
                    <a:pt x="17285" y="2122"/>
                    <a:pt x="17338" y="2658"/>
                    <a:pt x="17417" y="2836"/>
                  </a:cubicBezTo>
                  <a:cubicBezTo>
                    <a:pt x="17285" y="3015"/>
                    <a:pt x="17469" y="5157"/>
                    <a:pt x="17180" y="4443"/>
                  </a:cubicBezTo>
                  <a:cubicBezTo>
                    <a:pt x="17180" y="4264"/>
                    <a:pt x="17206" y="4443"/>
                    <a:pt x="17206" y="4443"/>
                  </a:cubicBezTo>
                  <a:cubicBezTo>
                    <a:pt x="17180" y="3550"/>
                    <a:pt x="17048" y="4443"/>
                    <a:pt x="16996" y="4800"/>
                  </a:cubicBezTo>
                  <a:cubicBezTo>
                    <a:pt x="16996" y="5514"/>
                    <a:pt x="16943" y="5514"/>
                    <a:pt x="17048" y="5871"/>
                  </a:cubicBezTo>
                  <a:cubicBezTo>
                    <a:pt x="16996" y="5514"/>
                    <a:pt x="17127" y="4621"/>
                    <a:pt x="17233" y="5157"/>
                  </a:cubicBezTo>
                  <a:cubicBezTo>
                    <a:pt x="17206" y="6228"/>
                    <a:pt x="17206" y="6228"/>
                    <a:pt x="17206" y="6228"/>
                  </a:cubicBezTo>
                  <a:cubicBezTo>
                    <a:pt x="17364" y="6407"/>
                    <a:pt x="17364" y="6407"/>
                    <a:pt x="17364" y="6407"/>
                  </a:cubicBezTo>
                  <a:cubicBezTo>
                    <a:pt x="17364" y="6585"/>
                    <a:pt x="17364" y="6585"/>
                    <a:pt x="17364" y="6585"/>
                  </a:cubicBezTo>
                  <a:cubicBezTo>
                    <a:pt x="17417" y="7299"/>
                    <a:pt x="17522" y="6407"/>
                    <a:pt x="17627" y="6942"/>
                  </a:cubicBezTo>
                  <a:cubicBezTo>
                    <a:pt x="17706" y="6407"/>
                    <a:pt x="17996" y="6764"/>
                    <a:pt x="17864" y="5514"/>
                  </a:cubicBezTo>
                  <a:cubicBezTo>
                    <a:pt x="17969" y="6407"/>
                    <a:pt x="18048" y="5335"/>
                    <a:pt x="18153" y="5157"/>
                  </a:cubicBezTo>
                  <a:cubicBezTo>
                    <a:pt x="18022" y="4800"/>
                    <a:pt x="18022" y="4800"/>
                    <a:pt x="18022" y="4800"/>
                  </a:cubicBezTo>
                  <a:cubicBezTo>
                    <a:pt x="18180" y="3907"/>
                    <a:pt x="18153" y="4443"/>
                    <a:pt x="18259" y="3193"/>
                  </a:cubicBezTo>
                  <a:cubicBezTo>
                    <a:pt x="18285" y="3372"/>
                    <a:pt x="18311" y="3729"/>
                    <a:pt x="18285" y="4086"/>
                  </a:cubicBezTo>
                  <a:cubicBezTo>
                    <a:pt x="18495" y="4086"/>
                    <a:pt x="18785" y="4621"/>
                    <a:pt x="18916" y="3550"/>
                  </a:cubicBezTo>
                  <a:cubicBezTo>
                    <a:pt x="19048" y="3729"/>
                    <a:pt x="19074" y="5157"/>
                    <a:pt x="19285" y="4621"/>
                  </a:cubicBezTo>
                  <a:cubicBezTo>
                    <a:pt x="19337" y="4443"/>
                    <a:pt x="19258" y="3550"/>
                    <a:pt x="19390" y="3907"/>
                  </a:cubicBezTo>
                  <a:cubicBezTo>
                    <a:pt x="19416" y="3907"/>
                    <a:pt x="19258" y="4621"/>
                    <a:pt x="19416" y="4621"/>
                  </a:cubicBezTo>
                  <a:cubicBezTo>
                    <a:pt x="19522" y="3729"/>
                    <a:pt x="19679" y="5157"/>
                    <a:pt x="19811" y="4443"/>
                  </a:cubicBezTo>
                  <a:cubicBezTo>
                    <a:pt x="19890" y="4800"/>
                    <a:pt x="20021" y="4800"/>
                    <a:pt x="19995" y="5514"/>
                  </a:cubicBezTo>
                  <a:cubicBezTo>
                    <a:pt x="19864" y="5157"/>
                    <a:pt x="19706" y="5335"/>
                    <a:pt x="19679" y="5692"/>
                  </a:cubicBezTo>
                  <a:cubicBezTo>
                    <a:pt x="19679" y="5157"/>
                    <a:pt x="19600" y="5157"/>
                    <a:pt x="19679" y="4978"/>
                  </a:cubicBezTo>
                  <a:cubicBezTo>
                    <a:pt x="19495" y="4264"/>
                    <a:pt x="19548" y="5335"/>
                    <a:pt x="19390" y="4978"/>
                  </a:cubicBezTo>
                  <a:cubicBezTo>
                    <a:pt x="19390" y="5157"/>
                    <a:pt x="19469" y="5692"/>
                    <a:pt x="19522" y="5514"/>
                  </a:cubicBezTo>
                  <a:cubicBezTo>
                    <a:pt x="19522" y="6407"/>
                    <a:pt x="19206" y="5871"/>
                    <a:pt x="19337" y="7121"/>
                  </a:cubicBezTo>
                  <a:cubicBezTo>
                    <a:pt x="19495" y="7299"/>
                    <a:pt x="19574" y="5157"/>
                    <a:pt x="19706" y="6228"/>
                  </a:cubicBezTo>
                  <a:cubicBezTo>
                    <a:pt x="19653" y="6764"/>
                    <a:pt x="19548" y="6228"/>
                    <a:pt x="19469" y="7299"/>
                  </a:cubicBezTo>
                  <a:cubicBezTo>
                    <a:pt x="19600" y="7835"/>
                    <a:pt x="19600" y="7835"/>
                    <a:pt x="19600" y="7835"/>
                  </a:cubicBezTo>
                  <a:cubicBezTo>
                    <a:pt x="19679" y="7121"/>
                    <a:pt x="19679" y="7121"/>
                    <a:pt x="19679" y="7121"/>
                  </a:cubicBezTo>
                  <a:cubicBezTo>
                    <a:pt x="19679" y="7299"/>
                    <a:pt x="19679" y="7299"/>
                    <a:pt x="19679" y="7299"/>
                  </a:cubicBezTo>
                  <a:cubicBezTo>
                    <a:pt x="19890" y="8192"/>
                    <a:pt x="19890" y="6228"/>
                    <a:pt x="20074" y="5871"/>
                  </a:cubicBezTo>
                  <a:cubicBezTo>
                    <a:pt x="19969" y="5157"/>
                    <a:pt x="20127" y="4086"/>
                    <a:pt x="20048" y="3729"/>
                  </a:cubicBezTo>
                  <a:cubicBezTo>
                    <a:pt x="20179" y="3550"/>
                    <a:pt x="20285" y="3729"/>
                    <a:pt x="20258" y="4800"/>
                  </a:cubicBezTo>
                  <a:cubicBezTo>
                    <a:pt x="20021" y="5514"/>
                    <a:pt x="20232" y="5871"/>
                    <a:pt x="19995" y="6764"/>
                  </a:cubicBezTo>
                  <a:cubicBezTo>
                    <a:pt x="20048" y="7121"/>
                    <a:pt x="19943" y="8192"/>
                    <a:pt x="20074" y="8370"/>
                  </a:cubicBezTo>
                  <a:cubicBezTo>
                    <a:pt x="20232" y="7656"/>
                    <a:pt x="20048" y="7478"/>
                    <a:pt x="20179" y="7121"/>
                  </a:cubicBezTo>
                  <a:cubicBezTo>
                    <a:pt x="20206" y="7299"/>
                    <a:pt x="20206" y="7299"/>
                    <a:pt x="20206" y="7478"/>
                  </a:cubicBezTo>
                  <a:cubicBezTo>
                    <a:pt x="20285" y="6942"/>
                    <a:pt x="20285" y="7656"/>
                    <a:pt x="20363" y="7121"/>
                  </a:cubicBezTo>
                  <a:cubicBezTo>
                    <a:pt x="20337" y="7299"/>
                    <a:pt x="20337" y="7299"/>
                    <a:pt x="20337" y="7299"/>
                  </a:cubicBezTo>
                  <a:cubicBezTo>
                    <a:pt x="20442" y="8013"/>
                    <a:pt x="20469" y="6764"/>
                    <a:pt x="20548" y="7478"/>
                  </a:cubicBezTo>
                  <a:cubicBezTo>
                    <a:pt x="20521" y="6764"/>
                    <a:pt x="20627" y="6942"/>
                    <a:pt x="20679" y="6407"/>
                  </a:cubicBezTo>
                  <a:cubicBezTo>
                    <a:pt x="20600" y="6228"/>
                    <a:pt x="20548" y="4978"/>
                    <a:pt x="20363" y="4978"/>
                  </a:cubicBezTo>
                  <a:cubicBezTo>
                    <a:pt x="20337" y="5692"/>
                    <a:pt x="20363" y="5871"/>
                    <a:pt x="20285" y="6228"/>
                  </a:cubicBezTo>
                  <a:cubicBezTo>
                    <a:pt x="20390" y="6228"/>
                    <a:pt x="20390" y="6228"/>
                    <a:pt x="20390" y="6228"/>
                  </a:cubicBezTo>
                  <a:cubicBezTo>
                    <a:pt x="20363" y="6228"/>
                    <a:pt x="20337" y="6407"/>
                    <a:pt x="20311" y="6407"/>
                  </a:cubicBezTo>
                  <a:cubicBezTo>
                    <a:pt x="20206" y="6228"/>
                    <a:pt x="20206" y="6228"/>
                    <a:pt x="20206" y="6228"/>
                  </a:cubicBezTo>
                  <a:cubicBezTo>
                    <a:pt x="20363" y="5871"/>
                    <a:pt x="20311" y="5157"/>
                    <a:pt x="20363" y="4621"/>
                  </a:cubicBezTo>
                  <a:cubicBezTo>
                    <a:pt x="20495" y="4800"/>
                    <a:pt x="20469" y="4443"/>
                    <a:pt x="20548" y="4621"/>
                  </a:cubicBezTo>
                  <a:cubicBezTo>
                    <a:pt x="20548" y="5514"/>
                    <a:pt x="20784" y="6228"/>
                    <a:pt x="20942" y="6942"/>
                  </a:cubicBezTo>
                  <a:cubicBezTo>
                    <a:pt x="20916" y="6942"/>
                    <a:pt x="20890" y="6942"/>
                    <a:pt x="20863" y="6764"/>
                  </a:cubicBezTo>
                  <a:cubicBezTo>
                    <a:pt x="20758" y="7299"/>
                    <a:pt x="20942" y="7656"/>
                    <a:pt x="20942" y="7835"/>
                  </a:cubicBezTo>
                  <a:cubicBezTo>
                    <a:pt x="21021" y="7478"/>
                    <a:pt x="21021" y="7478"/>
                    <a:pt x="21021" y="7478"/>
                  </a:cubicBezTo>
                  <a:cubicBezTo>
                    <a:pt x="20995" y="7478"/>
                    <a:pt x="20969" y="7656"/>
                    <a:pt x="21021" y="7835"/>
                  </a:cubicBezTo>
                  <a:cubicBezTo>
                    <a:pt x="21126" y="7656"/>
                    <a:pt x="21126" y="6942"/>
                    <a:pt x="21232" y="6764"/>
                  </a:cubicBezTo>
                  <a:cubicBezTo>
                    <a:pt x="21232" y="7299"/>
                    <a:pt x="21126" y="7835"/>
                    <a:pt x="21205" y="8192"/>
                  </a:cubicBezTo>
                  <a:cubicBezTo>
                    <a:pt x="21205" y="8549"/>
                    <a:pt x="21258" y="9798"/>
                    <a:pt x="21416" y="9441"/>
                  </a:cubicBezTo>
                  <a:cubicBezTo>
                    <a:pt x="21442" y="9263"/>
                    <a:pt x="21468" y="9263"/>
                    <a:pt x="21521" y="9263"/>
                  </a:cubicBezTo>
                  <a:cubicBezTo>
                    <a:pt x="21495" y="9263"/>
                    <a:pt x="21495" y="9263"/>
                    <a:pt x="21495" y="9263"/>
                  </a:cubicBezTo>
                  <a:cubicBezTo>
                    <a:pt x="21574" y="9798"/>
                    <a:pt x="21574" y="9798"/>
                    <a:pt x="21574" y="9798"/>
                  </a:cubicBezTo>
                  <a:cubicBezTo>
                    <a:pt x="21495" y="10512"/>
                    <a:pt x="21416" y="9263"/>
                    <a:pt x="21337" y="9977"/>
                  </a:cubicBezTo>
                  <a:cubicBezTo>
                    <a:pt x="21311" y="10869"/>
                    <a:pt x="21311" y="10869"/>
                    <a:pt x="21311" y="10869"/>
                  </a:cubicBezTo>
                  <a:cubicBezTo>
                    <a:pt x="21258" y="10691"/>
                    <a:pt x="21153" y="11048"/>
                    <a:pt x="21126" y="11405"/>
                  </a:cubicBezTo>
                  <a:cubicBezTo>
                    <a:pt x="21205" y="11583"/>
                    <a:pt x="21232" y="11405"/>
                    <a:pt x="21337" y="11405"/>
                  </a:cubicBezTo>
                  <a:cubicBezTo>
                    <a:pt x="21337" y="11762"/>
                    <a:pt x="21258" y="12119"/>
                    <a:pt x="21258" y="12119"/>
                  </a:cubicBezTo>
                  <a:cubicBezTo>
                    <a:pt x="21284" y="11762"/>
                    <a:pt x="21284" y="11762"/>
                    <a:pt x="21284" y="11762"/>
                  </a:cubicBezTo>
                  <a:cubicBezTo>
                    <a:pt x="21153" y="11048"/>
                    <a:pt x="21074" y="12297"/>
                    <a:pt x="20916" y="12119"/>
                  </a:cubicBezTo>
                  <a:cubicBezTo>
                    <a:pt x="20916" y="11940"/>
                    <a:pt x="20916" y="11940"/>
                    <a:pt x="20916" y="11762"/>
                  </a:cubicBezTo>
                  <a:cubicBezTo>
                    <a:pt x="20784" y="12476"/>
                    <a:pt x="20679" y="11405"/>
                    <a:pt x="20548" y="12297"/>
                  </a:cubicBezTo>
                  <a:cubicBezTo>
                    <a:pt x="20600" y="11940"/>
                    <a:pt x="20600" y="11940"/>
                    <a:pt x="20600" y="11940"/>
                  </a:cubicBezTo>
                  <a:cubicBezTo>
                    <a:pt x="20495" y="12297"/>
                    <a:pt x="20337" y="12833"/>
                    <a:pt x="20179" y="13547"/>
                  </a:cubicBezTo>
                  <a:cubicBezTo>
                    <a:pt x="20179" y="13904"/>
                    <a:pt x="20179" y="13904"/>
                    <a:pt x="20179" y="13904"/>
                  </a:cubicBezTo>
                  <a:cubicBezTo>
                    <a:pt x="20179" y="14083"/>
                    <a:pt x="20127" y="13904"/>
                    <a:pt x="20100" y="13904"/>
                  </a:cubicBezTo>
                  <a:cubicBezTo>
                    <a:pt x="20100" y="13904"/>
                    <a:pt x="20100" y="13904"/>
                    <a:pt x="20100" y="13904"/>
                  </a:cubicBezTo>
                  <a:cubicBezTo>
                    <a:pt x="20021" y="14083"/>
                    <a:pt x="19943" y="14440"/>
                    <a:pt x="19864" y="14618"/>
                  </a:cubicBezTo>
                  <a:cubicBezTo>
                    <a:pt x="19890" y="14797"/>
                    <a:pt x="19916" y="14975"/>
                    <a:pt x="19943" y="15154"/>
                  </a:cubicBezTo>
                  <a:cubicBezTo>
                    <a:pt x="19969" y="14797"/>
                    <a:pt x="20100" y="15154"/>
                    <a:pt x="20100" y="14261"/>
                  </a:cubicBezTo>
                  <a:cubicBezTo>
                    <a:pt x="20153" y="14797"/>
                    <a:pt x="20285" y="14261"/>
                    <a:pt x="20311" y="14440"/>
                  </a:cubicBezTo>
                  <a:cubicBezTo>
                    <a:pt x="20232" y="13904"/>
                    <a:pt x="20390" y="13726"/>
                    <a:pt x="20416" y="13369"/>
                  </a:cubicBezTo>
                  <a:cubicBezTo>
                    <a:pt x="20442" y="13904"/>
                    <a:pt x="20548" y="13369"/>
                    <a:pt x="20521" y="14083"/>
                  </a:cubicBezTo>
                  <a:cubicBezTo>
                    <a:pt x="20548" y="14261"/>
                    <a:pt x="20495" y="13547"/>
                    <a:pt x="20442" y="13904"/>
                  </a:cubicBezTo>
                  <a:cubicBezTo>
                    <a:pt x="20337" y="14618"/>
                    <a:pt x="20600" y="14618"/>
                    <a:pt x="20495" y="15154"/>
                  </a:cubicBezTo>
                  <a:cubicBezTo>
                    <a:pt x="20653" y="14797"/>
                    <a:pt x="20837" y="14975"/>
                    <a:pt x="20995" y="14618"/>
                  </a:cubicBezTo>
                  <a:cubicBezTo>
                    <a:pt x="20916" y="14261"/>
                    <a:pt x="20916" y="14261"/>
                    <a:pt x="20916" y="14261"/>
                  </a:cubicBezTo>
                  <a:cubicBezTo>
                    <a:pt x="20995" y="14440"/>
                    <a:pt x="21153" y="14261"/>
                    <a:pt x="21153" y="14618"/>
                  </a:cubicBezTo>
                  <a:cubicBezTo>
                    <a:pt x="21100" y="14618"/>
                    <a:pt x="21048" y="14618"/>
                    <a:pt x="20969" y="14797"/>
                  </a:cubicBezTo>
                  <a:cubicBezTo>
                    <a:pt x="20969" y="15511"/>
                    <a:pt x="21126" y="14797"/>
                    <a:pt x="21126" y="15332"/>
                  </a:cubicBezTo>
                  <a:cubicBezTo>
                    <a:pt x="21337" y="14261"/>
                    <a:pt x="21337" y="14261"/>
                    <a:pt x="21337" y="14261"/>
                  </a:cubicBezTo>
                  <a:cubicBezTo>
                    <a:pt x="21258" y="14083"/>
                    <a:pt x="21258" y="14083"/>
                    <a:pt x="21258" y="14083"/>
                  </a:cubicBezTo>
                  <a:cubicBezTo>
                    <a:pt x="21311" y="13726"/>
                    <a:pt x="21495" y="14440"/>
                    <a:pt x="21600" y="14618"/>
                  </a:cubicBezTo>
                  <a:cubicBezTo>
                    <a:pt x="21521" y="15511"/>
                    <a:pt x="21416" y="14440"/>
                    <a:pt x="21284" y="14797"/>
                  </a:cubicBezTo>
                  <a:cubicBezTo>
                    <a:pt x="21179" y="15154"/>
                    <a:pt x="21311" y="15868"/>
                    <a:pt x="21232" y="16046"/>
                  </a:cubicBezTo>
                  <a:cubicBezTo>
                    <a:pt x="21232" y="16225"/>
                    <a:pt x="21311" y="16225"/>
                    <a:pt x="21337" y="16046"/>
                  </a:cubicBezTo>
                  <a:cubicBezTo>
                    <a:pt x="21363" y="16225"/>
                    <a:pt x="21363" y="16225"/>
                    <a:pt x="21363" y="16225"/>
                  </a:cubicBezTo>
                  <a:cubicBezTo>
                    <a:pt x="21258" y="17117"/>
                    <a:pt x="21100" y="16760"/>
                    <a:pt x="20969" y="17474"/>
                  </a:cubicBezTo>
                  <a:cubicBezTo>
                    <a:pt x="20969" y="17296"/>
                    <a:pt x="20969" y="17296"/>
                    <a:pt x="20995" y="17117"/>
                  </a:cubicBezTo>
                  <a:cubicBezTo>
                    <a:pt x="20890" y="16760"/>
                    <a:pt x="20811" y="16760"/>
                    <a:pt x="20705" y="16939"/>
                  </a:cubicBezTo>
                  <a:cubicBezTo>
                    <a:pt x="20758" y="17296"/>
                    <a:pt x="20784" y="17117"/>
                    <a:pt x="20811" y="16939"/>
                  </a:cubicBezTo>
                  <a:cubicBezTo>
                    <a:pt x="20811" y="17117"/>
                    <a:pt x="20705" y="17296"/>
                    <a:pt x="20679" y="17474"/>
                  </a:cubicBezTo>
                  <a:cubicBezTo>
                    <a:pt x="20758" y="17831"/>
                    <a:pt x="20679" y="18010"/>
                    <a:pt x="20732" y="18188"/>
                  </a:cubicBezTo>
                  <a:cubicBezTo>
                    <a:pt x="20679" y="18367"/>
                    <a:pt x="20653" y="18367"/>
                    <a:pt x="20574" y="18188"/>
                  </a:cubicBezTo>
                  <a:cubicBezTo>
                    <a:pt x="20548" y="17831"/>
                    <a:pt x="20600" y="17653"/>
                    <a:pt x="20600" y="17296"/>
                  </a:cubicBezTo>
                  <a:cubicBezTo>
                    <a:pt x="20548" y="17474"/>
                    <a:pt x="20521" y="16403"/>
                    <a:pt x="20416" y="16760"/>
                  </a:cubicBezTo>
                  <a:cubicBezTo>
                    <a:pt x="20548" y="17117"/>
                    <a:pt x="20363" y="17831"/>
                    <a:pt x="20311" y="18188"/>
                  </a:cubicBezTo>
                  <a:cubicBezTo>
                    <a:pt x="20337" y="18188"/>
                    <a:pt x="20337" y="18188"/>
                    <a:pt x="20337" y="18188"/>
                  </a:cubicBezTo>
                  <a:cubicBezTo>
                    <a:pt x="20285" y="18724"/>
                    <a:pt x="20258" y="18724"/>
                    <a:pt x="20232" y="18188"/>
                  </a:cubicBezTo>
                  <a:cubicBezTo>
                    <a:pt x="20285" y="18010"/>
                    <a:pt x="20337" y="18188"/>
                    <a:pt x="20337" y="17653"/>
                  </a:cubicBezTo>
                  <a:cubicBezTo>
                    <a:pt x="20285" y="17653"/>
                    <a:pt x="20258" y="17653"/>
                    <a:pt x="20206" y="17831"/>
                  </a:cubicBezTo>
                  <a:cubicBezTo>
                    <a:pt x="20258" y="17296"/>
                    <a:pt x="20258" y="17296"/>
                    <a:pt x="20258" y="17296"/>
                  </a:cubicBezTo>
                  <a:cubicBezTo>
                    <a:pt x="20074" y="17474"/>
                    <a:pt x="20074" y="17474"/>
                    <a:pt x="20074" y="17474"/>
                  </a:cubicBezTo>
                  <a:cubicBezTo>
                    <a:pt x="20021" y="17831"/>
                    <a:pt x="19969" y="18545"/>
                    <a:pt x="19943" y="19259"/>
                  </a:cubicBezTo>
                  <a:cubicBezTo>
                    <a:pt x="19916" y="18724"/>
                    <a:pt x="19837" y="19081"/>
                    <a:pt x="19811" y="19259"/>
                  </a:cubicBezTo>
                  <a:cubicBezTo>
                    <a:pt x="19811" y="19081"/>
                    <a:pt x="19811" y="19081"/>
                    <a:pt x="19811" y="19081"/>
                  </a:cubicBezTo>
                  <a:cubicBezTo>
                    <a:pt x="19732" y="18724"/>
                    <a:pt x="19574" y="18902"/>
                    <a:pt x="19548" y="19438"/>
                  </a:cubicBezTo>
                  <a:cubicBezTo>
                    <a:pt x="19495" y="18902"/>
                    <a:pt x="19969" y="16760"/>
                    <a:pt x="19548" y="17117"/>
                  </a:cubicBezTo>
                  <a:cubicBezTo>
                    <a:pt x="19416" y="16939"/>
                    <a:pt x="19443" y="18367"/>
                    <a:pt x="19364" y="18902"/>
                  </a:cubicBezTo>
                  <a:cubicBezTo>
                    <a:pt x="19364" y="18902"/>
                    <a:pt x="19364" y="18724"/>
                    <a:pt x="19364" y="18545"/>
                  </a:cubicBezTo>
                  <a:cubicBezTo>
                    <a:pt x="19285" y="18545"/>
                    <a:pt x="19285" y="19081"/>
                    <a:pt x="19232" y="19259"/>
                  </a:cubicBezTo>
                  <a:cubicBezTo>
                    <a:pt x="19258" y="19438"/>
                    <a:pt x="19337" y="19438"/>
                    <a:pt x="19337" y="19259"/>
                  </a:cubicBezTo>
                  <a:cubicBezTo>
                    <a:pt x="19311" y="19795"/>
                    <a:pt x="19206" y="19259"/>
                    <a:pt x="19153" y="19616"/>
                  </a:cubicBezTo>
                  <a:cubicBezTo>
                    <a:pt x="19232" y="18724"/>
                    <a:pt x="19022" y="19259"/>
                    <a:pt x="19074" y="18724"/>
                  </a:cubicBezTo>
                  <a:cubicBezTo>
                    <a:pt x="18943" y="18188"/>
                    <a:pt x="18785" y="18902"/>
                    <a:pt x="18706" y="19438"/>
                  </a:cubicBezTo>
                  <a:cubicBezTo>
                    <a:pt x="18627" y="18367"/>
                    <a:pt x="18548" y="19616"/>
                    <a:pt x="18417" y="19081"/>
                  </a:cubicBezTo>
                  <a:cubicBezTo>
                    <a:pt x="18417" y="19081"/>
                    <a:pt x="18469" y="18902"/>
                    <a:pt x="18495" y="19081"/>
                  </a:cubicBezTo>
                  <a:cubicBezTo>
                    <a:pt x="18601" y="18367"/>
                    <a:pt x="18338" y="18724"/>
                    <a:pt x="18495" y="18010"/>
                  </a:cubicBezTo>
                  <a:cubicBezTo>
                    <a:pt x="18443" y="18188"/>
                    <a:pt x="18469" y="18367"/>
                    <a:pt x="18522" y="18367"/>
                  </a:cubicBezTo>
                  <a:cubicBezTo>
                    <a:pt x="18548" y="18188"/>
                    <a:pt x="18601" y="18010"/>
                    <a:pt x="18601" y="17653"/>
                  </a:cubicBezTo>
                  <a:cubicBezTo>
                    <a:pt x="18469" y="16939"/>
                    <a:pt x="18469" y="16939"/>
                    <a:pt x="18469" y="16939"/>
                  </a:cubicBezTo>
                  <a:cubicBezTo>
                    <a:pt x="18522" y="16760"/>
                    <a:pt x="18522" y="16760"/>
                    <a:pt x="18522" y="16760"/>
                  </a:cubicBezTo>
                  <a:cubicBezTo>
                    <a:pt x="18338" y="15868"/>
                    <a:pt x="18338" y="15868"/>
                    <a:pt x="18338" y="15868"/>
                  </a:cubicBezTo>
                  <a:cubicBezTo>
                    <a:pt x="18338" y="16046"/>
                    <a:pt x="18338" y="16225"/>
                    <a:pt x="18364" y="16403"/>
                  </a:cubicBezTo>
                  <a:cubicBezTo>
                    <a:pt x="18127" y="15868"/>
                    <a:pt x="17890" y="16403"/>
                    <a:pt x="17706" y="16225"/>
                  </a:cubicBezTo>
                  <a:cubicBezTo>
                    <a:pt x="17654" y="18188"/>
                    <a:pt x="17233" y="17117"/>
                    <a:pt x="17048" y="18188"/>
                  </a:cubicBezTo>
                  <a:cubicBezTo>
                    <a:pt x="17101" y="17653"/>
                    <a:pt x="17127" y="16582"/>
                    <a:pt x="17101" y="16225"/>
                  </a:cubicBezTo>
                  <a:cubicBezTo>
                    <a:pt x="17154" y="16225"/>
                    <a:pt x="17206" y="15332"/>
                    <a:pt x="17285" y="15511"/>
                  </a:cubicBezTo>
                  <a:cubicBezTo>
                    <a:pt x="17312" y="15868"/>
                    <a:pt x="17390" y="16225"/>
                    <a:pt x="17338" y="16582"/>
                  </a:cubicBezTo>
                  <a:cubicBezTo>
                    <a:pt x="17548" y="16403"/>
                    <a:pt x="17312" y="15689"/>
                    <a:pt x="17364" y="14975"/>
                  </a:cubicBezTo>
                  <a:cubicBezTo>
                    <a:pt x="17127" y="15154"/>
                    <a:pt x="16996" y="16225"/>
                    <a:pt x="16838" y="16760"/>
                  </a:cubicBezTo>
                  <a:cubicBezTo>
                    <a:pt x="16838" y="16582"/>
                    <a:pt x="16838" y="16582"/>
                    <a:pt x="16838" y="16582"/>
                  </a:cubicBezTo>
                  <a:cubicBezTo>
                    <a:pt x="16706" y="16939"/>
                    <a:pt x="16706" y="16939"/>
                    <a:pt x="16706" y="16939"/>
                  </a:cubicBezTo>
                  <a:cubicBezTo>
                    <a:pt x="16812" y="17117"/>
                    <a:pt x="16812" y="18188"/>
                    <a:pt x="16680" y="17831"/>
                  </a:cubicBezTo>
                  <a:cubicBezTo>
                    <a:pt x="16680" y="17831"/>
                    <a:pt x="16680" y="17831"/>
                    <a:pt x="16680" y="17831"/>
                  </a:cubicBezTo>
                  <a:cubicBezTo>
                    <a:pt x="16628" y="17296"/>
                    <a:pt x="16470" y="17831"/>
                    <a:pt x="16364" y="17653"/>
                  </a:cubicBezTo>
                  <a:cubicBezTo>
                    <a:pt x="16286" y="18367"/>
                    <a:pt x="16286" y="18367"/>
                    <a:pt x="16286" y="18367"/>
                  </a:cubicBezTo>
                  <a:cubicBezTo>
                    <a:pt x="16180" y="18188"/>
                    <a:pt x="16180" y="16939"/>
                    <a:pt x="16154" y="16225"/>
                  </a:cubicBezTo>
                  <a:cubicBezTo>
                    <a:pt x="15996" y="16225"/>
                    <a:pt x="15891" y="17117"/>
                    <a:pt x="15786" y="17653"/>
                  </a:cubicBezTo>
                  <a:cubicBezTo>
                    <a:pt x="15733" y="17117"/>
                    <a:pt x="15470" y="16939"/>
                    <a:pt x="15601" y="16403"/>
                  </a:cubicBezTo>
                  <a:cubicBezTo>
                    <a:pt x="15470" y="16939"/>
                    <a:pt x="15470" y="19616"/>
                    <a:pt x="15233" y="18188"/>
                  </a:cubicBezTo>
                  <a:cubicBezTo>
                    <a:pt x="15286" y="17653"/>
                    <a:pt x="15286" y="17653"/>
                    <a:pt x="15286" y="17653"/>
                  </a:cubicBezTo>
                  <a:cubicBezTo>
                    <a:pt x="15049" y="17653"/>
                    <a:pt x="14707" y="18724"/>
                    <a:pt x="14575" y="18188"/>
                  </a:cubicBezTo>
                  <a:cubicBezTo>
                    <a:pt x="14681" y="16225"/>
                    <a:pt x="14286" y="16225"/>
                    <a:pt x="14233" y="14440"/>
                  </a:cubicBezTo>
                  <a:cubicBezTo>
                    <a:pt x="14233" y="14797"/>
                    <a:pt x="14154" y="14975"/>
                    <a:pt x="14128" y="15154"/>
                  </a:cubicBezTo>
                  <a:cubicBezTo>
                    <a:pt x="14128" y="14975"/>
                    <a:pt x="14076" y="14797"/>
                    <a:pt x="14049" y="15154"/>
                  </a:cubicBezTo>
                  <a:cubicBezTo>
                    <a:pt x="14154" y="15511"/>
                    <a:pt x="13970" y="17117"/>
                    <a:pt x="14154" y="16403"/>
                  </a:cubicBezTo>
                  <a:cubicBezTo>
                    <a:pt x="14076" y="17653"/>
                    <a:pt x="13944" y="18545"/>
                    <a:pt x="13760" y="18545"/>
                  </a:cubicBezTo>
                  <a:cubicBezTo>
                    <a:pt x="13760" y="17831"/>
                    <a:pt x="13760" y="17831"/>
                    <a:pt x="13760" y="17831"/>
                  </a:cubicBezTo>
                  <a:cubicBezTo>
                    <a:pt x="13918" y="18010"/>
                    <a:pt x="13918" y="18010"/>
                    <a:pt x="13918" y="18010"/>
                  </a:cubicBezTo>
                  <a:cubicBezTo>
                    <a:pt x="13891" y="17474"/>
                    <a:pt x="13970" y="17474"/>
                    <a:pt x="14023" y="17117"/>
                  </a:cubicBezTo>
                  <a:cubicBezTo>
                    <a:pt x="13707" y="16760"/>
                    <a:pt x="14049" y="15511"/>
                    <a:pt x="13733" y="15511"/>
                  </a:cubicBezTo>
                  <a:cubicBezTo>
                    <a:pt x="13707" y="16046"/>
                    <a:pt x="13733" y="15868"/>
                    <a:pt x="13655" y="16046"/>
                  </a:cubicBezTo>
                  <a:cubicBezTo>
                    <a:pt x="13681" y="16046"/>
                    <a:pt x="13707" y="15511"/>
                    <a:pt x="13628" y="15511"/>
                  </a:cubicBezTo>
                  <a:cubicBezTo>
                    <a:pt x="13576" y="16046"/>
                    <a:pt x="13576" y="16046"/>
                    <a:pt x="13576" y="16046"/>
                  </a:cubicBezTo>
                  <a:cubicBezTo>
                    <a:pt x="13470" y="14797"/>
                    <a:pt x="13760" y="15332"/>
                    <a:pt x="13655" y="14440"/>
                  </a:cubicBezTo>
                  <a:cubicBezTo>
                    <a:pt x="13786" y="13726"/>
                    <a:pt x="13997" y="13369"/>
                    <a:pt x="13944" y="12476"/>
                  </a:cubicBezTo>
                  <a:cubicBezTo>
                    <a:pt x="13760" y="12119"/>
                    <a:pt x="13786" y="14261"/>
                    <a:pt x="13576" y="13904"/>
                  </a:cubicBezTo>
                  <a:cubicBezTo>
                    <a:pt x="13549" y="13547"/>
                    <a:pt x="13549" y="13547"/>
                    <a:pt x="13549" y="13547"/>
                  </a:cubicBezTo>
                  <a:cubicBezTo>
                    <a:pt x="13470" y="13726"/>
                    <a:pt x="13470" y="14440"/>
                    <a:pt x="13418" y="14797"/>
                  </a:cubicBezTo>
                  <a:cubicBezTo>
                    <a:pt x="13418" y="14618"/>
                    <a:pt x="13418" y="14440"/>
                    <a:pt x="13365" y="14261"/>
                  </a:cubicBezTo>
                  <a:cubicBezTo>
                    <a:pt x="13234" y="15332"/>
                    <a:pt x="13155" y="15511"/>
                    <a:pt x="13049" y="16582"/>
                  </a:cubicBezTo>
                  <a:cubicBezTo>
                    <a:pt x="13339" y="15689"/>
                    <a:pt x="13313" y="17296"/>
                    <a:pt x="13602" y="16582"/>
                  </a:cubicBezTo>
                  <a:cubicBezTo>
                    <a:pt x="13576" y="16939"/>
                    <a:pt x="13339" y="17117"/>
                    <a:pt x="13339" y="18188"/>
                  </a:cubicBezTo>
                  <a:cubicBezTo>
                    <a:pt x="13339" y="17474"/>
                    <a:pt x="13339" y="17474"/>
                    <a:pt x="13339" y="17474"/>
                  </a:cubicBezTo>
                  <a:cubicBezTo>
                    <a:pt x="13234" y="17831"/>
                    <a:pt x="13155" y="18188"/>
                    <a:pt x="13023" y="18010"/>
                  </a:cubicBezTo>
                  <a:cubicBezTo>
                    <a:pt x="13102" y="17474"/>
                    <a:pt x="13102" y="17474"/>
                    <a:pt x="13102" y="17474"/>
                  </a:cubicBezTo>
                  <a:cubicBezTo>
                    <a:pt x="12918" y="18010"/>
                    <a:pt x="12813" y="16403"/>
                    <a:pt x="12681" y="17653"/>
                  </a:cubicBezTo>
                  <a:cubicBezTo>
                    <a:pt x="12734" y="17831"/>
                    <a:pt x="12760" y="17653"/>
                    <a:pt x="12813" y="17653"/>
                  </a:cubicBezTo>
                  <a:cubicBezTo>
                    <a:pt x="12707" y="18010"/>
                    <a:pt x="12602" y="17831"/>
                    <a:pt x="12523" y="17831"/>
                  </a:cubicBezTo>
                  <a:cubicBezTo>
                    <a:pt x="12339" y="19081"/>
                    <a:pt x="12339" y="19081"/>
                    <a:pt x="12339" y="19081"/>
                  </a:cubicBezTo>
                  <a:cubicBezTo>
                    <a:pt x="12339" y="18724"/>
                    <a:pt x="12208" y="18724"/>
                    <a:pt x="12260" y="18010"/>
                  </a:cubicBezTo>
                  <a:cubicBezTo>
                    <a:pt x="12129" y="17474"/>
                    <a:pt x="12076" y="18724"/>
                    <a:pt x="11997" y="18902"/>
                  </a:cubicBezTo>
                  <a:cubicBezTo>
                    <a:pt x="11839" y="18010"/>
                    <a:pt x="12102" y="18545"/>
                    <a:pt x="12129" y="17474"/>
                  </a:cubicBezTo>
                  <a:cubicBezTo>
                    <a:pt x="11918" y="17117"/>
                    <a:pt x="11708" y="17474"/>
                    <a:pt x="11602" y="18188"/>
                  </a:cubicBezTo>
                  <a:cubicBezTo>
                    <a:pt x="11655" y="18367"/>
                    <a:pt x="11681" y="18367"/>
                    <a:pt x="11655" y="18545"/>
                  </a:cubicBezTo>
                  <a:cubicBezTo>
                    <a:pt x="11655" y="18367"/>
                    <a:pt x="11576" y="18367"/>
                    <a:pt x="11550" y="18367"/>
                  </a:cubicBezTo>
                  <a:cubicBezTo>
                    <a:pt x="11497" y="18902"/>
                    <a:pt x="11497" y="18902"/>
                    <a:pt x="11497" y="18902"/>
                  </a:cubicBezTo>
                  <a:cubicBezTo>
                    <a:pt x="11445" y="18545"/>
                    <a:pt x="11445" y="18367"/>
                    <a:pt x="11497" y="18010"/>
                  </a:cubicBezTo>
                  <a:cubicBezTo>
                    <a:pt x="11445" y="17831"/>
                    <a:pt x="11366" y="18902"/>
                    <a:pt x="11287" y="18188"/>
                  </a:cubicBezTo>
                  <a:cubicBezTo>
                    <a:pt x="11392" y="17474"/>
                    <a:pt x="11550" y="18010"/>
                    <a:pt x="11602" y="17653"/>
                  </a:cubicBezTo>
                  <a:cubicBezTo>
                    <a:pt x="11366" y="18188"/>
                    <a:pt x="11366" y="16225"/>
                    <a:pt x="11050" y="16939"/>
                  </a:cubicBezTo>
                  <a:cubicBezTo>
                    <a:pt x="11050" y="16582"/>
                    <a:pt x="11103" y="16225"/>
                    <a:pt x="11024" y="16225"/>
                  </a:cubicBezTo>
                  <a:cubicBezTo>
                    <a:pt x="10892" y="16403"/>
                    <a:pt x="10997" y="17117"/>
                    <a:pt x="10945" y="17831"/>
                  </a:cubicBezTo>
                  <a:cubicBezTo>
                    <a:pt x="11050" y="17474"/>
                    <a:pt x="11103" y="17653"/>
                    <a:pt x="11181" y="18367"/>
                  </a:cubicBezTo>
                  <a:cubicBezTo>
                    <a:pt x="11155" y="18724"/>
                    <a:pt x="11155" y="18724"/>
                    <a:pt x="11155" y="18724"/>
                  </a:cubicBezTo>
                  <a:cubicBezTo>
                    <a:pt x="11155" y="18545"/>
                    <a:pt x="11076" y="18545"/>
                    <a:pt x="11050" y="18367"/>
                  </a:cubicBezTo>
                  <a:cubicBezTo>
                    <a:pt x="11050" y="19081"/>
                    <a:pt x="11050" y="19081"/>
                    <a:pt x="11050" y="19081"/>
                  </a:cubicBezTo>
                  <a:cubicBezTo>
                    <a:pt x="11050" y="18188"/>
                    <a:pt x="10945" y="17653"/>
                    <a:pt x="10839" y="18010"/>
                  </a:cubicBezTo>
                  <a:cubicBezTo>
                    <a:pt x="10945" y="18545"/>
                    <a:pt x="10918" y="18545"/>
                    <a:pt x="10945" y="19616"/>
                  </a:cubicBezTo>
                  <a:cubicBezTo>
                    <a:pt x="10839" y="20509"/>
                    <a:pt x="10813" y="18545"/>
                    <a:pt x="10682" y="19616"/>
                  </a:cubicBezTo>
                  <a:cubicBezTo>
                    <a:pt x="10682" y="19438"/>
                    <a:pt x="10813" y="19081"/>
                    <a:pt x="10708" y="18902"/>
                  </a:cubicBezTo>
                  <a:cubicBezTo>
                    <a:pt x="10603" y="18902"/>
                    <a:pt x="10629" y="19616"/>
                    <a:pt x="10576" y="19795"/>
                  </a:cubicBezTo>
                  <a:cubicBezTo>
                    <a:pt x="10629" y="19081"/>
                    <a:pt x="10603" y="18545"/>
                    <a:pt x="10682" y="17653"/>
                  </a:cubicBezTo>
                  <a:cubicBezTo>
                    <a:pt x="10839" y="17474"/>
                    <a:pt x="10734" y="17653"/>
                    <a:pt x="10892" y="17296"/>
                  </a:cubicBezTo>
                  <a:cubicBezTo>
                    <a:pt x="10761" y="16760"/>
                    <a:pt x="10761" y="16760"/>
                    <a:pt x="10761" y="16760"/>
                  </a:cubicBezTo>
                  <a:cubicBezTo>
                    <a:pt x="10892" y="16582"/>
                    <a:pt x="10839" y="15868"/>
                    <a:pt x="10866" y="15511"/>
                  </a:cubicBezTo>
                  <a:cubicBezTo>
                    <a:pt x="10629" y="14797"/>
                    <a:pt x="10708" y="16760"/>
                    <a:pt x="10550" y="16582"/>
                  </a:cubicBezTo>
                  <a:cubicBezTo>
                    <a:pt x="10497" y="17117"/>
                    <a:pt x="10682" y="16582"/>
                    <a:pt x="10576" y="17117"/>
                  </a:cubicBezTo>
                  <a:cubicBezTo>
                    <a:pt x="10445" y="17117"/>
                    <a:pt x="10550" y="17653"/>
                    <a:pt x="10419" y="18010"/>
                  </a:cubicBezTo>
                  <a:cubicBezTo>
                    <a:pt x="10445" y="17653"/>
                    <a:pt x="10445" y="17653"/>
                    <a:pt x="10445" y="17653"/>
                  </a:cubicBezTo>
                  <a:cubicBezTo>
                    <a:pt x="10392" y="17296"/>
                    <a:pt x="10340" y="17831"/>
                    <a:pt x="10287" y="17831"/>
                  </a:cubicBezTo>
                  <a:cubicBezTo>
                    <a:pt x="10234" y="18010"/>
                    <a:pt x="10366" y="20509"/>
                    <a:pt x="10129" y="20509"/>
                  </a:cubicBezTo>
                  <a:cubicBezTo>
                    <a:pt x="10155" y="20330"/>
                    <a:pt x="10155" y="20152"/>
                    <a:pt x="10155" y="20152"/>
                  </a:cubicBezTo>
                  <a:cubicBezTo>
                    <a:pt x="10340" y="13726"/>
                    <a:pt x="10340" y="13726"/>
                    <a:pt x="10340" y="13726"/>
                  </a:cubicBezTo>
                  <a:cubicBezTo>
                    <a:pt x="10103" y="13904"/>
                    <a:pt x="9840" y="13726"/>
                    <a:pt x="9550" y="13369"/>
                  </a:cubicBezTo>
                  <a:cubicBezTo>
                    <a:pt x="9498" y="12119"/>
                    <a:pt x="9761" y="12297"/>
                    <a:pt x="9734" y="11762"/>
                  </a:cubicBezTo>
                  <a:cubicBezTo>
                    <a:pt x="9866" y="11940"/>
                    <a:pt x="9866" y="11940"/>
                    <a:pt x="9866" y="11940"/>
                  </a:cubicBezTo>
                  <a:cubicBezTo>
                    <a:pt x="9866" y="12476"/>
                    <a:pt x="9603" y="12297"/>
                    <a:pt x="9708" y="13190"/>
                  </a:cubicBezTo>
                  <a:cubicBezTo>
                    <a:pt x="9945" y="12654"/>
                    <a:pt x="10050" y="13190"/>
                    <a:pt x="10234" y="12119"/>
                  </a:cubicBezTo>
                  <a:cubicBezTo>
                    <a:pt x="10182" y="10869"/>
                    <a:pt x="9971" y="12476"/>
                    <a:pt x="9840" y="11583"/>
                  </a:cubicBezTo>
                  <a:cubicBezTo>
                    <a:pt x="9892" y="11583"/>
                    <a:pt x="9945" y="11405"/>
                    <a:pt x="9971" y="11226"/>
                  </a:cubicBezTo>
                  <a:cubicBezTo>
                    <a:pt x="9577" y="10869"/>
                    <a:pt x="9577" y="10869"/>
                    <a:pt x="9577" y="10869"/>
                  </a:cubicBezTo>
                  <a:cubicBezTo>
                    <a:pt x="9524" y="11048"/>
                    <a:pt x="9524" y="11048"/>
                    <a:pt x="9524" y="11048"/>
                  </a:cubicBezTo>
                  <a:cubicBezTo>
                    <a:pt x="9629" y="11226"/>
                    <a:pt x="9708" y="11405"/>
                    <a:pt x="9708" y="11405"/>
                  </a:cubicBezTo>
                  <a:cubicBezTo>
                    <a:pt x="9577" y="11226"/>
                    <a:pt x="9471" y="11940"/>
                    <a:pt x="9471" y="12833"/>
                  </a:cubicBezTo>
                  <a:cubicBezTo>
                    <a:pt x="9498" y="12833"/>
                    <a:pt x="9498" y="12833"/>
                    <a:pt x="9498" y="12833"/>
                  </a:cubicBezTo>
                  <a:cubicBezTo>
                    <a:pt x="9445" y="13190"/>
                    <a:pt x="9445" y="13190"/>
                    <a:pt x="9445" y="13190"/>
                  </a:cubicBezTo>
                  <a:lnTo>
                    <a:pt x="9340" y="13011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8" name="Freeform 1460"/>
            <p:cNvSpPr/>
            <p:nvPr/>
          </p:nvSpPr>
          <p:spPr>
            <a:xfrm>
              <a:off x="3225331" y="883713"/>
              <a:ext cx="244869" cy="6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0" extrusionOk="0">
                  <a:moveTo>
                    <a:pt x="15965" y="9900"/>
                  </a:moveTo>
                  <a:cubicBezTo>
                    <a:pt x="16435" y="8100"/>
                    <a:pt x="17609" y="9900"/>
                    <a:pt x="17609" y="11700"/>
                  </a:cubicBezTo>
                  <a:cubicBezTo>
                    <a:pt x="17374" y="12600"/>
                    <a:pt x="16670" y="13500"/>
                    <a:pt x="17139" y="15300"/>
                  </a:cubicBezTo>
                  <a:cubicBezTo>
                    <a:pt x="18313" y="9000"/>
                    <a:pt x="18313" y="9000"/>
                    <a:pt x="18313" y="9000"/>
                  </a:cubicBezTo>
                  <a:cubicBezTo>
                    <a:pt x="19487" y="13500"/>
                    <a:pt x="17139" y="17100"/>
                    <a:pt x="16435" y="18900"/>
                  </a:cubicBezTo>
                  <a:cubicBezTo>
                    <a:pt x="17843" y="19800"/>
                    <a:pt x="18313" y="16200"/>
                    <a:pt x="19722" y="16200"/>
                  </a:cubicBezTo>
                  <a:cubicBezTo>
                    <a:pt x="19252" y="16200"/>
                    <a:pt x="19017" y="14400"/>
                    <a:pt x="18783" y="12600"/>
                  </a:cubicBezTo>
                  <a:cubicBezTo>
                    <a:pt x="18783" y="9000"/>
                    <a:pt x="20191" y="10800"/>
                    <a:pt x="21130" y="10800"/>
                  </a:cubicBezTo>
                  <a:cubicBezTo>
                    <a:pt x="20426" y="9000"/>
                    <a:pt x="20896" y="7200"/>
                    <a:pt x="21365" y="5400"/>
                  </a:cubicBezTo>
                  <a:cubicBezTo>
                    <a:pt x="21365" y="5400"/>
                    <a:pt x="21600" y="5400"/>
                    <a:pt x="21600" y="5400"/>
                  </a:cubicBezTo>
                  <a:cubicBezTo>
                    <a:pt x="21600" y="4500"/>
                    <a:pt x="21600" y="4500"/>
                    <a:pt x="21600" y="4500"/>
                  </a:cubicBezTo>
                  <a:cubicBezTo>
                    <a:pt x="21600" y="4500"/>
                    <a:pt x="21600" y="4500"/>
                    <a:pt x="21600" y="4500"/>
                  </a:cubicBezTo>
                  <a:cubicBezTo>
                    <a:pt x="21600" y="3600"/>
                    <a:pt x="21600" y="3600"/>
                    <a:pt x="21600" y="2700"/>
                  </a:cubicBezTo>
                  <a:cubicBezTo>
                    <a:pt x="20661" y="3600"/>
                    <a:pt x="20191" y="0"/>
                    <a:pt x="19487" y="0"/>
                  </a:cubicBezTo>
                  <a:cubicBezTo>
                    <a:pt x="19957" y="7200"/>
                    <a:pt x="17843" y="900"/>
                    <a:pt x="17139" y="3600"/>
                  </a:cubicBezTo>
                  <a:cubicBezTo>
                    <a:pt x="16435" y="3600"/>
                    <a:pt x="16435" y="3600"/>
                    <a:pt x="16435" y="3600"/>
                  </a:cubicBezTo>
                  <a:cubicBezTo>
                    <a:pt x="16200" y="3600"/>
                    <a:pt x="16200" y="3600"/>
                    <a:pt x="16200" y="3600"/>
                  </a:cubicBezTo>
                  <a:cubicBezTo>
                    <a:pt x="15965" y="2700"/>
                    <a:pt x="16200" y="1800"/>
                    <a:pt x="16670" y="900"/>
                  </a:cubicBezTo>
                  <a:cubicBezTo>
                    <a:pt x="16200" y="1800"/>
                    <a:pt x="15026" y="900"/>
                    <a:pt x="15026" y="3600"/>
                  </a:cubicBezTo>
                  <a:cubicBezTo>
                    <a:pt x="12443" y="2700"/>
                    <a:pt x="12443" y="2700"/>
                    <a:pt x="12443" y="2700"/>
                  </a:cubicBezTo>
                  <a:cubicBezTo>
                    <a:pt x="12209" y="2700"/>
                    <a:pt x="12209" y="2700"/>
                    <a:pt x="12209" y="1800"/>
                  </a:cubicBezTo>
                  <a:cubicBezTo>
                    <a:pt x="11974" y="1800"/>
                    <a:pt x="11974" y="2700"/>
                    <a:pt x="11974" y="2700"/>
                  </a:cubicBezTo>
                  <a:cubicBezTo>
                    <a:pt x="7983" y="1800"/>
                    <a:pt x="3991" y="900"/>
                    <a:pt x="0" y="0"/>
                  </a:cubicBezTo>
                  <a:cubicBezTo>
                    <a:pt x="470" y="900"/>
                    <a:pt x="939" y="1800"/>
                    <a:pt x="1643" y="3600"/>
                  </a:cubicBezTo>
                  <a:cubicBezTo>
                    <a:pt x="470" y="7200"/>
                    <a:pt x="2583" y="4500"/>
                    <a:pt x="2113" y="9000"/>
                  </a:cubicBezTo>
                  <a:cubicBezTo>
                    <a:pt x="1878" y="9900"/>
                    <a:pt x="1174" y="9000"/>
                    <a:pt x="704" y="8100"/>
                  </a:cubicBezTo>
                  <a:cubicBezTo>
                    <a:pt x="704" y="9900"/>
                    <a:pt x="1174" y="12600"/>
                    <a:pt x="939" y="15300"/>
                  </a:cubicBezTo>
                  <a:cubicBezTo>
                    <a:pt x="2583" y="18000"/>
                    <a:pt x="3052" y="8100"/>
                    <a:pt x="4461" y="9900"/>
                  </a:cubicBezTo>
                  <a:cubicBezTo>
                    <a:pt x="4226" y="12600"/>
                    <a:pt x="3757" y="14400"/>
                    <a:pt x="4696" y="14400"/>
                  </a:cubicBezTo>
                  <a:cubicBezTo>
                    <a:pt x="4461" y="15300"/>
                    <a:pt x="4461" y="15300"/>
                    <a:pt x="4461" y="15300"/>
                  </a:cubicBezTo>
                  <a:cubicBezTo>
                    <a:pt x="6104" y="12600"/>
                    <a:pt x="5635" y="21600"/>
                    <a:pt x="6809" y="14400"/>
                  </a:cubicBezTo>
                  <a:cubicBezTo>
                    <a:pt x="6574" y="18000"/>
                    <a:pt x="6574" y="18000"/>
                    <a:pt x="6574" y="18000"/>
                  </a:cubicBezTo>
                  <a:cubicBezTo>
                    <a:pt x="7513" y="15300"/>
                    <a:pt x="8922" y="16200"/>
                    <a:pt x="9626" y="15300"/>
                  </a:cubicBezTo>
                  <a:cubicBezTo>
                    <a:pt x="9626" y="16200"/>
                    <a:pt x="9626" y="16200"/>
                    <a:pt x="9626" y="16200"/>
                  </a:cubicBezTo>
                  <a:cubicBezTo>
                    <a:pt x="11739" y="12600"/>
                    <a:pt x="10800" y="16200"/>
                    <a:pt x="13148" y="14400"/>
                  </a:cubicBezTo>
                  <a:cubicBezTo>
                    <a:pt x="11974" y="18900"/>
                    <a:pt x="11974" y="18900"/>
                    <a:pt x="11974" y="18900"/>
                  </a:cubicBezTo>
                  <a:cubicBezTo>
                    <a:pt x="12913" y="20700"/>
                    <a:pt x="13148" y="16200"/>
                    <a:pt x="13852" y="17100"/>
                  </a:cubicBezTo>
                  <a:cubicBezTo>
                    <a:pt x="13617" y="17100"/>
                    <a:pt x="13852" y="19800"/>
                    <a:pt x="13148" y="20700"/>
                  </a:cubicBezTo>
                  <a:cubicBezTo>
                    <a:pt x="16200" y="14400"/>
                    <a:pt x="16200" y="14400"/>
                    <a:pt x="16200" y="14400"/>
                  </a:cubicBezTo>
                  <a:cubicBezTo>
                    <a:pt x="16904" y="11700"/>
                    <a:pt x="16200" y="11700"/>
                    <a:pt x="15965" y="990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69" name="Freeform 1461"/>
            <p:cNvSpPr/>
            <p:nvPr/>
          </p:nvSpPr>
          <p:spPr>
            <a:xfrm>
              <a:off x="4958701" y="1622773"/>
              <a:ext cx="225502" cy="117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19500" extrusionOk="0">
                  <a:moveTo>
                    <a:pt x="8441" y="4498"/>
                  </a:moveTo>
                  <a:cubicBezTo>
                    <a:pt x="6703" y="2294"/>
                    <a:pt x="10675" y="1853"/>
                    <a:pt x="10179" y="90"/>
                  </a:cubicBezTo>
                  <a:cubicBezTo>
                    <a:pt x="9682" y="-351"/>
                    <a:pt x="8689" y="971"/>
                    <a:pt x="8193" y="971"/>
                  </a:cubicBezTo>
                  <a:cubicBezTo>
                    <a:pt x="10179" y="1853"/>
                    <a:pt x="5213" y="5380"/>
                    <a:pt x="6951" y="6702"/>
                  </a:cubicBezTo>
                  <a:cubicBezTo>
                    <a:pt x="5213" y="8906"/>
                    <a:pt x="4469" y="8025"/>
                    <a:pt x="4469" y="6702"/>
                  </a:cubicBezTo>
                  <a:cubicBezTo>
                    <a:pt x="5462" y="3176"/>
                    <a:pt x="5958" y="5380"/>
                    <a:pt x="7448" y="3176"/>
                  </a:cubicBezTo>
                  <a:cubicBezTo>
                    <a:pt x="6703" y="2735"/>
                    <a:pt x="6455" y="3176"/>
                    <a:pt x="5462" y="4498"/>
                  </a:cubicBezTo>
                  <a:cubicBezTo>
                    <a:pt x="5213" y="2294"/>
                    <a:pt x="2234" y="4498"/>
                    <a:pt x="3724" y="90"/>
                  </a:cubicBezTo>
                  <a:cubicBezTo>
                    <a:pt x="2979" y="-351"/>
                    <a:pt x="2234" y="971"/>
                    <a:pt x="993" y="1853"/>
                  </a:cubicBezTo>
                  <a:cubicBezTo>
                    <a:pt x="-497" y="4498"/>
                    <a:pt x="993" y="4498"/>
                    <a:pt x="0" y="7143"/>
                  </a:cubicBezTo>
                  <a:cubicBezTo>
                    <a:pt x="248" y="6702"/>
                    <a:pt x="248" y="6261"/>
                    <a:pt x="496" y="5820"/>
                  </a:cubicBezTo>
                  <a:cubicBezTo>
                    <a:pt x="744" y="7584"/>
                    <a:pt x="744" y="7584"/>
                    <a:pt x="744" y="7584"/>
                  </a:cubicBezTo>
                  <a:cubicBezTo>
                    <a:pt x="744" y="5820"/>
                    <a:pt x="2482" y="4939"/>
                    <a:pt x="2731" y="4939"/>
                  </a:cubicBezTo>
                  <a:cubicBezTo>
                    <a:pt x="2979" y="5380"/>
                    <a:pt x="3475" y="5820"/>
                    <a:pt x="2979" y="6702"/>
                  </a:cubicBezTo>
                  <a:cubicBezTo>
                    <a:pt x="2234" y="6702"/>
                    <a:pt x="2234" y="6702"/>
                    <a:pt x="2234" y="6702"/>
                  </a:cubicBezTo>
                  <a:cubicBezTo>
                    <a:pt x="2234" y="8025"/>
                    <a:pt x="4220" y="6261"/>
                    <a:pt x="3724" y="8025"/>
                  </a:cubicBezTo>
                  <a:cubicBezTo>
                    <a:pt x="3475" y="8906"/>
                    <a:pt x="2979" y="8906"/>
                    <a:pt x="2731" y="9347"/>
                  </a:cubicBezTo>
                  <a:cubicBezTo>
                    <a:pt x="4220" y="8025"/>
                    <a:pt x="4717" y="8906"/>
                    <a:pt x="5958" y="8465"/>
                  </a:cubicBezTo>
                  <a:cubicBezTo>
                    <a:pt x="4220" y="10669"/>
                    <a:pt x="4220" y="10669"/>
                    <a:pt x="4220" y="10669"/>
                  </a:cubicBezTo>
                  <a:cubicBezTo>
                    <a:pt x="6206" y="8465"/>
                    <a:pt x="6951" y="11551"/>
                    <a:pt x="6703" y="14196"/>
                  </a:cubicBezTo>
                  <a:cubicBezTo>
                    <a:pt x="6951" y="13755"/>
                    <a:pt x="6951" y="12873"/>
                    <a:pt x="7448" y="12873"/>
                  </a:cubicBezTo>
                  <a:cubicBezTo>
                    <a:pt x="8193" y="12873"/>
                    <a:pt x="7448" y="15078"/>
                    <a:pt x="6455" y="16400"/>
                  </a:cubicBezTo>
                  <a:cubicBezTo>
                    <a:pt x="8193" y="14637"/>
                    <a:pt x="7200" y="21249"/>
                    <a:pt x="9434" y="19045"/>
                  </a:cubicBezTo>
                  <a:cubicBezTo>
                    <a:pt x="12662" y="15959"/>
                    <a:pt x="16137" y="12873"/>
                    <a:pt x="19365" y="9347"/>
                  </a:cubicBezTo>
                  <a:cubicBezTo>
                    <a:pt x="19117" y="9347"/>
                    <a:pt x="18869" y="9788"/>
                    <a:pt x="18869" y="9788"/>
                  </a:cubicBezTo>
                  <a:cubicBezTo>
                    <a:pt x="19862" y="6702"/>
                    <a:pt x="19613" y="6702"/>
                    <a:pt x="21103" y="4939"/>
                  </a:cubicBezTo>
                  <a:cubicBezTo>
                    <a:pt x="20110" y="5820"/>
                    <a:pt x="19117" y="8025"/>
                    <a:pt x="18620" y="7143"/>
                  </a:cubicBezTo>
                  <a:cubicBezTo>
                    <a:pt x="19365" y="6261"/>
                    <a:pt x="20855" y="3616"/>
                    <a:pt x="20606" y="2294"/>
                  </a:cubicBezTo>
                  <a:cubicBezTo>
                    <a:pt x="17627" y="2294"/>
                    <a:pt x="13158" y="7584"/>
                    <a:pt x="9682" y="8906"/>
                  </a:cubicBezTo>
                  <a:cubicBezTo>
                    <a:pt x="10675" y="6702"/>
                    <a:pt x="9186" y="5380"/>
                    <a:pt x="8937" y="4057"/>
                  </a:cubicBezTo>
                  <a:cubicBezTo>
                    <a:pt x="10427" y="2294"/>
                    <a:pt x="10924" y="2294"/>
                    <a:pt x="11669" y="2735"/>
                  </a:cubicBezTo>
                  <a:cubicBezTo>
                    <a:pt x="11420" y="2294"/>
                    <a:pt x="10924" y="1412"/>
                    <a:pt x="10675" y="531"/>
                  </a:cubicBezTo>
                  <a:lnTo>
                    <a:pt x="8441" y="4498"/>
                  </a:lnTo>
                  <a:close/>
                </a:path>
              </a:pathLst>
            </a:custGeom>
            <a:solidFill>
              <a:srgbClr val="FFFFFF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0" name="Freeform 1462"/>
            <p:cNvSpPr/>
            <p:nvPr/>
          </p:nvSpPr>
          <p:spPr>
            <a:xfrm>
              <a:off x="4898646" y="1122724"/>
              <a:ext cx="1041219" cy="1021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7394" y="10687"/>
                  </a:moveTo>
                  <a:cubicBezTo>
                    <a:pt x="7394" y="10687"/>
                    <a:pt x="7339" y="10687"/>
                    <a:pt x="7339" y="10687"/>
                  </a:cubicBezTo>
                  <a:cubicBezTo>
                    <a:pt x="7394" y="10631"/>
                    <a:pt x="7394" y="10631"/>
                    <a:pt x="7394" y="10631"/>
                  </a:cubicBezTo>
                  <a:cubicBezTo>
                    <a:pt x="7394" y="10631"/>
                    <a:pt x="7394" y="10575"/>
                    <a:pt x="7394" y="10519"/>
                  </a:cubicBezTo>
                  <a:cubicBezTo>
                    <a:pt x="7339" y="10519"/>
                    <a:pt x="7339" y="10519"/>
                    <a:pt x="7284" y="10519"/>
                  </a:cubicBezTo>
                  <a:cubicBezTo>
                    <a:pt x="7339" y="10519"/>
                    <a:pt x="7339" y="10519"/>
                    <a:pt x="7339" y="10462"/>
                  </a:cubicBezTo>
                  <a:cubicBezTo>
                    <a:pt x="7339" y="10406"/>
                    <a:pt x="7339" y="10406"/>
                    <a:pt x="7339" y="10406"/>
                  </a:cubicBezTo>
                  <a:cubicBezTo>
                    <a:pt x="7119" y="10575"/>
                    <a:pt x="6789" y="10575"/>
                    <a:pt x="6624" y="10687"/>
                  </a:cubicBezTo>
                  <a:cubicBezTo>
                    <a:pt x="6459" y="10687"/>
                    <a:pt x="6350" y="10687"/>
                    <a:pt x="6295" y="10631"/>
                  </a:cubicBezTo>
                  <a:cubicBezTo>
                    <a:pt x="6350" y="10631"/>
                    <a:pt x="6459" y="10687"/>
                    <a:pt x="6514" y="10519"/>
                  </a:cubicBezTo>
                  <a:cubicBezTo>
                    <a:pt x="6569" y="10294"/>
                    <a:pt x="6844" y="9900"/>
                    <a:pt x="6404" y="10069"/>
                  </a:cubicBezTo>
                  <a:cubicBezTo>
                    <a:pt x="6459" y="10125"/>
                    <a:pt x="6459" y="10125"/>
                    <a:pt x="6459" y="10125"/>
                  </a:cubicBezTo>
                  <a:cubicBezTo>
                    <a:pt x="5855" y="10406"/>
                    <a:pt x="5855" y="10406"/>
                    <a:pt x="5855" y="10406"/>
                  </a:cubicBezTo>
                  <a:cubicBezTo>
                    <a:pt x="5965" y="10125"/>
                    <a:pt x="6185" y="10294"/>
                    <a:pt x="6350" y="10125"/>
                  </a:cubicBezTo>
                  <a:cubicBezTo>
                    <a:pt x="5965" y="10237"/>
                    <a:pt x="6404" y="9450"/>
                    <a:pt x="5965" y="9787"/>
                  </a:cubicBezTo>
                  <a:cubicBezTo>
                    <a:pt x="6130" y="9562"/>
                    <a:pt x="6514" y="9112"/>
                    <a:pt x="6350" y="9056"/>
                  </a:cubicBezTo>
                  <a:cubicBezTo>
                    <a:pt x="6185" y="9394"/>
                    <a:pt x="6130" y="9169"/>
                    <a:pt x="5965" y="9506"/>
                  </a:cubicBezTo>
                  <a:cubicBezTo>
                    <a:pt x="5800" y="9619"/>
                    <a:pt x="5910" y="9281"/>
                    <a:pt x="5745" y="9506"/>
                  </a:cubicBezTo>
                  <a:cubicBezTo>
                    <a:pt x="5855" y="9394"/>
                    <a:pt x="5855" y="9394"/>
                    <a:pt x="5855" y="9394"/>
                  </a:cubicBezTo>
                  <a:cubicBezTo>
                    <a:pt x="6020" y="8831"/>
                    <a:pt x="5360" y="9337"/>
                    <a:pt x="5140" y="9450"/>
                  </a:cubicBezTo>
                  <a:cubicBezTo>
                    <a:pt x="4811" y="9337"/>
                    <a:pt x="4866" y="9112"/>
                    <a:pt x="4646" y="8944"/>
                  </a:cubicBezTo>
                  <a:cubicBezTo>
                    <a:pt x="4756" y="8775"/>
                    <a:pt x="5140" y="8325"/>
                    <a:pt x="5085" y="8269"/>
                  </a:cubicBezTo>
                  <a:cubicBezTo>
                    <a:pt x="4811" y="8437"/>
                    <a:pt x="4591" y="8325"/>
                    <a:pt x="4261" y="8606"/>
                  </a:cubicBezTo>
                  <a:cubicBezTo>
                    <a:pt x="4316" y="8831"/>
                    <a:pt x="4591" y="8494"/>
                    <a:pt x="4756" y="8494"/>
                  </a:cubicBezTo>
                  <a:cubicBezTo>
                    <a:pt x="4536" y="8831"/>
                    <a:pt x="4481" y="8775"/>
                    <a:pt x="4371" y="9056"/>
                  </a:cubicBezTo>
                  <a:cubicBezTo>
                    <a:pt x="4426" y="8887"/>
                    <a:pt x="3931" y="8831"/>
                    <a:pt x="4096" y="8494"/>
                  </a:cubicBezTo>
                  <a:cubicBezTo>
                    <a:pt x="4206" y="8494"/>
                    <a:pt x="4206" y="8494"/>
                    <a:pt x="4206" y="8494"/>
                  </a:cubicBezTo>
                  <a:cubicBezTo>
                    <a:pt x="4206" y="8212"/>
                    <a:pt x="4866" y="7537"/>
                    <a:pt x="4261" y="7706"/>
                  </a:cubicBezTo>
                  <a:cubicBezTo>
                    <a:pt x="3986" y="7762"/>
                    <a:pt x="3986" y="7762"/>
                    <a:pt x="3986" y="7762"/>
                  </a:cubicBezTo>
                  <a:cubicBezTo>
                    <a:pt x="4041" y="7762"/>
                    <a:pt x="4096" y="7706"/>
                    <a:pt x="4096" y="7706"/>
                  </a:cubicBezTo>
                  <a:cubicBezTo>
                    <a:pt x="3986" y="7481"/>
                    <a:pt x="4316" y="7256"/>
                    <a:pt x="3931" y="7312"/>
                  </a:cubicBezTo>
                  <a:cubicBezTo>
                    <a:pt x="3931" y="7312"/>
                    <a:pt x="3986" y="7256"/>
                    <a:pt x="3986" y="7256"/>
                  </a:cubicBezTo>
                  <a:cubicBezTo>
                    <a:pt x="4041" y="6975"/>
                    <a:pt x="3656" y="7200"/>
                    <a:pt x="3492" y="7144"/>
                  </a:cubicBezTo>
                  <a:cubicBezTo>
                    <a:pt x="3711" y="6919"/>
                    <a:pt x="3766" y="6975"/>
                    <a:pt x="3931" y="6862"/>
                  </a:cubicBezTo>
                  <a:cubicBezTo>
                    <a:pt x="3876" y="6581"/>
                    <a:pt x="3327" y="6694"/>
                    <a:pt x="2887" y="6806"/>
                  </a:cubicBezTo>
                  <a:cubicBezTo>
                    <a:pt x="2942" y="6581"/>
                    <a:pt x="2942" y="6581"/>
                    <a:pt x="2942" y="6581"/>
                  </a:cubicBezTo>
                  <a:cubicBezTo>
                    <a:pt x="3107" y="6581"/>
                    <a:pt x="3437" y="6469"/>
                    <a:pt x="3546" y="6300"/>
                  </a:cubicBezTo>
                  <a:cubicBezTo>
                    <a:pt x="3437" y="6300"/>
                    <a:pt x="3327" y="6412"/>
                    <a:pt x="3327" y="6244"/>
                  </a:cubicBezTo>
                  <a:cubicBezTo>
                    <a:pt x="3492" y="6131"/>
                    <a:pt x="3656" y="6075"/>
                    <a:pt x="3876" y="5962"/>
                  </a:cubicBezTo>
                  <a:cubicBezTo>
                    <a:pt x="3986" y="5512"/>
                    <a:pt x="3327" y="6356"/>
                    <a:pt x="3656" y="5794"/>
                  </a:cubicBezTo>
                  <a:cubicBezTo>
                    <a:pt x="3601" y="5737"/>
                    <a:pt x="3382" y="5906"/>
                    <a:pt x="3162" y="6019"/>
                  </a:cubicBezTo>
                  <a:cubicBezTo>
                    <a:pt x="3327" y="5737"/>
                    <a:pt x="3327" y="5737"/>
                    <a:pt x="3327" y="5737"/>
                  </a:cubicBezTo>
                  <a:cubicBezTo>
                    <a:pt x="3052" y="5906"/>
                    <a:pt x="2942" y="5794"/>
                    <a:pt x="2832" y="5681"/>
                  </a:cubicBezTo>
                  <a:cubicBezTo>
                    <a:pt x="2722" y="5794"/>
                    <a:pt x="2667" y="5962"/>
                    <a:pt x="2777" y="5962"/>
                  </a:cubicBezTo>
                  <a:cubicBezTo>
                    <a:pt x="2557" y="6075"/>
                    <a:pt x="2392" y="6075"/>
                    <a:pt x="2337" y="5962"/>
                  </a:cubicBezTo>
                  <a:cubicBezTo>
                    <a:pt x="2832" y="5569"/>
                    <a:pt x="1953" y="5569"/>
                    <a:pt x="2612" y="5231"/>
                  </a:cubicBezTo>
                  <a:cubicBezTo>
                    <a:pt x="2227" y="5006"/>
                    <a:pt x="1898" y="4612"/>
                    <a:pt x="1513" y="4500"/>
                  </a:cubicBezTo>
                  <a:cubicBezTo>
                    <a:pt x="1623" y="4331"/>
                    <a:pt x="1568" y="4219"/>
                    <a:pt x="1898" y="4162"/>
                  </a:cubicBezTo>
                  <a:cubicBezTo>
                    <a:pt x="1733" y="3881"/>
                    <a:pt x="1073" y="4050"/>
                    <a:pt x="1073" y="3656"/>
                  </a:cubicBezTo>
                  <a:cubicBezTo>
                    <a:pt x="1128" y="3600"/>
                    <a:pt x="1183" y="3825"/>
                    <a:pt x="1348" y="3712"/>
                  </a:cubicBezTo>
                  <a:cubicBezTo>
                    <a:pt x="1018" y="3600"/>
                    <a:pt x="1403" y="3262"/>
                    <a:pt x="1128" y="3037"/>
                  </a:cubicBezTo>
                  <a:cubicBezTo>
                    <a:pt x="1183" y="3037"/>
                    <a:pt x="1293" y="3037"/>
                    <a:pt x="1348" y="2981"/>
                  </a:cubicBezTo>
                  <a:cubicBezTo>
                    <a:pt x="1293" y="3037"/>
                    <a:pt x="1128" y="2981"/>
                    <a:pt x="1018" y="2925"/>
                  </a:cubicBezTo>
                  <a:cubicBezTo>
                    <a:pt x="1018" y="2869"/>
                    <a:pt x="1073" y="2981"/>
                    <a:pt x="1128" y="2925"/>
                  </a:cubicBezTo>
                  <a:cubicBezTo>
                    <a:pt x="1183" y="2588"/>
                    <a:pt x="963" y="2363"/>
                    <a:pt x="743" y="2138"/>
                  </a:cubicBezTo>
                  <a:cubicBezTo>
                    <a:pt x="469" y="1913"/>
                    <a:pt x="194" y="1688"/>
                    <a:pt x="139" y="1350"/>
                  </a:cubicBezTo>
                  <a:cubicBezTo>
                    <a:pt x="194" y="1519"/>
                    <a:pt x="634" y="1519"/>
                    <a:pt x="798" y="1463"/>
                  </a:cubicBezTo>
                  <a:cubicBezTo>
                    <a:pt x="743" y="1294"/>
                    <a:pt x="743" y="1294"/>
                    <a:pt x="743" y="1294"/>
                  </a:cubicBezTo>
                  <a:cubicBezTo>
                    <a:pt x="524" y="1294"/>
                    <a:pt x="524" y="1125"/>
                    <a:pt x="359" y="1069"/>
                  </a:cubicBezTo>
                  <a:cubicBezTo>
                    <a:pt x="414" y="1013"/>
                    <a:pt x="524" y="956"/>
                    <a:pt x="634" y="1013"/>
                  </a:cubicBezTo>
                  <a:cubicBezTo>
                    <a:pt x="798" y="788"/>
                    <a:pt x="579" y="731"/>
                    <a:pt x="359" y="563"/>
                  </a:cubicBezTo>
                  <a:cubicBezTo>
                    <a:pt x="139" y="450"/>
                    <a:pt x="-81" y="225"/>
                    <a:pt x="29" y="0"/>
                  </a:cubicBezTo>
                  <a:cubicBezTo>
                    <a:pt x="304" y="225"/>
                    <a:pt x="579" y="394"/>
                    <a:pt x="853" y="563"/>
                  </a:cubicBezTo>
                  <a:cubicBezTo>
                    <a:pt x="963" y="506"/>
                    <a:pt x="1073" y="450"/>
                    <a:pt x="1183" y="394"/>
                  </a:cubicBezTo>
                  <a:cubicBezTo>
                    <a:pt x="1293" y="450"/>
                    <a:pt x="1458" y="563"/>
                    <a:pt x="1568" y="619"/>
                  </a:cubicBezTo>
                  <a:cubicBezTo>
                    <a:pt x="1788" y="450"/>
                    <a:pt x="1238" y="394"/>
                    <a:pt x="1568" y="338"/>
                  </a:cubicBezTo>
                  <a:cubicBezTo>
                    <a:pt x="1678" y="394"/>
                    <a:pt x="1623" y="450"/>
                    <a:pt x="1843" y="450"/>
                  </a:cubicBezTo>
                  <a:cubicBezTo>
                    <a:pt x="1953" y="338"/>
                    <a:pt x="1678" y="338"/>
                    <a:pt x="1623" y="225"/>
                  </a:cubicBezTo>
                  <a:cubicBezTo>
                    <a:pt x="2282" y="450"/>
                    <a:pt x="2282" y="788"/>
                    <a:pt x="2502" y="956"/>
                  </a:cubicBezTo>
                  <a:cubicBezTo>
                    <a:pt x="2557" y="1013"/>
                    <a:pt x="2337" y="956"/>
                    <a:pt x="2282" y="956"/>
                  </a:cubicBezTo>
                  <a:cubicBezTo>
                    <a:pt x="2282" y="1069"/>
                    <a:pt x="2117" y="1125"/>
                    <a:pt x="2227" y="1238"/>
                  </a:cubicBezTo>
                  <a:cubicBezTo>
                    <a:pt x="2502" y="1238"/>
                    <a:pt x="2447" y="1125"/>
                    <a:pt x="2447" y="1069"/>
                  </a:cubicBezTo>
                  <a:cubicBezTo>
                    <a:pt x="2667" y="1069"/>
                    <a:pt x="2667" y="1069"/>
                    <a:pt x="2722" y="1125"/>
                  </a:cubicBezTo>
                  <a:cubicBezTo>
                    <a:pt x="2392" y="1181"/>
                    <a:pt x="2667" y="1406"/>
                    <a:pt x="2337" y="1631"/>
                  </a:cubicBezTo>
                  <a:cubicBezTo>
                    <a:pt x="2392" y="1744"/>
                    <a:pt x="2612" y="1688"/>
                    <a:pt x="2777" y="1575"/>
                  </a:cubicBezTo>
                  <a:cubicBezTo>
                    <a:pt x="2942" y="1519"/>
                    <a:pt x="3107" y="1463"/>
                    <a:pt x="3052" y="1631"/>
                  </a:cubicBezTo>
                  <a:cubicBezTo>
                    <a:pt x="2942" y="1688"/>
                    <a:pt x="2832" y="1744"/>
                    <a:pt x="2722" y="1856"/>
                  </a:cubicBezTo>
                  <a:cubicBezTo>
                    <a:pt x="3052" y="1913"/>
                    <a:pt x="3382" y="2025"/>
                    <a:pt x="3382" y="2194"/>
                  </a:cubicBezTo>
                  <a:cubicBezTo>
                    <a:pt x="3327" y="2194"/>
                    <a:pt x="3327" y="2194"/>
                    <a:pt x="3327" y="2194"/>
                  </a:cubicBezTo>
                  <a:cubicBezTo>
                    <a:pt x="3217" y="2194"/>
                    <a:pt x="3107" y="2306"/>
                    <a:pt x="3052" y="2363"/>
                  </a:cubicBezTo>
                  <a:cubicBezTo>
                    <a:pt x="2997" y="2531"/>
                    <a:pt x="3437" y="2475"/>
                    <a:pt x="3162" y="2756"/>
                  </a:cubicBezTo>
                  <a:cubicBezTo>
                    <a:pt x="3601" y="2700"/>
                    <a:pt x="3986" y="2813"/>
                    <a:pt x="4261" y="2869"/>
                  </a:cubicBezTo>
                  <a:cubicBezTo>
                    <a:pt x="3821" y="3150"/>
                    <a:pt x="3766" y="2869"/>
                    <a:pt x="3437" y="2925"/>
                  </a:cubicBezTo>
                  <a:cubicBezTo>
                    <a:pt x="3546" y="3094"/>
                    <a:pt x="3546" y="3094"/>
                    <a:pt x="3546" y="3094"/>
                  </a:cubicBezTo>
                  <a:cubicBezTo>
                    <a:pt x="3492" y="2981"/>
                    <a:pt x="3327" y="3037"/>
                    <a:pt x="2997" y="3150"/>
                  </a:cubicBezTo>
                  <a:cubicBezTo>
                    <a:pt x="3052" y="3319"/>
                    <a:pt x="3437" y="3150"/>
                    <a:pt x="3601" y="3206"/>
                  </a:cubicBezTo>
                  <a:cubicBezTo>
                    <a:pt x="3492" y="3319"/>
                    <a:pt x="3437" y="3375"/>
                    <a:pt x="3437" y="3431"/>
                  </a:cubicBezTo>
                  <a:cubicBezTo>
                    <a:pt x="3766" y="3262"/>
                    <a:pt x="3766" y="3262"/>
                    <a:pt x="3766" y="3262"/>
                  </a:cubicBezTo>
                  <a:cubicBezTo>
                    <a:pt x="3711" y="3262"/>
                    <a:pt x="3711" y="3319"/>
                    <a:pt x="3711" y="3319"/>
                  </a:cubicBezTo>
                  <a:cubicBezTo>
                    <a:pt x="4041" y="3431"/>
                    <a:pt x="4041" y="3431"/>
                    <a:pt x="4041" y="3431"/>
                  </a:cubicBezTo>
                  <a:cubicBezTo>
                    <a:pt x="4096" y="3319"/>
                    <a:pt x="4316" y="3150"/>
                    <a:pt x="4316" y="3094"/>
                  </a:cubicBezTo>
                  <a:cubicBezTo>
                    <a:pt x="4151" y="3262"/>
                    <a:pt x="4096" y="3206"/>
                    <a:pt x="4041" y="3150"/>
                  </a:cubicBezTo>
                  <a:cubicBezTo>
                    <a:pt x="4261" y="3094"/>
                    <a:pt x="4151" y="2981"/>
                    <a:pt x="4316" y="2925"/>
                  </a:cubicBezTo>
                  <a:cubicBezTo>
                    <a:pt x="4371" y="3037"/>
                    <a:pt x="4536" y="3150"/>
                    <a:pt x="4646" y="3150"/>
                  </a:cubicBezTo>
                  <a:cubicBezTo>
                    <a:pt x="4426" y="3375"/>
                    <a:pt x="4426" y="3375"/>
                    <a:pt x="4426" y="3375"/>
                  </a:cubicBezTo>
                  <a:cubicBezTo>
                    <a:pt x="4426" y="3487"/>
                    <a:pt x="4646" y="3544"/>
                    <a:pt x="4591" y="3656"/>
                  </a:cubicBezTo>
                  <a:cubicBezTo>
                    <a:pt x="4481" y="3712"/>
                    <a:pt x="4481" y="3712"/>
                    <a:pt x="4481" y="3712"/>
                  </a:cubicBezTo>
                  <a:cubicBezTo>
                    <a:pt x="4481" y="3937"/>
                    <a:pt x="4756" y="3937"/>
                    <a:pt x="4591" y="4219"/>
                  </a:cubicBezTo>
                  <a:cubicBezTo>
                    <a:pt x="4921" y="4162"/>
                    <a:pt x="5305" y="4106"/>
                    <a:pt x="5635" y="3994"/>
                  </a:cubicBezTo>
                  <a:cubicBezTo>
                    <a:pt x="5965" y="3769"/>
                    <a:pt x="5525" y="4612"/>
                    <a:pt x="6020" y="4387"/>
                  </a:cubicBezTo>
                  <a:cubicBezTo>
                    <a:pt x="6020" y="4444"/>
                    <a:pt x="5745" y="4500"/>
                    <a:pt x="5580" y="4556"/>
                  </a:cubicBezTo>
                  <a:cubicBezTo>
                    <a:pt x="5635" y="4669"/>
                    <a:pt x="6075" y="4444"/>
                    <a:pt x="5745" y="4725"/>
                  </a:cubicBezTo>
                  <a:cubicBezTo>
                    <a:pt x="5690" y="4444"/>
                    <a:pt x="5525" y="4950"/>
                    <a:pt x="5360" y="4950"/>
                  </a:cubicBezTo>
                  <a:cubicBezTo>
                    <a:pt x="5470" y="5006"/>
                    <a:pt x="5580" y="5062"/>
                    <a:pt x="5745" y="5006"/>
                  </a:cubicBezTo>
                  <a:cubicBezTo>
                    <a:pt x="5580" y="4894"/>
                    <a:pt x="6185" y="4725"/>
                    <a:pt x="5965" y="4669"/>
                  </a:cubicBezTo>
                  <a:cubicBezTo>
                    <a:pt x="6295" y="4556"/>
                    <a:pt x="6514" y="4612"/>
                    <a:pt x="6514" y="4837"/>
                  </a:cubicBezTo>
                  <a:cubicBezTo>
                    <a:pt x="6404" y="4950"/>
                    <a:pt x="6350" y="5062"/>
                    <a:pt x="6350" y="5119"/>
                  </a:cubicBezTo>
                  <a:cubicBezTo>
                    <a:pt x="6569" y="5006"/>
                    <a:pt x="6569" y="5006"/>
                    <a:pt x="6569" y="5006"/>
                  </a:cubicBezTo>
                  <a:cubicBezTo>
                    <a:pt x="6624" y="5119"/>
                    <a:pt x="6240" y="5119"/>
                    <a:pt x="6295" y="5287"/>
                  </a:cubicBezTo>
                  <a:cubicBezTo>
                    <a:pt x="6734" y="5119"/>
                    <a:pt x="6459" y="5850"/>
                    <a:pt x="7119" y="5344"/>
                  </a:cubicBezTo>
                  <a:cubicBezTo>
                    <a:pt x="6954" y="5681"/>
                    <a:pt x="6679" y="5400"/>
                    <a:pt x="6569" y="5794"/>
                  </a:cubicBezTo>
                  <a:cubicBezTo>
                    <a:pt x="6240" y="5906"/>
                    <a:pt x="6404" y="5569"/>
                    <a:pt x="6075" y="5794"/>
                  </a:cubicBezTo>
                  <a:cubicBezTo>
                    <a:pt x="6240" y="5794"/>
                    <a:pt x="5855" y="6075"/>
                    <a:pt x="5910" y="6131"/>
                  </a:cubicBezTo>
                  <a:cubicBezTo>
                    <a:pt x="6185" y="6075"/>
                    <a:pt x="6185" y="6075"/>
                    <a:pt x="6185" y="6075"/>
                  </a:cubicBezTo>
                  <a:cubicBezTo>
                    <a:pt x="6185" y="6019"/>
                    <a:pt x="6185" y="6019"/>
                    <a:pt x="6185" y="6019"/>
                  </a:cubicBezTo>
                  <a:cubicBezTo>
                    <a:pt x="6569" y="5906"/>
                    <a:pt x="6679" y="6300"/>
                    <a:pt x="6954" y="6469"/>
                  </a:cubicBezTo>
                  <a:cubicBezTo>
                    <a:pt x="7394" y="6356"/>
                    <a:pt x="7888" y="6019"/>
                    <a:pt x="8053" y="6300"/>
                  </a:cubicBezTo>
                  <a:cubicBezTo>
                    <a:pt x="7834" y="6412"/>
                    <a:pt x="8108" y="6637"/>
                    <a:pt x="7669" y="6806"/>
                  </a:cubicBezTo>
                  <a:cubicBezTo>
                    <a:pt x="7614" y="7031"/>
                    <a:pt x="7888" y="6975"/>
                    <a:pt x="7998" y="6806"/>
                  </a:cubicBezTo>
                  <a:cubicBezTo>
                    <a:pt x="7943" y="6694"/>
                    <a:pt x="7998" y="6750"/>
                    <a:pt x="7998" y="6637"/>
                  </a:cubicBezTo>
                  <a:cubicBezTo>
                    <a:pt x="8163" y="6525"/>
                    <a:pt x="8273" y="6637"/>
                    <a:pt x="8218" y="6806"/>
                  </a:cubicBezTo>
                  <a:cubicBezTo>
                    <a:pt x="8218" y="6750"/>
                    <a:pt x="8218" y="6806"/>
                    <a:pt x="8163" y="6806"/>
                  </a:cubicBezTo>
                  <a:cubicBezTo>
                    <a:pt x="8163" y="7031"/>
                    <a:pt x="8328" y="6750"/>
                    <a:pt x="8493" y="6750"/>
                  </a:cubicBezTo>
                  <a:cubicBezTo>
                    <a:pt x="8328" y="6975"/>
                    <a:pt x="8603" y="6919"/>
                    <a:pt x="8548" y="7144"/>
                  </a:cubicBezTo>
                  <a:cubicBezTo>
                    <a:pt x="8933" y="6919"/>
                    <a:pt x="8933" y="6919"/>
                    <a:pt x="8933" y="6919"/>
                  </a:cubicBezTo>
                  <a:cubicBezTo>
                    <a:pt x="8713" y="7031"/>
                    <a:pt x="8988" y="7087"/>
                    <a:pt x="8823" y="7256"/>
                  </a:cubicBezTo>
                  <a:cubicBezTo>
                    <a:pt x="8988" y="7200"/>
                    <a:pt x="9317" y="6975"/>
                    <a:pt x="9372" y="7144"/>
                  </a:cubicBezTo>
                  <a:cubicBezTo>
                    <a:pt x="9208" y="7200"/>
                    <a:pt x="9317" y="7369"/>
                    <a:pt x="9098" y="7594"/>
                  </a:cubicBezTo>
                  <a:cubicBezTo>
                    <a:pt x="9153" y="7987"/>
                    <a:pt x="9922" y="7312"/>
                    <a:pt x="9867" y="7762"/>
                  </a:cubicBezTo>
                  <a:cubicBezTo>
                    <a:pt x="9812" y="7819"/>
                    <a:pt x="9647" y="7931"/>
                    <a:pt x="9647" y="8044"/>
                  </a:cubicBezTo>
                  <a:cubicBezTo>
                    <a:pt x="9757" y="7987"/>
                    <a:pt x="9812" y="8100"/>
                    <a:pt x="9867" y="8100"/>
                  </a:cubicBezTo>
                  <a:cubicBezTo>
                    <a:pt x="9867" y="8100"/>
                    <a:pt x="9867" y="8100"/>
                    <a:pt x="9867" y="8100"/>
                  </a:cubicBezTo>
                  <a:cubicBezTo>
                    <a:pt x="9867" y="8100"/>
                    <a:pt x="9867" y="8100"/>
                    <a:pt x="9867" y="8100"/>
                  </a:cubicBezTo>
                  <a:cubicBezTo>
                    <a:pt x="9867" y="8156"/>
                    <a:pt x="9922" y="8100"/>
                    <a:pt x="9977" y="8044"/>
                  </a:cubicBezTo>
                  <a:cubicBezTo>
                    <a:pt x="10252" y="7931"/>
                    <a:pt x="10472" y="7762"/>
                    <a:pt x="10746" y="7706"/>
                  </a:cubicBezTo>
                  <a:cubicBezTo>
                    <a:pt x="10966" y="7425"/>
                    <a:pt x="10746" y="7425"/>
                    <a:pt x="10637" y="7481"/>
                  </a:cubicBezTo>
                  <a:cubicBezTo>
                    <a:pt x="10362" y="7650"/>
                    <a:pt x="10362" y="7650"/>
                    <a:pt x="10362" y="7650"/>
                  </a:cubicBezTo>
                  <a:cubicBezTo>
                    <a:pt x="10637" y="7256"/>
                    <a:pt x="10197" y="7594"/>
                    <a:pt x="10252" y="7425"/>
                  </a:cubicBezTo>
                  <a:cubicBezTo>
                    <a:pt x="10746" y="7087"/>
                    <a:pt x="10911" y="7425"/>
                    <a:pt x="11296" y="7312"/>
                  </a:cubicBezTo>
                  <a:cubicBezTo>
                    <a:pt x="11461" y="6862"/>
                    <a:pt x="11296" y="6637"/>
                    <a:pt x="11131" y="6525"/>
                  </a:cubicBezTo>
                  <a:cubicBezTo>
                    <a:pt x="11076" y="6750"/>
                    <a:pt x="11076" y="6750"/>
                    <a:pt x="11076" y="6750"/>
                  </a:cubicBezTo>
                  <a:cubicBezTo>
                    <a:pt x="10966" y="6637"/>
                    <a:pt x="10966" y="6637"/>
                    <a:pt x="10966" y="6637"/>
                  </a:cubicBezTo>
                  <a:cubicBezTo>
                    <a:pt x="10801" y="6975"/>
                    <a:pt x="10801" y="6975"/>
                    <a:pt x="10801" y="6975"/>
                  </a:cubicBezTo>
                  <a:cubicBezTo>
                    <a:pt x="10801" y="6862"/>
                    <a:pt x="10637" y="6862"/>
                    <a:pt x="10582" y="6806"/>
                  </a:cubicBezTo>
                  <a:cubicBezTo>
                    <a:pt x="10692" y="6862"/>
                    <a:pt x="10417" y="7256"/>
                    <a:pt x="10417" y="7144"/>
                  </a:cubicBezTo>
                  <a:cubicBezTo>
                    <a:pt x="10527" y="6806"/>
                    <a:pt x="10142" y="7200"/>
                    <a:pt x="10087" y="7087"/>
                  </a:cubicBezTo>
                  <a:cubicBezTo>
                    <a:pt x="10142" y="7144"/>
                    <a:pt x="10197" y="7200"/>
                    <a:pt x="10032" y="7312"/>
                  </a:cubicBezTo>
                  <a:cubicBezTo>
                    <a:pt x="10142" y="6919"/>
                    <a:pt x="9922" y="7031"/>
                    <a:pt x="10032" y="6581"/>
                  </a:cubicBezTo>
                  <a:cubicBezTo>
                    <a:pt x="9702" y="7031"/>
                    <a:pt x="9867" y="6469"/>
                    <a:pt x="9537" y="6806"/>
                  </a:cubicBezTo>
                  <a:cubicBezTo>
                    <a:pt x="9537" y="6919"/>
                    <a:pt x="9537" y="6919"/>
                    <a:pt x="9537" y="6919"/>
                  </a:cubicBezTo>
                  <a:cubicBezTo>
                    <a:pt x="9208" y="7031"/>
                    <a:pt x="9208" y="7031"/>
                    <a:pt x="9208" y="7031"/>
                  </a:cubicBezTo>
                  <a:cubicBezTo>
                    <a:pt x="9372" y="6581"/>
                    <a:pt x="9592" y="6750"/>
                    <a:pt x="9647" y="6356"/>
                  </a:cubicBezTo>
                  <a:cubicBezTo>
                    <a:pt x="9482" y="6188"/>
                    <a:pt x="9153" y="6581"/>
                    <a:pt x="8988" y="6469"/>
                  </a:cubicBezTo>
                  <a:cubicBezTo>
                    <a:pt x="9208" y="6300"/>
                    <a:pt x="9537" y="6188"/>
                    <a:pt x="9647" y="6300"/>
                  </a:cubicBezTo>
                  <a:cubicBezTo>
                    <a:pt x="9647" y="6131"/>
                    <a:pt x="9647" y="6131"/>
                    <a:pt x="9647" y="6131"/>
                  </a:cubicBezTo>
                  <a:cubicBezTo>
                    <a:pt x="9812" y="6019"/>
                    <a:pt x="9922" y="6188"/>
                    <a:pt x="10032" y="6300"/>
                  </a:cubicBezTo>
                  <a:cubicBezTo>
                    <a:pt x="9647" y="6412"/>
                    <a:pt x="9977" y="6412"/>
                    <a:pt x="9867" y="6694"/>
                  </a:cubicBezTo>
                  <a:cubicBezTo>
                    <a:pt x="10087" y="6469"/>
                    <a:pt x="9977" y="6412"/>
                    <a:pt x="10197" y="6356"/>
                  </a:cubicBezTo>
                  <a:cubicBezTo>
                    <a:pt x="10142" y="6244"/>
                    <a:pt x="10087" y="6244"/>
                    <a:pt x="10087" y="6075"/>
                  </a:cubicBezTo>
                  <a:cubicBezTo>
                    <a:pt x="10197" y="6412"/>
                    <a:pt x="11021" y="5456"/>
                    <a:pt x="11021" y="5850"/>
                  </a:cubicBezTo>
                  <a:cubicBezTo>
                    <a:pt x="10856" y="5850"/>
                    <a:pt x="10801" y="6244"/>
                    <a:pt x="10692" y="6356"/>
                  </a:cubicBezTo>
                  <a:cubicBezTo>
                    <a:pt x="10746" y="6356"/>
                    <a:pt x="10911" y="6412"/>
                    <a:pt x="11021" y="6356"/>
                  </a:cubicBezTo>
                  <a:cubicBezTo>
                    <a:pt x="11241" y="6019"/>
                    <a:pt x="11241" y="6019"/>
                    <a:pt x="11241" y="6019"/>
                  </a:cubicBezTo>
                  <a:cubicBezTo>
                    <a:pt x="11516" y="5962"/>
                    <a:pt x="10911" y="6750"/>
                    <a:pt x="11406" y="6525"/>
                  </a:cubicBezTo>
                  <a:cubicBezTo>
                    <a:pt x="11571" y="6356"/>
                    <a:pt x="11296" y="6356"/>
                    <a:pt x="11351" y="6300"/>
                  </a:cubicBezTo>
                  <a:cubicBezTo>
                    <a:pt x="11736" y="6300"/>
                    <a:pt x="11351" y="6919"/>
                    <a:pt x="11296" y="7312"/>
                  </a:cubicBezTo>
                  <a:cubicBezTo>
                    <a:pt x="11406" y="7256"/>
                    <a:pt x="11626" y="7031"/>
                    <a:pt x="11846" y="6919"/>
                  </a:cubicBezTo>
                  <a:cubicBezTo>
                    <a:pt x="11626" y="7087"/>
                    <a:pt x="11571" y="7200"/>
                    <a:pt x="11406" y="7312"/>
                  </a:cubicBezTo>
                  <a:cubicBezTo>
                    <a:pt x="11351" y="7481"/>
                    <a:pt x="11571" y="7369"/>
                    <a:pt x="11681" y="7312"/>
                  </a:cubicBezTo>
                  <a:cubicBezTo>
                    <a:pt x="11681" y="7087"/>
                    <a:pt x="12011" y="7087"/>
                    <a:pt x="12121" y="6975"/>
                  </a:cubicBezTo>
                  <a:cubicBezTo>
                    <a:pt x="12175" y="7087"/>
                    <a:pt x="11956" y="7200"/>
                    <a:pt x="11846" y="7200"/>
                  </a:cubicBezTo>
                  <a:cubicBezTo>
                    <a:pt x="11846" y="7312"/>
                    <a:pt x="11626" y="7650"/>
                    <a:pt x="11956" y="7369"/>
                  </a:cubicBezTo>
                  <a:cubicBezTo>
                    <a:pt x="11791" y="7594"/>
                    <a:pt x="11296" y="7819"/>
                    <a:pt x="11186" y="7762"/>
                  </a:cubicBezTo>
                  <a:cubicBezTo>
                    <a:pt x="11186" y="7875"/>
                    <a:pt x="11186" y="7875"/>
                    <a:pt x="11186" y="7875"/>
                  </a:cubicBezTo>
                  <a:cubicBezTo>
                    <a:pt x="11076" y="7931"/>
                    <a:pt x="11076" y="7931"/>
                    <a:pt x="11021" y="7819"/>
                  </a:cubicBezTo>
                  <a:cubicBezTo>
                    <a:pt x="10966" y="8044"/>
                    <a:pt x="10801" y="8212"/>
                    <a:pt x="10637" y="8381"/>
                  </a:cubicBezTo>
                  <a:cubicBezTo>
                    <a:pt x="10637" y="8325"/>
                    <a:pt x="10692" y="8325"/>
                    <a:pt x="10692" y="8269"/>
                  </a:cubicBezTo>
                  <a:cubicBezTo>
                    <a:pt x="10692" y="8156"/>
                    <a:pt x="10637" y="8212"/>
                    <a:pt x="10527" y="8325"/>
                  </a:cubicBezTo>
                  <a:cubicBezTo>
                    <a:pt x="10252" y="8550"/>
                    <a:pt x="10472" y="8550"/>
                    <a:pt x="10362" y="8719"/>
                  </a:cubicBezTo>
                  <a:cubicBezTo>
                    <a:pt x="10472" y="8775"/>
                    <a:pt x="10472" y="8775"/>
                    <a:pt x="10472" y="8775"/>
                  </a:cubicBezTo>
                  <a:cubicBezTo>
                    <a:pt x="11571" y="8100"/>
                    <a:pt x="11571" y="8100"/>
                    <a:pt x="11571" y="8100"/>
                  </a:cubicBezTo>
                  <a:cubicBezTo>
                    <a:pt x="11791" y="8100"/>
                    <a:pt x="11626" y="8381"/>
                    <a:pt x="11626" y="8550"/>
                  </a:cubicBezTo>
                  <a:cubicBezTo>
                    <a:pt x="11846" y="8325"/>
                    <a:pt x="11846" y="8325"/>
                    <a:pt x="11846" y="8325"/>
                  </a:cubicBezTo>
                  <a:cubicBezTo>
                    <a:pt x="11956" y="8494"/>
                    <a:pt x="11956" y="8662"/>
                    <a:pt x="11626" y="8887"/>
                  </a:cubicBezTo>
                  <a:cubicBezTo>
                    <a:pt x="11736" y="8831"/>
                    <a:pt x="11681" y="8831"/>
                    <a:pt x="11681" y="8775"/>
                  </a:cubicBezTo>
                  <a:cubicBezTo>
                    <a:pt x="11626" y="8831"/>
                    <a:pt x="11626" y="8831"/>
                    <a:pt x="11571" y="8831"/>
                  </a:cubicBezTo>
                  <a:cubicBezTo>
                    <a:pt x="11516" y="8887"/>
                    <a:pt x="11516" y="8887"/>
                    <a:pt x="11516" y="8887"/>
                  </a:cubicBezTo>
                  <a:cubicBezTo>
                    <a:pt x="11736" y="8887"/>
                    <a:pt x="11846" y="8944"/>
                    <a:pt x="11846" y="8944"/>
                  </a:cubicBezTo>
                  <a:cubicBezTo>
                    <a:pt x="11351" y="9112"/>
                    <a:pt x="11461" y="9337"/>
                    <a:pt x="11021" y="9787"/>
                  </a:cubicBezTo>
                  <a:cubicBezTo>
                    <a:pt x="11351" y="9787"/>
                    <a:pt x="11351" y="9787"/>
                    <a:pt x="11351" y="9787"/>
                  </a:cubicBezTo>
                  <a:cubicBezTo>
                    <a:pt x="11351" y="9562"/>
                    <a:pt x="11571" y="9619"/>
                    <a:pt x="11626" y="9562"/>
                  </a:cubicBezTo>
                  <a:cubicBezTo>
                    <a:pt x="11461" y="9844"/>
                    <a:pt x="11791" y="9731"/>
                    <a:pt x="11846" y="9844"/>
                  </a:cubicBezTo>
                  <a:cubicBezTo>
                    <a:pt x="11791" y="9844"/>
                    <a:pt x="11791" y="9844"/>
                    <a:pt x="11791" y="9844"/>
                  </a:cubicBezTo>
                  <a:cubicBezTo>
                    <a:pt x="11791" y="9956"/>
                    <a:pt x="11846" y="10012"/>
                    <a:pt x="11901" y="10012"/>
                  </a:cubicBezTo>
                  <a:cubicBezTo>
                    <a:pt x="11901" y="10069"/>
                    <a:pt x="11956" y="10069"/>
                    <a:pt x="11956" y="10069"/>
                  </a:cubicBezTo>
                  <a:cubicBezTo>
                    <a:pt x="12011" y="10069"/>
                    <a:pt x="12011" y="10069"/>
                    <a:pt x="12066" y="10069"/>
                  </a:cubicBezTo>
                  <a:cubicBezTo>
                    <a:pt x="12066" y="10012"/>
                    <a:pt x="12175" y="9900"/>
                    <a:pt x="12340" y="9787"/>
                  </a:cubicBezTo>
                  <a:cubicBezTo>
                    <a:pt x="12450" y="9619"/>
                    <a:pt x="12615" y="9506"/>
                    <a:pt x="12780" y="9394"/>
                  </a:cubicBezTo>
                  <a:cubicBezTo>
                    <a:pt x="12725" y="9281"/>
                    <a:pt x="12780" y="9281"/>
                    <a:pt x="12835" y="9225"/>
                  </a:cubicBezTo>
                  <a:cubicBezTo>
                    <a:pt x="12890" y="9169"/>
                    <a:pt x="12945" y="9112"/>
                    <a:pt x="13000" y="9000"/>
                  </a:cubicBezTo>
                  <a:cubicBezTo>
                    <a:pt x="13000" y="9000"/>
                    <a:pt x="13000" y="9056"/>
                    <a:pt x="13055" y="9000"/>
                  </a:cubicBezTo>
                  <a:cubicBezTo>
                    <a:pt x="13110" y="8944"/>
                    <a:pt x="13110" y="8887"/>
                    <a:pt x="13165" y="8831"/>
                  </a:cubicBezTo>
                  <a:cubicBezTo>
                    <a:pt x="13055" y="8944"/>
                    <a:pt x="12835" y="8775"/>
                    <a:pt x="12450" y="9056"/>
                  </a:cubicBezTo>
                  <a:cubicBezTo>
                    <a:pt x="12395" y="9281"/>
                    <a:pt x="12670" y="9000"/>
                    <a:pt x="12670" y="9169"/>
                  </a:cubicBezTo>
                  <a:cubicBezTo>
                    <a:pt x="12340" y="9337"/>
                    <a:pt x="12285" y="9169"/>
                    <a:pt x="12175" y="9056"/>
                  </a:cubicBezTo>
                  <a:cubicBezTo>
                    <a:pt x="12340" y="8831"/>
                    <a:pt x="12340" y="8831"/>
                    <a:pt x="12340" y="8831"/>
                  </a:cubicBezTo>
                  <a:cubicBezTo>
                    <a:pt x="12121" y="8831"/>
                    <a:pt x="12121" y="8831"/>
                    <a:pt x="12121" y="8831"/>
                  </a:cubicBezTo>
                  <a:cubicBezTo>
                    <a:pt x="12230" y="8775"/>
                    <a:pt x="12395" y="8494"/>
                    <a:pt x="12560" y="8606"/>
                  </a:cubicBezTo>
                  <a:cubicBezTo>
                    <a:pt x="12725" y="8381"/>
                    <a:pt x="12395" y="8494"/>
                    <a:pt x="12395" y="8381"/>
                  </a:cubicBezTo>
                  <a:cubicBezTo>
                    <a:pt x="12121" y="8606"/>
                    <a:pt x="12121" y="8606"/>
                    <a:pt x="12121" y="8606"/>
                  </a:cubicBezTo>
                  <a:cubicBezTo>
                    <a:pt x="12230" y="8494"/>
                    <a:pt x="12121" y="8269"/>
                    <a:pt x="12395" y="8212"/>
                  </a:cubicBezTo>
                  <a:cubicBezTo>
                    <a:pt x="12780" y="8156"/>
                    <a:pt x="12780" y="8156"/>
                    <a:pt x="12780" y="8156"/>
                  </a:cubicBezTo>
                  <a:cubicBezTo>
                    <a:pt x="12890" y="7931"/>
                    <a:pt x="12890" y="7931"/>
                    <a:pt x="12890" y="7931"/>
                  </a:cubicBezTo>
                  <a:cubicBezTo>
                    <a:pt x="13110" y="7987"/>
                    <a:pt x="13110" y="7987"/>
                    <a:pt x="13110" y="7987"/>
                  </a:cubicBezTo>
                  <a:cubicBezTo>
                    <a:pt x="12945" y="8100"/>
                    <a:pt x="12945" y="8100"/>
                    <a:pt x="12945" y="8100"/>
                  </a:cubicBezTo>
                  <a:cubicBezTo>
                    <a:pt x="13385" y="8156"/>
                    <a:pt x="12560" y="8719"/>
                    <a:pt x="13110" y="8662"/>
                  </a:cubicBezTo>
                  <a:cubicBezTo>
                    <a:pt x="13165" y="8606"/>
                    <a:pt x="13220" y="8606"/>
                    <a:pt x="13275" y="8606"/>
                  </a:cubicBezTo>
                  <a:cubicBezTo>
                    <a:pt x="13275" y="8550"/>
                    <a:pt x="13330" y="8550"/>
                    <a:pt x="13385" y="8494"/>
                  </a:cubicBezTo>
                  <a:cubicBezTo>
                    <a:pt x="13440" y="8437"/>
                    <a:pt x="13440" y="8437"/>
                    <a:pt x="13440" y="8437"/>
                  </a:cubicBezTo>
                  <a:cubicBezTo>
                    <a:pt x="13495" y="8437"/>
                    <a:pt x="13495" y="8381"/>
                    <a:pt x="13495" y="8437"/>
                  </a:cubicBezTo>
                  <a:cubicBezTo>
                    <a:pt x="13550" y="8437"/>
                    <a:pt x="13550" y="8494"/>
                    <a:pt x="13604" y="8550"/>
                  </a:cubicBezTo>
                  <a:cubicBezTo>
                    <a:pt x="13385" y="8550"/>
                    <a:pt x="13385" y="8775"/>
                    <a:pt x="13165" y="8944"/>
                  </a:cubicBezTo>
                  <a:cubicBezTo>
                    <a:pt x="13165" y="9169"/>
                    <a:pt x="13440" y="8944"/>
                    <a:pt x="13604" y="8831"/>
                  </a:cubicBezTo>
                  <a:cubicBezTo>
                    <a:pt x="13495" y="9056"/>
                    <a:pt x="13385" y="9225"/>
                    <a:pt x="13330" y="9112"/>
                  </a:cubicBezTo>
                  <a:cubicBezTo>
                    <a:pt x="13000" y="9506"/>
                    <a:pt x="13495" y="9169"/>
                    <a:pt x="13165" y="9562"/>
                  </a:cubicBezTo>
                  <a:cubicBezTo>
                    <a:pt x="13550" y="9844"/>
                    <a:pt x="14484" y="8494"/>
                    <a:pt x="14484" y="9337"/>
                  </a:cubicBezTo>
                  <a:cubicBezTo>
                    <a:pt x="14319" y="9450"/>
                    <a:pt x="14319" y="9450"/>
                    <a:pt x="14319" y="9450"/>
                  </a:cubicBezTo>
                  <a:cubicBezTo>
                    <a:pt x="14759" y="9506"/>
                    <a:pt x="14704" y="9787"/>
                    <a:pt x="15034" y="9844"/>
                  </a:cubicBezTo>
                  <a:cubicBezTo>
                    <a:pt x="14924" y="10406"/>
                    <a:pt x="14924" y="10406"/>
                    <a:pt x="14924" y="10406"/>
                  </a:cubicBezTo>
                  <a:cubicBezTo>
                    <a:pt x="14869" y="10406"/>
                    <a:pt x="14484" y="10631"/>
                    <a:pt x="14374" y="10912"/>
                  </a:cubicBezTo>
                  <a:cubicBezTo>
                    <a:pt x="14649" y="10406"/>
                    <a:pt x="14429" y="10462"/>
                    <a:pt x="14484" y="10181"/>
                  </a:cubicBezTo>
                  <a:cubicBezTo>
                    <a:pt x="14374" y="10294"/>
                    <a:pt x="14374" y="10406"/>
                    <a:pt x="14319" y="10462"/>
                  </a:cubicBezTo>
                  <a:cubicBezTo>
                    <a:pt x="14264" y="10406"/>
                    <a:pt x="14429" y="10181"/>
                    <a:pt x="14264" y="10237"/>
                  </a:cubicBezTo>
                  <a:cubicBezTo>
                    <a:pt x="14209" y="10294"/>
                    <a:pt x="14209" y="10462"/>
                    <a:pt x="14099" y="10462"/>
                  </a:cubicBezTo>
                  <a:cubicBezTo>
                    <a:pt x="14209" y="10125"/>
                    <a:pt x="14209" y="10125"/>
                    <a:pt x="14209" y="10125"/>
                  </a:cubicBezTo>
                  <a:cubicBezTo>
                    <a:pt x="13989" y="10125"/>
                    <a:pt x="13659" y="10687"/>
                    <a:pt x="13604" y="10406"/>
                  </a:cubicBezTo>
                  <a:cubicBezTo>
                    <a:pt x="13769" y="10237"/>
                    <a:pt x="14099" y="9956"/>
                    <a:pt x="14209" y="9956"/>
                  </a:cubicBezTo>
                  <a:cubicBezTo>
                    <a:pt x="14209" y="9844"/>
                    <a:pt x="14429" y="9900"/>
                    <a:pt x="14484" y="9731"/>
                  </a:cubicBezTo>
                  <a:cubicBezTo>
                    <a:pt x="14099" y="9956"/>
                    <a:pt x="14264" y="9675"/>
                    <a:pt x="13934" y="9731"/>
                  </a:cubicBezTo>
                  <a:cubicBezTo>
                    <a:pt x="13989" y="9731"/>
                    <a:pt x="14044" y="9619"/>
                    <a:pt x="14099" y="9675"/>
                  </a:cubicBezTo>
                  <a:cubicBezTo>
                    <a:pt x="13989" y="9337"/>
                    <a:pt x="13989" y="9337"/>
                    <a:pt x="13989" y="9337"/>
                  </a:cubicBezTo>
                  <a:cubicBezTo>
                    <a:pt x="13879" y="9562"/>
                    <a:pt x="13659" y="9394"/>
                    <a:pt x="13440" y="9731"/>
                  </a:cubicBezTo>
                  <a:cubicBezTo>
                    <a:pt x="13604" y="10012"/>
                    <a:pt x="13659" y="9787"/>
                    <a:pt x="13769" y="10181"/>
                  </a:cubicBezTo>
                  <a:cubicBezTo>
                    <a:pt x="13659" y="10181"/>
                    <a:pt x="13330" y="10406"/>
                    <a:pt x="13055" y="10631"/>
                  </a:cubicBezTo>
                  <a:cubicBezTo>
                    <a:pt x="13055" y="10631"/>
                    <a:pt x="13110" y="10575"/>
                    <a:pt x="13055" y="10575"/>
                  </a:cubicBezTo>
                  <a:cubicBezTo>
                    <a:pt x="12835" y="10856"/>
                    <a:pt x="12780" y="10969"/>
                    <a:pt x="12395" y="11475"/>
                  </a:cubicBezTo>
                  <a:cubicBezTo>
                    <a:pt x="12780" y="11194"/>
                    <a:pt x="12670" y="11531"/>
                    <a:pt x="12945" y="11475"/>
                  </a:cubicBezTo>
                  <a:cubicBezTo>
                    <a:pt x="13165" y="11194"/>
                    <a:pt x="13165" y="11025"/>
                    <a:pt x="13000" y="11081"/>
                  </a:cubicBezTo>
                  <a:cubicBezTo>
                    <a:pt x="13275" y="10969"/>
                    <a:pt x="13275" y="10969"/>
                    <a:pt x="13275" y="10969"/>
                  </a:cubicBezTo>
                  <a:cubicBezTo>
                    <a:pt x="13165" y="11081"/>
                    <a:pt x="13165" y="11081"/>
                    <a:pt x="13165" y="11081"/>
                  </a:cubicBezTo>
                  <a:cubicBezTo>
                    <a:pt x="13385" y="11419"/>
                    <a:pt x="13385" y="11419"/>
                    <a:pt x="13385" y="11419"/>
                  </a:cubicBezTo>
                  <a:cubicBezTo>
                    <a:pt x="13330" y="11419"/>
                    <a:pt x="13165" y="11531"/>
                    <a:pt x="13055" y="11644"/>
                  </a:cubicBezTo>
                  <a:cubicBezTo>
                    <a:pt x="13110" y="11700"/>
                    <a:pt x="13055" y="11812"/>
                    <a:pt x="13055" y="11925"/>
                  </a:cubicBezTo>
                  <a:cubicBezTo>
                    <a:pt x="13275" y="11644"/>
                    <a:pt x="13385" y="11475"/>
                    <a:pt x="13440" y="11475"/>
                  </a:cubicBezTo>
                  <a:cubicBezTo>
                    <a:pt x="13604" y="11700"/>
                    <a:pt x="13550" y="12037"/>
                    <a:pt x="13385" y="12375"/>
                  </a:cubicBezTo>
                  <a:cubicBezTo>
                    <a:pt x="13385" y="12375"/>
                    <a:pt x="13385" y="12375"/>
                    <a:pt x="13385" y="12375"/>
                  </a:cubicBezTo>
                  <a:cubicBezTo>
                    <a:pt x="13604" y="12094"/>
                    <a:pt x="13934" y="12037"/>
                    <a:pt x="14209" y="11812"/>
                  </a:cubicBezTo>
                  <a:cubicBezTo>
                    <a:pt x="13989" y="12094"/>
                    <a:pt x="14154" y="12037"/>
                    <a:pt x="14099" y="12262"/>
                  </a:cubicBezTo>
                  <a:cubicBezTo>
                    <a:pt x="14374" y="11925"/>
                    <a:pt x="14704" y="11475"/>
                    <a:pt x="14814" y="11137"/>
                  </a:cubicBezTo>
                  <a:cubicBezTo>
                    <a:pt x="14484" y="11306"/>
                    <a:pt x="14539" y="11362"/>
                    <a:pt x="14154" y="11756"/>
                  </a:cubicBezTo>
                  <a:cubicBezTo>
                    <a:pt x="13714" y="11869"/>
                    <a:pt x="13714" y="11869"/>
                    <a:pt x="13714" y="11869"/>
                  </a:cubicBezTo>
                  <a:cubicBezTo>
                    <a:pt x="13934" y="11644"/>
                    <a:pt x="13934" y="11644"/>
                    <a:pt x="13934" y="11644"/>
                  </a:cubicBezTo>
                  <a:cubicBezTo>
                    <a:pt x="13934" y="11419"/>
                    <a:pt x="13550" y="11700"/>
                    <a:pt x="13824" y="11362"/>
                  </a:cubicBezTo>
                  <a:cubicBezTo>
                    <a:pt x="14044" y="11194"/>
                    <a:pt x="14044" y="11419"/>
                    <a:pt x="14264" y="11194"/>
                  </a:cubicBezTo>
                  <a:cubicBezTo>
                    <a:pt x="14319" y="11025"/>
                    <a:pt x="14319" y="11025"/>
                    <a:pt x="14319" y="11025"/>
                  </a:cubicBezTo>
                  <a:cubicBezTo>
                    <a:pt x="14649" y="10800"/>
                    <a:pt x="14099" y="11419"/>
                    <a:pt x="14429" y="11306"/>
                  </a:cubicBezTo>
                  <a:cubicBezTo>
                    <a:pt x="14594" y="10969"/>
                    <a:pt x="14484" y="11306"/>
                    <a:pt x="14704" y="11137"/>
                  </a:cubicBezTo>
                  <a:cubicBezTo>
                    <a:pt x="14759" y="10912"/>
                    <a:pt x="14374" y="11025"/>
                    <a:pt x="14759" y="10575"/>
                  </a:cubicBezTo>
                  <a:cubicBezTo>
                    <a:pt x="14979" y="10406"/>
                    <a:pt x="14594" y="11362"/>
                    <a:pt x="15088" y="10912"/>
                  </a:cubicBezTo>
                  <a:cubicBezTo>
                    <a:pt x="15034" y="10969"/>
                    <a:pt x="15034" y="10969"/>
                    <a:pt x="15034" y="10969"/>
                  </a:cubicBezTo>
                  <a:cubicBezTo>
                    <a:pt x="15143" y="11194"/>
                    <a:pt x="15363" y="10912"/>
                    <a:pt x="15583" y="10800"/>
                  </a:cubicBezTo>
                  <a:cubicBezTo>
                    <a:pt x="15528" y="11025"/>
                    <a:pt x="15748" y="10856"/>
                    <a:pt x="15858" y="10856"/>
                  </a:cubicBezTo>
                  <a:cubicBezTo>
                    <a:pt x="15748" y="11025"/>
                    <a:pt x="15748" y="11025"/>
                    <a:pt x="15748" y="11025"/>
                  </a:cubicBezTo>
                  <a:cubicBezTo>
                    <a:pt x="15913" y="11025"/>
                    <a:pt x="15913" y="11025"/>
                    <a:pt x="15913" y="11025"/>
                  </a:cubicBezTo>
                  <a:cubicBezTo>
                    <a:pt x="15638" y="11250"/>
                    <a:pt x="15803" y="10969"/>
                    <a:pt x="15693" y="10912"/>
                  </a:cubicBezTo>
                  <a:cubicBezTo>
                    <a:pt x="15473" y="11194"/>
                    <a:pt x="15473" y="11194"/>
                    <a:pt x="15473" y="11194"/>
                  </a:cubicBezTo>
                  <a:cubicBezTo>
                    <a:pt x="15638" y="10800"/>
                    <a:pt x="15198" y="11250"/>
                    <a:pt x="14979" y="11419"/>
                  </a:cubicBezTo>
                  <a:cubicBezTo>
                    <a:pt x="15253" y="11250"/>
                    <a:pt x="15253" y="11700"/>
                    <a:pt x="15638" y="11194"/>
                  </a:cubicBezTo>
                  <a:cubicBezTo>
                    <a:pt x="15528" y="11531"/>
                    <a:pt x="15528" y="11531"/>
                    <a:pt x="15528" y="11531"/>
                  </a:cubicBezTo>
                  <a:cubicBezTo>
                    <a:pt x="15638" y="11475"/>
                    <a:pt x="15638" y="11475"/>
                    <a:pt x="15638" y="11475"/>
                  </a:cubicBezTo>
                  <a:cubicBezTo>
                    <a:pt x="15528" y="11700"/>
                    <a:pt x="15253" y="11981"/>
                    <a:pt x="15088" y="11981"/>
                  </a:cubicBezTo>
                  <a:cubicBezTo>
                    <a:pt x="15143" y="11869"/>
                    <a:pt x="15143" y="11869"/>
                    <a:pt x="15198" y="11812"/>
                  </a:cubicBezTo>
                  <a:cubicBezTo>
                    <a:pt x="15034" y="11869"/>
                    <a:pt x="14869" y="12037"/>
                    <a:pt x="14814" y="11925"/>
                  </a:cubicBezTo>
                  <a:cubicBezTo>
                    <a:pt x="14979" y="11812"/>
                    <a:pt x="14979" y="11812"/>
                    <a:pt x="14979" y="11812"/>
                  </a:cubicBezTo>
                  <a:cubicBezTo>
                    <a:pt x="14814" y="11700"/>
                    <a:pt x="14649" y="11700"/>
                    <a:pt x="14374" y="11925"/>
                  </a:cubicBezTo>
                  <a:cubicBezTo>
                    <a:pt x="14484" y="12150"/>
                    <a:pt x="14704" y="12375"/>
                    <a:pt x="14924" y="12488"/>
                  </a:cubicBezTo>
                  <a:cubicBezTo>
                    <a:pt x="15363" y="11925"/>
                    <a:pt x="15693" y="11644"/>
                    <a:pt x="16133" y="11081"/>
                  </a:cubicBezTo>
                  <a:cubicBezTo>
                    <a:pt x="16298" y="11081"/>
                    <a:pt x="16517" y="11137"/>
                    <a:pt x="16517" y="11419"/>
                  </a:cubicBezTo>
                  <a:cubicBezTo>
                    <a:pt x="16408" y="11531"/>
                    <a:pt x="16408" y="11531"/>
                    <a:pt x="16408" y="11531"/>
                  </a:cubicBezTo>
                  <a:cubicBezTo>
                    <a:pt x="16463" y="11587"/>
                    <a:pt x="16517" y="11587"/>
                    <a:pt x="16572" y="11587"/>
                  </a:cubicBezTo>
                  <a:cubicBezTo>
                    <a:pt x="16572" y="11756"/>
                    <a:pt x="16353" y="11869"/>
                    <a:pt x="16353" y="11981"/>
                  </a:cubicBezTo>
                  <a:cubicBezTo>
                    <a:pt x="16627" y="11925"/>
                    <a:pt x="16627" y="11925"/>
                    <a:pt x="16627" y="11925"/>
                  </a:cubicBezTo>
                  <a:cubicBezTo>
                    <a:pt x="16463" y="12150"/>
                    <a:pt x="16298" y="12037"/>
                    <a:pt x="16243" y="12037"/>
                  </a:cubicBezTo>
                  <a:cubicBezTo>
                    <a:pt x="16243" y="11981"/>
                    <a:pt x="16298" y="11981"/>
                    <a:pt x="16298" y="11925"/>
                  </a:cubicBezTo>
                  <a:cubicBezTo>
                    <a:pt x="16298" y="11756"/>
                    <a:pt x="15858" y="12094"/>
                    <a:pt x="16078" y="11700"/>
                  </a:cubicBezTo>
                  <a:cubicBezTo>
                    <a:pt x="15968" y="11700"/>
                    <a:pt x="16353" y="11475"/>
                    <a:pt x="16243" y="11362"/>
                  </a:cubicBezTo>
                  <a:cubicBezTo>
                    <a:pt x="16243" y="11137"/>
                    <a:pt x="15968" y="11475"/>
                    <a:pt x="15858" y="11587"/>
                  </a:cubicBezTo>
                  <a:cubicBezTo>
                    <a:pt x="15748" y="11700"/>
                    <a:pt x="15858" y="11869"/>
                    <a:pt x="15693" y="11981"/>
                  </a:cubicBezTo>
                  <a:cubicBezTo>
                    <a:pt x="15803" y="12037"/>
                    <a:pt x="15968" y="11869"/>
                    <a:pt x="15968" y="12094"/>
                  </a:cubicBezTo>
                  <a:cubicBezTo>
                    <a:pt x="15858" y="12037"/>
                    <a:pt x="15583" y="12262"/>
                    <a:pt x="15693" y="12037"/>
                  </a:cubicBezTo>
                  <a:cubicBezTo>
                    <a:pt x="15363" y="12206"/>
                    <a:pt x="14869" y="12881"/>
                    <a:pt x="14924" y="12994"/>
                  </a:cubicBezTo>
                  <a:cubicBezTo>
                    <a:pt x="15088" y="12769"/>
                    <a:pt x="15363" y="12881"/>
                    <a:pt x="15363" y="12488"/>
                  </a:cubicBezTo>
                  <a:cubicBezTo>
                    <a:pt x="15638" y="12262"/>
                    <a:pt x="15803" y="12375"/>
                    <a:pt x="16023" y="12262"/>
                  </a:cubicBezTo>
                  <a:cubicBezTo>
                    <a:pt x="16023" y="12319"/>
                    <a:pt x="16023" y="12319"/>
                    <a:pt x="16023" y="12319"/>
                  </a:cubicBezTo>
                  <a:cubicBezTo>
                    <a:pt x="16188" y="12375"/>
                    <a:pt x="16188" y="12375"/>
                    <a:pt x="16188" y="12375"/>
                  </a:cubicBezTo>
                  <a:cubicBezTo>
                    <a:pt x="16133" y="12431"/>
                    <a:pt x="16023" y="12488"/>
                    <a:pt x="15913" y="12600"/>
                  </a:cubicBezTo>
                  <a:cubicBezTo>
                    <a:pt x="16408" y="12375"/>
                    <a:pt x="16408" y="12375"/>
                    <a:pt x="16408" y="12375"/>
                  </a:cubicBezTo>
                  <a:cubicBezTo>
                    <a:pt x="16133" y="12544"/>
                    <a:pt x="16353" y="12600"/>
                    <a:pt x="16298" y="12712"/>
                  </a:cubicBezTo>
                  <a:cubicBezTo>
                    <a:pt x="16463" y="12544"/>
                    <a:pt x="16682" y="12431"/>
                    <a:pt x="16682" y="12262"/>
                  </a:cubicBezTo>
                  <a:cubicBezTo>
                    <a:pt x="16682" y="12037"/>
                    <a:pt x="16572" y="12319"/>
                    <a:pt x="16463" y="12319"/>
                  </a:cubicBezTo>
                  <a:cubicBezTo>
                    <a:pt x="16792" y="11981"/>
                    <a:pt x="16792" y="11981"/>
                    <a:pt x="16792" y="11981"/>
                  </a:cubicBezTo>
                  <a:cubicBezTo>
                    <a:pt x="16792" y="12037"/>
                    <a:pt x="16792" y="12037"/>
                    <a:pt x="16792" y="12037"/>
                  </a:cubicBezTo>
                  <a:cubicBezTo>
                    <a:pt x="17067" y="11812"/>
                    <a:pt x="17067" y="11812"/>
                    <a:pt x="17067" y="11812"/>
                  </a:cubicBezTo>
                  <a:cubicBezTo>
                    <a:pt x="17177" y="11925"/>
                    <a:pt x="16517" y="12431"/>
                    <a:pt x="16902" y="12262"/>
                  </a:cubicBezTo>
                  <a:cubicBezTo>
                    <a:pt x="17122" y="11869"/>
                    <a:pt x="17122" y="11869"/>
                    <a:pt x="17122" y="11869"/>
                  </a:cubicBezTo>
                  <a:cubicBezTo>
                    <a:pt x="17287" y="12037"/>
                    <a:pt x="17287" y="12712"/>
                    <a:pt x="17562" y="12600"/>
                  </a:cubicBezTo>
                  <a:cubicBezTo>
                    <a:pt x="17397" y="12825"/>
                    <a:pt x="17122" y="13162"/>
                    <a:pt x="17067" y="13444"/>
                  </a:cubicBezTo>
                  <a:cubicBezTo>
                    <a:pt x="17012" y="13331"/>
                    <a:pt x="16902" y="13219"/>
                    <a:pt x="16792" y="13219"/>
                  </a:cubicBezTo>
                  <a:cubicBezTo>
                    <a:pt x="16792" y="13106"/>
                    <a:pt x="17177" y="12825"/>
                    <a:pt x="17232" y="12994"/>
                  </a:cubicBezTo>
                  <a:cubicBezTo>
                    <a:pt x="17617" y="12262"/>
                    <a:pt x="16737" y="13219"/>
                    <a:pt x="17122" y="12544"/>
                  </a:cubicBezTo>
                  <a:cubicBezTo>
                    <a:pt x="17012" y="12094"/>
                    <a:pt x="16517" y="13050"/>
                    <a:pt x="16572" y="12488"/>
                  </a:cubicBezTo>
                  <a:cubicBezTo>
                    <a:pt x="16353" y="12769"/>
                    <a:pt x="16408" y="12600"/>
                    <a:pt x="16243" y="12825"/>
                  </a:cubicBezTo>
                  <a:cubicBezTo>
                    <a:pt x="15968" y="13388"/>
                    <a:pt x="16517" y="13050"/>
                    <a:pt x="16572" y="13275"/>
                  </a:cubicBezTo>
                  <a:cubicBezTo>
                    <a:pt x="16517" y="13331"/>
                    <a:pt x="16463" y="13331"/>
                    <a:pt x="16463" y="13388"/>
                  </a:cubicBezTo>
                  <a:cubicBezTo>
                    <a:pt x="16463" y="13556"/>
                    <a:pt x="16572" y="13500"/>
                    <a:pt x="16737" y="13444"/>
                  </a:cubicBezTo>
                  <a:cubicBezTo>
                    <a:pt x="16737" y="13388"/>
                    <a:pt x="16737" y="13388"/>
                    <a:pt x="16737" y="13388"/>
                  </a:cubicBezTo>
                  <a:cubicBezTo>
                    <a:pt x="17067" y="13219"/>
                    <a:pt x="16682" y="13669"/>
                    <a:pt x="16682" y="13837"/>
                  </a:cubicBezTo>
                  <a:cubicBezTo>
                    <a:pt x="16737" y="13837"/>
                    <a:pt x="16792" y="14006"/>
                    <a:pt x="16902" y="13781"/>
                  </a:cubicBezTo>
                  <a:cubicBezTo>
                    <a:pt x="16847" y="14119"/>
                    <a:pt x="16847" y="14119"/>
                    <a:pt x="16847" y="14119"/>
                  </a:cubicBezTo>
                  <a:cubicBezTo>
                    <a:pt x="17067" y="13781"/>
                    <a:pt x="17067" y="13781"/>
                    <a:pt x="17067" y="13781"/>
                  </a:cubicBezTo>
                  <a:cubicBezTo>
                    <a:pt x="17122" y="13837"/>
                    <a:pt x="17012" y="14062"/>
                    <a:pt x="17232" y="13894"/>
                  </a:cubicBezTo>
                  <a:cubicBezTo>
                    <a:pt x="17397" y="13612"/>
                    <a:pt x="17397" y="13612"/>
                    <a:pt x="17397" y="13612"/>
                  </a:cubicBezTo>
                  <a:cubicBezTo>
                    <a:pt x="17287" y="13388"/>
                    <a:pt x="17287" y="13388"/>
                    <a:pt x="17287" y="13388"/>
                  </a:cubicBezTo>
                  <a:cubicBezTo>
                    <a:pt x="17452" y="13331"/>
                    <a:pt x="17452" y="13106"/>
                    <a:pt x="17617" y="13106"/>
                  </a:cubicBezTo>
                  <a:cubicBezTo>
                    <a:pt x="17287" y="13331"/>
                    <a:pt x="17617" y="13331"/>
                    <a:pt x="17452" y="13612"/>
                  </a:cubicBezTo>
                  <a:cubicBezTo>
                    <a:pt x="17617" y="13500"/>
                    <a:pt x="17617" y="13500"/>
                    <a:pt x="17617" y="13500"/>
                  </a:cubicBezTo>
                  <a:cubicBezTo>
                    <a:pt x="17562" y="13556"/>
                    <a:pt x="17562" y="13556"/>
                    <a:pt x="17562" y="13556"/>
                  </a:cubicBezTo>
                  <a:cubicBezTo>
                    <a:pt x="17507" y="13725"/>
                    <a:pt x="17672" y="13500"/>
                    <a:pt x="17727" y="13556"/>
                  </a:cubicBezTo>
                  <a:cubicBezTo>
                    <a:pt x="17782" y="13331"/>
                    <a:pt x="17837" y="13106"/>
                    <a:pt x="17617" y="13275"/>
                  </a:cubicBezTo>
                  <a:cubicBezTo>
                    <a:pt x="17782" y="13106"/>
                    <a:pt x="18056" y="13050"/>
                    <a:pt x="18056" y="13050"/>
                  </a:cubicBezTo>
                  <a:cubicBezTo>
                    <a:pt x="18221" y="12994"/>
                    <a:pt x="18166" y="13219"/>
                    <a:pt x="18221" y="13331"/>
                  </a:cubicBezTo>
                  <a:cubicBezTo>
                    <a:pt x="18001" y="13331"/>
                    <a:pt x="17727" y="14288"/>
                    <a:pt x="17562" y="13894"/>
                  </a:cubicBezTo>
                  <a:cubicBezTo>
                    <a:pt x="17617" y="13837"/>
                    <a:pt x="17617" y="13837"/>
                    <a:pt x="17617" y="13894"/>
                  </a:cubicBezTo>
                  <a:cubicBezTo>
                    <a:pt x="17782" y="13500"/>
                    <a:pt x="17397" y="13781"/>
                    <a:pt x="17232" y="13894"/>
                  </a:cubicBezTo>
                  <a:cubicBezTo>
                    <a:pt x="17122" y="14119"/>
                    <a:pt x="17012" y="14175"/>
                    <a:pt x="17067" y="14344"/>
                  </a:cubicBezTo>
                  <a:cubicBezTo>
                    <a:pt x="17122" y="14175"/>
                    <a:pt x="17452" y="13894"/>
                    <a:pt x="17452" y="14175"/>
                  </a:cubicBezTo>
                  <a:cubicBezTo>
                    <a:pt x="17177" y="14625"/>
                    <a:pt x="17177" y="14625"/>
                    <a:pt x="17177" y="14625"/>
                  </a:cubicBezTo>
                  <a:cubicBezTo>
                    <a:pt x="17287" y="14794"/>
                    <a:pt x="17287" y="14794"/>
                    <a:pt x="17287" y="14794"/>
                  </a:cubicBezTo>
                  <a:cubicBezTo>
                    <a:pt x="17287" y="14794"/>
                    <a:pt x="17287" y="14794"/>
                    <a:pt x="17287" y="14794"/>
                  </a:cubicBezTo>
                  <a:cubicBezTo>
                    <a:pt x="17177" y="15131"/>
                    <a:pt x="17507" y="14850"/>
                    <a:pt x="17507" y="15075"/>
                  </a:cubicBezTo>
                  <a:cubicBezTo>
                    <a:pt x="17672" y="14962"/>
                    <a:pt x="17892" y="15300"/>
                    <a:pt x="18056" y="14681"/>
                  </a:cubicBezTo>
                  <a:cubicBezTo>
                    <a:pt x="18001" y="15075"/>
                    <a:pt x="18276" y="14737"/>
                    <a:pt x="18441" y="14737"/>
                  </a:cubicBezTo>
                  <a:cubicBezTo>
                    <a:pt x="18386" y="14456"/>
                    <a:pt x="18386" y="14456"/>
                    <a:pt x="18386" y="14456"/>
                  </a:cubicBezTo>
                  <a:cubicBezTo>
                    <a:pt x="18771" y="14175"/>
                    <a:pt x="18606" y="14400"/>
                    <a:pt x="18991" y="13894"/>
                  </a:cubicBezTo>
                  <a:cubicBezTo>
                    <a:pt x="18936" y="14062"/>
                    <a:pt x="18936" y="14175"/>
                    <a:pt x="18826" y="14288"/>
                  </a:cubicBezTo>
                  <a:cubicBezTo>
                    <a:pt x="18991" y="14456"/>
                    <a:pt x="19266" y="14737"/>
                    <a:pt x="19595" y="14400"/>
                  </a:cubicBezTo>
                  <a:cubicBezTo>
                    <a:pt x="19705" y="14512"/>
                    <a:pt x="19430" y="15075"/>
                    <a:pt x="19760" y="14962"/>
                  </a:cubicBezTo>
                  <a:cubicBezTo>
                    <a:pt x="19870" y="14906"/>
                    <a:pt x="19980" y="14512"/>
                    <a:pt x="20035" y="14681"/>
                  </a:cubicBezTo>
                  <a:cubicBezTo>
                    <a:pt x="20035" y="14737"/>
                    <a:pt x="19705" y="15019"/>
                    <a:pt x="19870" y="15019"/>
                  </a:cubicBezTo>
                  <a:cubicBezTo>
                    <a:pt x="20200" y="14681"/>
                    <a:pt x="20035" y="15412"/>
                    <a:pt x="20365" y="15131"/>
                  </a:cubicBezTo>
                  <a:cubicBezTo>
                    <a:pt x="20365" y="15300"/>
                    <a:pt x="20530" y="15300"/>
                    <a:pt x="20365" y="15581"/>
                  </a:cubicBezTo>
                  <a:cubicBezTo>
                    <a:pt x="20255" y="15469"/>
                    <a:pt x="20090" y="15469"/>
                    <a:pt x="19980" y="15581"/>
                  </a:cubicBezTo>
                  <a:cubicBezTo>
                    <a:pt x="20090" y="15412"/>
                    <a:pt x="19980" y="15356"/>
                    <a:pt x="20145" y="15244"/>
                  </a:cubicBezTo>
                  <a:cubicBezTo>
                    <a:pt x="20035" y="14962"/>
                    <a:pt x="19925" y="15412"/>
                    <a:pt x="19815" y="15188"/>
                  </a:cubicBezTo>
                  <a:cubicBezTo>
                    <a:pt x="19760" y="15300"/>
                    <a:pt x="19760" y="15525"/>
                    <a:pt x="19815" y="15469"/>
                  </a:cubicBezTo>
                  <a:cubicBezTo>
                    <a:pt x="19650" y="15862"/>
                    <a:pt x="19430" y="15469"/>
                    <a:pt x="19321" y="16088"/>
                  </a:cubicBezTo>
                  <a:cubicBezTo>
                    <a:pt x="19485" y="16200"/>
                    <a:pt x="19925" y="15356"/>
                    <a:pt x="19925" y="15862"/>
                  </a:cubicBezTo>
                  <a:cubicBezTo>
                    <a:pt x="19705" y="16088"/>
                    <a:pt x="19705" y="15806"/>
                    <a:pt x="19430" y="16200"/>
                  </a:cubicBezTo>
                  <a:cubicBezTo>
                    <a:pt x="19485" y="16481"/>
                    <a:pt x="19485" y="16481"/>
                    <a:pt x="19485" y="16481"/>
                  </a:cubicBezTo>
                  <a:cubicBezTo>
                    <a:pt x="19705" y="16200"/>
                    <a:pt x="19705" y="16200"/>
                    <a:pt x="19705" y="16200"/>
                  </a:cubicBezTo>
                  <a:cubicBezTo>
                    <a:pt x="19705" y="16256"/>
                    <a:pt x="19705" y="16256"/>
                    <a:pt x="19705" y="16256"/>
                  </a:cubicBezTo>
                  <a:cubicBezTo>
                    <a:pt x="19760" y="16762"/>
                    <a:pt x="20090" y="15919"/>
                    <a:pt x="20365" y="15806"/>
                  </a:cubicBezTo>
                  <a:cubicBezTo>
                    <a:pt x="20420" y="15469"/>
                    <a:pt x="20750" y="15075"/>
                    <a:pt x="20750" y="14850"/>
                  </a:cubicBezTo>
                  <a:cubicBezTo>
                    <a:pt x="20859" y="14850"/>
                    <a:pt x="20969" y="14962"/>
                    <a:pt x="20750" y="15412"/>
                  </a:cubicBezTo>
                  <a:cubicBezTo>
                    <a:pt x="20365" y="15637"/>
                    <a:pt x="20585" y="15806"/>
                    <a:pt x="20145" y="16144"/>
                  </a:cubicBezTo>
                  <a:cubicBezTo>
                    <a:pt x="20145" y="16312"/>
                    <a:pt x="19815" y="16762"/>
                    <a:pt x="19925" y="16875"/>
                  </a:cubicBezTo>
                  <a:cubicBezTo>
                    <a:pt x="20255" y="16650"/>
                    <a:pt x="20035" y="16481"/>
                    <a:pt x="20255" y="16425"/>
                  </a:cubicBezTo>
                  <a:cubicBezTo>
                    <a:pt x="20255" y="16481"/>
                    <a:pt x="20255" y="16481"/>
                    <a:pt x="20255" y="16537"/>
                  </a:cubicBezTo>
                  <a:cubicBezTo>
                    <a:pt x="20420" y="16369"/>
                    <a:pt x="20310" y="16706"/>
                    <a:pt x="20475" y="16481"/>
                  </a:cubicBezTo>
                  <a:cubicBezTo>
                    <a:pt x="20420" y="16537"/>
                    <a:pt x="20420" y="16537"/>
                    <a:pt x="20420" y="16537"/>
                  </a:cubicBezTo>
                  <a:cubicBezTo>
                    <a:pt x="20420" y="16875"/>
                    <a:pt x="20640" y="16312"/>
                    <a:pt x="20640" y="16650"/>
                  </a:cubicBezTo>
                  <a:cubicBezTo>
                    <a:pt x="20750" y="16312"/>
                    <a:pt x="20804" y="16369"/>
                    <a:pt x="20969" y="16200"/>
                  </a:cubicBezTo>
                  <a:cubicBezTo>
                    <a:pt x="20914" y="16031"/>
                    <a:pt x="21024" y="15581"/>
                    <a:pt x="20859" y="15525"/>
                  </a:cubicBezTo>
                  <a:cubicBezTo>
                    <a:pt x="20695" y="15750"/>
                    <a:pt x="20695" y="15919"/>
                    <a:pt x="20530" y="15975"/>
                  </a:cubicBezTo>
                  <a:cubicBezTo>
                    <a:pt x="20695" y="16031"/>
                    <a:pt x="20695" y="16031"/>
                    <a:pt x="20695" y="16031"/>
                  </a:cubicBezTo>
                  <a:cubicBezTo>
                    <a:pt x="20640" y="16031"/>
                    <a:pt x="20585" y="16088"/>
                    <a:pt x="20530" y="16144"/>
                  </a:cubicBezTo>
                  <a:cubicBezTo>
                    <a:pt x="20475" y="15975"/>
                    <a:pt x="20475" y="15975"/>
                    <a:pt x="20475" y="15975"/>
                  </a:cubicBezTo>
                  <a:cubicBezTo>
                    <a:pt x="20695" y="15862"/>
                    <a:pt x="20750" y="15581"/>
                    <a:pt x="20914" y="15300"/>
                  </a:cubicBezTo>
                  <a:cubicBezTo>
                    <a:pt x="21024" y="15469"/>
                    <a:pt x="21079" y="15300"/>
                    <a:pt x="21079" y="15412"/>
                  </a:cubicBezTo>
                  <a:cubicBezTo>
                    <a:pt x="20969" y="15806"/>
                    <a:pt x="21079" y="16144"/>
                    <a:pt x="21189" y="16481"/>
                  </a:cubicBezTo>
                  <a:cubicBezTo>
                    <a:pt x="21134" y="16425"/>
                    <a:pt x="21134" y="16425"/>
                    <a:pt x="21079" y="16425"/>
                  </a:cubicBezTo>
                  <a:cubicBezTo>
                    <a:pt x="20914" y="16594"/>
                    <a:pt x="21079" y="16762"/>
                    <a:pt x="21024" y="16875"/>
                  </a:cubicBezTo>
                  <a:cubicBezTo>
                    <a:pt x="21189" y="16706"/>
                    <a:pt x="21189" y="16706"/>
                    <a:pt x="21189" y="16706"/>
                  </a:cubicBezTo>
                  <a:cubicBezTo>
                    <a:pt x="21134" y="16706"/>
                    <a:pt x="21079" y="16819"/>
                    <a:pt x="21134" y="16875"/>
                  </a:cubicBezTo>
                  <a:cubicBezTo>
                    <a:pt x="21244" y="16875"/>
                    <a:pt x="21409" y="16481"/>
                    <a:pt x="21519" y="16425"/>
                  </a:cubicBezTo>
                  <a:cubicBezTo>
                    <a:pt x="21464" y="16650"/>
                    <a:pt x="21244" y="16931"/>
                    <a:pt x="21299" y="17044"/>
                  </a:cubicBezTo>
                  <a:cubicBezTo>
                    <a:pt x="21244" y="17269"/>
                    <a:pt x="21134" y="17775"/>
                    <a:pt x="21354" y="17662"/>
                  </a:cubicBezTo>
                  <a:cubicBezTo>
                    <a:pt x="21409" y="17550"/>
                    <a:pt x="21464" y="17550"/>
                    <a:pt x="21519" y="17550"/>
                  </a:cubicBezTo>
                  <a:cubicBezTo>
                    <a:pt x="21519" y="17550"/>
                    <a:pt x="21519" y="17550"/>
                    <a:pt x="21519" y="17550"/>
                  </a:cubicBezTo>
                  <a:cubicBezTo>
                    <a:pt x="21519" y="17831"/>
                    <a:pt x="21519" y="17831"/>
                    <a:pt x="21519" y="17831"/>
                  </a:cubicBezTo>
                  <a:cubicBezTo>
                    <a:pt x="21299" y="18112"/>
                    <a:pt x="21409" y="17606"/>
                    <a:pt x="21189" y="17888"/>
                  </a:cubicBezTo>
                  <a:cubicBezTo>
                    <a:pt x="21079" y="18225"/>
                    <a:pt x="21079" y="18225"/>
                    <a:pt x="21079" y="18225"/>
                  </a:cubicBezTo>
                  <a:cubicBezTo>
                    <a:pt x="20969" y="18225"/>
                    <a:pt x="20859" y="18337"/>
                    <a:pt x="20750" y="18506"/>
                  </a:cubicBezTo>
                  <a:cubicBezTo>
                    <a:pt x="20804" y="18562"/>
                    <a:pt x="20859" y="18506"/>
                    <a:pt x="21024" y="18450"/>
                  </a:cubicBezTo>
                  <a:cubicBezTo>
                    <a:pt x="20969" y="18675"/>
                    <a:pt x="20859" y="18844"/>
                    <a:pt x="20804" y="18844"/>
                  </a:cubicBezTo>
                  <a:cubicBezTo>
                    <a:pt x="20914" y="18675"/>
                    <a:pt x="20914" y="18675"/>
                    <a:pt x="20914" y="18675"/>
                  </a:cubicBezTo>
                  <a:cubicBezTo>
                    <a:pt x="20859" y="18337"/>
                    <a:pt x="20585" y="18900"/>
                    <a:pt x="20365" y="18731"/>
                  </a:cubicBezTo>
                  <a:cubicBezTo>
                    <a:pt x="20365" y="18731"/>
                    <a:pt x="20420" y="18731"/>
                    <a:pt x="20420" y="18675"/>
                  </a:cubicBezTo>
                  <a:cubicBezTo>
                    <a:pt x="20145" y="18900"/>
                    <a:pt x="20145" y="18394"/>
                    <a:pt x="19870" y="18787"/>
                  </a:cubicBezTo>
                  <a:cubicBezTo>
                    <a:pt x="19980" y="18619"/>
                    <a:pt x="19980" y="18619"/>
                    <a:pt x="19980" y="18619"/>
                  </a:cubicBezTo>
                  <a:cubicBezTo>
                    <a:pt x="19815" y="18731"/>
                    <a:pt x="19485" y="18956"/>
                    <a:pt x="19156" y="19181"/>
                  </a:cubicBezTo>
                  <a:cubicBezTo>
                    <a:pt x="19101" y="19294"/>
                    <a:pt x="19101" y="19294"/>
                    <a:pt x="19101" y="19294"/>
                  </a:cubicBezTo>
                  <a:cubicBezTo>
                    <a:pt x="19101" y="19406"/>
                    <a:pt x="19046" y="19350"/>
                    <a:pt x="18991" y="19294"/>
                  </a:cubicBezTo>
                  <a:cubicBezTo>
                    <a:pt x="18991" y="19294"/>
                    <a:pt x="18991" y="19294"/>
                    <a:pt x="18991" y="19294"/>
                  </a:cubicBezTo>
                  <a:cubicBezTo>
                    <a:pt x="18826" y="19406"/>
                    <a:pt x="18661" y="19519"/>
                    <a:pt x="18551" y="19575"/>
                  </a:cubicBezTo>
                  <a:cubicBezTo>
                    <a:pt x="18551" y="19687"/>
                    <a:pt x="18551" y="19744"/>
                    <a:pt x="18551" y="19800"/>
                  </a:cubicBezTo>
                  <a:cubicBezTo>
                    <a:pt x="18661" y="19631"/>
                    <a:pt x="18826" y="19856"/>
                    <a:pt x="18936" y="19519"/>
                  </a:cubicBezTo>
                  <a:cubicBezTo>
                    <a:pt x="18936" y="19744"/>
                    <a:pt x="19211" y="19519"/>
                    <a:pt x="19211" y="19687"/>
                  </a:cubicBezTo>
                  <a:cubicBezTo>
                    <a:pt x="19156" y="19406"/>
                    <a:pt x="19430" y="19406"/>
                    <a:pt x="19485" y="19181"/>
                  </a:cubicBezTo>
                  <a:cubicBezTo>
                    <a:pt x="19430" y="19406"/>
                    <a:pt x="19705" y="19237"/>
                    <a:pt x="19540" y="19519"/>
                  </a:cubicBezTo>
                  <a:cubicBezTo>
                    <a:pt x="19540" y="19631"/>
                    <a:pt x="19595" y="19294"/>
                    <a:pt x="19430" y="19462"/>
                  </a:cubicBezTo>
                  <a:cubicBezTo>
                    <a:pt x="19211" y="19687"/>
                    <a:pt x="19595" y="19800"/>
                    <a:pt x="19321" y="20025"/>
                  </a:cubicBezTo>
                  <a:cubicBezTo>
                    <a:pt x="19595" y="19856"/>
                    <a:pt x="19815" y="20081"/>
                    <a:pt x="20145" y="19856"/>
                  </a:cubicBezTo>
                  <a:cubicBezTo>
                    <a:pt x="20035" y="19687"/>
                    <a:pt x="20035" y="19687"/>
                    <a:pt x="20035" y="19687"/>
                  </a:cubicBezTo>
                  <a:cubicBezTo>
                    <a:pt x="20145" y="19800"/>
                    <a:pt x="20365" y="19800"/>
                    <a:pt x="20310" y="19969"/>
                  </a:cubicBezTo>
                  <a:cubicBezTo>
                    <a:pt x="20255" y="19969"/>
                    <a:pt x="20200" y="19912"/>
                    <a:pt x="20090" y="19969"/>
                  </a:cubicBezTo>
                  <a:cubicBezTo>
                    <a:pt x="19925" y="20306"/>
                    <a:pt x="20255" y="20025"/>
                    <a:pt x="20200" y="20250"/>
                  </a:cubicBezTo>
                  <a:cubicBezTo>
                    <a:pt x="20640" y="19800"/>
                    <a:pt x="20640" y="19800"/>
                    <a:pt x="20640" y="19800"/>
                  </a:cubicBezTo>
                  <a:cubicBezTo>
                    <a:pt x="20530" y="19744"/>
                    <a:pt x="20530" y="19744"/>
                    <a:pt x="20530" y="19744"/>
                  </a:cubicBezTo>
                  <a:cubicBezTo>
                    <a:pt x="20695" y="19519"/>
                    <a:pt x="20859" y="19856"/>
                    <a:pt x="20969" y="19969"/>
                  </a:cubicBezTo>
                  <a:cubicBezTo>
                    <a:pt x="20750" y="20419"/>
                    <a:pt x="20750" y="19912"/>
                    <a:pt x="20475" y="20025"/>
                  </a:cubicBezTo>
                  <a:cubicBezTo>
                    <a:pt x="20310" y="20137"/>
                    <a:pt x="20420" y="20475"/>
                    <a:pt x="20255" y="20531"/>
                  </a:cubicBezTo>
                  <a:cubicBezTo>
                    <a:pt x="20255" y="20700"/>
                    <a:pt x="20310" y="20700"/>
                    <a:pt x="20420" y="20587"/>
                  </a:cubicBezTo>
                  <a:cubicBezTo>
                    <a:pt x="20420" y="20700"/>
                    <a:pt x="20420" y="20700"/>
                    <a:pt x="20420" y="20700"/>
                  </a:cubicBezTo>
                  <a:cubicBezTo>
                    <a:pt x="20200" y="21094"/>
                    <a:pt x="19980" y="20869"/>
                    <a:pt x="19650" y="21150"/>
                  </a:cubicBezTo>
                  <a:cubicBezTo>
                    <a:pt x="19705" y="21150"/>
                    <a:pt x="19705" y="21094"/>
                    <a:pt x="19760" y="21037"/>
                  </a:cubicBezTo>
                  <a:cubicBezTo>
                    <a:pt x="19650" y="20812"/>
                    <a:pt x="19540" y="20812"/>
                    <a:pt x="19375" y="20869"/>
                  </a:cubicBezTo>
                  <a:cubicBezTo>
                    <a:pt x="19375" y="21037"/>
                    <a:pt x="19430" y="20925"/>
                    <a:pt x="19485" y="20925"/>
                  </a:cubicBezTo>
                  <a:cubicBezTo>
                    <a:pt x="19485" y="20981"/>
                    <a:pt x="19321" y="20981"/>
                    <a:pt x="19266" y="21094"/>
                  </a:cubicBezTo>
                  <a:cubicBezTo>
                    <a:pt x="19321" y="21262"/>
                    <a:pt x="19156" y="21375"/>
                    <a:pt x="19211" y="21431"/>
                  </a:cubicBezTo>
                  <a:cubicBezTo>
                    <a:pt x="19101" y="21487"/>
                    <a:pt x="19046" y="21431"/>
                    <a:pt x="18991" y="21375"/>
                  </a:cubicBezTo>
                  <a:cubicBezTo>
                    <a:pt x="18991" y="21206"/>
                    <a:pt x="19101" y="21206"/>
                    <a:pt x="19156" y="20981"/>
                  </a:cubicBezTo>
                  <a:cubicBezTo>
                    <a:pt x="19046" y="21037"/>
                    <a:pt x="19156" y="20531"/>
                    <a:pt x="18936" y="20700"/>
                  </a:cubicBezTo>
                  <a:cubicBezTo>
                    <a:pt x="19101" y="20869"/>
                    <a:pt x="18716" y="21150"/>
                    <a:pt x="18606" y="21262"/>
                  </a:cubicBezTo>
                  <a:cubicBezTo>
                    <a:pt x="18606" y="21262"/>
                    <a:pt x="18606" y="21262"/>
                    <a:pt x="18606" y="21262"/>
                  </a:cubicBezTo>
                  <a:cubicBezTo>
                    <a:pt x="18441" y="21487"/>
                    <a:pt x="18386" y="21487"/>
                    <a:pt x="18441" y="21262"/>
                  </a:cubicBezTo>
                  <a:cubicBezTo>
                    <a:pt x="18551" y="21206"/>
                    <a:pt x="18606" y="21262"/>
                    <a:pt x="18716" y="21037"/>
                  </a:cubicBezTo>
                  <a:cubicBezTo>
                    <a:pt x="18661" y="21037"/>
                    <a:pt x="18606" y="20981"/>
                    <a:pt x="18496" y="21037"/>
                  </a:cubicBezTo>
                  <a:cubicBezTo>
                    <a:pt x="18606" y="20925"/>
                    <a:pt x="18606" y="20925"/>
                    <a:pt x="18606" y="20925"/>
                  </a:cubicBezTo>
                  <a:cubicBezTo>
                    <a:pt x="18331" y="20869"/>
                    <a:pt x="18331" y="20869"/>
                    <a:pt x="18331" y="20869"/>
                  </a:cubicBezTo>
                  <a:cubicBezTo>
                    <a:pt x="18221" y="21037"/>
                    <a:pt x="18001" y="21319"/>
                    <a:pt x="17837" y="21600"/>
                  </a:cubicBezTo>
                  <a:cubicBezTo>
                    <a:pt x="17892" y="21375"/>
                    <a:pt x="17727" y="21487"/>
                    <a:pt x="17617" y="21544"/>
                  </a:cubicBezTo>
                  <a:cubicBezTo>
                    <a:pt x="17672" y="21487"/>
                    <a:pt x="17672" y="21487"/>
                    <a:pt x="17672" y="21487"/>
                  </a:cubicBezTo>
                  <a:cubicBezTo>
                    <a:pt x="17672" y="21262"/>
                    <a:pt x="17342" y="21262"/>
                    <a:pt x="17232" y="21431"/>
                  </a:cubicBezTo>
                  <a:cubicBezTo>
                    <a:pt x="17232" y="21262"/>
                    <a:pt x="18331" y="20531"/>
                    <a:pt x="17727" y="20419"/>
                  </a:cubicBezTo>
                  <a:cubicBezTo>
                    <a:pt x="17507" y="20362"/>
                    <a:pt x="17287" y="20981"/>
                    <a:pt x="17067" y="21094"/>
                  </a:cubicBezTo>
                  <a:cubicBezTo>
                    <a:pt x="17067" y="21094"/>
                    <a:pt x="17122" y="21037"/>
                    <a:pt x="17122" y="21037"/>
                  </a:cubicBezTo>
                  <a:cubicBezTo>
                    <a:pt x="17067" y="20925"/>
                    <a:pt x="16957" y="21150"/>
                    <a:pt x="16847" y="21206"/>
                  </a:cubicBezTo>
                  <a:cubicBezTo>
                    <a:pt x="16847" y="21319"/>
                    <a:pt x="16902" y="21375"/>
                    <a:pt x="16957" y="21319"/>
                  </a:cubicBezTo>
                  <a:cubicBezTo>
                    <a:pt x="16847" y="21544"/>
                    <a:pt x="16792" y="21150"/>
                    <a:pt x="16627" y="21319"/>
                  </a:cubicBezTo>
                  <a:cubicBezTo>
                    <a:pt x="16902" y="20981"/>
                    <a:pt x="16517" y="21094"/>
                    <a:pt x="16682" y="20925"/>
                  </a:cubicBezTo>
                  <a:cubicBezTo>
                    <a:pt x="16627" y="20587"/>
                    <a:pt x="16298" y="20812"/>
                    <a:pt x="16023" y="21037"/>
                  </a:cubicBezTo>
                  <a:cubicBezTo>
                    <a:pt x="16188" y="20475"/>
                    <a:pt x="15803" y="20981"/>
                    <a:pt x="15693" y="20644"/>
                  </a:cubicBezTo>
                  <a:cubicBezTo>
                    <a:pt x="15748" y="20700"/>
                    <a:pt x="15803" y="20644"/>
                    <a:pt x="15858" y="20700"/>
                  </a:cubicBezTo>
                  <a:cubicBezTo>
                    <a:pt x="16133" y="20475"/>
                    <a:pt x="15748" y="20419"/>
                    <a:pt x="16023" y="20250"/>
                  </a:cubicBezTo>
                  <a:cubicBezTo>
                    <a:pt x="15968" y="20306"/>
                    <a:pt x="15968" y="20419"/>
                    <a:pt x="16023" y="20419"/>
                  </a:cubicBezTo>
                  <a:cubicBezTo>
                    <a:pt x="16078" y="20419"/>
                    <a:pt x="16243" y="20306"/>
                    <a:pt x="16298" y="20137"/>
                  </a:cubicBezTo>
                  <a:cubicBezTo>
                    <a:pt x="16243" y="19800"/>
                    <a:pt x="16243" y="19800"/>
                    <a:pt x="16243" y="19800"/>
                  </a:cubicBezTo>
                  <a:cubicBezTo>
                    <a:pt x="16353" y="19800"/>
                    <a:pt x="16353" y="19800"/>
                    <a:pt x="16353" y="19800"/>
                  </a:cubicBezTo>
                  <a:cubicBezTo>
                    <a:pt x="16298" y="19294"/>
                    <a:pt x="16298" y="19294"/>
                    <a:pt x="16298" y="19294"/>
                  </a:cubicBezTo>
                  <a:cubicBezTo>
                    <a:pt x="16243" y="19350"/>
                    <a:pt x="16243" y="19406"/>
                    <a:pt x="16243" y="19462"/>
                  </a:cubicBezTo>
                  <a:cubicBezTo>
                    <a:pt x="16023" y="19181"/>
                    <a:pt x="15638" y="19181"/>
                    <a:pt x="15418" y="19012"/>
                  </a:cubicBezTo>
                  <a:cubicBezTo>
                    <a:pt x="14924" y="19800"/>
                    <a:pt x="14649" y="19012"/>
                    <a:pt x="14154" y="19350"/>
                  </a:cubicBezTo>
                  <a:cubicBezTo>
                    <a:pt x="14374" y="19181"/>
                    <a:pt x="14649" y="18787"/>
                    <a:pt x="14704" y="18619"/>
                  </a:cubicBezTo>
                  <a:cubicBezTo>
                    <a:pt x="14759" y="18619"/>
                    <a:pt x="15034" y="18337"/>
                    <a:pt x="15088" y="18450"/>
                  </a:cubicBezTo>
                  <a:cubicBezTo>
                    <a:pt x="15034" y="18562"/>
                    <a:pt x="15034" y="18787"/>
                    <a:pt x="14924" y="18900"/>
                  </a:cubicBezTo>
                  <a:cubicBezTo>
                    <a:pt x="15198" y="18956"/>
                    <a:pt x="15088" y="18506"/>
                    <a:pt x="15308" y="18281"/>
                  </a:cubicBezTo>
                  <a:cubicBezTo>
                    <a:pt x="14979" y="18169"/>
                    <a:pt x="14539" y="18562"/>
                    <a:pt x="14264" y="18619"/>
                  </a:cubicBezTo>
                  <a:cubicBezTo>
                    <a:pt x="14319" y="18506"/>
                    <a:pt x="14319" y="18506"/>
                    <a:pt x="14319" y="18506"/>
                  </a:cubicBezTo>
                  <a:cubicBezTo>
                    <a:pt x="14044" y="18619"/>
                    <a:pt x="14044" y="18619"/>
                    <a:pt x="14044" y="18619"/>
                  </a:cubicBezTo>
                  <a:cubicBezTo>
                    <a:pt x="14154" y="18731"/>
                    <a:pt x="13824" y="19181"/>
                    <a:pt x="13824" y="18956"/>
                  </a:cubicBezTo>
                  <a:cubicBezTo>
                    <a:pt x="13824" y="18900"/>
                    <a:pt x="13824" y="18900"/>
                    <a:pt x="13824" y="18900"/>
                  </a:cubicBezTo>
                  <a:cubicBezTo>
                    <a:pt x="13879" y="18675"/>
                    <a:pt x="13550" y="18787"/>
                    <a:pt x="13440" y="18675"/>
                  </a:cubicBezTo>
                  <a:cubicBezTo>
                    <a:pt x="13220" y="18900"/>
                    <a:pt x="13220" y="18900"/>
                    <a:pt x="13220" y="18900"/>
                  </a:cubicBezTo>
                  <a:cubicBezTo>
                    <a:pt x="13110" y="18787"/>
                    <a:pt x="13385" y="18281"/>
                    <a:pt x="13550" y="17944"/>
                  </a:cubicBezTo>
                  <a:cubicBezTo>
                    <a:pt x="13385" y="17775"/>
                    <a:pt x="13000" y="18112"/>
                    <a:pt x="12670" y="18225"/>
                  </a:cubicBezTo>
                  <a:cubicBezTo>
                    <a:pt x="12780" y="18000"/>
                    <a:pt x="12505" y="17719"/>
                    <a:pt x="12835" y="17606"/>
                  </a:cubicBezTo>
                  <a:cubicBezTo>
                    <a:pt x="12560" y="17662"/>
                    <a:pt x="11846" y="18787"/>
                    <a:pt x="11956" y="17944"/>
                  </a:cubicBezTo>
                  <a:cubicBezTo>
                    <a:pt x="12175" y="17831"/>
                    <a:pt x="12175" y="17831"/>
                    <a:pt x="12175" y="17831"/>
                  </a:cubicBezTo>
                  <a:cubicBezTo>
                    <a:pt x="11846" y="17662"/>
                    <a:pt x="11131" y="17719"/>
                    <a:pt x="11186" y="17437"/>
                  </a:cubicBezTo>
                  <a:cubicBezTo>
                    <a:pt x="11791" y="16819"/>
                    <a:pt x="11351" y="16481"/>
                    <a:pt x="11791" y="15750"/>
                  </a:cubicBezTo>
                  <a:cubicBezTo>
                    <a:pt x="11681" y="15919"/>
                    <a:pt x="11516" y="15862"/>
                    <a:pt x="11461" y="15975"/>
                  </a:cubicBezTo>
                  <a:cubicBezTo>
                    <a:pt x="11516" y="15862"/>
                    <a:pt x="11516" y="15750"/>
                    <a:pt x="11406" y="15862"/>
                  </a:cubicBezTo>
                  <a:cubicBezTo>
                    <a:pt x="11406" y="16088"/>
                    <a:pt x="10801" y="16537"/>
                    <a:pt x="11186" y="16369"/>
                  </a:cubicBezTo>
                  <a:cubicBezTo>
                    <a:pt x="10746" y="16762"/>
                    <a:pt x="10362" y="17044"/>
                    <a:pt x="10142" y="16819"/>
                  </a:cubicBezTo>
                  <a:cubicBezTo>
                    <a:pt x="10362" y="16537"/>
                    <a:pt x="10362" y="16537"/>
                    <a:pt x="10362" y="16537"/>
                  </a:cubicBezTo>
                  <a:cubicBezTo>
                    <a:pt x="10472" y="16762"/>
                    <a:pt x="10472" y="16762"/>
                    <a:pt x="10472" y="16762"/>
                  </a:cubicBezTo>
                  <a:cubicBezTo>
                    <a:pt x="10582" y="16537"/>
                    <a:pt x="10692" y="16650"/>
                    <a:pt x="10801" y="16594"/>
                  </a:cubicBezTo>
                  <a:cubicBezTo>
                    <a:pt x="10582" y="16144"/>
                    <a:pt x="11296" y="15975"/>
                    <a:pt x="10966" y="15750"/>
                  </a:cubicBezTo>
                  <a:cubicBezTo>
                    <a:pt x="10801" y="15862"/>
                    <a:pt x="10856" y="15806"/>
                    <a:pt x="10746" y="15806"/>
                  </a:cubicBezTo>
                  <a:cubicBezTo>
                    <a:pt x="10746" y="15862"/>
                    <a:pt x="10911" y="15637"/>
                    <a:pt x="10856" y="15581"/>
                  </a:cubicBezTo>
                  <a:cubicBezTo>
                    <a:pt x="10637" y="15806"/>
                    <a:pt x="10637" y="15806"/>
                    <a:pt x="10637" y="15806"/>
                  </a:cubicBezTo>
                  <a:cubicBezTo>
                    <a:pt x="10856" y="15244"/>
                    <a:pt x="11076" y="15637"/>
                    <a:pt x="11186" y="15244"/>
                  </a:cubicBezTo>
                  <a:cubicBezTo>
                    <a:pt x="11516" y="15075"/>
                    <a:pt x="11791" y="15131"/>
                    <a:pt x="12011" y="14737"/>
                  </a:cubicBezTo>
                  <a:cubicBezTo>
                    <a:pt x="11901" y="14456"/>
                    <a:pt x="11351" y="15300"/>
                    <a:pt x="11241" y="14962"/>
                  </a:cubicBezTo>
                  <a:cubicBezTo>
                    <a:pt x="11351" y="14794"/>
                    <a:pt x="11351" y="14794"/>
                    <a:pt x="11351" y="14794"/>
                  </a:cubicBezTo>
                  <a:cubicBezTo>
                    <a:pt x="11186" y="14850"/>
                    <a:pt x="10966" y="15075"/>
                    <a:pt x="10801" y="15188"/>
                  </a:cubicBezTo>
                  <a:cubicBezTo>
                    <a:pt x="10911" y="15075"/>
                    <a:pt x="10911" y="15019"/>
                    <a:pt x="10911" y="14962"/>
                  </a:cubicBezTo>
                  <a:cubicBezTo>
                    <a:pt x="10472" y="15188"/>
                    <a:pt x="10362" y="15188"/>
                    <a:pt x="9922" y="15469"/>
                  </a:cubicBezTo>
                  <a:cubicBezTo>
                    <a:pt x="10472" y="15469"/>
                    <a:pt x="9977" y="15975"/>
                    <a:pt x="10527" y="15975"/>
                  </a:cubicBezTo>
                  <a:cubicBezTo>
                    <a:pt x="10362" y="16088"/>
                    <a:pt x="10087" y="15975"/>
                    <a:pt x="9757" y="16369"/>
                  </a:cubicBezTo>
                  <a:cubicBezTo>
                    <a:pt x="9977" y="16088"/>
                    <a:pt x="9977" y="16088"/>
                    <a:pt x="9977" y="16088"/>
                  </a:cubicBezTo>
                  <a:cubicBezTo>
                    <a:pt x="9757" y="16144"/>
                    <a:pt x="9537" y="16200"/>
                    <a:pt x="9482" y="15975"/>
                  </a:cubicBezTo>
                  <a:cubicBezTo>
                    <a:pt x="9702" y="15862"/>
                    <a:pt x="9702" y="15862"/>
                    <a:pt x="9702" y="15862"/>
                  </a:cubicBezTo>
                  <a:cubicBezTo>
                    <a:pt x="9372" y="15919"/>
                    <a:pt x="9702" y="15244"/>
                    <a:pt x="9208" y="15581"/>
                  </a:cubicBezTo>
                  <a:cubicBezTo>
                    <a:pt x="9263" y="15637"/>
                    <a:pt x="9263" y="15637"/>
                    <a:pt x="9372" y="15637"/>
                  </a:cubicBezTo>
                  <a:cubicBezTo>
                    <a:pt x="9153" y="15694"/>
                    <a:pt x="9043" y="15581"/>
                    <a:pt x="8988" y="15412"/>
                  </a:cubicBezTo>
                  <a:cubicBezTo>
                    <a:pt x="8438" y="15694"/>
                    <a:pt x="8438" y="15694"/>
                    <a:pt x="8438" y="15694"/>
                  </a:cubicBezTo>
                  <a:cubicBezTo>
                    <a:pt x="8548" y="15581"/>
                    <a:pt x="8438" y="15469"/>
                    <a:pt x="8658" y="15300"/>
                  </a:cubicBezTo>
                  <a:cubicBezTo>
                    <a:pt x="8658" y="14962"/>
                    <a:pt x="8273" y="15300"/>
                    <a:pt x="8163" y="15300"/>
                  </a:cubicBezTo>
                  <a:cubicBezTo>
                    <a:pt x="8218" y="14906"/>
                    <a:pt x="8383" y="15300"/>
                    <a:pt x="8713" y="14906"/>
                  </a:cubicBezTo>
                  <a:cubicBezTo>
                    <a:pt x="8658" y="14794"/>
                    <a:pt x="8548" y="14681"/>
                    <a:pt x="8438" y="14625"/>
                  </a:cubicBezTo>
                  <a:cubicBezTo>
                    <a:pt x="8273" y="14569"/>
                    <a:pt x="8053" y="14512"/>
                    <a:pt x="7888" y="14625"/>
                  </a:cubicBezTo>
                  <a:cubicBezTo>
                    <a:pt x="7888" y="14737"/>
                    <a:pt x="7888" y="14794"/>
                    <a:pt x="7834" y="14850"/>
                  </a:cubicBezTo>
                  <a:cubicBezTo>
                    <a:pt x="7888" y="14737"/>
                    <a:pt x="7779" y="14737"/>
                    <a:pt x="7724" y="14681"/>
                  </a:cubicBezTo>
                  <a:cubicBezTo>
                    <a:pt x="7559" y="14794"/>
                    <a:pt x="7559" y="14794"/>
                    <a:pt x="7559" y="14794"/>
                  </a:cubicBezTo>
                  <a:cubicBezTo>
                    <a:pt x="7614" y="14625"/>
                    <a:pt x="7724" y="14569"/>
                    <a:pt x="7888" y="14456"/>
                  </a:cubicBezTo>
                  <a:cubicBezTo>
                    <a:pt x="7834" y="14400"/>
                    <a:pt x="7449" y="14625"/>
                    <a:pt x="7614" y="14344"/>
                  </a:cubicBezTo>
                  <a:cubicBezTo>
                    <a:pt x="7888" y="14231"/>
                    <a:pt x="7888" y="14512"/>
                    <a:pt x="8053" y="14456"/>
                  </a:cubicBezTo>
                  <a:cubicBezTo>
                    <a:pt x="7669" y="14400"/>
                    <a:pt x="8273" y="13725"/>
                    <a:pt x="7779" y="13669"/>
                  </a:cubicBezTo>
                  <a:cubicBezTo>
                    <a:pt x="7834" y="13556"/>
                    <a:pt x="8053" y="13444"/>
                    <a:pt x="7998" y="13388"/>
                  </a:cubicBezTo>
                  <a:cubicBezTo>
                    <a:pt x="7779" y="13331"/>
                    <a:pt x="7669" y="13725"/>
                    <a:pt x="7449" y="13894"/>
                  </a:cubicBezTo>
                  <a:cubicBezTo>
                    <a:pt x="7614" y="13894"/>
                    <a:pt x="7614" y="14006"/>
                    <a:pt x="7449" y="14288"/>
                  </a:cubicBezTo>
                  <a:cubicBezTo>
                    <a:pt x="7339" y="14400"/>
                    <a:pt x="7339" y="14400"/>
                    <a:pt x="7339" y="14400"/>
                  </a:cubicBezTo>
                  <a:cubicBezTo>
                    <a:pt x="7394" y="14344"/>
                    <a:pt x="7339" y="14288"/>
                    <a:pt x="7339" y="14175"/>
                  </a:cubicBezTo>
                  <a:cubicBezTo>
                    <a:pt x="7119" y="14456"/>
                    <a:pt x="7119" y="14456"/>
                    <a:pt x="7119" y="14456"/>
                  </a:cubicBezTo>
                  <a:cubicBezTo>
                    <a:pt x="7394" y="14119"/>
                    <a:pt x="7504" y="13781"/>
                    <a:pt x="7284" y="13837"/>
                  </a:cubicBezTo>
                  <a:cubicBezTo>
                    <a:pt x="7174" y="14175"/>
                    <a:pt x="7174" y="14119"/>
                    <a:pt x="6899" y="14512"/>
                  </a:cubicBezTo>
                  <a:cubicBezTo>
                    <a:pt x="6459" y="14737"/>
                    <a:pt x="7009" y="14062"/>
                    <a:pt x="6569" y="14288"/>
                  </a:cubicBezTo>
                  <a:cubicBezTo>
                    <a:pt x="6679" y="14175"/>
                    <a:pt x="6844" y="14231"/>
                    <a:pt x="6844" y="14062"/>
                  </a:cubicBezTo>
                  <a:cubicBezTo>
                    <a:pt x="6734" y="13950"/>
                    <a:pt x="6569" y="14231"/>
                    <a:pt x="6459" y="14231"/>
                  </a:cubicBezTo>
                  <a:cubicBezTo>
                    <a:pt x="6734" y="14062"/>
                    <a:pt x="6899" y="13837"/>
                    <a:pt x="7229" y="13556"/>
                  </a:cubicBezTo>
                  <a:cubicBezTo>
                    <a:pt x="7394" y="13669"/>
                    <a:pt x="7284" y="13612"/>
                    <a:pt x="7504" y="13669"/>
                  </a:cubicBezTo>
                  <a:cubicBezTo>
                    <a:pt x="7614" y="13331"/>
                    <a:pt x="7614" y="13331"/>
                    <a:pt x="7614" y="13331"/>
                  </a:cubicBezTo>
                  <a:cubicBezTo>
                    <a:pt x="7779" y="13388"/>
                    <a:pt x="7943" y="13106"/>
                    <a:pt x="8053" y="12994"/>
                  </a:cubicBezTo>
                  <a:cubicBezTo>
                    <a:pt x="8053" y="12544"/>
                    <a:pt x="7504" y="13275"/>
                    <a:pt x="7449" y="13050"/>
                  </a:cubicBezTo>
                  <a:cubicBezTo>
                    <a:pt x="7229" y="13162"/>
                    <a:pt x="7559" y="13219"/>
                    <a:pt x="7284" y="13331"/>
                  </a:cubicBezTo>
                  <a:cubicBezTo>
                    <a:pt x="7174" y="13162"/>
                    <a:pt x="7119" y="13444"/>
                    <a:pt x="6844" y="13444"/>
                  </a:cubicBezTo>
                  <a:cubicBezTo>
                    <a:pt x="7009" y="13331"/>
                    <a:pt x="7009" y="13331"/>
                    <a:pt x="7009" y="13331"/>
                  </a:cubicBezTo>
                  <a:cubicBezTo>
                    <a:pt x="7064" y="13162"/>
                    <a:pt x="6844" y="13331"/>
                    <a:pt x="6789" y="13275"/>
                  </a:cubicBezTo>
                  <a:cubicBezTo>
                    <a:pt x="6679" y="13331"/>
                    <a:pt x="6075" y="14288"/>
                    <a:pt x="5800" y="14062"/>
                  </a:cubicBezTo>
                  <a:cubicBezTo>
                    <a:pt x="5910" y="14006"/>
                    <a:pt x="5910" y="13950"/>
                    <a:pt x="5965" y="13950"/>
                  </a:cubicBezTo>
                  <a:cubicBezTo>
                    <a:pt x="8108" y="11925"/>
                    <a:pt x="8108" y="11925"/>
                    <a:pt x="8108" y="11925"/>
                  </a:cubicBezTo>
                  <a:cubicBezTo>
                    <a:pt x="7888" y="11700"/>
                    <a:pt x="7669" y="11419"/>
                    <a:pt x="7504" y="11025"/>
                  </a:cubicBezTo>
                  <a:cubicBezTo>
                    <a:pt x="7834" y="10519"/>
                    <a:pt x="7998" y="10800"/>
                    <a:pt x="8163" y="10631"/>
                  </a:cubicBezTo>
                  <a:cubicBezTo>
                    <a:pt x="8218" y="10800"/>
                    <a:pt x="8218" y="10800"/>
                    <a:pt x="8218" y="10800"/>
                  </a:cubicBezTo>
                  <a:cubicBezTo>
                    <a:pt x="8053" y="10969"/>
                    <a:pt x="7888" y="10631"/>
                    <a:pt x="7724" y="11081"/>
                  </a:cubicBezTo>
                  <a:cubicBezTo>
                    <a:pt x="8053" y="11137"/>
                    <a:pt x="7998" y="11419"/>
                    <a:pt x="8493" y="11250"/>
                  </a:cubicBezTo>
                  <a:cubicBezTo>
                    <a:pt x="8823" y="10744"/>
                    <a:pt x="8163" y="11081"/>
                    <a:pt x="8328" y="10631"/>
                  </a:cubicBezTo>
                  <a:cubicBezTo>
                    <a:pt x="8383" y="10687"/>
                    <a:pt x="8438" y="10687"/>
                    <a:pt x="8548" y="10687"/>
                  </a:cubicBezTo>
                  <a:cubicBezTo>
                    <a:pt x="8493" y="10519"/>
                    <a:pt x="8383" y="10294"/>
                    <a:pt x="8273" y="10125"/>
                  </a:cubicBezTo>
                  <a:cubicBezTo>
                    <a:pt x="8163" y="10181"/>
                    <a:pt x="8163" y="10181"/>
                    <a:pt x="8163" y="10181"/>
                  </a:cubicBezTo>
                  <a:cubicBezTo>
                    <a:pt x="8218" y="10350"/>
                    <a:pt x="8273" y="10406"/>
                    <a:pt x="8273" y="10462"/>
                  </a:cubicBezTo>
                  <a:cubicBezTo>
                    <a:pt x="8163" y="10294"/>
                    <a:pt x="7834" y="10406"/>
                    <a:pt x="7559" y="10744"/>
                  </a:cubicBezTo>
                  <a:cubicBezTo>
                    <a:pt x="7559" y="10800"/>
                    <a:pt x="7559" y="10800"/>
                    <a:pt x="7559" y="10800"/>
                  </a:cubicBezTo>
                  <a:cubicBezTo>
                    <a:pt x="7449" y="10856"/>
                    <a:pt x="7449" y="10856"/>
                    <a:pt x="7449" y="10856"/>
                  </a:cubicBezTo>
                  <a:lnTo>
                    <a:pt x="7394" y="10687"/>
                  </a:lnTo>
                  <a:close/>
                  <a:moveTo>
                    <a:pt x="12890" y="13388"/>
                  </a:moveTo>
                  <a:cubicBezTo>
                    <a:pt x="12505" y="14006"/>
                    <a:pt x="12175" y="14625"/>
                    <a:pt x="12670" y="14794"/>
                  </a:cubicBezTo>
                  <a:cubicBezTo>
                    <a:pt x="12615" y="14850"/>
                    <a:pt x="12615" y="14850"/>
                    <a:pt x="12615" y="14850"/>
                  </a:cubicBezTo>
                  <a:cubicBezTo>
                    <a:pt x="12505" y="15356"/>
                    <a:pt x="13330" y="14625"/>
                    <a:pt x="13275" y="15188"/>
                  </a:cubicBezTo>
                  <a:cubicBezTo>
                    <a:pt x="13000" y="15356"/>
                    <a:pt x="13000" y="15356"/>
                    <a:pt x="12505" y="15750"/>
                  </a:cubicBezTo>
                  <a:cubicBezTo>
                    <a:pt x="12780" y="15694"/>
                    <a:pt x="12780" y="15694"/>
                    <a:pt x="12780" y="15694"/>
                  </a:cubicBezTo>
                  <a:cubicBezTo>
                    <a:pt x="12505" y="15975"/>
                    <a:pt x="12725" y="15919"/>
                    <a:pt x="12835" y="16031"/>
                  </a:cubicBezTo>
                  <a:cubicBezTo>
                    <a:pt x="12450" y="16369"/>
                    <a:pt x="12450" y="16369"/>
                    <a:pt x="12450" y="16369"/>
                  </a:cubicBezTo>
                  <a:cubicBezTo>
                    <a:pt x="12505" y="16200"/>
                    <a:pt x="12395" y="16031"/>
                    <a:pt x="12285" y="16144"/>
                  </a:cubicBezTo>
                  <a:cubicBezTo>
                    <a:pt x="12395" y="16088"/>
                    <a:pt x="12450" y="15469"/>
                    <a:pt x="12285" y="15525"/>
                  </a:cubicBezTo>
                  <a:cubicBezTo>
                    <a:pt x="12121" y="15806"/>
                    <a:pt x="12450" y="15862"/>
                    <a:pt x="12011" y="16200"/>
                  </a:cubicBezTo>
                  <a:cubicBezTo>
                    <a:pt x="12230" y="16144"/>
                    <a:pt x="12066" y="16369"/>
                    <a:pt x="12230" y="16369"/>
                  </a:cubicBezTo>
                  <a:cubicBezTo>
                    <a:pt x="12011" y="16481"/>
                    <a:pt x="11956" y="16706"/>
                    <a:pt x="11736" y="16875"/>
                  </a:cubicBezTo>
                  <a:cubicBezTo>
                    <a:pt x="11956" y="16931"/>
                    <a:pt x="11956" y="16931"/>
                    <a:pt x="11956" y="16931"/>
                  </a:cubicBezTo>
                  <a:cubicBezTo>
                    <a:pt x="11901" y="16988"/>
                    <a:pt x="11571" y="16931"/>
                    <a:pt x="11461" y="17325"/>
                  </a:cubicBezTo>
                  <a:cubicBezTo>
                    <a:pt x="11626" y="17269"/>
                    <a:pt x="11736" y="17550"/>
                    <a:pt x="11901" y="17269"/>
                  </a:cubicBezTo>
                  <a:cubicBezTo>
                    <a:pt x="11846" y="17381"/>
                    <a:pt x="11846" y="17381"/>
                    <a:pt x="11846" y="17381"/>
                  </a:cubicBezTo>
                  <a:cubicBezTo>
                    <a:pt x="11956" y="17550"/>
                    <a:pt x="12230" y="16988"/>
                    <a:pt x="12285" y="17325"/>
                  </a:cubicBezTo>
                  <a:cubicBezTo>
                    <a:pt x="12340" y="17156"/>
                    <a:pt x="12395" y="17044"/>
                    <a:pt x="12340" y="17044"/>
                  </a:cubicBezTo>
                  <a:cubicBezTo>
                    <a:pt x="12230" y="17044"/>
                    <a:pt x="12066" y="17212"/>
                    <a:pt x="11956" y="17212"/>
                  </a:cubicBezTo>
                  <a:cubicBezTo>
                    <a:pt x="12066" y="16931"/>
                    <a:pt x="12066" y="17325"/>
                    <a:pt x="12230" y="16875"/>
                  </a:cubicBezTo>
                  <a:cubicBezTo>
                    <a:pt x="12340" y="16650"/>
                    <a:pt x="11846" y="16875"/>
                    <a:pt x="12230" y="16481"/>
                  </a:cubicBezTo>
                  <a:cubicBezTo>
                    <a:pt x="12340" y="16650"/>
                    <a:pt x="12340" y="16650"/>
                    <a:pt x="12340" y="16650"/>
                  </a:cubicBezTo>
                  <a:cubicBezTo>
                    <a:pt x="12560" y="16369"/>
                    <a:pt x="12615" y="16425"/>
                    <a:pt x="12780" y="16200"/>
                  </a:cubicBezTo>
                  <a:cubicBezTo>
                    <a:pt x="12945" y="16144"/>
                    <a:pt x="12780" y="16537"/>
                    <a:pt x="13055" y="16312"/>
                  </a:cubicBezTo>
                  <a:cubicBezTo>
                    <a:pt x="13220" y="16200"/>
                    <a:pt x="13385" y="15806"/>
                    <a:pt x="13385" y="16031"/>
                  </a:cubicBezTo>
                  <a:cubicBezTo>
                    <a:pt x="13220" y="16537"/>
                    <a:pt x="13604" y="16650"/>
                    <a:pt x="13769" y="16706"/>
                  </a:cubicBezTo>
                  <a:cubicBezTo>
                    <a:pt x="13989" y="16594"/>
                    <a:pt x="13989" y="16594"/>
                    <a:pt x="13989" y="16594"/>
                  </a:cubicBezTo>
                  <a:cubicBezTo>
                    <a:pt x="14099" y="16369"/>
                    <a:pt x="13769" y="16481"/>
                    <a:pt x="13989" y="16256"/>
                  </a:cubicBezTo>
                  <a:cubicBezTo>
                    <a:pt x="14209" y="16312"/>
                    <a:pt x="14209" y="16312"/>
                    <a:pt x="14209" y="16312"/>
                  </a:cubicBezTo>
                  <a:cubicBezTo>
                    <a:pt x="14099" y="16425"/>
                    <a:pt x="14099" y="16425"/>
                    <a:pt x="14099" y="16425"/>
                  </a:cubicBezTo>
                  <a:cubicBezTo>
                    <a:pt x="14154" y="16481"/>
                    <a:pt x="14264" y="16369"/>
                    <a:pt x="14374" y="16369"/>
                  </a:cubicBezTo>
                  <a:cubicBezTo>
                    <a:pt x="14154" y="16537"/>
                    <a:pt x="14099" y="16369"/>
                    <a:pt x="13934" y="16706"/>
                  </a:cubicBezTo>
                  <a:cubicBezTo>
                    <a:pt x="13989" y="16819"/>
                    <a:pt x="13879" y="16931"/>
                    <a:pt x="13989" y="16931"/>
                  </a:cubicBezTo>
                  <a:cubicBezTo>
                    <a:pt x="13989" y="16931"/>
                    <a:pt x="13934" y="16931"/>
                    <a:pt x="13934" y="16988"/>
                  </a:cubicBezTo>
                  <a:cubicBezTo>
                    <a:pt x="13989" y="17212"/>
                    <a:pt x="14319" y="16762"/>
                    <a:pt x="14374" y="16650"/>
                  </a:cubicBezTo>
                  <a:cubicBezTo>
                    <a:pt x="14814" y="16369"/>
                    <a:pt x="14484" y="16200"/>
                    <a:pt x="14704" y="15919"/>
                  </a:cubicBezTo>
                  <a:cubicBezTo>
                    <a:pt x="15253" y="16031"/>
                    <a:pt x="15253" y="16031"/>
                    <a:pt x="15253" y="16031"/>
                  </a:cubicBezTo>
                  <a:cubicBezTo>
                    <a:pt x="15143" y="16088"/>
                    <a:pt x="15034" y="16144"/>
                    <a:pt x="14979" y="16312"/>
                  </a:cubicBezTo>
                  <a:cubicBezTo>
                    <a:pt x="14979" y="16537"/>
                    <a:pt x="14814" y="16537"/>
                    <a:pt x="14979" y="16650"/>
                  </a:cubicBezTo>
                  <a:cubicBezTo>
                    <a:pt x="15253" y="16200"/>
                    <a:pt x="15363" y="16481"/>
                    <a:pt x="15638" y="16312"/>
                  </a:cubicBezTo>
                  <a:cubicBezTo>
                    <a:pt x="15583" y="16537"/>
                    <a:pt x="15528" y="16537"/>
                    <a:pt x="15418" y="16481"/>
                  </a:cubicBezTo>
                  <a:cubicBezTo>
                    <a:pt x="15253" y="16762"/>
                    <a:pt x="15473" y="16762"/>
                    <a:pt x="15528" y="16819"/>
                  </a:cubicBezTo>
                  <a:cubicBezTo>
                    <a:pt x="15583" y="16762"/>
                    <a:pt x="15693" y="16762"/>
                    <a:pt x="15748" y="16706"/>
                  </a:cubicBezTo>
                  <a:cubicBezTo>
                    <a:pt x="15803" y="16537"/>
                    <a:pt x="15913" y="16369"/>
                    <a:pt x="16078" y="16312"/>
                  </a:cubicBezTo>
                  <a:cubicBezTo>
                    <a:pt x="16133" y="16256"/>
                    <a:pt x="16133" y="16256"/>
                    <a:pt x="16133" y="16256"/>
                  </a:cubicBezTo>
                  <a:cubicBezTo>
                    <a:pt x="16023" y="16088"/>
                    <a:pt x="15968" y="15637"/>
                    <a:pt x="15693" y="15862"/>
                  </a:cubicBezTo>
                  <a:cubicBezTo>
                    <a:pt x="15803" y="15750"/>
                    <a:pt x="15803" y="15750"/>
                    <a:pt x="15803" y="15750"/>
                  </a:cubicBezTo>
                  <a:cubicBezTo>
                    <a:pt x="15748" y="15412"/>
                    <a:pt x="15088" y="15975"/>
                    <a:pt x="15363" y="15412"/>
                  </a:cubicBezTo>
                  <a:cubicBezTo>
                    <a:pt x="15473" y="15244"/>
                    <a:pt x="15363" y="15356"/>
                    <a:pt x="15528" y="15075"/>
                  </a:cubicBezTo>
                  <a:cubicBezTo>
                    <a:pt x="15253" y="15188"/>
                    <a:pt x="15253" y="15188"/>
                    <a:pt x="15253" y="15188"/>
                  </a:cubicBezTo>
                  <a:cubicBezTo>
                    <a:pt x="15363" y="15075"/>
                    <a:pt x="15363" y="15075"/>
                    <a:pt x="15363" y="15075"/>
                  </a:cubicBezTo>
                  <a:cubicBezTo>
                    <a:pt x="15088" y="15019"/>
                    <a:pt x="15088" y="15019"/>
                    <a:pt x="15088" y="15019"/>
                  </a:cubicBezTo>
                  <a:cubicBezTo>
                    <a:pt x="15143" y="14962"/>
                    <a:pt x="15143" y="14962"/>
                    <a:pt x="15143" y="14962"/>
                  </a:cubicBezTo>
                  <a:cubicBezTo>
                    <a:pt x="14484" y="15469"/>
                    <a:pt x="14484" y="15469"/>
                    <a:pt x="14484" y="15469"/>
                  </a:cubicBezTo>
                  <a:cubicBezTo>
                    <a:pt x="14374" y="15581"/>
                    <a:pt x="14374" y="15637"/>
                    <a:pt x="14264" y="15694"/>
                  </a:cubicBezTo>
                  <a:cubicBezTo>
                    <a:pt x="14209" y="15750"/>
                    <a:pt x="14154" y="15694"/>
                    <a:pt x="14154" y="15694"/>
                  </a:cubicBezTo>
                  <a:cubicBezTo>
                    <a:pt x="14154" y="15694"/>
                    <a:pt x="14154" y="15694"/>
                    <a:pt x="14154" y="15694"/>
                  </a:cubicBezTo>
                  <a:cubicBezTo>
                    <a:pt x="14154" y="15694"/>
                    <a:pt x="14154" y="15694"/>
                    <a:pt x="14154" y="15694"/>
                  </a:cubicBezTo>
                  <a:cubicBezTo>
                    <a:pt x="14099" y="15637"/>
                    <a:pt x="14209" y="15412"/>
                    <a:pt x="14209" y="15300"/>
                  </a:cubicBezTo>
                  <a:cubicBezTo>
                    <a:pt x="14429" y="15412"/>
                    <a:pt x="14429" y="15412"/>
                    <a:pt x="14429" y="15412"/>
                  </a:cubicBezTo>
                  <a:cubicBezTo>
                    <a:pt x="14594" y="15188"/>
                    <a:pt x="14704" y="14962"/>
                    <a:pt x="14704" y="14737"/>
                  </a:cubicBezTo>
                  <a:cubicBezTo>
                    <a:pt x="14759" y="14737"/>
                    <a:pt x="14869" y="14569"/>
                    <a:pt x="14869" y="14512"/>
                  </a:cubicBezTo>
                  <a:cubicBezTo>
                    <a:pt x="14814" y="14569"/>
                    <a:pt x="14649" y="14569"/>
                    <a:pt x="14539" y="14794"/>
                  </a:cubicBezTo>
                  <a:cubicBezTo>
                    <a:pt x="14319" y="14737"/>
                    <a:pt x="14429" y="13950"/>
                    <a:pt x="13824" y="14119"/>
                  </a:cubicBezTo>
                  <a:cubicBezTo>
                    <a:pt x="14209" y="14062"/>
                    <a:pt x="13879" y="13725"/>
                    <a:pt x="14154" y="13837"/>
                  </a:cubicBezTo>
                  <a:cubicBezTo>
                    <a:pt x="14264" y="13331"/>
                    <a:pt x="13769" y="14062"/>
                    <a:pt x="13659" y="13894"/>
                  </a:cubicBezTo>
                  <a:cubicBezTo>
                    <a:pt x="13769" y="13725"/>
                    <a:pt x="13769" y="13950"/>
                    <a:pt x="13934" y="13725"/>
                  </a:cubicBezTo>
                  <a:cubicBezTo>
                    <a:pt x="13769" y="13388"/>
                    <a:pt x="13110" y="13950"/>
                    <a:pt x="12945" y="13669"/>
                  </a:cubicBezTo>
                  <a:cubicBezTo>
                    <a:pt x="13110" y="13388"/>
                    <a:pt x="13110" y="13388"/>
                    <a:pt x="13110" y="13388"/>
                  </a:cubicBezTo>
                  <a:lnTo>
                    <a:pt x="12890" y="13388"/>
                  </a:lnTo>
                  <a:close/>
                </a:path>
              </a:pathLst>
            </a:custGeom>
            <a:solidFill>
              <a:srgbClr val="FFFFFF">
                <a:alpha val="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1" name="Freeform 1463"/>
            <p:cNvSpPr/>
            <p:nvPr/>
          </p:nvSpPr>
          <p:spPr>
            <a:xfrm>
              <a:off x="5240601" y="1285578"/>
              <a:ext cx="148626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0806" extrusionOk="0">
                  <a:moveTo>
                    <a:pt x="13663" y="15120"/>
                  </a:moveTo>
                  <a:cubicBezTo>
                    <a:pt x="14800" y="14256"/>
                    <a:pt x="15179" y="15984"/>
                    <a:pt x="14042" y="17280"/>
                  </a:cubicBezTo>
                  <a:cubicBezTo>
                    <a:pt x="13663" y="17280"/>
                    <a:pt x="12526" y="17280"/>
                    <a:pt x="12526" y="18576"/>
                  </a:cubicBezTo>
                  <a:cubicBezTo>
                    <a:pt x="15558" y="15984"/>
                    <a:pt x="15558" y="15984"/>
                    <a:pt x="15558" y="15984"/>
                  </a:cubicBezTo>
                  <a:cubicBezTo>
                    <a:pt x="14800" y="19008"/>
                    <a:pt x="11389" y="19440"/>
                    <a:pt x="10253" y="20304"/>
                  </a:cubicBezTo>
                  <a:cubicBezTo>
                    <a:pt x="10631" y="21600"/>
                    <a:pt x="12905" y="19872"/>
                    <a:pt x="13663" y="20736"/>
                  </a:cubicBezTo>
                  <a:cubicBezTo>
                    <a:pt x="13663" y="20304"/>
                    <a:pt x="14042" y="19440"/>
                    <a:pt x="14421" y="18576"/>
                  </a:cubicBezTo>
                  <a:cubicBezTo>
                    <a:pt x="16316" y="16416"/>
                    <a:pt x="16695" y="18144"/>
                    <a:pt x="17453" y="19008"/>
                  </a:cubicBezTo>
                  <a:cubicBezTo>
                    <a:pt x="17831" y="17280"/>
                    <a:pt x="18589" y="16848"/>
                    <a:pt x="19726" y="16416"/>
                  </a:cubicBezTo>
                  <a:cubicBezTo>
                    <a:pt x="19726" y="16416"/>
                    <a:pt x="20105" y="16416"/>
                    <a:pt x="20105" y="15984"/>
                  </a:cubicBezTo>
                  <a:cubicBezTo>
                    <a:pt x="20484" y="15984"/>
                    <a:pt x="20484" y="15984"/>
                    <a:pt x="20484" y="15984"/>
                  </a:cubicBezTo>
                  <a:cubicBezTo>
                    <a:pt x="20484" y="15984"/>
                    <a:pt x="20484" y="15984"/>
                    <a:pt x="20484" y="15984"/>
                  </a:cubicBezTo>
                  <a:cubicBezTo>
                    <a:pt x="20484" y="15552"/>
                    <a:pt x="20863" y="15120"/>
                    <a:pt x="21242" y="14688"/>
                  </a:cubicBezTo>
                  <a:cubicBezTo>
                    <a:pt x="20105" y="14688"/>
                    <a:pt x="21242" y="12528"/>
                    <a:pt x="20863" y="12096"/>
                  </a:cubicBezTo>
                  <a:cubicBezTo>
                    <a:pt x="18210" y="15984"/>
                    <a:pt x="18968" y="11664"/>
                    <a:pt x="17453" y="12096"/>
                  </a:cubicBezTo>
                  <a:cubicBezTo>
                    <a:pt x="16695" y="12096"/>
                    <a:pt x="16695" y="12096"/>
                    <a:pt x="16695" y="12096"/>
                  </a:cubicBezTo>
                  <a:cubicBezTo>
                    <a:pt x="16316" y="11664"/>
                    <a:pt x="16316" y="11664"/>
                    <a:pt x="16316" y="11664"/>
                  </a:cubicBezTo>
                  <a:cubicBezTo>
                    <a:pt x="16695" y="11232"/>
                    <a:pt x="17074" y="10800"/>
                    <a:pt x="18210" y="10368"/>
                  </a:cubicBezTo>
                  <a:cubicBezTo>
                    <a:pt x="17453" y="10800"/>
                    <a:pt x="16695" y="9936"/>
                    <a:pt x="15937" y="11232"/>
                  </a:cubicBezTo>
                  <a:cubicBezTo>
                    <a:pt x="14042" y="9072"/>
                    <a:pt x="14042" y="9072"/>
                    <a:pt x="14042" y="9072"/>
                  </a:cubicBezTo>
                  <a:cubicBezTo>
                    <a:pt x="14042" y="8640"/>
                    <a:pt x="14042" y="8640"/>
                    <a:pt x="14421" y="8208"/>
                  </a:cubicBezTo>
                  <a:cubicBezTo>
                    <a:pt x="14042" y="8640"/>
                    <a:pt x="14042" y="8640"/>
                    <a:pt x="13663" y="8640"/>
                  </a:cubicBezTo>
                  <a:cubicBezTo>
                    <a:pt x="11010" y="6048"/>
                    <a:pt x="8358" y="3024"/>
                    <a:pt x="6084" y="0"/>
                  </a:cubicBezTo>
                  <a:cubicBezTo>
                    <a:pt x="6084" y="864"/>
                    <a:pt x="5705" y="2160"/>
                    <a:pt x="5705" y="2592"/>
                  </a:cubicBezTo>
                  <a:cubicBezTo>
                    <a:pt x="3053" y="4320"/>
                    <a:pt x="6084" y="3888"/>
                    <a:pt x="3810" y="5616"/>
                  </a:cubicBezTo>
                  <a:cubicBezTo>
                    <a:pt x="2674" y="6480"/>
                    <a:pt x="2674" y="5616"/>
                    <a:pt x="3053" y="4752"/>
                  </a:cubicBezTo>
                  <a:cubicBezTo>
                    <a:pt x="1916" y="5616"/>
                    <a:pt x="1158" y="6912"/>
                    <a:pt x="21" y="8208"/>
                  </a:cubicBezTo>
                  <a:cubicBezTo>
                    <a:pt x="-358" y="10800"/>
                    <a:pt x="4568" y="6048"/>
                    <a:pt x="4947" y="7776"/>
                  </a:cubicBezTo>
                  <a:cubicBezTo>
                    <a:pt x="3431" y="9072"/>
                    <a:pt x="2295" y="9936"/>
                    <a:pt x="3053" y="10368"/>
                  </a:cubicBezTo>
                  <a:cubicBezTo>
                    <a:pt x="2674" y="10368"/>
                    <a:pt x="2674" y="10368"/>
                    <a:pt x="2674" y="10368"/>
                  </a:cubicBezTo>
                  <a:cubicBezTo>
                    <a:pt x="4947" y="10368"/>
                    <a:pt x="779" y="14256"/>
                    <a:pt x="4568" y="11664"/>
                  </a:cubicBezTo>
                  <a:cubicBezTo>
                    <a:pt x="2674" y="13392"/>
                    <a:pt x="2674" y="13392"/>
                    <a:pt x="2674" y="13392"/>
                  </a:cubicBezTo>
                  <a:cubicBezTo>
                    <a:pt x="4568" y="12528"/>
                    <a:pt x="5326" y="13392"/>
                    <a:pt x="6084" y="13824"/>
                  </a:cubicBezTo>
                  <a:cubicBezTo>
                    <a:pt x="6084" y="14256"/>
                    <a:pt x="6084" y="14256"/>
                    <a:pt x="6084" y="14256"/>
                  </a:cubicBezTo>
                  <a:cubicBezTo>
                    <a:pt x="9116" y="13824"/>
                    <a:pt x="7221" y="14688"/>
                    <a:pt x="9495" y="15552"/>
                  </a:cubicBezTo>
                  <a:cubicBezTo>
                    <a:pt x="6842" y="16848"/>
                    <a:pt x="6842" y="16848"/>
                    <a:pt x="6842" y="16848"/>
                  </a:cubicBezTo>
                  <a:cubicBezTo>
                    <a:pt x="6463" y="18576"/>
                    <a:pt x="8737" y="16416"/>
                    <a:pt x="9116" y="16848"/>
                  </a:cubicBezTo>
                  <a:cubicBezTo>
                    <a:pt x="8737" y="17280"/>
                    <a:pt x="7600" y="19008"/>
                    <a:pt x="6842" y="19008"/>
                  </a:cubicBezTo>
                  <a:cubicBezTo>
                    <a:pt x="11768" y="17712"/>
                    <a:pt x="11768" y="17712"/>
                    <a:pt x="11768" y="17712"/>
                  </a:cubicBezTo>
                  <a:cubicBezTo>
                    <a:pt x="13663" y="16848"/>
                    <a:pt x="12905" y="15984"/>
                    <a:pt x="13663" y="1512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2" name="Freeform 1464"/>
            <p:cNvSpPr/>
            <p:nvPr/>
          </p:nvSpPr>
          <p:spPr>
            <a:xfrm>
              <a:off x="4944415" y="1566208"/>
              <a:ext cx="96856" cy="6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2" h="17796" extrusionOk="0">
                  <a:moveTo>
                    <a:pt x="4278" y="16244"/>
                  </a:moveTo>
                  <a:cubicBezTo>
                    <a:pt x="5415" y="12644"/>
                    <a:pt x="8825" y="15524"/>
                    <a:pt x="7688" y="11204"/>
                  </a:cubicBezTo>
                  <a:cubicBezTo>
                    <a:pt x="9394" y="9044"/>
                    <a:pt x="12804" y="6884"/>
                    <a:pt x="12804" y="9764"/>
                  </a:cubicBezTo>
                  <a:cubicBezTo>
                    <a:pt x="11099" y="11924"/>
                    <a:pt x="10530" y="9764"/>
                    <a:pt x="9394" y="12644"/>
                  </a:cubicBezTo>
                  <a:cubicBezTo>
                    <a:pt x="12236" y="11204"/>
                    <a:pt x="11099" y="13364"/>
                    <a:pt x="13373" y="9764"/>
                  </a:cubicBezTo>
                  <a:cubicBezTo>
                    <a:pt x="16215" y="9044"/>
                    <a:pt x="17920" y="6884"/>
                    <a:pt x="20762" y="5444"/>
                  </a:cubicBezTo>
                  <a:cubicBezTo>
                    <a:pt x="17920" y="5444"/>
                    <a:pt x="18488" y="-1756"/>
                    <a:pt x="13373" y="404"/>
                  </a:cubicBezTo>
                  <a:cubicBezTo>
                    <a:pt x="9394" y="3284"/>
                    <a:pt x="5415" y="9044"/>
                    <a:pt x="299" y="14804"/>
                  </a:cubicBezTo>
                  <a:cubicBezTo>
                    <a:pt x="-838" y="16244"/>
                    <a:pt x="1436" y="19844"/>
                    <a:pt x="4278" y="16244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3" name="Freeform 1465"/>
            <p:cNvSpPr/>
            <p:nvPr/>
          </p:nvSpPr>
          <p:spPr>
            <a:xfrm>
              <a:off x="3708149" y="1838582"/>
              <a:ext cx="365408" cy="10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19512" extrusionOk="0">
                  <a:moveTo>
                    <a:pt x="7993" y="8540"/>
                  </a:moveTo>
                  <a:cubicBezTo>
                    <a:pt x="5332" y="8037"/>
                    <a:pt x="8776" y="5526"/>
                    <a:pt x="7524" y="4521"/>
                  </a:cubicBezTo>
                  <a:cubicBezTo>
                    <a:pt x="6741" y="4521"/>
                    <a:pt x="6428" y="6028"/>
                    <a:pt x="5958" y="6530"/>
                  </a:cubicBezTo>
                  <a:cubicBezTo>
                    <a:pt x="8150" y="5526"/>
                    <a:pt x="5489" y="11553"/>
                    <a:pt x="7837" y="11051"/>
                  </a:cubicBezTo>
                  <a:cubicBezTo>
                    <a:pt x="7367" y="14065"/>
                    <a:pt x="6115" y="14065"/>
                    <a:pt x="5332" y="13060"/>
                  </a:cubicBezTo>
                  <a:cubicBezTo>
                    <a:pt x="4706" y="10047"/>
                    <a:pt x="6115" y="11051"/>
                    <a:pt x="6428" y="8540"/>
                  </a:cubicBezTo>
                  <a:cubicBezTo>
                    <a:pt x="5489" y="8540"/>
                    <a:pt x="5645" y="9042"/>
                    <a:pt x="5332" y="10549"/>
                  </a:cubicBezTo>
                  <a:cubicBezTo>
                    <a:pt x="3924" y="9544"/>
                    <a:pt x="2358" y="13060"/>
                    <a:pt x="1576" y="9042"/>
                  </a:cubicBezTo>
                  <a:cubicBezTo>
                    <a:pt x="637" y="9544"/>
                    <a:pt x="637" y="10549"/>
                    <a:pt x="11" y="12056"/>
                  </a:cubicBezTo>
                  <a:cubicBezTo>
                    <a:pt x="-146" y="15070"/>
                    <a:pt x="1419" y="14065"/>
                    <a:pt x="1732" y="16577"/>
                  </a:cubicBezTo>
                  <a:cubicBezTo>
                    <a:pt x="1732" y="16074"/>
                    <a:pt x="1576" y="15572"/>
                    <a:pt x="1576" y="15070"/>
                  </a:cubicBezTo>
                  <a:cubicBezTo>
                    <a:pt x="2515" y="16074"/>
                    <a:pt x="2515" y="16074"/>
                    <a:pt x="2515" y="16074"/>
                  </a:cubicBezTo>
                  <a:cubicBezTo>
                    <a:pt x="1732" y="14567"/>
                    <a:pt x="2671" y="13060"/>
                    <a:pt x="3141" y="13060"/>
                  </a:cubicBezTo>
                  <a:cubicBezTo>
                    <a:pt x="3454" y="13060"/>
                    <a:pt x="4080" y="13060"/>
                    <a:pt x="3924" y="14065"/>
                  </a:cubicBezTo>
                  <a:cubicBezTo>
                    <a:pt x="3454" y="14567"/>
                    <a:pt x="3454" y="14567"/>
                    <a:pt x="3454" y="14567"/>
                  </a:cubicBezTo>
                  <a:cubicBezTo>
                    <a:pt x="4080" y="15572"/>
                    <a:pt x="4863" y="12558"/>
                    <a:pt x="5489" y="14567"/>
                  </a:cubicBezTo>
                  <a:cubicBezTo>
                    <a:pt x="5489" y="15070"/>
                    <a:pt x="5176" y="15572"/>
                    <a:pt x="5176" y="15572"/>
                  </a:cubicBezTo>
                  <a:cubicBezTo>
                    <a:pt x="5958" y="14065"/>
                    <a:pt x="6741" y="14567"/>
                    <a:pt x="7837" y="13060"/>
                  </a:cubicBezTo>
                  <a:cubicBezTo>
                    <a:pt x="7054" y="16074"/>
                    <a:pt x="7054" y="16074"/>
                    <a:pt x="7054" y="16074"/>
                  </a:cubicBezTo>
                  <a:cubicBezTo>
                    <a:pt x="7993" y="13060"/>
                    <a:pt x="10028" y="14567"/>
                    <a:pt x="11280" y="16577"/>
                  </a:cubicBezTo>
                  <a:cubicBezTo>
                    <a:pt x="11124" y="16074"/>
                    <a:pt x="10967" y="15572"/>
                    <a:pt x="11124" y="15070"/>
                  </a:cubicBezTo>
                  <a:cubicBezTo>
                    <a:pt x="11906" y="14567"/>
                    <a:pt x="12376" y="17079"/>
                    <a:pt x="12063" y="18586"/>
                  </a:cubicBezTo>
                  <a:cubicBezTo>
                    <a:pt x="12845" y="16074"/>
                    <a:pt x="14880" y="21600"/>
                    <a:pt x="16132" y="18586"/>
                  </a:cubicBezTo>
                  <a:cubicBezTo>
                    <a:pt x="21454" y="5526"/>
                    <a:pt x="21454" y="5526"/>
                    <a:pt x="21454" y="5526"/>
                  </a:cubicBezTo>
                  <a:cubicBezTo>
                    <a:pt x="21297" y="6028"/>
                    <a:pt x="21141" y="6028"/>
                    <a:pt x="20828" y="6028"/>
                  </a:cubicBezTo>
                  <a:cubicBezTo>
                    <a:pt x="20515" y="3516"/>
                    <a:pt x="20202" y="4019"/>
                    <a:pt x="21141" y="1507"/>
                  </a:cubicBezTo>
                  <a:cubicBezTo>
                    <a:pt x="20358" y="3014"/>
                    <a:pt x="20515" y="5023"/>
                    <a:pt x="19419" y="4521"/>
                  </a:cubicBezTo>
                  <a:cubicBezTo>
                    <a:pt x="19889" y="3516"/>
                    <a:pt x="20045" y="502"/>
                    <a:pt x="18950" y="0"/>
                  </a:cubicBezTo>
                  <a:cubicBezTo>
                    <a:pt x="16132" y="1507"/>
                    <a:pt x="14097" y="8037"/>
                    <a:pt x="11437" y="11051"/>
                  </a:cubicBezTo>
                  <a:cubicBezTo>
                    <a:pt x="11437" y="9042"/>
                    <a:pt x="9245" y="9042"/>
                    <a:pt x="8306" y="8037"/>
                  </a:cubicBezTo>
                  <a:cubicBezTo>
                    <a:pt x="8776" y="6028"/>
                    <a:pt x="9558" y="5526"/>
                    <a:pt x="10341" y="5526"/>
                  </a:cubicBezTo>
                  <a:cubicBezTo>
                    <a:pt x="9871" y="5023"/>
                    <a:pt x="9089" y="5023"/>
                    <a:pt x="8463" y="4521"/>
                  </a:cubicBezTo>
                  <a:lnTo>
                    <a:pt x="7993" y="8540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4" name="Freeform 1466"/>
            <p:cNvSpPr/>
            <p:nvPr/>
          </p:nvSpPr>
          <p:spPr>
            <a:xfrm>
              <a:off x="4048944" y="1972146"/>
              <a:ext cx="205035" cy="73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cubicBezTo>
                    <a:pt x="20478" y="21600"/>
                    <a:pt x="20478" y="21600"/>
                    <a:pt x="20478" y="21600"/>
                  </a:cubicBezTo>
                  <a:cubicBezTo>
                    <a:pt x="19356" y="21600"/>
                    <a:pt x="18514" y="21600"/>
                    <a:pt x="17673" y="21600"/>
                  </a:cubicBezTo>
                  <a:cubicBezTo>
                    <a:pt x="16831" y="20829"/>
                    <a:pt x="15990" y="20829"/>
                    <a:pt x="15429" y="20829"/>
                  </a:cubicBezTo>
                  <a:cubicBezTo>
                    <a:pt x="14026" y="20057"/>
                    <a:pt x="12623" y="19286"/>
                    <a:pt x="10940" y="18514"/>
                  </a:cubicBezTo>
                  <a:cubicBezTo>
                    <a:pt x="10660" y="17743"/>
                    <a:pt x="11221" y="17743"/>
                    <a:pt x="11501" y="16971"/>
                  </a:cubicBezTo>
                  <a:cubicBezTo>
                    <a:pt x="8977" y="16971"/>
                    <a:pt x="5330" y="14657"/>
                    <a:pt x="3366" y="16971"/>
                  </a:cubicBezTo>
                  <a:cubicBezTo>
                    <a:pt x="2525" y="16200"/>
                    <a:pt x="561" y="13886"/>
                    <a:pt x="1403" y="12343"/>
                  </a:cubicBezTo>
                  <a:cubicBezTo>
                    <a:pt x="842" y="13114"/>
                    <a:pt x="561" y="13114"/>
                    <a:pt x="0" y="13114"/>
                  </a:cubicBezTo>
                  <a:cubicBezTo>
                    <a:pt x="0" y="10800"/>
                    <a:pt x="1122" y="13114"/>
                    <a:pt x="1122" y="11571"/>
                  </a:cubicBezTo>
                  <a:cubicBezTo>
                    <a:pt x="842" y="10800"/>
                    <a:pt x="842" y="10800"/>
                    <a:pt x="561" y="10800"/>
                  </a:cubicBezTo>
                  <a:cubicBezTo>
                    <a:pt x="1403" y="9257"/>
                    <a:pt x="281" y="3857"/>
                    <a:pt x="3086" y="5400"/>
                  </a:cubicBezTo>
                  <a:cubicBezTo>
                    <a:pt x="3927" y="10029"/>
                    <a:pt x="1122" y="5400"/>
                    <a:pt x="1403" y="10800"/>
                  </a:cubicBezTo>
                  <a:cubicBezTo>
                    <a:pt x="2525" y="10800"/>
                    <a:pt x="2525" y="8486"/>
                    <a:pt x="2525" y="8486"/>
                  </a:cubicBezTo>
                  <a:cubicBezTo>
                    <a:pt x="3647" y="8486"/>
                    <a:pt x="3647" y="10029"/>
                    <a:pt x="3366" y="10800"/>
                  </a:cubicBezTo>
                  <a:cubicBezTo>
                    <a:pt x="3927" y="9257"/>
                    <a:pt x="5330" y="12343"/>
                    <a:pt x="6171" y="10029"/>
                  </a:cubicBezTo>
                  <a:cubicBezTo>
                    <a:pt x="8416" y="10029"/>
                    <a:pt x="5891" y="13886"/>
                    <a:pt x="7294" y="13886"/>
                  </a:cubicBezTo>
                  <a:cubicBezTo>
                    <a:pt x="8416" y="9257"/>
                    <a:pt x="8416" y="9257"/>
                    <a:pt x="8416" y="9257"/>
                  </a:cubicBezTo>
                  <a:cubicBezTo>
                    <a:pt x="10660" y="10800"/>
                    <a:pt x="10660" y="10800"/>
                    <a:pt x="10660" y="10800"/>
                  </a:cubicBezTo>
                  <a:cubicBezTo>
                    <a:pt x="14306" y="10800"/>
                    <a:pt x="10660" y="2314"/>
                    <a:pt x="14868" y="0"/>
                  </a:cubicBezTo>
                  <a:cubicBezTo>
                    <a:pt x="14306" y="3086"/>
                    <a:pt x="15709" y="7714"/>
                    <a:pt x="17673" y="10029"/>
                  </a:cubicBezTo>
                  <a:cubicBezTo>
                    <a:pt x="16551" y="9257"/>
                    <a:pt x="14026" y="12343"/>
                    <a:pt x="12623" y="10029"/>
                  </a:cubicBezTo>
                  <a:cubicBezTo>
                    <a:pt x="14587" y="14657"/>
                    <a:pt x="9818" y="10029"/>
                    <a:pt x="10660" y="14657"/>
                  </a:cubicBezTo>
                  <a:cubicBezTo>
                    <a:pt x="11782" y="13114"/>
                    <a:pt x="13465" y="13114"/>
                    <a:pt x="14868" y="14657"/>
                  </a:cubicBezTo>
                  <a:cubicBezTo>
                    <a:pt x="14306" y="15429"/>
                    <a:pt x="14306" y="15429"/>
                    <a:pt x="14306" y="15429"/>
                  </a:cubicBezTo>
                  <a:cubicBezTo>
                    <a:pt x="15148" y="15429"/>
                    <a:pt x="15709" y="14657"/>
                    <a:pt x="16551" y="13886"/>
                  </a:cubicBezTo>
                  <a:cubicBezTo>
                    <a:pt x="17392" y="13114"/>
                    <a:pt x="18234" y="12343"/>
                    <a:pt x="19075" y="13886"/>
                  </a:cubicBezTo>
                  <a:cubicBezTo>
                    <a:pt x="20197" y="13886"/>
                    <a:pt x="19917" y="15429"/>
                    <a:pt x="19917" y="16200"/>
                  </a:cubicBezTo>
                  <a:cubicBezTo>
                    <a:pt x="20758" y="16200"/>
                    <a:pt x="21600" y="14657"/>
                    <a:pt x="21600" y="1620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5" name="Freeform 1467"/>
            <p:cNvSpPr/>
            <p:nvPr/>
          </p:nvSpPr>
          <p:spPr>
            <a:xfrm>
              <a:off x="2630172" y="1570787"/>
              <a:ext cx="2488422" cy="7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7" extrusionOk="0">
                  <a:moveTo>
                    <a:pt x="11723" y="5683"/>
                  </a:moveTo>
                  <a:cubicBezTo>
                    <a:pt x="11723" y="5683"/>
                    <a:pt x="11700" y="5683"/>
                    <a:pt x="11677" y="5759"/>
                  </a:cubicBezTo>
                  <a:cubicBezTo>
                    <a:pt x="11700" y="5683"/>
                    <a:pt x="11700" y="5683"/>
                    <a:pt x="11700" y="5683"/>
                  </a:cubicBezTo>
                  <a:cubicBezTo>
                    <a:pt x="11608" y="5531"/>
                    <a:pt x="11608" y="5531"/>
                    <a:pt x="11608" y="5531"/>
                  </a:cubicBezTo>
                  <a:cubicBezTo>
                    <a:pt x="11585" y="5531"/>
                    <a:pt x="11562" y="5607"/>
                    <a:pt x="11562" y="5607"/>
                  </a:cubicBezTo>
                  <a:cubicBezTo>
                    <a:pt x="11562" y="5531"/>
                    <a:pt x="11562" y="5531"/>
                    <a:pt x="11562" y="5531"/>
                  </a:cubicBezTo>
                  <a:cubicBezTo>
                    <a:pt x="11538" y="5455"/>
                    <a:pt x="11538" y="5455"/>
                    <a:pt x="11538" y="5455"/>
                  </a:cubicBezTo>
                  <a:cubicBezTo>
                    <a:pt x="11446" y="5683"/>
                    <a:pt x="11215" y="5836"/>
                    <a:pt x="11146" y="5988"/>
                  </a:cubicBezTo>
                  <a:cubicBezTo>
                    <a:pt x="11054" y="6064"/>
                    <a:pt x="10962" y="6064"/>
                    <a:pt x="10892" y="5988"/>
                  </a:cubicBezTo>
                  <a:cubicBezTo>
                    <a:pt x="10938" y="6064"/>
                    <a:pt x="11031" y="5988"/>
                    <a:pt x="11008" y="5836"/>
                  </a:cubicBezTo>
                  <a:cubicBezTo>
                    <a:pt x="10892" y="5683"/>
                    <a:pt x="10846" y="5227"/>
                    <a:pt x="10638" y="5531"/>
                  </a:cubicBezTo>
                  <a:cubicBezTo>
                    <a:pt x="10754" y="5531"/>
                    <a:pt x="10754" y="5531"/>
                    <a:pt x="10754" y="5531"/>
                  </a:cubicBezTo>
                  <a:cubicBezTo>
                    <a:pt x="10454" y="5988"/>
                    <a:pt x="10454" y="5988"/>
                    <a:pt x="10454" y="5988"/>
                  </a:cubicBezTo>
                  <a:cubicBezTo>
                    <a:pt x="10362" y="5759"/>
                    <a:pt x="10592" y="5759"/>
                    <a:pt x="10638" y="5607"/>
                  </a:cubicBezTo>
                  <a:cubicBezTo>
                    <a:pt x="10431" y="5759"/>
                    <a:pt x="10269" y="4999"/>
                    <a:pt x="10154" y="5455"/>
                  </a:cubicBezTo>
                  <a:cubicBezTo>
                    <a:pt x="10154" y="5151"/>
                    <a:pt x="10154" y="4619"/>
                    <a:pt x="9992" y="4619"/>
                  </a:cubicBezTo>
                  <a:cubicBezTo>
                    <a:pt x="10085" y="4999"/>
                    <a:pt x="9900" y="4771"/>
                    <a:pt x="9992" y="5227"/>
                  </a:cubicBezTo>
                  <a:cubicBezTo>
                    <a:pt x="9923" y="5379"/>
                    <a:pt x="9831" y="4999"/>
                    <a:pt x="9808" y="5227"/>
                  </a:cubicBezTo>
                  <a:cubicBezTo>
                    <a:pt x="9831" y="5151"/>
                    <a:pt x="9831" y="5151"/>
                    <a:pt x="9831" y="5151"/>
                  </a:cubicBezTo>
                  <a:cubicBezTo>
                    <a:pt x="9600" y="4619"/>
                    <a:pt x="9508" y="5303"/>
                    <a:pt x="9392" y="5531"/>
                  </a:cubicBezTo>
                  <a:cubicBezTo>
                    <a:pt x="9092" y="5531"/>
                    <a:pt x="8977" y="5303"/>
                    <a:pt x="8746" y="5303"/>
                  </a:cubicBezTo>
                  <a:cubicBezTo>
                    <a:pt x="8723" y="5075"/>
                    <a:pt x="8677" y="4466"/>
                    <a:pt x="8585" y="4466"/>
                  </a:cubicBezTo>
                  <a:cubicBezTo>
                    <a:pt x="8538" y="4771"/>
                    <a:pt x="8331" y="4771"/>
                    <a:pt x="8285" y="5151"/>
                  </a:cubicBezTo>
                  <a:cubicBezTo>
                    <a:pt x="8446" y="5303"/>
                    <a:pt x="8446" y="4923"/>
                    <a:pt x="8538" y="4847"/>
                  </a:cubicBezTo>
                  <a:cubicBezTo>
                    <a:pt x="8608" y="5227"/>
                    <a:pt x="8538" y="5227"/>
                    <a:pt x="8654" y="5455"/>
                  </a:cubicBezTo>
                  <a:cubicBezTo>
                    <a:pt x="8562" y="5303"/>
                    <a:pt x="8215" y="5531"/>
                    <a:pt x="8123" y="5151"/>
                  </a:cubicBezTo>
                  <a:cubicBezTo>
                    <a:pt x="8169" y="5075"/>
                    <a:pt x="8169" y="5075"/>
                    <a:pt x="8169" y="5075"/>
                  </a:cubicBezTo>
                  <a:cubicBezTo>
                    <a:pt x="8008" y="4847"/>
                    <a:pt x="8008" y="4010"/>
                    <a:pt x="7731" y="4466"/>
                  </a:cubicBezTo>
                  <a:cubicBezTo>
                    <a:pt x="7592" y="4619"/>
                    <a:pt x="7592" y="4619"/>
                    <a:pt x="7592" y="4619"/>
                  </a:cubicBezTo>
                  <a:cubicBezTo>
                    <a:pt x="7592" y="4543"/>
                    <a:pt x="7592" y="4543"/>
                    <a:pt x="7592" y="4466"/>
                  </a:cubicBezTo>
                  <a:cubicBezTo>
                    <a:pt x="7385" y="4390"/>
                    <a:pt x="7454" y="4010"/>
                    <a:pt x="7223" y="4238"/>
                  </a:cubicBezTo>
                  <a:cubicBezTo>
                    <a:pt x="7223" y="4238"/>
                    <a:pt x="7223" y="4238"/>
                    <a:pt x="7246" y="4162"/>
                  </a:cubicBezTo>
                  <a:cubicBezTo>
                    <a:pt x="7108" y="3934"/>
                    <a:pt x="6969" y="4314"/>
                    <a:pt x="6877" y="4390"/>
                  </a:cubicBezTo>
                  <a:cubicBezTo>
                    <a:pt x="6808" y="4086"/>
                    <a:pt x="6900" y="4086"/>
                    <a:pt x="6923" y="3934"/>
                  </a:cubicBezTo>
                  <a:cubicBezTo>
                    <a:pt x="6692" y="3706"/>
                    <a:pt x="6438" y="4162"/>
                    <a:pt x="6277" y="4466"/>
                  </a:cubicBezTo>
                  <a:cubicBezTo>
                    <a:pt x="6138" y="4238"/>
                    <a:pt x="6138" y="4238"/>
                    <a:pt x="6138" y="4238"/>
                  </a:cubicBezTo>
                  <a:cubicBezTo>
                    <a:pt x="6231" y="4162"/>
                    <a:pt x="6346" y="3858"/>
                    <a:pt x="6323" y="3706"/>
                  </a:cubicBezTo>
                  <a:cubicBezTo>
                    <a:pt x="6231" y="3782"/>
                    <a:pt x="6254" y="3858"/>
                    <a:pt x="6138" y="3782"/>
                  </a:cubicBezTo>
                  <a:cubicBezTo>
                    <a:pt x="6162" y="3630"/>
                    <a:pt x="6208" y="3478"/>
                    <a:pt x="6277" y="3250"/>
                  </a:cubicBezTo>
                  <a:cubicBezTo>
                    <a:pt x="6046" y="2869"/>
                    <a:pt x="6208" y="3858"/>
                    <a:pt x="6046" y="3250"/>
                  </a:cubicBezTo>
                  <a:cubicBezTo>
                    <a:pt x="5977" y="3250"/>
                    <a:pt x="5931" y="3554"/>
                    <a:pt x="5908" y="3706"/>
                  </a:cubicBezTo>
                  <a:cubicBezTo>
                    <a:pt x="5769" y="3402"/>
                    <a:pt x="5769" y="3402"/>
                    <a:pt x="5769" y="3402"/>
                  </a:cubicBezTo>
                  <a:cubicBezTo>
                    <a:pt x="5746" y="3706"/>
                    <a:pt x="5585" y="3706"/>
                    <a:pt x="5469" y="3706"/>
                  </a:cubicBezTo>
                  <a:cubicBezTo>
                    <a:pt x="5446" y="3782"/>
                    <a:pt x="5562" y="4010"/>
                    <a:pt x="5608" y="3934"/>
                  </a:cubicBezTo>
                  <a:cubicBezTo>
                    <a:pt x="5585" y="4162"/>
                    <a:pt x="5469" y="4238"/>
                    <a:pt x="5400" y="4162"/>
                  </a:cubicBezTo>
                  <a:cubicBezTo>
                    <a:pt x="5377" y="3554"/>
                    <a:pt x="4892" y="4162"/>
                    <a:pt x="4985" y="3478"/>
                  </a:cubicBezTo>
                  <a:cubicBezTo>
                    <a:pt x="4638" y="3630"/>
                    <a:pt x="4154" y="3554"/>
                    <a:pt x="3923" y="3782"/>
                  </a:cubicBezTo>
                  <a:cubicBezTo>
                    <a:pt x="3854" y="3630"/>
                    <a:pt x="3715" y="3554"/>
                    <a:pt x="3808" y="3326"/>
                  </a:cubicBezTo>
                  <a:cubicBezTo>
                    <a:pt x="3531" y="3250"/>
                    <a:pt x="3369" y="3858"/>
                    <a:pt x="3092" y="3630"/>
                  </a:cubicBezTo>
                  <a:cubicBezTo>
                    <a:pt x="3069" y="3554"/>
                    <a:pt x="3231" y="3706"/>
                    <a:pt x="3208" y="3478"/>
                  </a:cubicBezTo>
                  <a:cubicBezTo>
                    <a:pt x="3046" y="3706"/>
                    <a:pt x="2885" y="3174"/>
                    <a:pt x="2608" y="3326"/>
                  </a:cubicBezTo>
                  <a:cubicBezTo>
                    <a:pt x="2654" y="3326"/>
                    <a:pt x="2677" y="3174"/>
                    <a:pt x="2677" y="3097"/>
                  </a:cubicBezTo>
                  <a:cubicBezTo>
                    <a:pt x="2677" y="3250"/>
                    <a:pt x="2562" y="3326"/>
                    <a:pt x="2492" y="3402"/>
                  </a:cubicBezTo>
                  <a:cubicBezTo>
                    <a:pt x="2446" y="3326"/>
                    <a:pt x="2538" y="3326"/>
                    <a:pt x="2538" y="3250"/>
                  </a:cubicBezTo>
                  <a:cubicBezTo>
                    <a:pt x="1985" y="2869"/>
                    <a:pt x="1569" y="3706"/>
                    <a:pt x="1038" y="3630"/>
                  </a:cubicBezTo>
                  <a:cubicBezTo>
                    <a:pt x="1200" y="3630"/>
                    <a:pt x="1246" y="3250"/>
                    <a:pt x="1246" y="3097"/>
                  </a:cubicBezTo>
                  <a:cubicBezTo>
                    <a:pt x="1108" y="3097"/>
                    <a:pt x="1108" y="3097"/>
                    <a:pt x="1108" y="3097"/>
                  </a:cubicBezTo>
                  <a:cubicBezTo>
                    <a:pt x="1038" y="3250"/>
                    <a:pt x="946" y="3250"/>
                    <a:pt x="831" y="3402"/>
                  </a:cubicBezTo>
                  <a:cubicBezTo>
                    <a:pt x="831" y="3326"/>
                    <a:pt x="785" y="3250"/>
                    <a:pt x="831" y="3174"/>
                  </a:cubicBezTo>
                  <a:cubicBezTo>
                    <a:pt x="531" y="2717"/>
                    <a:pt x="369" y="3858"/>
                    <a:pt x="0" y="3630"/>
                  </a:cubicBezTo>
                  <a:cubicBezTo>
                    <a:pt x="438" y="2869"/>
                    <a:pt x="438" y="2869"/>
                    <a:pt x="438" y="2869"/>
                  </a:cubicBezTo>
                  <a:cubicBezTo>
                    <a:pt x="346" y="2565"/>
                    <a:pt x="346" y="2565"/>
                    <a:pt x="346" y="2565"/>
                  </a:cubicBezTo>
                  <a:cubicBezTo>
                    <a:pt x="531" y="2261"/>
                    <a:pt x="531" y="2261"/>
                    <a:pt x="531" y="2261"/>
                  </a:cubicBezTo>
                  <a:cubicBezTo>
                    <a:pt x="415" y="2033"/>
                    <a:pt x="323" y="2489"/>
                    <a:pt x="300" y="2185"/>
                  </a:cubicBezTo>
                  <a:cubicBezTo>
                    <a:pt x="323" y="2109"/>
                    <a:pt x="392" y="2185"/>
                    <a:pt x="392" y="2033"/>
                  </a:cubicBezTo>
                  <a:cubicBezTo>
                    <a:pt x="277" y="1881"/>
                    <a:pt x="277" y="2109"/>
                    <a:pt x="185" y="2185"/>
                  </a:cubicBezTo>
                  <a:cubicBezTo>
                    <a:pt x="415" y="1576"/>
                    <a:pt x="831" y="1576"/>
                    <a:pt x="1062" y="1424"/>
                  </a:cubicBezTo>
                  <a:cubicBezTo>
                    <a:pt x="1108" y="1424"/>
                    <a:pt x="1038" y="1576"/>
                    <a:pt x="1038" y="1652"/>
                  </a:cubicBezTo>
                  <a:cubicBezTo>
                    <a:pt x="1131" y="1652"/>
                    <a:pt x="1177" y="1805"/>
                    <a:pt x="1315" y="1728"/>
                  </a:cubicBezTo>
                  <a:cubicBezTo>
                    <a:pt x="1385" y="1500"/>
                    <a:pt x="1246" y="1500"/>
                    <a:pt x="1200" y="1500"/>
                  </a:cubicBezTo>
                  <a:cubicBezTo>
                    <a:pt x="1200" y="1272"/>
                    <a:pt x="1223" y="1272"/>
                    <a:pt x="1292" y="1272"/>
                  </a:cubicBezTo>
                  <a:cubicBezTo>
                    <a:pt x="1315" y="1576"/>
                    <a:pt x="1662" y="1424"/>
                    <a:pt x="1731" y="1728"/>
                  </a:cubicBezTo>
                  <a:cubicBezTo>
                    <a:pt x="2077" y="1728"/>
                    <a:pt x="1685" y="968"/>
                    <a:pt x="2031" y="1120"/>
                  </a:cubicBezTo>
                  <a:cubicBezTo>
                    <a:pt x="2123" y="1500"/>
                    <a:pt x="2123" y="1500"/>
                    <a:pt x="2123" y="1500"/>
                  </a:cubicBezTo>
                  <a:cubicBezTo>
                    <a:pt x="2331" y="1272"/>
                    <a:pt x="2585" y="1044"/>
                    <a:pt x="2815" y="1120"/>
                  </a:cubicBezTo>
                  <a:cubicBezTo>
                    <a:pt x="2769" y="1120"/>
                    <a:pt x="2769" y="1120"/>
                    <a:pt x="2769" y="1120"/>
                  </a:cubicBezTo>
                  <a:cubicBezTo>
                    <a:pt x="2723" y="1272"/>
                    <a:pt x="2792" y="1424"/>
                    <a:pt x="2815" y="1500"/>
                  </a:cubicBezTo>
                  <a:cubicBezTo>
                    <a:pt x="2977" y="1652"/>
                    <a:pt x="3138" y="1272"/>
                    <a:pt x="3231" y="1576"/>
                  </a:cubicBezTo>
                  <a:cubicBezTo>
                    <a:pt x="3438" y="1272"/>
                    <a:pt x="3762" y="1044"/>
                    <a:pt x="3969" y="892"/>
                  </a:cubicBezTo>
                  <a:cubicBezTo>
                    <a:pt x="4038" y="1348"/>
                    <a:pt x="3692" y="1196"/>
                    <a:pt x="3600" y="1500"/>
                  </a:cubicBezTo>
                  <a:cubicBezTo>
                    <a:pt x="3785" y="1500"/>
                    <a:pt x="3785" y="1500"/>
                    <a:pt x="3785" y="1500"/>
                  </a:cubicBezTo>
                  <a:cubicBezTo>
                    <a:pt x="3669" y="1500"/>
                    <a:pt x="3623" y="1652"/>
                    <a:pt x="3531" y="1881"/>
                  </a:cubicBezTo>
                  <a:cubicBezTo>
                    <a:pt x="3715" y="2033"/>
                    <a:pt x="3785" y="1652"/>
                    <a:pt x="3946" y="1576"/>
                  </a:cubicBezTo>
                  <a:cubicBezTo>
                    <a:pt x="3923" y="1652"/>
                    <a:pt x="3946" y="1728"/>
                    <a:pt x="4038" y="1805"/>
                  </a:cubicBezTo>
                  <a:cubicBezTo>
                    <a:pt x="4062" y="1500"/>
                    <a:pt x="4062" y="1500"/>
                    <a:pt x="4062" y="1500"/>
                  </a:cubicBezTo>
                  <a:cubicBezTo>
                    <a:pt x="4062" y="1500"/>
                    <a:pt x="4062" y="1500"/>
                    <a:pt x="4085" y="1576"/>
                  </a:cubicBezTo>
                  <a:cubicBezTo>
                    <a:pt x="4385" y="1424"/>
                    <a:pt x="4385" y="1424"/>
                    <a:pt x="4385" y="1424"/>
                  </a:cubicBezTo>
                  <a:cubicBezTo>
                    <a:pt x="4315" y="1272"/>
                    <a:pt x="4338" y="1044"/>
                    <a:pt x="4246" y="1044"/>
                  </a:cubicBezTo>
                  <a:cubicBezTo>
                    <a:pt x="4269" y="1196"/>
                    <a:pt x="4200" y="1196"/>
                    <a:pt x="4131" y="1196"/>
                  </a:cubicBezTo>
                  <a:cubicBezTo>
                    <a:pt x="4200" y="1044"/>
                    <a:pt x="4062" y="1044"/>
                    <a:pt x="4062" y="816"/>
                  </a:cubicBezTo>
                  <a:cubicBezTo>
                    <a:pt x="4223" y="892"/>
                    <a:pt x="4408" y="892"/>
                    <a:pt x="4523" y="816"/>
                  </a:cubicBezTo>
                  <a:cubicBezTo>
                    <a:pt x="4546" y="1120"/>
                    <a:pt x="4546" y="1120"/>
                    <a:pt x="4546" y="1120"/>
                  </a:cubicBezTo>
                  <a:cubicBezTo>
                    <a:pt x="4685" y="1196"/>
                    <a:pt x="4846" y="1044"/>
                    <a:pt x="4938" y="1196"/>
                  </a:cubicBezTo>
                  <a:cubicBezTo>
                    <a:pt x="4915" y="1348"/>
                    <a:pt x="4915" y="1348"/>
                    <a:pt x="4915" y="1348"/>
                  </a:cubicBezTo>
                  <a:cubicBezTo>
                    <a:pt x="5077" y="1424"/>
                    <a:pt x="5262" y="1272"/>
                    <a:pt x="5423" y="1576"/>
                  </a:cubicBezTo>
                  <a:cubicBezTo>
                    <a:pt x="5585" y="1348"/>
                    <a:pt x="5769" y="1120"/>
                    <a:pt x="5908" y="816"/>
                  </a:cubicBezTo>
                  <a:cubicBezTo>
                    <a:pt x="6000" y="436"/>
                    <a:pt x="6369" y="1348"/>
                    <a:pt x="6554" y="892"/>
                  </a:cubicBezTo>
                  <a:cubicBezTo>
                    <a:pt x="6577" y="968"/>
                    <a:pt x="6438" y="1120"/>
                    <a:pt x="6369" y="1272"/>
                  </a:cubicBezTo>
                  <a:cubicBezTo>
                    <a:pt x="6485" y="1348"/>
                    <a:pt x="6577" y="892"/>
                    <a:pt x="6623" y="1272"/>
                  </a:cubicBezTo>
                  <a:cubicBezTo>
                    <a:pt x="6346" y="1120"/>
                    <a:pt x="6623" y="1576"/>
                    <a:pt x="6508" y="1652"/>
                  </a:cubicBezTo>
                  <a:cubicBezTo>
                    <a:pt x="6623" y="1728"/>
                    <a:pt x="6762" y="1652"/>
                    <a:pt x="6831" y="1576"/>
                  </a:cubicBezTo>
                  <a:cubicBezTo>
                    <a:pt x="6623" y="1500"/>
                    <a:pt x="6900" y="1044"/>
                    <a:pt x="6692" y="1196"/>
                  </a:cubicBezTo>
                  <a:cubicBezTo>
                    <a:pt x="6854" y="892"/>
                    <a:pt x="7085" y="816"/>
                    <a:pt x="7269" y="968"/>
                  </a:cubicBezTo>
                  <a:cubicBezTo>
                    <a:pt x="7269" y="1196"/>
                    <a:pt x="7292" y="1272"/>
                    <a:pt x="7338" y="1348"/>
                  </a:cubicBezTo>
                  <a:cubicBezTo>
                    <a:pt x="7408" y="1120"/>
                    <a:pt x="7408" y="1120"/>
                    <a:pt x="7408" y="1120"/>
                  </a:cubicBezTo>
                  <a:cubicBezTo>
                    <a:pt x="7500" y="1196"/>
                    <a:pt x="7246" y="1348"/>
                    <a:pt x="7408" y="1500"/>
                  </a:cubicBezTo>
                  <a:cubicBezTo>
                    <a:pt x="7592" y="1120"/>
                    <a:pt x="7962" y="1881"/>
                    <a:pt x="8054" y="1120"/>
                  </a:cubicBezTo>
                  <a:cubicBezTo>
                    <a:pt x="8169" y="1500"/>
                    <a:pt x="7777" y="1348"/>
                    <a:pt x="7985" y="1805"/>
                  </a:cubicBezTo>
                  <a:cubicBezTo>
                    <a:pt x="7846" y="2033"/>
                    <a:pt x="7685" y="1652"/>
                    <a:pt x="7638" y="2033"/>
                  </a:cubicBezTo>
                  <a:cubicBezTo>
                    <a:pt x="7754" y="1957"/>
                    <a:pt x="7685" y="2337"/>
                    <a:pt x="7754" y="2337"/>
                  </a:cubicBezTo>
                  <a:cubicBezTo>
                    <a:pt x="7892" y="2185"/>
                    <a:pt x="7892" y="2185"/>
                    <a:pt x="7892" y="2185"/>
                  </a:cubicBezTo>
                  <a:cubicBezTo>
                    <a:pt x="7869" y="2109"/>
                    <a:pt x="7869" y="2109"/>
                    <a:pt x="7869" y="2109"/>
                  </a:cubicBezTo>
                  <a:cubicBezTo>
                    <a:pt x="8100" y="1881"/>
                    <a:pt x="8446" y="2109"/>
                    <a:pt x="8723" y="2185"/>
                  </a:cubicBezTo>
                  <a:cubicBezTo>
                    <a:pt x="8977" y="1881"/>
                    <a:pt x="9162" y="1424"/>
                    <a:pt x="9438" y="1500"/>
                  </a:cubicBezTo>
                  <a:cubicBezTo>
                    <a:pt x="9346" y="1728"/>
                    <a:pt x="9669" y="1805"/>
                    <a:pt x="9485" y="2185"/>
                  </a:cubicBezTo>
                  <a:cubicBezTo>
                    <a:pt x="9623" y="2413"/>
                    <a:pt x="9762" y="2185"/>
                    <a:pt x="9762" y="2033"/>
                  </a:cubicBezTo>
                  <a:cubicBezTo>
                    <a:pt x="9646" y="1957"/>
                    <a:pt x="9715" y="1957"/>
                    <a:pt x="9623" y="1881"/>
                  </a:cubicBezTo>
                  <a:cubicBezTo>
                    <a:pt x="9692" y="1728"/>
                    <a:pt x="9854" y="1728"/>
                    <a:pt x="9900" y="1881"/>
                  </a:cubicBezTo>
                  <a:cubicBezTo>
                    <a:pt x="9877" y="1881"/>
                    <a:pt x="9900" y="1957"/>
                    <a:pt x="9877" y="1957"/>
                  </a:cubicBezTo>
                  <a:cubicBezTo>
                    <a:pt x="10015" y="2185"/>
                    <a:pt x="9946" y="1805"/>
                    <a:pt x="10062" y="1805"/>
                  </a:cubicBezTo>
                  <a:cubicBezTo>
                    <a:pt x="10085" y="2033"/>
                    <a:pt x="10292" y="1881"/>
                    <a:pt x="10362" y="2109"/>
                  </a:cubicBezTo>
                  <a:cubicBezTo>
                    <a:pt x="10523" y="1728"/>
                    <a:pt x="10523" y="1728"/>
                    <a:pt x="10523" y="1728"/>
                  </a:cubicBezTo>
                  <a:cubicBezTo>
                    <a:pt x="10431" y="1957"/>
                    <a:pt x="10638" y="1881"/>
                    <a:pt x="10662" y="2109"/>
                  </a:cubicBezTo>
                  <a:cubicBezTo>
                    <a:pt x="10754" y="1957"/>
                    <a:pt x="10846" y="1728"/>
                    <a:pt x="10985" y="1805"/>
                  </a:cubicBezTo>
                  <a:cubicBezTo>
                    <a:pt x="10938" y="1957"/>
                    <a:pt x="11123" y="2033"/>
                    <a:pt x="11123" y="2337"/>
                  </a:cubicBezTo>
                  <a:cubicBezTo>
                    <a:pt x="11354" y="2641"/>
                    <a:pt x="11562" y="1805"/>
                    <a:pt x="11769" y="2261"/>
                  </a:cubicBezTo>
                  <a:cubicBezTo>
                    <a:pt x="11769" y="2261"/>
                    <a:pt x="11723" y="2413"/>
                    <a:pt x="11769" y="2565"/>
                  </a:cubicBezTo>
                  <a:cubicBezTo>
                    <a:pt x="11838" y="2489"/>
                    <a:pt x="11931" y="2565"/>
                    <a:pt x="12000" y="2565"/>
                  </a:cubicBezTo>
                  <a:cubicBezTo>
                    <a:pt x="12000" y="2565"/>
                    <a:pt x="12000" y="2565"/>
                    <a:pt x="12000" y="2565"/>
                  </a:cubicBezTo>
                  <a:cubicBezTo>
                    <a:pt x="12000" y="2565"/>
                    <a:pt x="12000" y="2565"/>
                    <a:pt x="12000" y="2565"/>
                  </a:cubicBezTo>
                  <a:cubicBezTo>
                    <a:pt x="12023" y="2565"/>
                    <a:pt x="12046" y="2489"/>
                    <a:pt x="12046" y="2489"/>
                  </a:cubicBezTo>
                  <a:cubicBezTo>
                    <a:pt x="12162" y="2261"/>
                    <a:pt x="12208" y="2033"/>
                    <a:pt x="12415" y="1881"/>
                  </a:cubicBezTo>
                  <a:cubicBezTo>
                    <a:pt x="12415" y="1576"/>
                    <a:pt x="12231" y="1576"/>
                    <a:pt x="12162" y="1652"/>
                  </a:cubicBezTo>
                  <a:cubicBezTo>
                    <a:pt x="12092" y="1957"/>
                    <a:pt x="12092" y="1957"/>
                    <a:pt x="12092" y="1957"/>
                  </a:cubicBezTo>
                  <a:cubicBezTo>
                    <a:pt x="12046" y="1500"/>
                    <a:pt x="11908" y="1957"/>
                    <a:pt x="11885" y="1805"/>
                  </a:cubicBezTo>
                  <a:cubicBezTo>
                    <a:pt x="11954" y="1576"/>
                    <a:pt x="12069" y="1500"/>
                    <a:pt x="12185" y="1500"/>
                  </a:cubicBezTo>
                  <a:cubicBezTo>
                    <a:pt x="12323" y="1424"/>
                    <a:pt x="12438" y="1424"/>
                    <a:pt x="12554" y="1348"/>
                  </a:cubicBezTo>
                  <a:cubicBezTo>
                    <a:pt x="12438" y="892"/>
                    <a:pt x="12185" y="740"/>
                    <a:pt x="11954" y="664"/>
                  </a:cubicBezTo>
                  <a:cubicBezTo>
                    <a:pt x="12046" y="892"/>
                    <a:pt x="12046" y="892"/>
                    <a:pt x="12046" y="892"/>
                  </a:cubicBezTo>
                  <a:cubicBezTo>
                    <a:pt x="11931" y="816"/>
                    <a:pt x="11931" y="816"/>
                    <a:pt x="11931" y="816"/>
                  </a:cubicBezTo>
                  <a:cubicBezTo>
                    <a:pt x="12023" y="1196"/>
                    <a:pt x="12023" y="1196"/>
                    <a:pt x="12023" y="1196"/>
                  </a:cubicBezTo>
                  <a:cubicBezTo>
                    <a:pt x="11908" y="1120"/>
                    <a:pt x="11815" y="1120"/>
                    <a:pt x="11700" y="1044"/>
                  </a:cubicBezTo>
                  <a:cubicBezTo>
                    <a:pt x="11838" y="1120"/>
                    <a:pt x="11862" y="1576"/>
                    <a:pt x="11792" y="1424"/>
                  </a:cubicBezTo>
                  <a:cubicBezTo>
                    <a:pt x="11677" y="1120"/>
                    <a:pt x="11654" y="1576"/>
                    <a:pt x="11538" y="1500"/>
                  </a:cubicBezTo>
                  <a:cubicBezTo>
                    <a:pt x="11608" y="1576"/>
                    <a:pt x="11677" y="1652"/>
                    <a:pt x="11608" y="1728"/>
                  </a:cubicBezTo>
                  <a:cubicBezTo>
                    <a:pt x="11423" y="1348"/>
                    <a:pt x="11354" y="1576"/>
                    <a:pt x="11192" y="1120"/>
                  </a:cubicBezTo>
                  <a:cubicBezTo>
                    <a:pt x="11192" y="1576"/>
                    <a:pt x="10938" y="1044"/>
                    <a:pt x="10892" y="1424"/>
                  </a:cubicBezTo>
                  <a:cubicBezTo>
                    <a:pt x="10985" y="1500"/>
                    <a:pt x="10985" y="1500"/>
                    <a:pt x="10985" y="1500"/>
                  </a:cubicBezTo>
                  <a:cubicBezTo>
                    <a:pt x="10800" y="1728"/>
                    <a:pt x="10800" y="1728"/>
                    <a:pt x="10800" y="1728"/>
                  </a:cubicBezTo>
                  <a:cubicBezTo>
                    <a:pt x="10638" y="1272"/>
                    <a:pt x="10962" y="1424"/>
                    <a:pt x="10708" y="1044"/>
                  </a:cubicBezTo>
                  <a:cubicBezTo>
                    <a:pt x="10454" y="892"/>
                    <a:pt x="10454" y="1424"/>
                    <a:pt x="10269" y="1348"/>
                  </a:cubicBezTo>
                  <a:cubicBezTo>
                    <a:pt x="10338" y="1120"/>
                    <a:pt x="10500" y="892"/>
                    <a:pt x="10638" y="968"/>
                  </a:cubicBezTo>
                  <a:cubicBezTo>
                    <a:pt x="10569" y="816"/>
                    <a:pt x="10569" y="816"/>
                    <a:pt x="10569" y="816"/>
                  </a:cubicBezTo>
                  <a:cubicBezTo>
                    <a:pt x="10615" y="664"/>
                    <a:pt x="10823" y="740"/>
                    <a:pt x="10938" y="816"/>
                  </a:cubicBezTo>
                  <a:cubicBezTo>
                    <a:pt x="10754" y="1120"/>
                    <a:pt x="11008" y="968"/>
                    <a:pt x="11077" y="1272"/>
                  </a:cubicBezTo>
                  <a:cubicBezTo>
                    <a:pt x="11100" y="968"/>
                    <a:pt x="10985" y="968"/>
                    <a:pt x="11123" y="816"/>
                  </a:cubicBezTo>
                  <a:cubicBezTo>
                    <a:pt x="11008" y="740"/>
                    <a:pt x="10985" y="740"/>
                    <a:pt x="10823" y="588"/>
                  </a:cubicBezTo>
                  <a:cubicBezTo>
                    <a:pt x="11169" y="816"/>
                    <a:pt x="11169" y="-249"/>
                    <a:pt x="11469" y="55"/>
                  </a:cubicBezTo>
                  <a:cubicBezTo>
                    <a:pt x="11331" y="131"/>
                    <a:pt x="11492" y="512"/>
                    <a:pt x="11515" y="664"/>
                  </a:cubicBezTo>
                  <a:cubicBezTo>
                    <a:pt x="11585" y="664"/>
                    <a:pt x="11700" y="588"/>
                    <a:pt x="11769" y="588"/>
                  </a:cubicBezTo>
                  <a:cubicBezTo>
                    <a:pt x="11723" y="131"/>
                    <a:pt x="11723" y="131"/>
                    <a:pt x="11723" y="131"/>
                  </a:cubicBezTo>
                  <a:cubicBezTo>
                    <a:pt x="11908" y="55"/>
                    <a:pt x="11931" y="892"/>
                    <a:pt x="12162" y="588"/>
                  </a:cubicBezTo>
                  <a:cubicBezTo>
                    <a:pt x="12185" y="359"/>
                    <a:pt x="11977" y="436"/>
                    <a:pt x="12023" y="359"/>
                  </a:cubicBezTo>
                  <a:cubicBezTo>
                    <a:pt x="12162" y="283"/>
                    <a:pt x="12254" y="436"/>
                    <a:pt x="12323" y="664"/>
                  </a:cubicBezTo>
                  <a:cubicBezTo>
                    <a:pt x="12415" y="892"/>
                    <a:pt x="12485" y="1120"/>
                    <a:pt x="12600" y="1348"/>
                  </a:cubicBezTo>
                  <a:cubicBezTo>
                    <a:pt x="12600" y="1196"/>
                    <a:pt x="12623" y="968"/>
                    <a:pt x="12692" y="740"/>
                  </a:cubicBezTo>
                  <a:cubicBezTo>
                    <a:pt x="12669" y="968"/>
                    <a:pt x="12715" y="1120"/>
                    <a:pt x="12623" y="1272"/>
                  </a:cubicBezTo>
                  <a:cubicBezTo>
                    <a:pt x="12669" y="1348"/>
                    <a:pt x="12692" y="1348"/>
                    <a:pt x="12738" y="1348"/>
                  </a:cubicBezTo>
                  <a:cubicBezTo>
                    <a:pt x="12785" y="1272"/>
                    <a:pt x="12808" y="1196"/>
                    <a:pt x="12854" y="1196"/>
                  </a:cubicBezTo>
                  <a:cubicBezTo>
                    <a:pt x="12692" y="968"/>
                    <a:pt x="12923" y="816"/>
                    <a:pt x="12946" y="740"/>
                  </a:cubicBezTo>
                  <a:cubicBezTo>
                    <a:pt x="13038" y="740"/>
                    <a:pt x="12923" y="968"/>
                    <a:pt x="12877" y="968"/>
                  </a:cubicBezTo>
                  <a:cubicBezTo>
                    <a:pt x="12946" y="1120"/>
                    <a:pt x="13015" y="1500"/>
                    <a:pt x="13062" y="1120"/>
                  </a:cubicBezTo>
                  <a:cubicBezTo>
                    <a:pt x="13062" y="1348"/>
                    <a:pt x="12854" y="1728"/>
                    <a:pt x="12738" y="1805"/>
                  </a:cubicBezTo>
                  <a:cubicBezTo>
                    <a:pt x="12808" y="1805"/>
                    <a:pt x="12808" y="1805"/>
                    <a:pt x="12808" y="1805"/>
                  </a:cubicBezTo>
                  <a:cubicBezTo>
                    <a:pt x="12762" y="1957"/>
                    <a:pt x="12738" y="1881"/>
                    <a:pt x="12669" y="1881"/>
                  </a:cubicBezTo>
                  <a:cubicBezTo>
                    <a:pt x="12738" y="2109"/>
                    <a:pt x="12715" y="2261"/>
                    <a:pt x="12692" y="2489"/>
                  </a:cubicBezTo>
                  <a:cubicBezTo>
                    <a:pt x="12692" y="2413"/>
                    <a:pt x="12715" y="2413"/>
                    <a:pt x="12692" y="2413"/>
                  </a:cubicBezTo>
                  <a:cubicBezTo>
                    <a:pt x="12646" y="2261"/>
                    <a:pt x="12577" y="2337"/>
                    <a:pt x="12600" y="2489"/>
                  </a:cubicBezTo>
                  <a:cubicBezTo>
                    <a:pt x="12531" y="2793"/>
                    <a:pt x="12669" y="2717"/>
                    <a:pt x="12715" y="2945"/>
                  </a:cubicBezTo>
                  <a:cubicBezTo>
                    <a:pt x="12831" y="2869"/>
                    <a:pt x="12831" y="2869"/>
                    <a:pt x="12831" y="2869"/>
                  </a:cubicBezTo>
                  <a:cubicBezTo>
                    <a:pt x="13200" y="1805"/>
                    <a:pt x="13200" y="1805"/>
                    <a:pt x="13200" y="1805"/>
                  </a:cubicBezTo>
                  <a:cubicBezTo>
                    <a:pt x="13338" y="1728"/>
                    <a:pt x="13408" y="2033"/>
                    <a:pt x="13523" y="2185"/>
                  </a:cubicBezTo>
                  <a:cubicBezTo>
                    <a:pt x="13569" y="1881"/>
                    <a:pt x="13569" y="1881"/>
                    <a:pt x="13569" y="1881"/>
                  </a:cubicBezTo>
                  <a:cubicBezTo>
                    <a:pt x="13685" y="1957"/>
                    <a:pt x="13823" y="2109"/>
                    <a:pt x="13731" y="2413"/>
                  </a:cubicBezTo>
                  <a:cubicBezTo>
                    <a:pt x="13731" y="2337"/>
                    <a:pt x="13708" y="2337"/>
                    <a:pt x="13685" y="2337"/>
                  </a:cubicBezTo>
                  <a:cubicBezTo>
                    <a:pt x="13662" y="2413"/>
                    <a:pt x="13662" y="2413"/>
                    <a:pt x="13662" y="2413"/>
                  </a:cubicBezTo>
                  <a:cubicBezTo>
                    <a:pt x="13662" y="2489"/>
                    <a:pt x="13638" y="2489"/>
                    <a:pt x="13638" y="2489"/>
                  </a:cubicBezTo>
                  <a:cubicBezTo>
                    <a:pt x="13800" y="2413"/>
                    <a:pt x="13892" y="2337"/>
                    <a:pt x="13892" y="2337"/>
                  </a:cubicBezTo>
                  <a:cubicBezTo>
                    <a:pt x="13638" y="2717"/>
                    <a:pt x="13869" y="2869"/>
                    <a:pt x="13823" y="3402"/>
                  </a:cubicBezTo>
                  <a:cubicBezTo>
                    <a:pt x="14077" y="3250"/>
                    <a:pt x="14077" y="3250"/>
                    <a:pt x="14077" y="3250"/>
                  </a:cubicBezTo>
                  <a:cubicBezTo>
                    <a:pt x="13915" y="3097"/>
                    <a:pt x="14077" y="3021"/>
                    <a:pt x="14123" y="2945"/>
                  </a:cubicBezTo>
                  <a:cubicBezTo>
                    <a:pt x="14146" y="3250"/>
                    <a:pt x="14331" y="3021"/>
                    <a:pt x="14423" y="3021"/>
                  </a:cubicBezTo>
                  <a:cubicBezTo>
                    <a:pt x="14400" y="3097"/>
                    <a:pt x="14400" y="3097"/>
                    <a:pt x="14400" y="3097"/>
                  </a:cubicBezTo>
                  <a:cubicBezTo>
                    <a:pt x="14492" y="3250"/>
                    <a:pt x="14631" y="3174"/>
                    <a:pt x="14723" y="3174"/>
                  </a:cubicBezTo>
                  <a:cubicBezTo>
                    <a:pt x="14723" y="3021"/>
                    <a:pt x="14862" y="2565"/>
                    <a:pt x="14931" y="2261"/>
                  </a:cubicBezTo>
                  <a:cubicBezTo>
                    <a:pt x="14746" y="2109"/>
                    <a:pt x="14862" y="2033"/>
                    <a:pt x="14838" y="1881"/>
                  </a:cubicBezTo>
                  <a:cubicBezTo>
                    <a:pt x="14862" y="1881"/>
                    <a:pt x="14908" y="1881"/>
                    <a:pt x="14908" y="1881"/>
                  </a:cubicBezTo>
                  <a:cubicBezTo>
                    <a:pt x="14931" y="1728"/>
                    <a:pt x="14862" y="1728"/>
                    <a:pt x="14862" y="1652"/>
                  </a:cubicBezTo>
                  <a:cubicBezTo>
                    <a:pt x="14677" y="1728"/>
                    <a:pt x="14492" y="1728"/>
                    <a:pt x="14400" y="2185"/>
                  </a:cubicBezTo>
                  <a:cubicBezTo>
                    <a:pt x="14469" y="2337"/>
                    <a:pt x="14515" y="1957"/>
                    <a:pt x="14562" y="2109"/>
                  </a:cubicBezTo>
                  <a:cubicBezTo>
                    <a:pt x="14469" y="2413"/>
                    <a:pt x="14354" y="2337"/>
                    <a:pt x="14215" y="2261"/>
                  </a:cubicBezTo>
                  <a:cubicBezTo>
                    <a:pt x="14169" y="2033"/>
                    <a:pt x="14169" y="2033"/>
                    <a:pt x="14169" y="2033"/>
                  </a:cubicBezTo>
                  <a:cubicBezTo>
                    <a:pt x="14008" y="2185"/>
                    <a:pt x="14008" y="2185"/>
                    <a:pt x="14008" y="2185"/>
                  </a:cubicBezTo>
                  <a:cubicBezTo>
                    <a:pt x="14077" y="2033"/>
                    <a:pt x="14031" y="1728"/>
                    <a:pt x="14192" y="1728"/>
                  </a:cubicBezTo>
                  <a:cubicBezTo>
                    <a:pt x="14169" y="1500"/>
                    <a:pt x="14031" y="1805"/>
                    <a:pt x="13938" y="1652"/>
                  </a:cubicBezTo>
                  <a:cubicBezTo>
                    <a:pt x="13892" y="2033"/>
                    <a:pt x="13892" y="2033"/>
                    <a:pt x="13892" y="2033"/>
                  </a:cubicBezTo>
                  <a:cubicBezTo>
                    <a:pt x="13915" y="1805"/>
                    <a:pt x="13708" y="1728"/>
                    <a:pt x="13846" y="1500"/>
                  </a:cubicBezTo>
                  <a:cubicBezTo>
                    <a:pt x="14100" y="1272"/>
                    <a:pt x="14100" y="1272"/>
                    <a:pt x="14100" y="1272"/>
                  </a:cubicBezTo>
                  <a:cubicBezTo>
                    <a:pt x="14031" y="1044"/>
                    <a:pt x="14031" y="1044"/>
                    <a:pt x="14031" y="1044"/>
                  </a:cubicBezTo>
                  <a:cubicBezTo>
                    <a:pt x="14238" y="1044"/>
                    <a:pt x="14238" y="1044"/>
                    <a:pt x="14238" y="1044"/>
                  </a:cubicBezTo>
                  <a:cubicBezTo>
                    <a:pt x="14192" y="1196"/>
                    <a:pt x="14192" y="1196"/>
                    <a:pt x="14192" y="1196"/>
                  </a:cubicBezTo>
                  <a:cubicBezTo>
                    <a:pt x="14515" y="968"/>
                    <a:pt x="14285" y="1881"/>
                    <a:pt x="14608" y="1500"/>
                  </a:cubicBezTo>
                  <a:cubicBezTo>
                    <a:pt x="14723" y="1120"/>
                    <a:pt x="14838" y="1120"/>
                    <a:pt x="15046" y="1196"/>
                  </a:cubicBezTo>
                  <a:cubicBezTo>
                    <a:pt x="14885" y="1272"/>
                    <a:pt x="15023" y="1500"/>
                    <a:pt x="14977" y="1728"/>
                  </a:cubicBezTo>
                  <a:cubicBezTo>
                    <a:pt x="15115" y="1881"/>
                    <a:pt x="15185" y="1576"/>
                    <a:pt x="15254" y="1424"/>
                  </a:cubicBezTo>
                  <a:cubicBezTo>
                    <a:pt x="15300" y="1652"/>
                    <a:pt x="15323" y="1805"/>
                    <a:pt x="15185" y="1805"/>
                  </a:cubicBezTo>
                  <a:cubicBezTo>
                    <a:pt x="15162" y="2261"/>
                    <a:pt x="15369" y="1728"/>
                    <a:pt x="15369" y="2185"/>
                  </a:cubicBezTo>
                  <a:cubicBezTo>
                    <a:pt x="15831" y="2261"/>
                    <a:pt x="15762" y="816"/>
                    <a:pt x="16315" y="1500"/>
                  </a:cubicBezTo>
                  <a:cubicBezTo>
                    <a:pt x="16292" y="1652"/>
                    <a:pt x="16292" y="1652"/>
                    <a:pt x="16292" y="1652"/>
                  </a:cubicBezTo>
                  <a:cubicBezTo>
                    <a:pt x="16638" y="1500"/>
                    <a:pt x="16846" y="1805"/>
                    <a:pt x="17169" y="1805"/>
                  </a:cubicBezTo>
                  <a:cubicBezTo>
                    <a:pt x="17423" y="2413"/>
                    <a:pt x="17423" y="2413"/>
                    <a:pt x="17423" y="2413"/>
                  </a:cubicBezTo>
                  <a:cubicBezTo>
                    <a:pt x="17354" y="2413"/>
                    <a:pt x="17192" y="2717"/>
                    <a:pt x="17262" y="2945"/>
                  </a:cubicBezTo>
                  <a:cubicBezTo>
                    <a:pt x="17146" y="2413"/>
                    <a:pt x="17008" y="2565"/>
                    <a:pt x="16892" y="2261"/>
                  </a:cubicBezTo>
                  <a:cubicBezTo>
                    <a:pt x="16869" y="2337"/>
                    <a:pt x="16915" y="2489"/>
                    <a:pt x="16938" y="2565"/>
                  </a:cubicBezTo>
                  <a:cubicBezTo>
                    <a:pt x="16846" y="2489"/>
                    <a:pt x="16823" y="2261"/>
                    <a:pt x="16708" y="2337"/>
                  </a:cubicBezTo>
                  <a:cubicBezTo>
                    <a:pt x="16708" y="2413"/>
                    <a:pt x="16823" y="2565"/>
                    <a:pt x="16731" y="2641"/>
                  </a:cubicBezTo>
                  <a:cubicBezTo>
                    <a:pt x="16592" y="2261"/>
                    <a:pt x="16592" y="2261"/>
                    <a:pt x="16592" y="2261"/>
                  </a:cubicBezTo>
                  <a:cubicBezTo>
                    <a:pt x="16408" y="2337"/>
                    <a:pt x="16477" y="2945"/>
                    <a:pt x="16269" y="2793"/>
                  </a:cubicBezTo>
                  <a:cubicBezTo>
                    <a:pt x="16315" y="2489"/>
                    <a:pt x="16408" y="2185"/>
                    <a:pt x="16500" y="2109"/>
                  </a:cubicBezTo>
                  <a:cubicBezTo>
                    <a:pt x="16385" y="2033"/>
                    <a:pt x="16638" y="2033"/>
                    <a:pt x="16546" y="1805"/>
                  </a:cubicBezTo>
                  <a:cubicBezTo>
                    <a:pt x="16385" y="2185"/>
                    <a:pt x="16315" y="1805"/>
                    <a:pt x="16108" y="2033"/>
                  </a:cubicBezTo>
                  <a:cubicBezTo>
                    <a:pt x="16131" y="1957"/>
                    <a:pt x="16154" y="1881"/>
                    <a:pt x="16200" y="1881"/>
                  </a:cubicBezTo>
                  <a:cubicBezTo>
                    <a:pt x="15923" y="1652"/>
                    <a:pt x="15923" y="1652"/>
                    <a:pt x="15923" y="1652"/>
                  </a:cubicBezTo>
                  <a:cubicBezTo>
                    <a:pt x="15969" y="1881"/>
                    <a:pt x="15669" y="1881"/>
                    <a:pt x="15692" y="2185"/>
                  </a:cubicBezTo>
                  <a:cubicBezTo>
                    <a:pt x="15992" y="2413"/>
                    <a:pt x="15900" y="2185"/>
                    <a:pt x="16246" y="2489"/>
                  </a:cubicBezTo>
                  <a:cubicBezTo>
                    <a:pt x="16154" y="2489"/>
                    <a:pt x="16015" y="2793"/>
                    <a:pt x="15946" y="3097"/>
                  </a:cubicBezTo>
                  <a:cubicBezTo>
                    <a:pt x="15946" y="3097"/>
                    <a:pt x="15946" y="3097"/>
                    <a:pt x="15946" y="3097"/>
                  </a:cubicBezTo>
                  <a:cubicBezTo>
                    <a:pt x="15877" y="3402"/>
                    <a:pt x="15923" y="3478"/>
                    <a:pt x="15923" y="4086"/>
                  </a:cubicBezTo>
                  <a:cubicBezTo>
                    <a:pt x="16085" y="3706"/>
                    <a:pt x="16177" y="4086"/>
                    <a:pt x="16362" y="3858"/>
                  </a:cubicBezTo>
                  <a:cubicBezTo>
                    <a:pt x="16408" y="3554"/>
                    <a:pt x="16269" y="3478"/>
                    <a:pt x="16177" y="3478"/>
                  </a:cubicBezTo>
                  <a:cubicBezTo>
                    <a:pt x="16338" y="3326"/>
                    <a:pt x="16338" y="3326"/>
                    <a:pt x="16338" y="3326"/>
                  </a:cubicBezTo>
                  <a:cubicBezTo>
                    <a:pt x="16315" y="3478"/>
                    <a:pt x="16315" y="3478"/>
                    <a:pt x="16315" y="3478"/>
                  </a:cubicBezTo>
                  <a:cubicBezTo>
                    <a:pt x="16454" y="3554"/>
                    <a:pt x="16592" y="3630"/>
                    <a:pt x="16731" y="3706"/>
                  </a:cubicBezTo>
                  <a:cubicBezTo>
                    <a:pt x="16638" y="3706"/>
                    <a:pt x="16615" y="3858"/>
                    <a:pt x="16569" y="4010"/>
                  </a:cubicBezTo>
                  <a:cubicBezTo>
                    <a:pt x="16615" y="4010"/>
                    <a:pt x="16662" y="4162"/>
                    <a:pt x="16731" y="4238"/>
                  </a:cubicBezTo>
                  <a:cubicBezTo>
                    <a:pt x="16731" y="3934"/>
                    <a:pt x="16731" y="3706"/>
                    <a:pt x="16777" y="3782"/>
                  </a:cubicBezTo>
                  <a:cubicBezTo>
                    <a:pt x="17054" y="3934"/>
                    <a:pt x="17192" y="4238"/>
                    <a:pt x="17285" y="4619"/>
                  </a:cubicBezTo>
                  <a:cubicBezTo>
                    <a:pt x="17308" y="4619"/>
                    <a:pt x="17308" y="4619"/>
                    <a:pt x="17308" y="4619"/>
                  </a:cubicBezTo>
                  <a:cubicBezTo>
                    <a:pt x="17285" y="4314"/>
                    <a:pt x="17515" y="4162"/>
                    <a:pt x="17631" y="3934"/>
                  </a:cubicBezTo>
                  <a:cubicBezTo>
                    <a:pt x="17608" y="4238"/>
                    <a:pt x="17769" y="4162"/>
                    <a:pt x="17838" y="4390"/>
                  </a:cubicBezTo>
                  <a:cubicBezTo>
                    <a:pt x="17885" y="4086"/>
                    <a:pt x="17862" y="3478"/>
                    <a:pt x="17769" y="3174"/>
                  </a:cubicBezTo>
                  <a:cubicBezTo>
                    <a:pt x="17585" y="3402"/>
                    <a:pt x="17654" y="3478"/>
                    <a:pt x="17538" y="3858"/>
                  </a:cubicBezTo>
                  <a:cubicBezTo>
                    <a:pt x="17446" y="3934"/>
                    <a:pt x="17331" y="4010"/>
                    <a:pt x="17238" y="4010"/>
                  </a:cubicBezTo>
                  <a:cubicBezTo>
                    <a:pt x="17308" y="3782"/>
                    <a:pt x="17308" y="3782"/>
                    <a:pt x="17308" y="3782"/>
                  </a:cubicBezTo>
                  <a:cubicBezTo>
                    <a:pt x="17169" y="3554"/>
                    <a:pt x="17008" y="3934"/>
                    <a:pt x="17031" y="3554"/>
                  </a:cubicBezTo>
                  <a:cubicBezTo>
                    <a:pt x="17123" y="3326"/>
                    <a:pt x="17262" y="3554"/>
                    <a:pt x="17331" y="3326"/>
                  </a:cubicBezTo>
                  <a:cubicBezTo>
                    <a:pt x="17238" y="3097"/>
                    <a:pt x="17238" y="3097"/>
                    <a:pt x="17238" y="3097"/>
                  </a:cubicBezTo>
                  <a:cubicBezTo>
                    <a:pt x="17446" y="2793"/>
                    <a:pt x="17331" y="3554"/>
                    <a:pt x="17538" y="3326"/>
                  </a:cubicBezTo>
                  <a:cubicBezTo>
                    <a:pt x="17492" y="3021"/>
                    <a:pt x="17562" y="3326"/>
                    <a:pt x="17677" y="3174"/>
                  </a:cubicBezTo>
                  <a:cubicBezTo>
                    <a:pt x="17608" y="2945"/>
                    <a:pt x="17285" y="3097"/>
                    <a:pt x="17377" y="2565"/>
                  </a:cubicBezTo>
                  <a:cubicBezTo>
                    <a:pt x="17492" y="2413"/>
                    <a:pt x="17723" y="3402"/>
                    <a:pt x="17885" y="2945"/>
                  </a:cubicBezTo>
                  <a:cubicBezTo>
                    <a:pt x="17885" y="3021"/>
                    <a:pt x="17885" y="3021"/>
                    <a:pt x="17885" y="3021"/>
                  </a:cubicBezTo>
                  <a:cubicBezTo>
                    <a:pt x="18092" y="3174"/>
                    <a:pt x="18185" y="2945"/>
                    <a:pt x="18300" y="2793"/>
                  </a:cubicBezTo>
                  <a:cubicBezTo>
                    <a:pt x="18369" y="3097"/>
                    <a:pt x="18531" y="2945"/>
                    <a:pt x="18623" y="3021"/>
                  </a:cubicBezTo>
                  <a:cubicBezTo>
                    <a:pt x="18623" y="3174"/>
                    <a:pt x="18623" y="3174"/>
                    <a:pt x="18623" y="3174"/>
                  </a:cubicBezTo>
                  <a:cubicBezTo>
                    <a:pt x="18692" y="3174"/>
                    <a:pt x="18692" y="3174"/>
                    <a:pt x="18692" y="3174"/>
                  </a:cubicBezTo>
                  <a:cubicBezTo>
                    <a:pt x="18692" y="3174"/>
                    <a:pt x="18692" y="3174"/>
                    <a:pt x="18692" y="3174"/>
                  </a:cubicBezTo>
                  <a:cubicBezTo>
                    <a:pt x="18692" y="3174"/>
                    <a:pt x="18692" y="3174"/>
                    <a:pt x="18692" y="3174"/>
                  </a:cubicBezTo>
                  <a:cubicBezTo>
                    <a:pt x="18692" y="3174"/>
                    <a:pt x="18692" y="3174"/>
                    <a:pt x="18692" y="3250"/>
                  </a:cubicBezTo>
                  <a:cubicBezTo>
                    <a:pt x="18692" y="3250"/>
                    <a:pt x="18692" y="3250"/>
                    <a:pt x="18692" y="3250"/>
                  </a:cubicBezTo>
                  <a:cubicBezTo>
                    <a:pt x="18692" y="3250"/>
                    <a:pt x="18669" y="3250"/>
                    <a:pt x="18669" y="3250"/>
                  </a:cubicBezTo>
                  <a:cubicBezTo>
                    <a:pt x="18646" y="3250"/>
                    <a:pt x="18646" y="3250"/>
                    <a:pt x="18623" y="3174"/>
                  </a:cubicBezTo>
                  <a:cubicBezTo>
                    <a:pt x="18577" y="3097"/>
                    <a:pt x="18531" y="3021"/>
                    <a:pt x="18462" y="3021"/>
                  </a:cubicBezTo>
                  <a:cubicBezTo>
                    <a:pt x="18462" y="3326"/>
                    <a:pt x="18462" y="3326"/>
                    <a:pt x="18462" y="3326"/>
                  </a:cubicBezTo>
                  <a:cubicBezTo>
                    <a:pt x="18346" y="2793"/>
                    <a:pt x="18208" y="3326"/>
                    <a:pt x="18092" y="3478"/>
                  </a:cubicBezTo>
                  <a:cubicBezTo>
                    <a:pt x="18254" y="3326"/>
                    <a:pt x="18531" y="3858"/>
                    <a:pt x="18623" y="3326"/>
                  </a:cubicBezTo>
                  <a:cubicBezTo>
                    <a:pt x="18646" y="3478"/>
                    <a:pt x="18669" y="3630"/>
                    <a:pt x="18646" y="3706"/>
                  </a:cubicBezTo>
                  <a:cubicBezTo>
                    <a:pt x="18669" y="3706"/>
                    <a:pt x="18669" y="3630"/>
                    <a:pt x="18669" y="3630"/>
                  </a:cubicBezTo>
                  <a:cubicBezTo>
                    <a:pt x="18669" y="3630"/>
                    <a:pt x="18669" y="3630"/>
                    <a:pt x="18692" y="3630"/>
                  </a:cubicBezTo>
                  <a:cubicBezTo>
                    <a:pt x="18715" y="3706"/>
                    <a:pt x="18715" y="3858"/>
                    <a:pt x="18669" y="4010"/>
                  </a:cubicBezTo>
                  <a:cubicBezTo>
                    <a:pt x="18646" y="4010"/>
                    <a:pt x="18646" y="4086"/>
                    <a:pt x="18623" y="4086"/>
                  </a:cubicBezTo>
                  <a:cubicBezTo>
                    <a:pt x="18623" y="4162"/>
                    <a:pt x="18623" y="4162"/>
                    <a:pt x="18600" y="4162"/>
                  </a:cubicBezTo>
                  <a:cubicBezTo>
                    <a:pt x="18577" y="4162"/>
                    <a:pt x="18577" y="4162"/>
                    <a:pt x="18554" y="4162"/>
                  </a:cubicBezTo>
                  <a:cubicBezTo>
                    <a:pt x="18531" y="4086"/>
                    <a:pt x="18531" y="4010"/>
                    <a:pt x="18531" y="3934"/>
                  </a:cubicBezTo>
                  <a:cubicBezTo>
                    <a:pt x="18462" y="4010"/>
                    <a:pt x="18392" y="4238"/>
                    <a:pt x="18231" y="4010"/>
                  </a:cubicBezTo>
                  <a:cubicBezTo>
                    <a:pt x="18323" y="3934"/>
                    <a:pt x="18323" y="3934"/>
                    <a:pt x="18323" y="3934"/>
                  </a:cubicBezTo>
                  <a:cubicBezTo>
                    <a:pt x="18138" y="3782"/>
                    <a:pt x="17954" y="3782"/>
                    <a:pt x="17862" y="4010"/>
                  </a:cubicBezTo>
                  <a:cubicBezTo>
                    <a:pt x="18000" y="4162"/>
                    <a:pt x="18138" y="4314"/>
                    <a:pt x="18277" y="4390"/>
                  </a:cubicBezTo>
                  <a:cubicBezTo>
                    <a:pt x="18462" y="4619"/>
                    <a:pt x="18462" y="4619"/>
                    <a:pt x="18462" y="4619"/>
                  </a:cubicBezTo>
                  <a:cubicBezTo>
                    <a:pt x="18577" y="4695"/>
                    <a:pt x="18577" y="4695"/>
                    <a:pt x="18577" y="4695"/>
                  </a:cubicBezTo>
                  <a:cubicBezTo>
                    <a:pt x="18600" y="4695"/>
                    <a:pt x="18600" y="4695"/>
                    <a:pt x="18600" y="4695"/>
                  </a:cubicBezTo>
                  <a:cubicBezTo>
                    <a:pt x="18623" y="4695"/>
                    <a:pt x="18623" y="4695"/>
                    <a:pt x="18623" y="4695"/>
                  </a:cubicBezTo>
                  <a:cubicBezTo>
                    <a:pt x="18762" y="4086"/>
                    <a:pt x="18900" y="3858"/>
                    <a:pt x="18992" y="3326"/>
                  </a:cubicBezTo>
                  <a:cubicBezTo>
                    <a:pt x="19223" y="3402"/>
                    <a:pt x="19546" y="3630"/>
                    <a:pt x="19708" y="4162"/>
                  </a:cubicBezTo>
                  <a:cubicBezTo>
                    <a:pt x="19685" y="4238"/>
                    <a:pt x="19685" y="4238"/>
                    <a:pt x="19685" y="4238"/>
                  </a:cubicBezTo>
                  <a:cubicBezTo>
                    <a:pt x="19754" y="4466"/>
                    <a:pt x="19846" y="4619"/>
                    <a:pt x="19938" y="4695"/>
                  </a:cubicBezTo>
                  <a:cubicBezTo>
                    <a:pt x="20008" y="4999"/>
                    <a:pt x="19823" y="4847"/>
                    <a:pt x="19869" y="4999"/>
                  </a:cubicBezTo>
                  <a:cubicBezTo>
                    <a:pt x="19985" y="5151"/>
                    <a:pt x="20100" y="5303"/>
                    <a:pt x="20215" y="5455"/>
                  </a:cubicBezTo>
                  <a:cubicBezTo>
                    <a:pt x="20146" y="5683"/>
                    <a:pt x="19892" y="5151"/>
                    <a:pt x="19777" y="4923"/>
                  </a:cubicBezTo>
                  <a:cubicBezTo>
                    <a:pt x="19800" y="4999"/>
                    <a:pt x="19846" y="4999"/>
                    <a:pt x="19846" y="4923"/>
                  </a:cubicBezTo>
                  <a:cubicBezTo>
                    <a:pt x="19777" y="4771"/>
                    <a:pt x="19662" y="4695"/>
                    <a:pt x="19569" y="4619"/>
                  </a:cubicBezTo>
                  <a:cubicBezTo>
                    <a:pt x="19454" y="4543"/>
                    <a:pt x="19385" y="4390"/>
                    <a:pt x="19385" y="4162"/>
                  </a:cubicBezTo>
                  <a:cubicBezTo>
                    <a:pt x="19292" y="4162"/>
                    <a:pt x="19546" y="4086"/>
                    <a:pt x="19315" y="3782"/>
                  </a:cubicBezTo>
                  <a:cubicBezTo>
                    <a:pt x="19177" y="3402"/>
                    <a:pt x="19085" y="3782"/>
                    <a:pt x="19062" y="3858"/>
                  </a:cubicBezTo>
                  <a:cubicBezTo>
                    <a:pt x="19038" y="4010"/>
                    <a:pt x="19269" y="4314"/>
                    <a:pt x="19177" y="4390"/>
                  </a:cubicBezTo>
                  <a:cubicBezTo>
                    <a:pt x="19292" y="4543"/>
                    <a:pt x="19362" y="4390"/>
                    <a:pt x="19500" y="4771"/>
                  </a:cubicBezTo>
                  <a:cubicBezTo>
                    <a:pt x="19385" y="4619"/>
                    <a:pt x="19177" y="4695"/>
                    <a:pt x="19154" y="4390"/>
                  </a:cubicBezTo>
                  <a:cubicBezTo>
                    <a:pt x="18877" y="4466"/>
                    <a:pt x="18854" y="5227"/>
                    <a:pt x="18969" y="5379"/>
                  </a:cubicBezTo>
                  <a:cubicBezTo>
                    <a:pt x="18969" y="5227"/>
                    <a:pt x="19062" y="5227"/>
                    <a:pt x="19131" y="5227"/>
                  </a:cubicBezTo>
                  <a:cubicBezTo>
                    <a:pt x="19223" y="5303"/>
                    <a:pt x="19269" y="5227"/>
                    <a:pt x="19131" y="4923"/>
                  </a:cubicBezTo>
                  <a:cubicBezTo>
                    <a:pt x="19292" y="4771"/>
                    <a:pt x="19546" y="5075"/>
                    <a:pt x="19754" y="5227"/>
                  </a:cubicBezTo>
                  <a:cubicBezTo>
                    <a:pt x="19731" y="5303"/>
                    <a:pt x="19731" y="5303"/>
                    <a:pt x="19731" y="5303"/>
                  </a:cubicBezTo>
                  <a:cubicBezTo>
                    <a:pt x="19800" y="5379"/>
                    <a:pt x="19892" y="5531"/>
                    <a:pt x="19962" y="5607"/>
                  </a:cubicBezTo>
                  <a:cubicBezTo>
                    <a:pt x="19915" y="5607"/>
                    <a:pt x="19846" y="5607"/>
                    <a:pt x="19800" y="5683"/>
                  </a:cubicBezTo>
                  <a:cubicBezTo>
                    <a:pt x="19938" y="5759"/>
                    <a:pt x="20054" y="5836"/>
                    <a:pt x="20192" y="5988"/>
                  </a:cubicBezTo>
                  <a:cubicBezTo>
                    <a:pt x="19962" y="5836"/>
                    <a:pt x="20262" y="6368"/>
                    <a:pt x="20308" y="6748"/>
                  </a:cubicBezTo>
                  <a:cubicBezTo>
                    <a:pt x="20377" y="6596"/>
                    <a:pt x="20538" y="6824"/>
                    <a:pt x="20446" y="6368"/>
                  </a:cubicBezTo>
                  <a:cubicBezTo>
                    <a:pt x="20354" y="5912"/>
                    <a:pt x="20354" y="6292"/>
                    <a:pt x="20238" y="5988"/>
                  </a:cubicBezTo>
                  <a:cubicBezTo>
                    <a:pt x="20308" y="6064"/>
                    <a:pt x="20377" y="6064"/>
                    <a:pt x="20469" y="6140"/>
                  </a:cubicBezTo>
                  <a:cubicBezTo>
                    <a:pt x="20469" y="6216"/>
                    <a:pt x="20469" y="6216"/>
                    <a:pt x="20469" y="6216"/>
                  </a:cubicBezTo>
                  <a:cubicBezTo>
                    <a:pt x="20538" y="6216"/>
                    <a:pt x="20585" y="6292"/>
                    <a:pt x="20654" y="6292"/>
                  </a:cubicBezTo>
                  <a:cubicBezTo>
                    <a:pt x="20746" y="6672"/>
                    <a:pt x="20677" y="6748"/>
                    <a:pt x="20631" y="6748"/>
                  </a:cubicBezTo>
                  <a:cubicBezTo>
                    <a:pt x="20585" y="6824"/>
                    <a:pt x="20562" y="6824"/>
                    <a:pt x="20723" y="7205"/>
                  </a:cubicBezTo>
                  <a:cubicBezTo>
                    <a:pt x="20792" y="6824"/>
                    <a:pt x="20792" y="6824"/>
                    <a:pt x="20792" y="6824"/>
                  </a:cubicBezTo>
                  <a:cubicBezTo>
                    <a:pt x="20908" y="7281"/>
                    <a:pt x="21023" y="7889"/>
                    <a:pt x="21092" y="8497"/>
                  </a:cubicBezTo>
                  <a:cubicBezTo>
                    <a:pt x="21600" y="12528"/>
                    <a:pt x="21600" y="12528"/>
                    <a:pt x="21600" y="12528"/>
                  </a:cubicBezTo>
                  <a:cubicBezTo>
                    <a:pt x="20677" y="13974"/>
                    <a:pt x="20677" y="13974"/>
                    <a:pt x="20677" y="13974"/>
                  </a:cubicBezTo>
                  <a:cubicBezTo>
                    <a:pt x="20492" y="14202"/>
                    <a:pt x="20377" y="14354"/>
                    <a:pt x="20262" y="14430"/>
                  </a:cubicBezTo>
                  <a:cubicBezTo>
                    <a:pt x="20169" y="14582"/>
                    <a:pt x="20077" y="14658"/>
                    <a:pt x="20031" y="14810"/>
                  </a:cubicBezTo>
                  <a:cubicBezTo>
                    <a:pt x="20054" y="14506"/>
                    <a:pt x="20031" y="14126"/>
                    <a:pt x="19915" y="14050"/>
                  </a:cubicBezTo>
                  <a:cubicBezTo>
                    <a:pt x="20008" y="13974"/>
                    <a:pt x="20192" y="13745"/>
                    <a:pt x="20331" y="13441"/>
                  </a:cubicBezTo>
                  <a:cubicBezTo>
                    <a:pt x="20354" y="13441"/>
                    <a:pt x="20331" y="13593"/>
                    <a:pt x="20262" y="13821"/>
                  </a:cubicBezTo>
                  <a:cubicBezTo>
                    <a:pt x="20215" y="14050"/>
                    <a:pt x="20146" y="14202"/>
                    <a:pt x="20077" y="14278"/>
                  </a:cubicBezTo>
                  <a:cubicBezTo>
                    <a:pt x="20146" y="14582"/>
                    <a:pt x="20215" y="14354"/>
                    <a:pt x="20308" y="14126"/>
                  </a:cubicBezTo>
                  <a:cubicBezTo>
                    <a:pt x="20377" y="13897"/>
                    <a:pt x="20446" y="13593"/>
                    <a:pt x="20515" y="13897"/>
                  </a:cubicBezTo>
                  <a:cubicBezTo>
                    <a:pt x="20562" y="13821"/>
                    <a:pt x="20608" y="13745"/>
                    <a:pt x="20631" y="13745"/>
                  </a:cubicBezTo>
                  <a:cubicBezTo>
                    <a:pt x="21531" y="12072"/>
                    <a:pt x="21531" y="12072"/>
                    <a:pt x="21531" y="12072"/>
                  </a:cubicBezTo>
                  <a:cubicBezTo>
                    <a:pt x="21023" y="8650"/>
                    <a:pt x="21023" y="8650"/>
                    <a:pt x="21023" y="8650"/>
                  </a:cubicBezTo>
                  <a:cubicBezTo>
                    <a:pt x="20908" y="7965"/>
                    <a:pt x="20815" y="7813"/>
                    <a:pt x="20723" y="7661"/>
                  </a:cubicBezTo>
                  <a:cubicBezTo>
                    <a:pt x="20631" y="7509"/>
                    <a:pt x="20562" y="7357"/>
                    <a:pt x="20446" y="6748"/>
                  </a:cubicBezTo>
                  <a:cubicBezTo>
                    <a:pt x="20377" y="6976"/>
                    <a:pt x="20331" y="6596"/>
                    <a:pt x="20262" y="6748"/>
                  </a:cubicBezTo>
                  <a:cubicBezTo>
                    <a:pt x="20262" y="7128"/>
                    <a:pt x="20354" y="7357"/>
                    <a:pt x="20469" y="7737"/>
                  </a:cubicBezTo>
                  <a:cubicBezTo>
                    <a:pt x="20585" y="8117"/>
                    <a:pt x="20723" y="8574"/>
                    <a:pt x="20769" y="9106"/>
                  </a:cubicBezTo>
                  <a:cubicBezTo>
                    <a:pt x="20746" y="9030"/>
                    <a:pt x="20723" y="8878"/>
                    <a:pt x="20700" y="8878"/>
                  </a:cubicBezTo>
                  <a:cubicBezTo>
                    <a:pt x="20700" y="8954"/>
                    <a:pt x="20723" y="9106"/>
                    <a:pt x="20723" y="9182"/>
                  </a:cubicBezTo>
                  <a:cubicBezTo>
                    <a:pt x="21092" y="11692"/>
                    <a:pt x="21092" y="11692"/>
                    <a:pt x="21092" y="11692"/>
                  </a:cubicBezTo>
                  <a:cubicBezTo>
                    <a:pt x="20446" y="12833"/>
                    <a:pt x="20446" y="12833"/>
                    <a:pt x="20446" y="12833"/>
                  </a:cubicBezTo>
                  <a:cubicBezTo>
                    <a:pt x="20331" y="13061"/>
                    <a:pt x="20285" y="13213"/>
                    <a:pt x="20192" y="13441"/>
                  </a:cubicBezTo>
                  <a:cubicBezTo>
                    <a:pt x="20215" y="13441"/>
                    <a:pt x="20215" y="13441"/>
                    <a:pt x="20215" y="13441"/>
                  </a:cubicBezTo>
                  <a:cubicBezTo>
                    <a:pt x="20077" y="13974"/>
                    <a:pt x="20077" y="13365"/>
                    <a:pt x="19962" y="13365"/>
                  </a:cubicBezTo>
                  <a:cubicBezTo>
                    <a:pt x="19938" y="13517"/>
                    <a:pt x="19800" y="13593"/>
                    <a:pt x="19846" y="13745"/>
                  </a:cubicBezTo>
                  <a:cubicBezTo>
                    <a:pt x="19777" y="13745"/>
                    <a:pt x="19708" y="13745"/>
                    <a:pt x="19638" y="13745"/>
                  </a:cubicBezTo>
                  <a:cubicBezTo>
                    <a:pt x="19685" y="14050"/>
                    <a:pt x="19685" y="14050"/>
                    <a:pt x="19685" y="14050"/>
                  </a:cubicBezTo>
                  <a:cubicBezTo>
                    <a:pt x="19592" y="14202"/>
                    <a:pt x="19546" y="13974"/>
                    <a:pt x="19500" y="14278"/>
                  </a:cubicBezTo>
                  <a:cubicBezTo>
                    <a:pt x="19523" y="14582"/>
                    <a:pt x="19523" y="14582"/>
                    <a:pt x="19523" y="14582"/>
                  </a:cubicBezTo>
                  <a:cubicBezTo>
                    <a:pt x="19754" y="14430"/>
                    <a:pt x="19754" y="14430"/>
                    <a:pt x="19754" y="14430"/>
                  </a:cubicBezTo>
                  <a:cubicBezTo>
                    <a:pt x="19662" y="14658"/>
                    <a:pt x="19754" y="14734"/>
                    <a:pt x="19638" y="14962"/>
                  </a:cubicBezTo>
                  <a:cubicBezTo>
                    <a:pt x="19754" y="14430"/>
                    <a:pt x="19523" y="14886"/>
                    <a:pt x="19477" y="14658"/>
                  </a:cubicBezTo>
                  <a:cubicBezTo>
                    <a:pt x="19408" y="14962"/>
                    <a:pt x="19408" y="14962"/>
                    <a:pt x="19408" y="14962"/>
                  </a:cubicBezTo>
                  <a:cubicBezTo>
                    <a:pt x="19408" y="14810"/>
                    <a:pt x="19408" y="14810"/>
                    <a:pt x="19408" y="14810"/>
                  </a:cubicBezTo>
                  <a:cubicBezTo>
                    <a:pt x="19338" y="14734"/>
                    <a:pt x="19338" y="15038"/>
                    <a:pt x="19269" y="15114"/>
                  </a:cubicBezTo>
                  <a:cubicBezTo>
                    <a:pt x="19385" y="15190"/>
                    <a:pt x="19454" y="15266"/>
                    <a:pt x="19569" y="14886"/>
                  </a:cubicBezTo>
                  <a:cubicBezTo>
                    <a:pt x="19500" y="15190"/>
                    <a:pt x="19338" y="15647"/>
                    <a:pt x="19292" y="15647"/>
                  </a:cubicBezTo>
                  <a:cubicBezTo>
                    <a:pt x="19200" y="15951"/>
                    <a:pt x="19131" y="15799"/>
                    <a:pt x="19038" y="15875"/>
                  </a:cubicBezTo>
                  <a:cubicBezTo>
                    <a:pt x="19177" y="15495"/>
                    <a:pt x="18854" y="15038"/>
                    <a:pt x="19223" y="14810"/>
                  </a:cubicBezTo>
                  <a:cubicBezTo>
                    <a:pt x="19223" y="14886"/>
                    <a:pt x="19200" y="14886"/>
                    <a:pt x="19177" y="14886"/>
                  </a:cubicBezTo>
                  <a:cubicBezTo>
                    <a:pt x="19269" y="15190"/>
                    <a:pt x="19385" y="14582"/>
                    <a:pt x="19454" y="14354"/>
                  </a:cubicBezTo>
                  <a:cubicBezTo>
                    <a:pt x="19408" y="14126"/>
                    <a:pt x="19477" y="13974"/>
                    <a:pt x="19338" y="14050"/>
                  </a:cubicBezTo>
                  <a:cubicBezTo>
                    <a:pt x="19385" y="14126"/>
                    <a:pt x="19269" y="14658"/>
                    <a:pt x="19131" y="14658"/>
                  </a:cubicBezTo>
                  <a:cubicBezTo>
                    <a:pt x="19085" y="14126"/>
                    <a:pt x="19085" y="14126"/>
                    <a:pt x="19085" y="14126"/>
                  </a:cubicBezTo>
                  <a:cubicBezTo>
                    <a:pt x="18900" y="14278"/>
                    <a:pt x="18900" y="14278"/>
                    <a:pt x="18900" y="14278"/>
                  </a:cubicBezTo>
                  <a:cubicBezTo>
                    <a:pt x="18923" y="14278"/>
                    <a:pt x="18923" y="14278"/>
                    <a:pt x="18923" y="14278"/>
                  </a:cubicBezTo>
                  <a:cubicBezTo>
                    <a:pt x="18808" y="14050"/>
                    <a:pt x="18738" y="14582"/>
                    <a:pt x="18600" y="14582"/>
                  </a:cubicBezTo>
                  <a:cubicBezTo>
                    <a:pt x="18531" y="14810"/>
                    <a:pt x="18185" y="15114"/>
                    <a:pt x="18392" y="15419"/>
                  </a:cubicBezTo>
                  <a:cubicBezTo>
                    <a:pt x="18231" y="15266"/>
                    <a:pt x="18208" y="15799"/>
                    <a:pt x="18092" y="16027"/>
                  </a:cubicBezTo>
                  <a:cubicBezTo>
                    <a:pt x="18254" y="16027"/>
                    <a:pt x="18254" y="16027"/>
                    <a:pt x="18254" y="16027"/>
                  </a:cubicBezTo>
                  <a:cubicBezTo>
                    <a:pt x="18138" y="16559"/>
                    <a:pt x="18162" y="16255"/>
                    <a:pt x="18115" y="17016"/>
                  </a:cubicBezTo>
                  <a:cubicBezTo>
                    <a:pt x="18069" y="16864"/>
                    <a:pt x="18046" y="16788"/>
                    <a:pt x="18046" y="16636"/>
                  </a:cubicBezTo>
                  <a:cubicBezTo>
                    <a:pt x="17931" y="16788"/>
                    <a:pt x="17815" y="16940"/>
                    <a:pt x="17723" y="17168"/>
                  </a:cubicBezTo>
                  <a:cubicBezTo>
                    <a:pt x="17608" y="17320"/>
                    <a:pt x="17562" y="17548"/>
                    <a:pt x="17562" y="17776"/>
                  </a:cubicBezTo>
                  <a:cubicBezTo>
                    <a:pt x="17515" y="17928"/>
                    <a:pt x="17469" y="17852"/>
                    <a:pt x="17423" y="17776"/>
                  </a:cubicBezTo>
                  <a:cubicBezTo>
                    <a:pt x="17400" y="17776"/>
                    <a:pt x="17377" y="17776"/>
                    <a:pt x="17354" y="17776"/>
                  </a:cubicBezTo>
                  <a:cubicBezTo>
                    <a:pt x="17354" y="17776"/>
                    <a:pt x="17354" y="17776"/>
                    <a:pt x="17354" y="17776"/>
                  </a:cubicBezTo>
                  <a:cubicBezTo>
                    <a:pt x="17331" y="17776"/>
                    <a:pt x="17377" y="17928"/>
                    <a:pt x="17285" y="17700"/>
                  </a:cubicBezTo>
                  <a:cubicBezTo>
                    <a:pt x="17262" y="17624"/>
                    <a:pt x="17262" y="17624"/>
                    <a:pt x="17262" y="17624"/>
                  </a:cubicBezTo>
                  <a:cubicBezTo>
                    <a:pt x="17215" y="17472"/>
                    <a:pt x="17215" y="17472"/>
                    <a:pt x="17215" y="17472"/>
                  </a:cubicBezTo>
                  <a:cubicBezTo>
                    <a:pt x="17215" y="17472"/>
                    <a:pt x="17192" y="17472"/>
                    <a:pt x="17169" y="17396"/>
                  </a:cubicBezTo>
                  <a:cubicBezTo>
                    <a:pt x="17146" y="17396"/>
                    <a:pt x="17123" y="17320"/>
                    <a:pt x="17100" y="17244"/>
                  </a:cubicBezTo>
                  <a:cubicBezTo>
                    <a:pt x="17077" y="17244"/>
                    <a:pt x="17146" y="17320"/>
                    <a:pt x="17169" y="17396"/>
                  </a:cubicBezTo>
                  <a:cubicBezTo>
                    <a:pt x="17192" y="17472"/>
                    <a:pt x="17192" y="17472"/>
                    <a:pt x="17169" y="17396"/>
                  </a:cubicBezTo>
                  <a:cubicBezTo>
                    <a:pt x="17123" y="17320"/>
                    <a:pt x="17123" y="17320"/>
                    <a:pt x="17123" y="17320"/>
                  </a:cubicBezTo>
                  <a:cubicBezTo>
                    <a:pt x="17123" y="17320"/>
                    <a:pt x="17077" y="17244"/>
                    <a:pt x="17054" y="17244"/>
                  </a:cubicBezTo>
                  <a:cubicBezTo>
                    <a:pt x="17031" y="17168"/>
                    <a:pt x="17031" y="17168"/>
                    <a:pt x="17008" y="17168"/>
                  </a:cubicBezTo>
                  <a:cubicBezTo>
                    <a:pt x="16985" y="17092"/>
                    <a:pt x="16985" y="17092"/>
                    <a:pt x="16985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00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777" y="16940"/>
                    <a:pt x="16777" y="16940"/>
                  </a:cubicBezTo>
                  <a:cubicBezTo>
                    <a:pt x="16777" y="16940"/>
                    <a:pt x="16754" y="16940"/>
                    <a:pt x="16777" y="16940"/>
                  </a:cubicBezTo>
                  <a:cubicBezTo>
                    <a:pt x="16777" y="16940"/>
                    <a:pt x="16823" y="16864"/>
                    <a:pt x="16869" y="16712"/>
                  </a:cubicBezTo>
                  <a:cubicBezTo>
                    <a:pt x="16915" y="16559"/>
                    <a:pt x="16985" y="16331"/>
                    <a:pt x="17054" y="16027"/>
                  </a:cubicBezTo>
                  <a:cubicBezTo>
                    <a:pt x="17077" y="15875"/>
                    <a:pt x="17123" y="15647"/>
                    <a:pt x="17169" y="15343"/>
                  </a:cubicBezTo>
                  <a:cubicBezTo>
                    <a:pt x="17169" y="15266"/>
                    <a:pt x="17169" y="15266"/>
                    <a:pt x="17169" y="15266"/>
                  </a:cubicBezTo>
                  <a:cubicBezTo>
                    <a:pt x="17169" y="15266"/>
                    <a:pt x="17169" y="15266"/>
                    <a:pt x="17169" y="15266"/>
                  </a:cubicBezTo>
                  <a:cubicBezTo>
                    <a:pt x="17169" y="15266"/>
                    <a:pt x="17169" y="15266"/>
                    <a:pt x="17169" y="15266"/>
                  </a:cubicBezTo>
                  <a:cubicBezTo>
                    <a:pt x="17169" y="15266"/>
                    <a:pt x="17169" y="15266"/>
                    <a:pt x="17192" y="15343"/>
                  </a:cubicBezTo>
                  <a:cubicBezTo>
                    <a:pt x="17192" y="15343"/>
                    <a:pt x="17192" y="15419"/>
                    <a:pt x="17169" y="15571"/>
                  </a:cubicBezTo>
                  <a:cubicBezTo>
                    <a:pt x="17169" y="15571"/>
                    <a:pt x="17146" y="15495"/>
                    <a:pt x="17146" y="15495"/>
                  </a:cubicBezTo>
                  <a:cubicBezTo>
                    <a:pt x="17146" y="15495"/>
                    <a:pt x="17146" y="15419"/>
                    <a:pt x="17100" y="15647"/>
                  </a:cubicBezTo>
                  <a:cubicBezTo>
                    <a:pt x="17077" y="15875"/>
                    <a:pt x="17054" y="16027"/>
                    <a:pt x="17031" y="16103"/>
                  </a:cubicBezTo>
                  <a:cubicBezTo>
                    <a:pt x="16915" y="16636"/>
                    <a:pt x="16846" y="16788"/>
                    <a:pt x="16823" y="16864"/>
                  </a:cubicBezTo>
                  <a:cubicBezTo>
                    <a:pt x="16846" y="16788"/>
                    <a:pt x="16731" y="17016"/>
                    <a:pt x="16823" y="16788"/>
                  </a:cubicBezTo>
                  <a:cubicBezTo>
                    <a:pt x="16777" y="16940"/>
                    <a:pt x="16777" y="16940"/>
                    <a:pt x="16777" y="16940"/>
                  </a:cubicBezTo>
                  <a:cubicBezTo>
                    <a:pt x="16777" y="16940"/>
                    <a:pt x="16777" y="16940"/>
                    <a:pt x="16800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85" y="17168"/>
                    <a:pt x="17008" y="17168"/>
                    <a:pt x="17077" y="17244"/>
                  </a:cubicBezTo>
                  <a:cubicBezTo>
                    <a:pt x="17077" y="17244"/>
                    <a:pt x="17077" y="17244"/>
                    <a:pt x="17054" y="17244"/>
                  </a:cubicBezTo>
                  <a:cubicBezTo>
                    <a:pt x="17008" y="17168"/>
                    <a:pt x="17008" y="17168"/>
                    <a:pt x="17008" y="17168"/>
                  </a:cubicBezTo>
                  <a:cubicBezTo>
                    <a:pt x="17008" y="17168"/>
                    <a:pt x="16985" y="17168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708" y="16712"/>
                    <a:pt x="16892" y="17016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00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7077" y="17168"/>
                    <a:pt x="17285" y="17624"/>
                    <a:pt x="17100" y="17244"/>
                  </a:cubicBezTo>
                  <a:cubicBezTo>
                    <a:pt x="17077" y="17244"/>
                    <a:pt x="17100" y="17244"/>
                    <a:pt x="17100" y="17244"/>
                  </a:cubicBezTo>
                  <a:cubicBezTo>
                    <a:pt x="17100" y="17244"/>
                    <a:pt x="17100" y="17244"/>
                    <a:pt x="17100" y="17244"/>
                  </a:cubicBezTo>
                  <a:cubicBezTo>
                    <a:pt x="17077" y="17244"/>
                    <a:pt x="17077" y="17244"/>
                    <a:pt x="17077" y="17244"/>
                  </a:cubicBezTo>
                  <a:cubicBezTo>
                    <a:pt x="17054" y="17244"/>
                    <a:pt x="17054" y="17168"/>
                    <a:pt x="17031" y="17168"/>
                  </a:cubicBezTo>
                  <a:cubicBezTo>
                    <a:pt x="17031" y="17168"/>
                    <a:pt x="17008" y="17168"/>
                    <a:pt x="17008" y="17168"/>
                  </a:cubicBezTo>
                  <a:cubicBezTo>
                    <a:pt x="16985" y="17092"/>
                    <a:pt x="16985" y="17092"/>
                    <a:pt x="16985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708" y="16712"/>
                    <a:pt x="16892" y="17016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800" y="16940"/>
                    <a:pt x="16777" y="16940"/>
                  </a:cubicBezTo>
                  <a:cubicBezTo>
                    <a:pt x="16754" y="16940"/>
                    <a:pt x="16777" y="17016"/>
                    <a:pt x="16892" y="16636"/>
                  </a:cubicBezTo>
                  <a:cubicBezTo>
                    <a:pt x="16846" y="16788"/>
                    <a:pt x="16777" y="16940"/>
                    <a:pt x="16777" y="16940"/>
                  </a:cubicBezTo>
                  <a:cubicBezTo>
                    <a:pt x="16754" y="16940"/>
                    <a:pt x="16777" y="16940"/>
                    <a:pt x="16777" y="16940"/>
                  </a:cubicBezTo>
                  <a:cubicBezTo>
                    <a:pt x="16777" y="16940"/>
                    <a:pt x="16800" y="16940"/>
                    <a:pt x="16800" y="16940"/>
                  </a:cubicBezTo>
                  <a:cubicBezTo>
                    <a:pt x="16800" y="16940"/>
                    <a:pt x="16800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731" y="16712"/>
                    <a:pt x="16985" y="17168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62" y="17092"/>
                    <a:pt x="16962" y="17092"/>
                    <a:pt x="16962" y="17092"/>
                  </a:cubicBezTo>
                  <a:cubicBezTo>
                    <a:pt x="16985" y="17168"/>
                    <a:pt x="16731" y="16712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23" y="16940"/>
                    <a:pt x="16823" y="16940"/>
                    <a:pt x="16823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800" y="16940"/>
                    <a:pt x="16800" y="16940"/>
                  </a:cubicBezTo>
                  <a:cubicBezTo>
                    <a:pt x="16800" y="16940"/>
                    <a:pt x="16777" y="16940"/>
                    <a:pt x="16777" y="16940"/>
                  </a:cubicBezTo>
                  <a:cubicBezTo>
                    <a:pt x="16777" y="16940"/>
                    <a:pt x="16754" y="16940"/>
                    <a:pt x="16777" y="16940"/>
                  </a:cubicBezTo>
                  <a:cubicBezTo>
                    <a:pt x="16777" y="16940"/>
                    <a:pt x="16823" y="16864"/>
                    <a:pt x="16869" y="16712"/>
                  </a:cubicBezTo>
                  <a:cubicBezTo>
                    <a:pt x="16846" y="16788"/>
                    <a:pt x="16846" y="16788"/>
                    <a:pt x="16846" y="16788"/>
                  </a:cubicBezTo>
                  <a:cubicBezTo>
                    <a:pt x="16892" y="16636"/>
                    <a:pt x="16938" y="16559"/>
                    <a:pt x="16962" y="16407"/>
                  </a:cubicBezTo>
                  <a:cubicBezTo>
                    <a:pt x="16985" y="16255"/>
                    <a:pt x="16985" y="16255"/>
                    <a:pt x="16985" y="16255"/>
                  </a:cubicBezTo>
                  <a:cubicBezTo>
                    <a:pt x="16985" y="16255"/>
                    <a:pt x="16985" y="16255"/>
                    <a:pt x="16985" y="16255"/>
                  </a:cubicBezTo>
                  <a:cubicBezTo>
                    <a:pt x="16985" y="16255"/>
                    <a:pt x="16985" y="16255"/>
                    <a:pt x="16985" y="16255"/>
                  </a:cubicBezTo>
                  <a:cubicBezTo>
                    <a:pt x="17008" y="16255"/>
                    <a:pt x="17031" y="16255"/>
                    <a:pt x="17054" y="16179"/>
                  </a:cubicBezTo>
                  <a:cubicBezTo>
                    <a:pt x="17100" y="16027"/>
                    <a:pt x="17146" y="15799"/>
                    <a:pt x="17215" y="15799"/>
                  </a:cubicBezTo>
                  <a:cubicBezTo>
                    <a:pt x="17192" y="15571"/>
                    <a:pt x="17215" y="15419"/>
                    <a:pt x="17238" y="15266"/>
                  </a:cubicBezTo>
                  <a:cubicBezTo>
                    <a:pt x="17262" y="15114"/>
                    <a:pt x="17285" y="14962"/>
                    <a:pt x="17262" y="14886"/>
                  </a:cubicBezTo>
                  <a:cubicBezTo>
                    <a:pt x="17331" y="14886"/>
                    <a:pt x="17400" y="15038"/>
                    <a:pt x="17377" y="15419"/>
                  </a:cubicBezTo>
                  <a:cubicBezTo>
                    <a:pt x="17262" y="15495"/>
                    <a:pt x="17262" y="15647"/>
                    <a:pt x="17262" y="15723"/>
                  </a:cubicBezTo>
                  <a:cubicBezTo>
                    <a:pt x="17238" y="15875"/>
                    <a:pt x="17238" y="15951"/>
                    <a:pt x="17123" y="16103"/>
                  </a:cubicBezTo>
                  <a:cubicBezTo>
                    <a:pt x="17146" y="16179"/>
                    <a:pt x="17123" y="16331"/>
                    <a:pt x="17100" y="16407"/>
                  </a:cubicBezTo>
                  <a:cubicBezTo>
                    <a:pt x="17077" y="16559"/>
                    <a:pt x="17077" y="16712"/>
                    <a:pt x="17123" y="16788"/>
                  </a:cubicBezTo>
                  <a:cubicBezTo>
                    <a:pt x="17285" y="16636"/>
                    <a:pt x="17123" y="16407"/>
                    <a:pt x="17262" y="16407"/>
                  </a:cubicBezTo>
                  <a:cubicBezTo>
                    <a:pt x="17262" y="16407"/>
                    <a:pt x="17285" y="16483"/>
                    <a:pt x="17262" y="16559"/>
                  </a:cubicBezTo>
                  <a:cubicBezTo>
                    <a:pt x="17354" y="16407"/>
                    <a:pt x="17354" y="16712"/>
                    <a:pt x="17446" y="16483"/>
                  </a:cubicBezTo>
                  <a:cubicBezTo>
                    <a:pt x="17423" y="16559"/>
                    <a:pt x="17423" y="16559"/>
                    <a:pt x="17423" y="16559"/>
                  </a:cubicBezTo>
                  <a:cubicBezTo>
                    <a:pt x="17515" y="16864"/>
                    <a:pt x="17538" y="16331"/>
                    <a:pt x="17631" y="16636"/>
                  </a:cubicBezTo>
                  <a:cubicBezTo>
                    <a:pt x="17608" y="16331"/>
                    <a:pt x="17700" y="16407"/>
                    <a:pt x="17769" y="16255"/>
                  </a:cubicBezTo>
                  <a:cubicBezTo>
                    <a:pt x="17677" y="16103"/>
                    <a:pt x="17631" y="15647"/>
                    <a:pt x="17469" y="15571"/>
                  </a:cubicBezTo>
                  <a:cubicBezTo>
                    <a:pt x="17446" y="15799"/>
                    <a:pt x="17446" y="15951"/>
                    <a:pt x="17354" y="16027"/>
                  </a:cubicBezTo>
                  <a:cubicBezTo>
                    <a:pt x="17469" y="16027"/>
                    <a:pt x="17469" y="16027"/>
                    <a:pt x="17469" y="16027"/>
                  </a:cubicBezTo>
                  <a:cubicBezTo>
                    <a:pt x="17446" y="16103"/>
                    <a:pt x="17423" y="16103"/>
                    <a:pt x="17400" y="16179"/>
                  </a:cubicBezTo>
                  <a:cubicBezTo>
                    <a:pt x="17377" y="16103"/>
                    <a:pt x="17331" y="16027"/>
                    <a:pt x="17308" y="15951"/>
                  </a:cubicBezTo>
                  <a:cubicBezTo>
                    <a:pt x="17446" y="15875"/>
                    <a:pt x="17400" y="15571"/>
                    <a:pt x="17469" y="15343"/>
                  </a:cubicBezTo>
                  <a:cubicBezTo>
                    <a:pt x="17585" y="15571"/>
                    <a:pt x="17585" y="15343"/>
                    <a:pt x="17654" y="15495"/>
                  </a:cubicBezTo>
                  <a:cubicBezTo>
                    <a:pt x="17631" y="15647"/>
                    <a:pt x="17700" y="15799"/>
                    <a:pt x="17769" y="16027"/>
                  </a:cubicBezTo>
                  <a:cubicBezTo>
                    <a:pt x="17862" y="16179"/>
                    <a:pt x="17977" y="16331"/>
                    <a:pt x="18046" y="16407"/>
                  </a:cubicBezTo>
                  <a:cubicBezTo>
                    <a:pt x="18023" y="16407"/>
                    <a:pt x="18000" y="16407"/>
                    <a:pt x="17977" y="16407"/>
                  </a:cubicBezTo>
                  <a:cubicBezTo>
                    <a:pt x="17862" y="16636"/>
                    <a:pt x="18046" y="16712"/>
                    <a:pt x="18069" y="16788"/>
                  </a:cubicBezTo>
                  <a:cubicBezTo>
                    <a:pt x="18162" y="16636"/>
                    <a:pt x="18162" y="16636"/>
                    <a:pt x="18162" y="16636"/>
                  </a:cubicBezTo>
                  <a:cubicBezTo>
                    <a:pt x="18138" y="16712"/>
                    <a:pt x="18115" y="16788"/>
                    <a:pt x="18138" y="16788"/>
                  </a:cubicBezTo>
                  <a:cubicBezTo>
                    <a:pt x="18277" y="16788"/>
                    <a:pt x="18277" y="16407"/>
                    <a:pt x="18392" y="16331"/>
                  </a:cubicBezTo>
                  <a:cubicBezTo>
                    <a:pt x="18392" y="16559"/>
                    <a:pt x="18300" y="16864"/>
                    <a:pt x="18369" y="16940"/>
                  </a:cubicBezTo>
                  <a:cubicBezTo>
                    <a:pt x="18392" y="17092"/>
                    <a:pt x="18485" y="17624"/>
                    <a:pt x="18646" y="17396"/>
                  </a:cubicBezTo>
                  <a:cubicBezTo>
                    <a:pt x="18646" y="17320"/>
                    <a:pt x="18692" y="17320"/>
                    <a:pt x="18738" y="17244"/>
                  </a:cubicBezTo>
                  <a:cubicBezTo>
                    <a:pt x="18738" y="17244"/>
                    <a:pt x="18738" y="17244"/>
                    <a:pt x="18738" y="17320"/>
                  </a:cubicBezTo>
                  <a:cubicBezTo>
                    <a:pt x="18854" y="17472"/>
                    <a:pt x="18854" y="17472"/>
                    <a:pt x="18854" y="17472"/>
                  </a:cubicBezTo>
                  <a:cubicBezTo>
                    <a:pt x="18738" y="17852"/>
                    <a:pt x="18646" y="17320"/>
                    <a:pt x="18554" y="17700"/>
                  </a:cubicBezTo>
                  <a:cubicBezTo>
                    <a:pt x="18554" y="18005"/>
                    <a:pt x="18554" y="18005"/>
                    <a:pt x="18554" y="18005"/>
                  </a:cubicBezTo>
                  <a:cubicBezTo>
                    <a:pt x="18462" y="18005"/>
                    <a:pt x="18369" y="18157"/>
                    <a:pt x="18323" y="18309"/>
                  </a:cubicBezTo>
                  <a:cubicBezTo>
                    <a:pt x="18438" y="18385"/>
                    <a:pt x="18462" y="18309"/>
                    <a:pt x="18600" y="18233"/>
                  </a:cubicBezTo>
                  <a:cubicBezTo>
                    <a:pt x="18600" y="18461"/>
                    <a:pt x="18508" y="18613"/>
                    <a:pt x="18508" y="18613"/>
                  </a:cubicBezTo>
                  <a:cubicBezTo>
                    <a:pt x="18531" y="18385"/>
                    <a:pt x="18531" y="18385"/>
                    <a:pt x="18531" y="18385"/>
                  </a:cubicBezTo>
                  <a:cubicBezTo>
                    <a:pt x="18369" y="18157"/>
                    <a:pt x="18300" y="18689"/>
                    <a:pt x="18092" y="18613"/>
                  </a:cubicBezTo>
                  <a:cubicBezTo>
                    <a:pt x="18069" y="18613"/>
                    <a:pt x="18092" y="18613"/>
                    <a:pt x="18092" y="18537"/>
                  </a:cubicBezTo>
                  <a:cubicBezTo>
                    <a:pt x="17931" y="18841"/>
                    <a:pt x="17792" y="18385"/>
                    <a:pt x="17631" y="18689"/>
                  </a:cubicBezTo>
                  <a:cubicBezTo>
                    <a:pt x="17677" y="18537"/>
                    <a:pt x="17677" y="18537"/>
                    <a:pt x="17677" y="18537"/>
                  </a:cubicBezTo>
                  <a:cubicBezTo>
                    <a:pt x="17585" y="18689"/>
                    <a:pt x="17354" y="18917"/>
                    <a:pt x="17123" y="19069"/>
                  </a:cubicBezTo>
                  <a:cubicBezTo>
                    <a:pt x="17123" y="19221"/>
                    <a:pt x="17123" y="19221"/>
                    <a:pt x="17123" y="19221"/>
                  </a:cubicBezTo>
                  <a:cubicBezTo>
                    <a:pt x="17146" y="19297"/>
                    <a:pt x="17054" y="19221"/>
                    <a:pt x="17031" y="19145"/>
                  </a:cubicBezTo>
                  <a:cubicBezTo>
                    <a:pt x="17031" y="19145"/>
                    <a:pt x="17031" y="19145"/>
                    <a:pt x="17031" y="19145"/>
                  </a:cubicBezTo>
                  <a:cubicBezTo>
                    <a:pt x="16892" y="19221"/>
                    <a:pt x="16777" y="19221"/>
                    <a:pt x="16662" y="19145"/>
                  </a:cubicBezTo>
                  <a:cubicBezTo>
                    <a:pt x="16685" y="19297"/>
                    <a:pt x="16731" y="19374"/>
                    <a:pt x="16777" y="19450"/>
                  </a:cubicBezTo>
                  <a:cubicBezTo>
                    <a:pt x="16823" y="19374"/>
                    <a:pt x="17031" y="19678"/>
                    <a:pt x="17008" y="19297"/>
                  </a:cubicBezTo>
                  <a:cubicBezTo>
                    <a:pt x="17100" y="19602"/>
                    <a:pt x="17262" y="19450"/>
                    <a:pt x="17331" y="19602"/>
                  </a:cubicBezTo>
                  <a:cubicBezTo>
                    <a:pt x="17215" y="19297"/>
                    <a:pt x="17423" y="19297"/>
                    <a:pt x="17446" y="19145"/>
                  </a:cubicBezTo>
                  <a:cubicBezTo>
                    <a:pt x="17469" y="19374"/>
                    <a:pt x="17631" y="19221"/>
                    <a:pt x="17608" y="19450"/>
                  </a:cubicBezTo>
                  <a:cubicBezTo>
                    <a:pt x="17631" y="19526"/>
                    <a:pt x="17538" y="19221"/>
                    <a:pt x="17492" y="19374"/>
                  </a:cubicBezTo>
                  <a:cubicBezTo>
                    <a:pt x="17354" y="19602"/>
                    <a:pt x="17723" y="19754"/>
                    <a:pt x="17538" y="19906"/>
                  </a:cubicBezTo>
                  <a:cubicBezTo>
                    <a:pt x="17746" y="19754"/>
                    <a:pt x="18023" y="19906"/>
                    <a:pt x="18231" y="19678"/>
                  </a:cubicBezTo>
                  <a:cubicBezTo>
                    <a:pt x="18115" y="19526"/>
                    <a:pt x="18115" y="19526"/>
                    <a:pt x="18115" y="19526"/>
                  </a:cubicBezTo>
                  <a:cubicBezTo>
                    <a:pt x="18208" y="19602"/>
                    <a:pt x="18415" y="19526"/>
                    <a:pt x="18415" y="19678"/>
                  </a:cubicBezTo>
                  <a:cubicBezTo>
                    <a:pt x="18369" y="19754"/>
                    <a:pt x="18277" y="19754"/>
                    <a:pt x="18185" y="19754"/>
                  </a:cubicBezTo>
                  <a:cubicBezTo>
                    <a:pt x="18185" y="20058"/>
                    <a:pt x="18392" y="19754"/>
                    <a:pt x="18415" y="19982"/>
                  </a:cubicBezTo>
                  <a:cubicBezTo>
                    <a:pt x="18485" y="19830"/>
                    <a:pt x="18577" y="19602"/>
                    <a:pt x="18669" y="19450"/>
                  </a:cubicBezTo>
                  <a:cubicBezTo>
                    <a:pt x="18554" y="19450"/>
                    <a:pt x="18554" y="19450"/>
                    <a:pt x="18554" y="19450"/>
                  </a:cubicBezTo>
                  <a:cubicBezTo>
                    <a:pt x="18623" y="19221"/>
                    <a:pt x="18854" y="19450"/>
                    <a:pt x="19015" y="19526"/>
                  </a:cubicBezTo>
                  <a:cubicBezTo>
                    <a:pt x="18923" y="19982"/>
                    <a:pt x="18762" y="19526"/>
                    <a:pt x="18577" y="19678"/>
                  </a:cubicBezTo>
                  <a:cubicBezTo>
                    <a:pt x="18462" y="19906"/>
                    <a:pt x="18669" y="20134"/>
                    <a:pt x="18531" y="20210"/>
                  </a:cubicBezTo>
                  <a:cubicBezTo>
                    <a:pt x="18577" y="20362"/>
                    <a:pt x="18646" y="20362"/>
                    <a:pt x="18692" y="20210"/>
                  </a:cubicBezTo>
                  <a:cubicBezTo>
                    <a:pt x="18738" y="20286"/>
                    <a:pt x="18738" y="20286"/>
                    <a:pt x="18738" y="20286"/>
                  </a:cubicBezTo>
                  <a:cubicBezTo>
                    <a:pt x="18623" y="20666"/>
                    <a:pt x="18392" y="20590"/>
                    <a:pt x="18208" y="20971"/>
                  </a:cubicBezTo>
                  <a:cubicBezTo>
                    <a:pt x="18231" y="20895"/>
                    <a:pt x="18231" y="20819"/>
                    <a:pt x="18254" y="20819"/>
                  </a:cubicBezTo>
                  <a:cubicBezTo>
                    <a:pt x="18115" y="20666"/>
                    <a:pt x="18000" y="20590"/>
                    <a:pt x="17862" y="20666"/>
                  </a:cubicBezTo>
                  <a:cubicBezTo>
                    <a:pt x="17931" y="20819"/>
                    <a:pt x="17954" y="20743"/>
                    <a:pt x="18000" y="20743"/>
                  </a:cubicBezTo>
                  <a:cubicBezTo>
                    <a:pt x="18000" y="20819"/>
                    <a:pt x="17885" y="20819"/>
                    <a:pt x="17815" y="20971"/>
                  </a:cubicBezTo>
                  <a:cubicBezTo>
                    <a:pt x="17954" y="21047"/>
                    <a:pt x="17838" y="21199"/>
                    <a:pt x="17908" y="21275"/>
                  </a:cubicBezTo>
                  <a:cubicBezTo>
                    <a:pt x="17838" y="21351"/>
                    <a:pt x="17769" y="21275"/>
                    <a:pt x="17677" y="21199"/>
                  </a:cubicBezTo>
                  <a:cubicBezTo>
                    <a:pt x="17631" y="21047"/>
                    <a:pt x="17723" y="21047"/>
                    <a:pt x="17723" y="20819"/>
                  </a:cubicBezTo>
                  <a:cubicBezTo>
                    <a:pt x="17608" y="20895"/>
                    <a:pt x="17585" y="20438"/>
                    <a:pt x="17446" y="20590"/>
                  </a:cubicBezTo>
                  <a:cubicBezTo>
                    <a:pt x="17631" y="20743"/>
                    <a:pt x="17377" y="21047"/>
                    <a:pt x="17285" y="21123"/>
                  </a:cubicBezTo>
                  <a:cubicBezTo>
                    <a:pt x="17331" y="21123"/>
                    <a:pt x="17331" y="21123"/>
                    <a:pt x="17331" y="21123"/>
                  </a:cubicBezTo>
                  <a:cubicBezTo>
                    <a:pt x="17238" y="21351"/>
                    <a:pt x="17192" y="21351"/>
                    <a:pt x="17146" y="21047"/>
                  </a:cubicBezTo>
                  <a:cubicBezTo>
                    <a:pt x="17238" y="21047"/>
                    <a:pt x="17331" y="21123"/>
                    <a:pt x="17308" y="20895"/>
                  </a:cubicBezTo>
                  <a:cubicBezTo>
                    <a:pt x="17262" y="20895"/>
                    <a:pt x="17192" y="20895"/>
                    <a:pt x="17123" y="20895"/>
                  </a:cubicBezTo>
                  <a:cubicBezTo>
                    <a:pt x="17192" y="20743"/>
                    <a:pt x="17192" y="20743"/>
                    <a:pt x="17192" y="20743"/>
                  </a:cubicBezTo>
                  <a:cubicBezTo>
                    <a:pt x="17100" y="20743"/>
                    <a:pt x="17008" y="20666"/>
                    <a:pt x="16915" y="20590"/>
                  </a:cubicBezTo>
                  <a:cubicBezTo>
                    <a:pt x="16846" y="20743"/>
                    <a:pt x="16754" y="20971"/>
                    <a:pt x="16662" y="21199"/>
                  </a:cubicBezTo>
                  <a:cubicBezTo>
                    <a:pt x="16615" y="20971"/>
                    <a:pt x="16477" y="20971"/>
                    <a:pt x="16362" y="20895"/>
                  </a:cubicBezTo>
                  <a:cubicBezTo>
                    <a:pt x="16385" y="20895"/>
                    <a:pt x="16408" y="20895"/>
                    <a:pt x="16431" y="20895"/>
                  </a:cubicBezTo>
                  <a:cubicBezTo>
                    <a:pt x="16338" y="20666"/>
                    <a:pt x="16200" y="20438"/>
                    <a:pt x="16038" y="20058"/>
                  </a:cubicBezTo>
                  <a:cubicBezTo>
                    <a:pt x="15946" y="19830"/>
                    <a:pt x="15877" y="19602"/>
                    <a:pt x="15808" y="19297"/>
                  </a:cubicBezTo>
                  <a:cubicBezTo>
                    <a:pt x="15738" y="19069"/>
                    <a:pt x="15692" y="18917"/>
                    <a:pt x="15669" y="18841"/>
                  </a:cubicBezTo>
                  <a:cubicBezTo>
                    <a:pt x="15646" y="18613"/>
                    <a:pt x="15715" y="18917"/>
                    <a:pt x="15831" y="19221"/>
                  </a:cubicBezTo>
                  <a:cubicBezTo>
                    <a:pt x="15877" y="19374"/>
                    <a:pt x="15946" y="19526"/>
                    <a:pt x="15992" y="19602"/>
                  </a:cubicBezTo>
                  <a:cubicBezTo>
                    <a:pt x="16062" y="19678"/>
                    <a:pt x="16108" y="19754"/>
                    <a:pt x="16154" y="19830"/>
                  </a:cubicBezTo>
                  <a:cubicBezTo>
                    <a:pt x="16246" y="19906"/>
                    <a:pt x="16315" y="19906"/>
                    <a:pt x="16292" y="19754"/>
                  </a:cubicBezTo>
                  <a:cubicBezTo>
                    <a:pt x="16292" y="19678"/>
                    <a:pt x="16246" y="19602"/>
                    <a:pt x="16200" y="19450"/>
                  </a:cubicBezTo>
                  <a:cubicBezTo>
                    <a:pt x="16131" y="19221"/>
                    <a:pt x="16038" y="18993"/>
                    <a:pt x="15946" y="18385"/>
                  </a:cubicBezTo>
                  <a:cubicBezTo>
                    <a:pt x="15854" y="17928"/>
                    <a:pt x="15831" y="17548"/>
                    <a:pt x="15808" y="17244"/>
                  </a:cubicBezTo>
                  <a:cubicBezTo>
                    <a:pt x="15785" y="17092"/>
                    <a:pt x="15785" y="17016"/>
                    <a:pt x="15762" y="16940"/>
                  </a:cubicBezTo>
                  <a:cubicBezTo>
                    <a:pt x="15762" y="16864"/>
                    <a:pt x="15738" y="16788"/>
                    <a:pt x="15738" y="16712"/>
                  </a:cubicBezTo>
                  <a:cubicBezTo>
                    <a:pt x="15738" y="16636"/>
                    <a:pt x="15715" y="16559"/>
                    <a:pt x="15715" y="16559"/>
                  </a:cubicBezTo>
                  <a:cubicBezTo>
                    <a:pt x="15692" y="16559"/>
                    <a:pt x="15692" y="16559"/>
                    <a:pt x="15692" y="16559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483"/>
                    <a:pt x="15669" y="16483"/>
                    <a:pt x="15669" y="16483"/>
                  </a:cubicBezTo>
                  <a:cubicBezTo>
                    <a:pt x="15669" y="16559"/>
                    <a:pt x="15692" y="15951"/>
                    <a:pt x="15669" y="16179"/>
                  </a:cubicBezTo>
                  <a:cubicBezTo>
                    <a:pt x="15669" y="16179"/>
                    <a:pt x="15669" y="16179"/>
                    <a:pt x="15669" y="16179"/>
                  </a:cubicBezTo>
                  <a:cubicBezTo>
                    <a:pt x="15669" y="16179"/>
                    <a:pt x="15669" y="16179"/>
                    <a:pt x="15669" y="16179"/>
                  </a:cubicBezTo>
                  <a:cubicBezTo>
                    <a:pt x="15669" y="16179"/>
                    <a:pt x="15669" y="16179"/>
                    <a:pt x="15669" y="16179"/>
                  </a:cubicBezTo>
                  <a:cubicBezTo>
                    <a:pt x="15669" y="16179"/>
                    <a:pt x="15669" y="16179"/>
                    <a:pt x="15669" y="16179"/>
                  </a:cubicBezTo>
                  <a:cubicBezTo>
                    <a:pt x="15669" y="16027"/>
                    <a:pt x="15646" y="15875"/>
                    <a:pt x="15646" y="15647"/>
                  </a:cubicBezTo>
                  <a:cubicBezTo>
                    <a:pt x="15646" y="15647"/>
                    <a:pt x="15669" y="15723"/>
                    <a:pt x="15692" y="15647"/>
                  </a:cubicBezTo>
                  <a:cubicBezTo>
                    <a:pt x="15738" y="15266"/>
                    <a:pt x="15738" y="15114"/>
                    <a:pt x="15762" y="14886"/>
                  </a:cubicBezTo>
                  <a:cubicBezTo>
                    <a:pt x="15762" y="14734"/>
                    <a:pt x="15762" y="14506"/>
                    <a:pt x="15808" y="14278"/>
                  </a:cubicBezTo>
                  <a:cubicBezTo>
                    <a:pt x="15762" y="14430"/>
                    <a:pt x="15715" y="14582"/>
                    <a:pt x="15669" y="14810"/>
                  </a:cubicBezTo>
                  <a:cubicBezTo>
                    <a:pt x="15646" y="15038"/>
                    <a:pt x="15623" y="15266"/>
                    <a:pt x="15623" y="15419"/>
                  </a:cubicBezTo>
                  <a:cubicBezTo>
                    <a:pt x="15600" y="15190"/>
                    <a:pt x="15646" y="14810"/>
                    <a:pt x="15715" y="14506"/>
                  </a:cubicBezTo>
                  <a:cubicBezTo>
                    <a:pt x="15785" y="14126"/>
                    <a:pt x="15854" y="13897"/>
                    <a:pt x="15877" y="13669"/>
                  </a:cubicBezTo>
                  <a:cubicBezTo>
                    <a:pt x="15877" y="13974"/>
                    <a:pt x="15923" y="13821"/>
                    <a:pt x="15992" y="13593"/>
                  </a:cubicBezTo>
                  <a:cubicBezTo>
                    <a:pt x="16062" y="13441"/>
                    <a:pt x="16108" y="13213"/>
                    <a:pt x="16085" y="13441"/>
                  </a:cubicBezTo>
                  <a:cubicBezTo>
                    <a:pt x="16223" y="13213"/>
                    <a:pt x="16315" y="12909"/>
                    <a:pt x="16385" y="12605"/>
                  </a:cubicBezTo>
                  <a:cubicBezTo>
                    <a:pt x="16477" y="12376"/>
                    <a:pt x="16523" y="12072"/>
                    <a:pt x="16546" y="11844"/>
                  </a:cubicBezTo>
                  <a:cubicBezTo>
                    <a:pt x="16638" y="11920"/>
                    <a:pt x="16708" y="11768"/>
                    <a:pt x="16754" y="11616"/>
                  </a:cubicBezTo>
                  <a:cubicBezTo>
                    <a:pt x="16823" y="11464"/>
                    <a:pt x="16892" y="11236"/>
                    <a:pt x="17008" y="11236"/>
                  </a:cubicBezTo>
                  <a:cubicBezTo>
                    <a:pt x="16962" y="11236"/>
                    <a:pt x="16915" y="11388"/>
                    <a:pt x="16869" y="11464"/>
                  </a:cubicBezTo>
                  <a:cubicBezTo>
                    <a:pt x="16800" y="11920"/>
                    <a:pt x="17100" y="11236"/>
                    <a:pt x="16962" y="11768"/>
                  </a:cubicBezTo>
                  <a:cubicBezTo>
                    <a:pt x="16985" y="11616"/>
                    <a:pt x="16938" y="11616"/>
                    <a:pt x="16915" y="11692"/>
                  </a:cubicBezTo>
                  <a:cubicBezTo>
                    <a:pt x="16846" y="11844"/>
                    <a:pt x="16800" y="12072"/>
                    <a:pt x="16846" y="12224"/>
                  </a:cubicBezTo>
                  <a:cubicBezTo>
                    <a:pt x="16915" y="12148"/>
                    <a:pt x="16985" y="12148"/>
                    <a:pt x="17031" y="12148"/>
                  </a:cubicBezTo>
                  <a:cubicBezTo>
                    <a:pt x="16985" y="12300"/>
                    <a:pt x="16985" y="12300"/>
                    <a:pt x="16985" y="12300"/>
                  </a:cubicBezTo>
                  <a:cubicBezTo>
                    <a:pt x="17100" y="12300"/>
                    <a:pt x="17192" y="12224"/>
                    <a:pt x="17285" y="12224"/>
                  </a:cubicBezTo>
                  <a:cubicBezTo>
                    <a:pt x="17285" y="12148"/>
                    <a:pt x="17238" y="12148"/>
                    <a:pt x="17238" y="12148"/>
                  </a:cubicBezTo>
                  <a:cubicBezTo>
                    <a:pt x="17515" y="11844"/>
                    <a:pt x="17792" y="11236"/>
                    <a:pt x="18046" y="11007"/>
                  </a:cubicBezTo>
                  <a:cubicBezTo>
                    <a:pt x="17977" y="10095"/>
                    <a:pt x="18577" y="9943"/>
                    <a:pt x="18692" y="9182"/>
                  </a:cubicBezTo>
                  <a:cubicBezTo>
                    <a:pt x="18669" y="9486"/>
                    <a:pt x="18692" y="9943"/>
                    <a:pt x="18738" y="10095"/>
                  </a:cubicBezTo>
                  <a:cubicBezTo>
                    <a:pt x="18692" y="10171"/>
                    <a:pt x="18646" y="10551"/>
                    <a:pt x="18554" y="10627"/>
                  </a:cubicBezTo>
                  <a:cubicBezTo>
                    <a:pt x="18531" y="10475"/>
                    <a:pt x="18392" y="10475"/>
                    <a:pt x="18438" y="10247"/>
                  </a:cubicBezTo>
                  <a:cubicBezTo>
                    <a:pt x="18208" y="10703"/>
                    <a:pt x="18531" y="10551"/>
                    <a:pt x="18485" y="10931"/>
                  </a:cubicBezTo>
                  <a:cubicBezTo>
                    <a:pt x="18762" y="10551"/>
                    <a:pt x="18877" y="9866"/>
                    <a:pt x="19015" y="9486"/>
                  </a:cubicBezTo>
                  <a:cubicBezTo>
                    <a:pt x="19038" y="9562"/>
                    <a:pt x="19038" y="9562"/>
                    <a:pt x="19038" y="9562"/>
                  </a:cubicBezTo>
                  <a:cubicBezTo>
                    <a:pt x="19154" y="9182"/>
                    <a:pt x="19154" y="9182"/>
                    <a:pt x="19154" y="9182"/>
                  </a:cubicBezTo>
                  <a:cubicBezTo>
                    <a:pt x="19038" y="9258"/>
                    <a:pt x="18992" y="8802"/>
                    <a:pt x="19131" y="8802"/>
                  </a:cubicBezTo>
                  <a:cubicBezTo>
                    <a:pt x="19131" y="8878"/>
                    <a:pt x="19131" y="8878"/>
                    <a:pt x="19131" y="8878"/>
                  </a:cubicBezTo>
                  <a:cubicBezTo>
                    <a:pt x="19223" y="8954"/>
                    <a:pt x="19338" y="8497"/>
                    <a:pt x="19454" y="8421"/>
                  </a:cubicBezTo>
                  <a:cubicBezTo>
                    <a:pt x="19454" y="8269"/>
                    <a:pt x="19454" y="8193"/>
                    <a:pt x="19454" y="8041"/>
                  </a:cubicBezTo>
                  <a:cubicBezTo>
                    <a:pt x="19523" y="7965"/>
                    <a:pt x="19546" y="8193"/>
                    <a:pt x="19592" y="8421"/>
                  </a:cubicBezTo>
                  <a:cubicBezTo>
                    <a:pt x="19338" y="11692"/>
                    <a:pt x="19338" y="11692"/>
                    <a:pt x="19338" y="11692"/>
                  </a:cubicBezTo>
                  <a:cubicBezTo>
                    <a:pt x="19362" y="11616"/>
                    <a:pt x="19408" y="11540"/>
                    <a:pt x="19431" y="11464"/>
                  </a:cubicBezTo>
                  <a:cubicBezTo>
                    <a:pt x="19408" y="11312"/>
                    <a:pt x="19362" y="11236"/>
                    <a:pt x="19292" y="11236"/>
                  </a:cubicBezTo>
                  <a:cubicBezTo>
                    <a:pt x="19246" y="11236"/>
                    <a:pt x="19177" y="11236"/>
                    <a:pt x="19108" y="11236"/>
                  </a:cubicBezTo>
                  <a:cubicBezTo>
                    <a:pt x="19131" y="11159"/>
                    <a:pt x="19108" y="10931"/>
                    <a:pt x="19085" y="10855"/>
                  </a:cubicBezTo>
                  <a:cubicBezTo>
                    <a:pt x="19062" y="10703"/>
                    <a:pt x="19038" y="10551"/>
                    <a:pt x="19108" y="10551"/>
                  </a:cubicBezTo>
                  <a:cubicBezTo>
                    <a:pt x="19038" y="10551"/>
                    <a:pt x="18969" y="10779"/>
                    <a:pt x="18900" y="10931"/>
                  </a:cubicBezTo>
                  <a:cubicBezTo>
                    <a:pt x="18831" y="11083"/>
                    <a:pt x="18785" y="11159"/>
                    <a:pt x="18715" y="10703"/>
                  </a:cubicBezTo>
                  <a:cubicBezTo>
                    <a:pt x="18808" y="10551"/>
                    <a:pt x="18808" y="10551"/>
                    <a:pt x="18808" y="10551"/>
                  </a:cubicBezTo>
                  <a:cubicBezTo>
                    <a:pt x="18692" y="10399"/>
                    <a:pt x="18554" y="10399"/>
                    <a:pt x="18438" y="10323"/>
                  </a:cubicBezTo>
                  <a:cubicBezTo>
                    <a:pt x="18369" y="10323"/>
                    <a:pt x="18300" y="10323"/>
                    <a:pt x="18254" y="10323"/>
                  </a:cubicBezTo>
                  <a:cubicBezTo>
                    <a:pt x="18254" y="10323"/>
                    <a:pt x="18231" y="10247"/>
                    <a:pt x="18208" y="10247"/>
                  </a:cubicBezTo>
                  <a:cubicBezTo>
                    <a:pt x="18185" y="10247"/>
                    <a:pt x="18162" y="10171"/>
                    <a:pt x="18138" y="10171"/>
                  </a:cubicBezTo>
                  <a:cubicBezTo>
                    <a:pt x="18115" y="10171"/>
                    <a:pt x="18092" y="10095"/>
                    <a:pt x="18092" y="10095"/>
                  </a:cubicBezTo>
                  <a:cubicBezTo>
                    <a:pt x="18162" y="9714"/>
                    <a:pt x="18092" y="9486"/>
                    <a:pt x="18000" y="9182"/>
                  </a:cubicBezTo>
                  <a:cubicBezTo>
                    <a:pt x="17908" y="8954"/>
                    <a:pt x="17792" y="8650"/>
                    <a:pt x="17792" y="8269"/>
                  </a:cubicBezTo>
                  <a:cubicBezTo>
                    <a:pt x="17792" y="8421"/>
                    <a:pt x="17677" y="8421"/>
                    <a:pt x="17654" y="8497"/>
                  </a:cubicBezTo>
                  <a:cubicBezTo>
                    <a:pt x="17631" y="8421"/>
                    <a:pt x="17608" y="8269"/>
                    <a:pt x="17538" y="8421"/>
                  </a:cubicBezTo>
                  <a:cubicBezTo>
                    <a:pt x="17654" y="8650"/>
                    <a:pt x="17423" y="9182"/>
                    <a:pt x="17654" y="8954"/>
                  </a:cubicBezTo>
                  <a:cubicBezTo>
                    <a:pt x="17515" y="9410"/>
                    <a:pt x="17354" y="9790"/>
                    <a:pt x="17123" y="9638"/>
                  </a:cubicBezTo>
                  <a:cubicBezTo>
                    <a:pt x="17146" y="9334"/>
                    <a:pt x="17146" y="9334"/>
                    <a:pt x="17146" y="9334"/>
                  </a:cubicBezTo>
                  <a:cubicBezTo>
                    <a:pt x="17331" y="9486"/>
                    <a:pt x="17331" y="9486"/>
                    <a:pt x="17331" y="9486"/>
                  </a:cubicBezTo>
                  <a:cubicBezTo>
                    <a:pt x="17308" y="9258"/>
                    <a:pt x="17423" y="9334"/>
                    <a:pt x="17469" y="9258"/>
                  </a:cubicBezTo>
                  <a:cubicBezTo>
                    <a:pt x="17123" y="8878"/>
                    <a:pt x="17538" y="8497"/>
                    <a:pt x="17169" y="8345"/>
                  </a:cubicBezTo>
                  <a:cubicBezTo>
                    <a:pt x="17123" y="8574"/>
                    <a:pt x="17169" y="8497"/>
                    <a:pt x="17054" y="8497"/>
                  </a:cubicBezTo>
                  <a:cubicBezTo>
                    <a:pt x="17100" y="8497"/>
                    <a:pt x="17123" y="8345"/>
                    <a:pt x="17054" y="8269"/>
                  </a:cubicBezTo>
                  <a:cubicBezTo>
                    <a:pt x="16962" y="8497"/>
                    <a:pt x="16962" y="8497"/>
                    <a:pt x="16962" y="8497"/>
                  </a:cubicBezTo>
                  <a:cubicBezTo>
                    <a:pt x="16869" y="7889"/>
                    <a:pt x="17192" y="8269"/>
                    <a:pt x="17100" y="7813"/>
                  </a:cubicBezTo>
                  <a:cubicBezTo>
                    <a:pt x="17262" y="7661"/>
                    <a:pt x="17515" y="7661"/>
                    <a:pt x="17492" y="7205"/>
                  </a:cubicBezTo>
                  <a:cubicBezTo>
                    <a:pt x="17262" y="6976"/>
                    <a:pt x="17238" y="7889"/>
                    <a:pt x="17008" y="7585"/>
                  </a:cubicBezTo>
                  <a:cubicBezTo>
                    <a:pt x="16985" y="7357"/>
                    <a:pt x="16985" y="7357"/>
                    <a:pt x="16985" y="7357"/>
                  </a:cubicBezTo>
                  <a:cubicBezTo>
                    <a:pt x="16892" y="7433"/>
                    <a:pt x="16869" y="7737"/>
                    <a:pt x="16800" y="7889"/>
                  </a:cubicBezTo>
                  <a:cubicBezTo>
                    <a:pt x="16800" y="7813"/>
                    <a:pt x="16800" y="7737"/>
                    <a:pt x="16731" y="7661"/>
                  </a:cubicBezTo>
                  <a:cubicBezTo>
                    <a:pt x="16569" y="8041"/>
                    <a:pt x="16477" y="8041"/>
                    <a:pt x="16315" y="8497"/>
                  </a:cubicBezTo>
                  <a:cubicBezTo>
                    <a:pt x="16685" y="8269"/>
                    <a:pt x="16615" y="8878"/>
                    <a:pt x="17008" y="8726"/>
                  </a:cubicBezTo>
                  <a:cubicBezTo>
                    <a:pt x="16938" y="8802"/>
                    <a:pt x="16685" y="8802"/>
                    <a:pt x="16638" y="9258"/>
                  </a:cubicBezTo>
                  <a:cubicBezTo>
                    <a:pt x="16662" y="8954"/>
                    <a:pt x="16662" y="8954"/>
                    <a:pt x="16662" y="8954"/>
                  </a:cubicBezTo>
                  <a:cubicBezTo>
                    <a:pt x="16523" y="9106"/>
                    <a:pt x="16408" y="9182"/>
                    <a:pt x="16269" y="9030"/>
                  </a:cubicBezTo>
                  <a:cubicBezTo>
                    <a:pt x="16362" y="8878"/>
                    <a:pt x="16362" y="8878"/>
                    <a:pt x="16362" y="8878"/>
                  </a:cubicBezTo>
                  <a:cubicBezTo>
                    <a:pt x="16154" y="9030"/>
                    <a:pt x="16038" y="8345"/>
                    <a:pt x="15854" y="8802"/>
                  </a:cubicBezTo>
                  <a:cubicBezTo>
                    <a:pt x="15923" y="8878"/>
                    <a:pt x="15969" y="8878"/>
                    <a:pt x="15992" y="8802"/>
                  </a:cubicBezTo>
                  <a:cubicBezTo>
                    <a:pt x="15900" y="8954"/>
                    <a:pt x="15762" y="8878"/>
                    <a:pt x="15646" y="8802"/>
                  </a:cubicBezTo>
                  <a:cubicBezTo>
                    <a:pt x="15415" y="9258"/>
                    <a:pt x="15415" y="9258"/>
                    <a:pt x="15415" y="9258"/>
                  </a:cubicBezTo>
                  <a:cubicBezTo>
                    <a:pt x="15415" y="9106"/>
                    <a:pt x="15254" y="9106"/>
                    <a:pt x="15346" y="8878"/>
                  </a:cubicBezTo>
                  <a:cubicBezTo>
                    <a:pt x="15162" y="8574"/>
                    <a:pt x="15092" y="9030"/>
                    <a:pt x="14977" y="9106"/>
                  </a:cubicBezTo>
                  <a:cubicBezTo>
                    <a:pt x="14815" y="8726"/>
                    <a:pt x="15138" y="8954"/>
                    <a:pt x="15162" y="8574"/>
                  </a:cubicBezTo>
                  <a:cubicBezTo>
                    <a:pt x="14931" y="8345"/>
                    <a:pt x="14654" y="8421"/>
                    <a:pt x="14515" y="8726"/>
                  </a:cubicBezTo>
                  <a:cubicBezTo>
                    <a:pt x="14562" y="8802"/>
                    <a:pt x="14585" y="8878"/>
                    <a:pt x="14585" y="8954"/>
                  </a:cubicBezTo>
                  <a:cubicBezTo>
                    <a:pt x="14585" y="8802"/>
                    <a:pt x="14492" y="8878"/>
                    <a:pt x="14423" y="8802"/>
                  </a:cubicBezTo>
                  <a:cubicBezTo>
                    <a:pt x="14377" y="9030"/>
                    <a:pt x="14377" y="9030"/>
                    <a:pt x="14377" y="9030"/>
                  </a:cubicBezTo>
                  <a:cubicBezTo>
                    <a:pt x="14285" y="8878"/>
                    <a:pt x="14308" y="8726"/>
                    <a:pt x="14400" y="8650"/>
                  </a:cubicBezTo>
                  <a:cubicBezTo>
                    <a:pt x="14308" y="8574"/>
                    <a:pt x="14192" y="8954"/>
                    <a:pt x="14100" y="8650"/>
                  </a:cubicBezTo>
                  <a:cubicBezTo>
                    <a:pt x="14262" y="8421"/>
                    <a:pt x="14446" y="8650"/>
                    <a:pt x="14538" y="8497"/>
                  </a:cubicBezTo>
                  <a:cubicBezTo>
                    <a:pt x="14215" y="8650"/>
                    <a:pt x="14215" y="7813"/>
                    <a:pt x="13823" y="8041"/>
                  </a:cubicBezTo>
                  <a:cubicBezTo>
                    <a:pt x="13823" y="7965"/>
                    <a:pt x="13892" y="7737"/>
                    <a:pt x="13800" y="7737"/>
                  </a:cubicBezTo>
                  <a:cubicBezTo>
                    <a:pt x="13615" y="7813"/>
                    <a:pt x="13754" y="8193"/>
                    <a:pt x="13685" y="8345"/>
                  </a:cubicBezTo>
                  <a:cubicBezTo>
                    <a:pt x="13823" y="8269"/>
                    <a:pt x="13892" y="8421"/>
                    <a:pt x="13962" y="8650"/>
                  </a:cubicBezTo>
                  <a:cubicBezTo>
                    <a:pt x="13938" y="8878"/>
                    <a:pt x="13938" y="8878"/>
                    <a:pt x="13938" y="8878"/>
                  </a:cubicBezTo>
                  <a:cubicBezTo>
                    <a:pt x="13938" y="8726"/>
                    <a:pt x="13846" y="8726"/>
                    <a:pt x="13823" y="8650"/>
                  </a:cubicBezTo>
                  <a:cubicBezTo>
                    <a:pt x="13800" y="9030"/>
                    <a:pt x="13800" y="9030"/>
                    <a:pt x="13800" y="9030"/>
                  </a:cubicBezTo>
                  <a:cubicBezTo>
                    <a:pt x="13800" y="8650"/>
                    <a:pt x="13662" y="8269"/>
                    <a:pt x="13569" y="8421"/>
                  </a:cubicBezTo>
                  <a:cubicBezTo>
                    <a:pt x="13662" y="8726"/>
                    <a:pt x="13638" y="8726"/>
                    <a:pt x="13662" y="9106"/>
                  </a:cubicBezTo>
                  <a:cubicBezTo>
                    <a:pt x="13500" y="9562"/>
                    <a:pt x="13500" y="8726"/>
                    <a:pt x="13315" y="9106"/>
                  </a:cubicBezTo>
                  <a:cubicBezTo>
                    <a:pt x="13315" y="9030"/>
                    <a:pt x="13477" y="8954"/>
                    <a:pt x="13338" y="8802"/>
                  </a:cubicBezTo>
                  <a:cubicBezTo>
                    <a:pt x="13246" y="8802"/>
                    <a:pt x="13246" y="9106"/>
                    <a:pt x="13177" y="9182"/>
                  </a:cubicBezTo>
                  <a:cubicBezTo>
                    <a:pt x="13269" y="8878"/>
                    <a:pt x="13246" y="8650"/>
                    <a:pt x="13338" y="8269"/>
                  </a:cubicBezTo>
                  <a:cubicBezTo>
                    <a:pt x="13523" y="8269"/>
                    <a:pt x="13408" y="8269"/>
                    <a:pt x="13615" y="8193"/>
                  </a:cubicBezTo>
                  <a:cubicBezTo>
                    <a:pt x="13454" y="7889"/>
                    <a:pt x="13454" y="7889"/>
                    <a:pt x="13454" y="7889"/>
                  </a:cubicBezTo>
                  <a:cubicBezTo>
                    <a:pt x="13615" y="7813"/>
                    <a:pt x="13569" y="7509"/>
                    <a:pt x="13592" y="7433"/>
                  </a:cubicBezTo>
                  <a:cubicBezTo>
                    <a:pt x="13315" y="7052"/>
                    <a:pt x="13385" y="7889"/>
                    <a:pt x="13200" y="7737"/>
                  </a:cubicBezTo>
                  <a:cubicBezTo>
                    <a:pt x="13108" y="7965"/>
                    <a:pt x="13362" y="7813"/>
                    <a:pt x="13223" y="8041"/>
                  </a:cubicBezTo>
                  <a:cubicBezTo>
                    <a:pt x="13062" y="7965"/>
                    <a:pt x="13177" y="8193"/>
                    <a:pt x="12992" y="8345"/>
                  </a:cubicBezTo>
                  <a:cubicBezTo>
                    <a:pt x="13015" y="8193"/>
                    <a:pt x="13015" y="8193"/>
                    <a:pt x="13015" y="8193"/>
                  </a:cubicBezTo>
                  <a:cubicBezTo>
                    <a:pt x="12969" y="7965"/>
                    <a:pt x="12900" y="8193"/>
                    <a:pt x="12831" y="8193"/>
                  </a:cubicBezTo>
                  <a:cubicBezTo>
                    <a:pt x="12762" y="8269"/>
                    <a:pt x="12900" y="9334"/>
                    <a:pt x="12600" y="9258"/>
                  </a:cubicBezTo>
                  <a:cubicBezTo>
                    <a:pt x="12600" y="9182"/>
                    <a:pt x="12623" y="9106"/>
                    <a:pt x="12623" y="9106"/>
                  </a:cubicBezTo>
                  <a:cubicBezTo>
                    <a:pt x="12738" y="8269"/>
                    <a:pt x="12854" y="7357"/>
                    <a:pt x="12969" y="6520"/>
                  </a:cubicBezTo>
                  <a:cubicBezTo>
                    <a:pt x="12831" y="6444"/>
                    <a:pt x="12669" y="6444"/>
                    <a:pt x="12485" y="6368"/>
                  </a:cubicBezTo>
                  <a:cubicBezTo>
                    <a:pt x="12323" y="6216"/>
                    <a:pt x="12162" y="6064"/>
                    <a:pt x="11977" y="5912"/>
                  </a:cubicBezTo>
                  <a:cubicBezTo>
                    <a:pt x="11931" y="5379"/>
                    <a:pt x="12254" y="5607"/>
                    <a:pt x="12231" y="5379"/>
                  </a:cubicBezTo>
                  <a:cubicBezTo>
                    <a:pt x="12392" y="5531"/>
                    <a:pt x="12392" y="5531"/>
                    <a:pt x="12392" y="5531"/>
                  </a:cubicBezTo>
                  <a:cubicBezTo>
                    <a:pt x="12369" y="5759"/>
                    <a:pt x="12046" y="5455"/>
                    <a:pt x="12185" y="5912"/>
                  </a:cubicBezTo>
                  <a:cubicBezTo>
                    <a:pt x="12462" y="5912"/>
                    <a:pt x="12600" y="6140"/>
                    <a:pt x="12854" y="5759"/>
                  </a:cubicBezTo>
                  <a:cubicBezTo>
                    <a:pt x="12785" y="5227"/>
                    <a:pt x="12508" y="5759"/>
                    <a:pt x="12346" y="5303"/>
                  </a:cubicBezTo>
                  <a:cubicBezTo>
                    <a:pt x="12415" y="5379"/>
                    <a:pt x="12485" y="5303"/>
                    <a:pt x="12554" y="5303"/>
                  </a:cubicBezTo>
                  <a:cubicBezTo>
                    <a:pt x="12392" y="5151"/>
                    <a:pt x="12231" y="4999"/>
                    <a:pt x="12046" y="4847"/>
                  </a:cubicBezTo>
                  <a:cubicBezTo>
                    <a:pt x="12000" y="4999"/>
                    <a:pt x="12000" y="4999"/>
                    <a:pt x="12000" y="4999"/>
                  </a:cubicBezTo>
                  <a:cubicBezTo>
                    <a:pt x="12115" y="5075"/>
                    <a:pt x="12208" y="5151"/>
                    <a:pt x="12208" y="5151"/>
                  </a:cubicBezTo>
                  <a:cubicBezTo>
                    <a:pt x="12046" y="5075"/>
                    <a:pt x="11908" y="5303"/>
                    <a:pt x="11885" y="5683"/>
                  </a:cubicBezTo>
                  <a:cubicBezTo>
                    <a:pt x="11908" y="5683"/>
                    <a:pt x="11908" y="5683"/>
                    <a:pt x="11908" y="5683"/>
                  </a:cubicBezTo>
                  <a:cubicBezTo>
                    <a:pt x="11838" y="5836"/>
                    <a:pt x="11838" y="5836"/>
                    <a:pt x="11838" y="5836"/>
                  </a:cubicBezTo>
                  <a:lnTo>
                    <a:pt x="11723" y="5683"/>
                  </a:lnTo>
                  <a:close/>
                  <a:moveTo>
                    <a:pt x="17977" y="13745"/>
                  </a:moveTo>
                  <a:cubicBezTo>
                    <a:pt x="17977" y="13745"/>
                    <a:pt x="17977" y="13821"/>
                    <a:pt x="17977" y="13821"/>
                  </a:cubicBezTo>
                  <a:cubicBezTo>
                    <a:pt x="18254" y="12681"/>
                    <a:pt x="18531" y="12148"/>
                    <a:pt x="18738" y="11920"/>
                  </a:cubicBezTo>
                  <a:cubicBezTo>
                    <a:pt x="18669" y="11692"/>
                    <a:pt x="18462" y="11692"/>
                    <a:pt x="18369" y="11692"/>
                  </a:cubicBezTo>
                  <a:cubicBezTo>
                    <a:pt x="18415" y="11312"/>
                    <a:pt x="18415" y="11312"/>
                    <a:pt x="18415" y="11312"/>
                  </a:cubicBezTo>
                  <a:cubicBezTo>
                    <a:pt x="18485" y="11464"/>
                    <a:pt x="18485" y="11464"/>
                    <a:pt x="18485" y="11464"/>
                  </a:cubicBezTo>
                  <a:cubicBezTo>
                    <a:pt x="18577" y="11083"/>
                    <a:pt x="18577" y="11083"/>
                    <a:pt x="18577" y="11083"/>
                  </a:cubicBezTo>
                  <a:cubicBezTo>
                    <a:pt x="18531" y="10931"/>
                    <a:pt x="18415" y="11083"/>
                    <a:pt x="18346" y="11007"/>
                  </a:cubicBezTo>
                  <a:cubicBezTo>
                    <a:pt x="18346" y="11083"/>
                    <a:pt x="18138" y="11692"/>
                    <a:pt x="18115" y="11996"/>
                  </a:cubicBezTo>
                  <a:cubicBezTo>
                    <a:pt x="18300" y="11920"/>
                    <a:pt x="18300" y="11920"/>
                    <a:pt x="18300" y="11920"/>
                  </a:cubicBezTo>
                  <a:cubicBezTo>
                    <a:pt x="18254" y="11920"/>
                    <a:pt x="18023" y="12300"/>
                    <a:pt x="17931" y="12528"/>
                  </a:cubicBezTo>
                  <a:cubicBezTo>
                    <a:pt x="17954" y="12681"/>
                    <a:pt x="18138" y="12681"/>
                    <a:pt x="18115" y="12300"/>
                  </a:cubicBezTo>
                  <a:cubicBezTo>
                    <a:pt x="18162" y="12528"/>
                    <a:pt x="17977" y="12757"/>
                    <a:pt x="18138" y="12833"/>
                  </a:cubicBezTo>
                  <a:cubicBezTo>
                    <a:pt x="18023" y="13289"/>
                    <a:pt x="17769" y="13365"/>
                    <a:pt x="17654" y="13441"/>
                  </a:cubicBezTo>
                  <a:cubicBezTo>
                    <a:pt x="17585" y="13061"/>
                    <a:pt x="17585" y="13061"/>
                    <a:pt x="17585" y="13061"/>
                  </a:cubicBezTo>
                  <a:cubicBezTo>
                    <a:pt x="17446" y="13137"/>
                    <a:pt x="17585" y="13669"/>
                    <a:pt x="17423" y="13669"/>
                  </a:cubicBezTo>
                  <a:cubicBezTo>
                    <a:pt x="17562" y="13289"/>
                    <a:pt x="17331" y="13289"/>
                    <a:pt x="17446" y="13061"/>
                  </a:cubicBezTo>
                  <a:cubicBezTo>
                    <a:pt x="17400" y="12985"/>
                    <a:pt x="17400" y="12681"/>
                    <a:pt x="17262" y="12909"/>
                  </a:cubicBezTo>
                  <a:cubicBezTo>
                    <a:pt x="17238" y="13593"/>
                    <a:pt x="17077" y="12909"/>
                    <a:pt x="17031" y="13441"/>
                  </a:cubicBezTo>
                  <a:cubicBezTo>
                    <a:pt x="16938" y="13441"/>
                    <a:pt x="17077" y="13061"/>
                    <a:pt x="16915" y="13289"/>
                  </a:cubicBezTo>
                  <a:cubicBezTo>
                    <a:pt x="16800" y="13821"/>
                    <a:pt x="16846" y="13974"/>
                    <a:pt x="16892" y="14278"/>
                  </a:cubicBezTo>
                  <a:cubicBezTo>
                    <a:pt x="17054" y="14126"/>
                    <a:pt x="16985" y="13593"/>
                    <a:pt x="17123" y="13441"/>
                  </a:cubicBezTo>
                  <a:cubicBezTo>
                    <a:pt x="17077" y="13745"/>
                    <a:pt x="17031" y="14126"/>
                    <a:pt x="16985" y="14430"/>
                  </a:cubicBezTo>
                  <a:cubicBezTo>
                    <a:pt x="17031" y="14430"/>
                    <a:pt x="17077" y="14354"/>
                    <a:pt x="17100" y="14278"/>
                  </a:cubicBezTo>
                  <a:cubicBezTo>
                    <a:pt x="17054" y="14430"/>
                    <a:pt x="17031" y="14582"/>
                    <a:pt x="17031" y="14734"/>
                  </a:cubicBezTo>
                  <a:cubicBezTo>
                    <a:pt x="17008" y="14886"/>
                    <a:pt x="17008" y="14962"/>
                    <a:pt x="17008" y="15038"/>
                  </a:cubicBezTo>
                  <a:cubicBezTo>
                    <a:pt x="17123" y="14734"/>
                    <a:pt x="17238" y="14582"/>
                    <a:pt x="17285" y="14658"/>
                  </a:cubicBezTo>
                  <a:cubicBezTo>
                    <a:pt x="17285" y="14886"/>
                    <a:pt x="17285" y="14886"/>
                    <a:pt x="17285" y="14886"/>
                  </a:cubicBezTo>
                  <a:cubicBezTo>
                    <a:pt x="17354" y="14962"/>
                    <a:pt x="17423" y="14658"/>
                    <a:pt x="17423" y="14506"/>
                  </a:cubicBezTo>
                  <a:cubicBezTo>
                    <a:pt x="17538" y="14278"/>
                    <a:pt x="17631" y="13897"/>
                    <a:pt x="17677" y="14050"/>
                  </a:cubicBezTo>
                  <a:cubicBezTo>
                    <a:pt x="17654" y="14278"/>
                    <a:pt x="17654" y="14278"/>
                    <a:pt x="17654" y="14278"/>
                  </a:cubicBezTo>
                  <a:cubicBezTo>
                    <a:pt x="17792" y="14050"/>
                    <a:pt x="17792" y="13974"/>
                    <a:pt x="17977" y="13745"/>
                  </a:cubicBezTo>
                  <a:close/>
                  <a:moveTo>
                    <a:pt x="17423" y="5683"/>
                  </a:moveTo>
                  <a:cubicBezTo>
                    <a:pt x="17492" y="6444"/>
                    <a:pt x="17562" y="7052"/>
                    <a:pt x="18000" y="7205"/>
                  </a:cubicBezTo>
                  <a:cubicBezTo>
                    <a:pt x="17954" y="7281"/>
                    <a:pt x="17954" y="7281"/>
                    <a:pt x="17954" y="7281"/>
                  </a:cubicBezTo>
                  <a:cubicBezTo>
                    <a:pt x="18069" y="7509"/>
                    <a:pt x="18185" y="7509"/>
                    <a:pt x="18300" y="7433"/>
                  </a:cubicBezTo>
                  <a:cubicBezTo>
                    <a:pt x="18415" y="7433"/>
                    <a:pt x="18554" y="7357"/>
                    <a:pt x="18669" y="7737"/>
                  </a:cubicBezTo>
                  <a:cubicBezTo>
                    <a:pt x="18508" y="7813"/>
                    <a:pt x="18531" y="7813"/>
                    <a:pt x="18346" y="8269"/>
                  </a:cubicBezTo>
                  <a:cubicBezTo>
                    <a:pt x="18392" y="8269"/>
                    <a:pt x="18392" y="8269"/>
                    <a:pt x="18415" y="8269"/>
                  </a:cubicBezTo>
                  <a:cubicBezTo>
                    <a:pt x="18485" y="8193"/>
                    <a:pt x="18485" y="8193"/>
                    <a:pt x="18485" y="8193"/>
                  </a:cubicBezTo>
                  <a:cubicBezTo>
                    <a:pt x="18438" y="8574"/>
                    <a:pt x="18577" y="8421"/>
                    <a:pt x="18669" y="8574"/>
                  </a:cubicBezTo>
                  <a:cubicBezTo>
                    <a:pt x="18623" y="8650"/>
                    <a:pt x="18577" y="8802"/>
                    <a:pt x="18554" y="8878"/>
                  </a:cubicBezTo>
                  <a:cubicBezTo>
                    <a:pt x="18508" y="8726"/>
                    <a:pt x="18369" y="8574"/>
                    <a:pt x="18369" y="8726"/>
                  </a:cubicBezTo>
                  <a:cubicBezTo>
                    <a:pt x="18369" y="8650"/>
                    <a:pt x="18369" y="8650"/>
                    <a:pt x="18346" y="8574"/>
                  </a:cubicBezTo>
                  <a:cubicBezTo>
                    <a:pt x="18346" y="8574"/>
                    <a:pt x="18323" y="8497"/>
                    <a:pt x="18300" y="8421"/>
                  </a:cubicBezTo>
                  <a:cubicBezTo>
                    <a:pt x="18277" y="8421"/>
                    <a:pt x="18277" y="8421"/>
                    <a:pt x="18277" y="8421"/>
                  </a:cubicBezTo>
                  <a:cubicBezTo>
                    <a:pt x="18254" y="8345"/>
                    <a:pt x="18254" y="8345"/>
                    <a:pt x="18254" y="8345"/>
                  </a:cubicBezTo>
                  <a:cubicBezTo>
                    <a:pt x="18208" y="8117"/>
                    <a:pt x="18115" y="7965"/>
                    <a:pt x="18046" y="7965"/>
                  </a:cubicBezTo>
                  <a:cubicBezTo>
                    <a:pt x="18046" y="8269"/>
                    <a:pt x="18323" y="8421"/>
                    <a:pt x="18162" y="8802"/>
                  </a:cubicBezTo>
                  <a:cubicBezTo>
                    <a:pt x="18185" y="8726"/>
                    <a:pt x="18208" y="8726"/>
                    <a:pt x="18231" y="8726"/>
                  </a:cubicBezTo>
                  <a:cubicBezTo>
                    <a:pt x="18231" y="8726"/>
                    <a:pt x="18254" y="8802"/>
                    <a:pt x="18254" y="8802"/>
                  </a:cubicBezTo>
                  <a:cubicBezTo>
                    <a:pt x="18254" y="8802"/>
                    <a:pt x="18277" y="8802"/>
                    <a:pt x="18277" y="8802"/>
                  </a:cubicBezTo>
                  <a:cubicBezTo>
                    <a:pt x="18300" y="8878"/>
                    <a:pt x="18323" y="8878"/>
                    <a:pt x="18346" y="8954"/>
                  </a:cubicBezTo>
                  <a:cubicBezTo>
                    <a:pt x="18369" y="8954"/>
                    <a:pt x="18369" y="8954"/>
                    <a:pt x="18415" y="8954"/>
                  </a:cubicBezTo>
                  <a:cubicBezTo>
                    <a:pt x="18346" y="9030"/>
                    <a:pt x="18346" y="9106"/>
                    <a:pt x="18323" y="9182"/>
                  </a:cubicBezTo>
                  <a:cubicBezTo>
                    <a:pt x="18323" y="9334"/>
                    <a:pt x="18323" y="9410"/>
                    <a:pt x="18254" y="9486"/>
                  </a:cubicBezTo>
                  <a:cubicBezTo>
                    <a:pt x="18300" y="9486"/>
                    <a:pt x="18323" y="9486"/>
                    <a:pt x="18346" y="9486"/>
                  </a:cubicBezTo>
                  <a:cubicBezTo>
                    <a:pt x="18438" y="9486"/>
                    <a:pt x="18438" y="9486"/>
                    <a:pt x="18438" y="9486"/>
                  </a:cubicBezTo>
                  <a:cubicBezTo>
                    <a:pt x="18438" y="9562"/>
                    <a:pt x="18369" y="9562"/>
                    <a:pt x="18323" y="9638"/>
                  </a:cubicBezTo>
                  <a:cubicBezTo>
                    <a:pt x="18300" y="9638"/>
                    <a:pt x="18277" y="9714"/>
                    <a:pt x="18277" y="9714"/>
                  </a:cubicBezTo>
                  <a:cubicBezTo>
                    <a:pt x="18277" y="9790"/>
                    <a:pt x="18277" y="9790"/>
                    <a:pt x="18277" y="9866"/>
                  </a:cubicBezTo>
                  <a:cubicBezTo>
                    <a:pt x="18277" y="9943"/>
                    <a:pt x="18277" y="9943"/>
                    <a:pt x="18300" y="10019"/>
                  </a:cubicBezTo>
                  <a:cubicBezTo>
                    <a:pt x="18369" y="9866"/>
                    <a:pt x="18508" y="10247"/>
                    <a:pt x="18531" y="9943"/>
                  </a:cubicBezTo>
                  <a:cubicBezTo>
                    <a:pt x="18531" y="10019"/>
                    <a:pt x="18531" y="10019"/>
                    <a:pt x="18531" y="10019"/>
                  </a:cubicBezTo>
                  <a:cubicBezTo>
                    <a:pt x="18623" y="10171"/>
                    <a:pt x="18623" y="9638"/>
                    <a:pt x="18738" y="9943"/>
                  </a:cubicBezTo>
                  <a:cubicBezTo>
                    <a:pt x="18762" y="9866"/>
                    <a:pt x="18738" y="9714"/>
                    <a:pt x="18692" y="9638"/>
                  </a:cubicBezTo>
                  <a:cubicBezTo>
                    <a:pt x="18646" y="9714"/>
                    <a:pt x="18623" y="9866"/>
                    <a:pt x="18531" y="9866"/>
                  </a:cubicBezTo>
                  <a:cubicBezTo>
                    <a:pt x="18508" y="9562"/>
                    <a:pt x="18623" y="9943"/>
                    <a:pt x="18600" y="9486"/>
                  </a:cubicBezTo>
                  <a:cubicBezTo>
                    <a:pt x="18600" y="9258"/>
                    <a:pt x="18346" y="9486"/>
                    <a:pt x="18462" y="9030"/>
                  </a:cubicBezTo>
                  <a:cubicBezTo>
                    <a:pt x="18508" y="9106"/>
                    <a:pt x="18531" y="9182"/>
                    <a:pt x="18577" y="9258"/>
                  </a:cubicBezTo>
                  <a:cubicBezTo>
                    <a:pt x="18600" y="8954"/>
                    <a:pt x="18692" y="9030"/>
                    <a:pt x="18715" y="8802"/>
                  </a:cubicBezTo>
                  <a:cubicBezTo>
                    <a:pt x="18808" y="8802"/>
                    <a:pt x="18831" y="9182"/>
                    <a:pt x="18923" y="9030"/>
                  </a:cubicBezTo>
                  <a:cubicBezTo>
                    <a:pt x="18992" y="8878"/>
                    <a:pt x="18992" y="8421"/>
                    <a:pt x="19085" y="8802"/>
                  </a:cubicBezTo>
                  <a:cubicBezTo>
                    <a:pt x="19108" y="9106"/>
                    <a:pt x="19177" y="9334"/>
                    <a:pt x="19269" y="9562"/>
                  </a:cubicBezTo>
                  <a:cubicBezTo>
                    <a:pt x="19338" y="9714"/>
                    <a:pt x="19431" y="9943"/>
                    <a:pt x="19477" y="10019"/>
                  </a:cubicBezTo>
                  <a:cubicBezTo>
                    <a:pt x="19500" y="10019"/>
                    <a:pt x="19546" y="10019"/>
                    <a:pt x="19569" y="10095"/>
                  </a:cubicBezTo>
                  <a:cubicBezTo>
                    <a:pt x="19615" y="9943"/>
                    <a:pt x="19431" y="9714"/>
                    <a:pt x="19546" y="9638"/>
                  </a:cubicBezTo>
                  <a:cubicBezTo>
                    <a:pt x="19592" y="9714"/>
                    <a:pt x="19615" y="9790"/>
                    <a:pt x="19662" y="9943"/>
                  </a:cubicBezTo>
                  <a:cubicBezTo>
                    <a:pt x="19638" y="10019"/>
                    <a:pt x="19638" y="10019"/>
                    <a:pt x="19638" y="10019"/>
                  </a:cubicBezTo>
                  <a:cubicBezTo>
                    <a:pt x="19662" y="10095"/>
                    <a:pt x="19731" y="10171"/>
                    <a:pt x="19777" y="10247"/>
                  </a:cubicBezTo>
                  <a:cubicBezTo>
                    <a:pt x="19685" y="10247"/>
                    <a:pt x="19638" y="9943"/>
                    <a:pt x="19569" y="10247"/>
                  </a:cubicBezTo>
                  <a:cubicBezTo>
                    <a:pt x="19615" y="10399"/>
                    <a:pt x="19592" y="10551"/>
                    <a:pt x="19638" y="10627"/>
                  </a:cubicBezTo>
                  <a:cubicBezTo>
                    <a:pt x="19615" y="10627"/>
                    <a:pt x="19615" y="10627"/>
                    <a:pt x="19592" y="10627"/>
                  </a:cubicBezTo>
                  <a:cubicBezTo>
                    <a:pt x="19638" y="11083"/>
                    <a:pt x="19754" y="10779"/>
                    <a:pt x="19800" y="10855"/>
                  </a:cubicBezTo>
                  <a:cubicBezTo>
                    <a:pt x="19823" y="10855"/>
                    <a:pt x="19823" y="10855"/>
                    <a:pt x="19823" y="10855"/>
                  </a:cubicBezTo>
                  <a:cubicBezTo>
                    <a:pt x="19892" y="9866"/>
                    <a:pt x="19892" y="9866"/>
                    <a:pt x="19892" y="9866"/>
                  </a:cubicBezTo>
                  <a:cubicBezTo>
                    <a:pt x="19869" y="10095"/>
                    <a:pt x="19892" y="10171"/>
                    <a:pt x="19938" y="10171"/>
                  </a:cubicBezTo>
                  <a:cubicBezTo>
                    <a:pt x="19915" y="10703"/>
                    <a:pt x="19915" y="10703"/>
                    <a:pt x="19915" y="10703"/>
                  </a:cubicBezTo>
                  <a:cubicBezTo>
                    <a:pt x="19915" y="10475"/>
                    <a:pt x="19869" y="10171"/>
                    <a:pt x="19915" y="10019"/>
                  </a:cubicBezTo>
                  <a:cubicBezTo>
                    <a:pt x="19962" y="10171"/>
                    <a:pt x="19985" y="10323"/>
                    <a:pt x="20031" y="10475"/>
                  </a:cubicBezTo>
                  <a:cubicBezTo>
                    <a:pt x="20031" y="10551"/>
                    <a:pt x="20031" y="10551"/>
                    <a:pt x="20031" y="10551"/>
                  </a:cubicBezTo>
                  <a:cubicBezTo>
                    <a:pt x="20008" y="10551"/>
                    <a:pt x="20008" y="10551"/>
                    <a:pt x="20008" y="10551"/>
                  </a:cubicBezTo>
                  <a:cubicBezTo>
                    <a:pt x="19938" y="10779"/>
                    <a:pt x="19823" y="11007"/>
                    <a:pt x="19731" y="11159"/>
                  </a:cubicBezTo>
                  <a:cubicBezTo>
                    <a:pt x="19754" y="11007"/>
                    <a:pt x="19777" y="10855"/>
                    <a:pt x="19754" y="10779"/>
                  </a:cubicBezTo>
                  <a:cubicBezTo>
                    <a:pt x="19615" y="10779"/>
                    <a:pt x="19708" y="10551"/>
                    <a:pt x="19569" y="10779"/>
                  </a:cubicBezTo>
                  <a:cubicBezTo>
                    <a:pt x="19638" y="11159"/>
                    <a:pt x="19408" y="11312"/>
                    <a:pt x="19315" y="11692"/>
                  </a:cubicBezTo>
                  <a:cubicBezTo>
                    <a:pt x="19246" y="11616"/>
                    <a:pt x="19223" y="11540"/>
                    <a:pt x="19338" y="11388"/>
                  </a:cubicBezTo>
                  <a:cubicBezTo>
                    <a:pt x="19292" y="11159"/>
                    <a:pt x="19154" y="11464"/>
                    <a:pt x="19085" y="11464"/>
                  </a:cubicBezTo>
                  <a:cubicBezTo>
                    <a:pt x="19062" y="11616"/>
                    <a:pt x="19015" y="11692"/>
                    <a:pt x="18992" y="11844"/>
                  </a:cubicBezTo>
                  <a:cubicBezTo>
                    <a:pt x="19062" y="11920"/>
                    <a:pt x="19062" y="12072"/>
                    <a:pt x="18969" y="12376"/>
                  </a:cubicBezTo>
                  <a:cubicBezTo>
                    <a:pt x="18969" y="12376"/>
                    <a:pt x="18969" y="12376"/>
                    <a:pt x="18969" y="12376"/>
                  </a:cubicBezTo>
                  <a:cubicBezTo>
                    <a:pt x="19154" y="12300"/>
                    <a:pt x="19431" y="12300"/>
                    <a:pt x="19500" y="11844"/>
                  </a:cubicBezTo>
                  <a:cubicBezTo>
                    <a:pt x="19500" y="11996"/>
                    <a:pt x="19500" y="11996"/>
                    <a:pt x="19500" y="11996"/>
                  </a:cubicBezTo>
                  <a:cubicBezTo>
                    <a:pt x="19592" y="11996"/>
                    <a:pt x="19685" y="11768"/>
                    <a:pt x="19777" y="11540"/>
                  </a:cubicBezTo>
                  <a:cubicBezTo>
                    <a:pt x="19846" y="11312"/>
                    <a:pt x="19915" y="11159"/>
                    <a:pt x="20008" y="11312"/>
                  </a:cubicBezTo>
                  <a:cubicBezTo>
                    <a:pt x="20031" y="11540"/>
                    <a:pt x="20054" y="11236"/>
                    <a:pt x="20100" y="11540"/>
                  </a:cubicBezTo>
                  <a:cubicBezTo>
                    <a:pt x="20169" y="11312"/>
                    <a:pt x="20169" y="11312"/>
                    <a:pt x="20169" y="11312"/>
                  </a:cubicBezTo>
                  <a:cubicBezTo>
                    <a:pt x="20377" y="10323"/>
                    <a:pt x="20377" y="10323"/>
                    <a:pt x="20377" y="10323"/>
                  </a:cubicBezTo>
                  <a:cubicBezTo>
                    <a:pt x="20262" y="10019"/>
                    <a:pt x="20262" y="10019"/>
                    <a:pt x="20262" y="10019"/>
                  </a:cubicBezTo>
                  <a:cubicBezTo>
                    <a:pt x="20238" y="10019"/>
                    <a:pt x="20215" y="9943"/>
                    <a:pt x="20169" y="9866"/>
                  </a:cubicBezTo>
                  <a:cubicBezTo>
                    <a:pt x="20192" y="9866"/>
                    <a:pt x="20215" y="9866"/>
                    <a:pt x="20238" y="9866"/>
                  </a:cubicBezTo>
                  <a:cubicBezTo>
                    <a:pt x="20169" y="9638"/>
                    <a:pt x="20100" y="9334"/>
                    <a:pt x="20031" y="9106"/>
                  </a:cubicBezTo>
                  <a:cubicBezTo>
                    <a:pt x="20054" y="9106"/>
                    <a:pt x="20054" y="9106"/>
                    <a:pt x="20054" y="9106"/>
                  </a:cubicBezTo>
                  <a:cubicBezTo>
                    <a:pt x="19892" y="8954"/>
                    <a:pt x="19777" y="8878"/>
                    <a:pt x="19685" y="8878"/>
                  </a:cubicBezTo>
                  <a:cubicBezTo>
                    <a:pt x="19638" y="8954"/>
                    <a:pt x="19638" y="9030"/>
                    <a:pt x="19592" y="9030"/>
                  </a:cubicBezTo>
                  <a:cubicBezTo>
                    <a:pt x="19546" y="9030"/>
                    <a:pt x="19523" y="8954"/>
                    <a:pt x="19500" y="8878"/>
                  </a:cubicBezTo>
                  <a:cubicBezTo>
                    <a:pt x="19500" y="8878"/>
                    <a:pt x="19500" y="8878"/>
                    <a:pt x="19500" y="8878"/>
                  </a:cubicBezTo>
                  <a:cubicBezTo>
                    <a:pt x="19500" y="8878"/>
                    <a:pt x="19500" y="8878"/>
                    <a:pt x="19500" y="8878"/>
                  </a:cubicBezTo>
                  <a:cubicBezTo>
                    <a:pt x="19454" y="8726"/>
                    <a:pt x="19454" y="8497"/>
                    <a:pt x="19408" y="8269"/>
                  </a:cubicBezTo>
                  <a:cubicBezTo>
                    <a:pt x="19477" y="8421"/>
                    <a:pt x="19546" y="8574"/>
                    <a:pt x="19615" y="8726"/>
                  </a:cubicBezTo>
                  <a:cubicBezTo>
                    <a:pt x="19685" y="8574"/>
                    <a:pt x="19708" y="8345"/>
                    <a:pt x="19638" y="7965"/>
                  </a:cubicBezTo>
                  <a:cubicBezTo>
                    <a:pt x="19685" y="8041"/>
                    <a:pt x="19731" y="7889"/>
                    <a:pt x="19685" y="7737"/>
                  </a:cubicBezTo>
                  <a:cubicBezTo>
                    <a:pt x="19662" y="7813"/>
                    <a:pt x="19500" y="7585"/>
                    <a:pt x="19523" y="7889"/>
                  </a:cubicBezTo>
                  <a:cubicBezTo>
                    <a:pt x="19408" y="7661"/>
                    <a:pt x="19292" y="7281"/>
                    <a:pt x="19131" y="6976"/>
                  </a:cubicBezTo>
                  <a:cubicBezTo>
                    <a:pt x="18992" y="6672"/>
                    <a:pt x="18808" y="6444"/>
                    <a:pt x="18600" y="6520"/>
                  </a:cubicBezTo>
                  <a:cubicBezTo>
                    <a:pt x="18877" y="6520"/>
                    <a:pt x="18415" y="6064"/>
                    <a:pt x="18715" y="6216"/>
                  </a:cubicBezTo>
                  <a:cubicBezTo>
                    <a:pt x="18623" y="5912"/>
                    <a:pt x="18577" y="5988"/>
                    <a:pt x="18531" y="6064"/>
                  </a:cubicBezTo>
                  <a:cubicBezTo>
                    <a:pt x="18508" y="6140"/>
                    <a:pt x="18485" y="6216"/>
                    <a:pt x="18462" y="6216"/>
                  </a:cubicBezTo>
                  <a:cubicBezTo>
                    <a:pt x="18415" y="6292"/>
                    <a:pt x="18392" y="6292"/>
                    <a:pt x="18346" y="6216"/>
                  </a:cubicBezTo>
                  <a:cubicBezTo>
                    <a:pt x="18346" y="6140"/>
                    <a:pt x="18369" y="6140"/>
                    <a:pt x="18392" y="6216"/>
                  </a:cubicBezTo>
                  <a:cubicBezTo>
                    <a:pt x="18415" y="6216"/>
                    <a:pt x="18438" y="6216"/>
                    <a:pt x="18462" y="6216"/>
                  </a:cubicBezTo>
                  <a:cubicBezTo>
                    <a:pt x="18462" y="6216"/>
                    <a:pt x="18485" y="6140"/>
                    <a:pt x="18485" y="6064"/>
                  </a:cubicBezTo>
                  <a:cubicBezTo>
                    <a:pt x="18485" y="6064"/>
                    <a:pt x="18438" y="5988"/>
                    <a:pt x="18392" y="5988"/>
                  </a:cubicBezTo>
                  <a:cubicBezTo>
                    <a:pt x="18346" y="5988"/>
                    <a:pt x="18323" y="5912"/>
                    <a:pt x="18277" y="5912"/>
                  </a:cubicBezTo>
                  <a:cubicBezTo>
                    <a:pt x="18208" y="5912"/>
                    <a:pt x="18138" y="5988"/>
                    <a:pt x="18046" y="5988"/>
                  </a:cubicBezTo>
                  <a:cubicBezTo>
                    <a:pt x="17908" y="6064"/>
                    <a:pt x="17769" y="6140"/>
                    <a:pt x="17608" y="5988"/>
                  </a:cubicBezTo>
                  <a:cubicBezTo>
                    <a:pt x="17608" y="5683"/>
                    <a:pt x="17608" y="5683"/>
                    <a:pt x="17608" y="5683"/>
                  </a:cubicBezTo>
                  <a:lnTo>
                    <a:pt x="17423" y="5683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6" name="Freeform 1468"/>
            <p:cNvSpPr/>
            <p:nvPr/>
          </p:nvSpPr>
          <p:spPr>
            <a:xfrm>
              <a:off x="3474875" y="1474209"/>
              <a:ext cx="370226" cy="7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9" extrusionOk="0">
                  <a:moveTo>
                    <a:pt x="15850" y="12343"/>
                  </a:moveTo>
                  <a:cubicBezTo>
                    <a:pt x="16161" y="10800"/>
                    <a:pt x="17404" y="12343"/>
                    <a:pt x="17404" y="14657"/>
                  </a:cubicBezTo>
                  <a:cubicBezTo>
                    <a:pt x="17249" y="15429"/>
                    <a:pt x="16472" y="15429"/>
                    <a:pt x="16938" y="16971"/>
                  </a:cubicBezTo>
                  <a:cubicBezTo>
                    <a:pt x="18026" y="12343"/>
                    <a:pt x="18026" y="12343"/>
                    <a:pt x="18026" y="12343"/>
                  </a:cubicBezTo>
                  <a:cubicBezTo>
                    <a:pt x="19269" y="16200"/>
                    <a:pt x="16938" y="18514"/>
                    <a:pt x="16161" y="20057"/>
                  </a:cubicBezTo>
                  <a:cubicBezTo>
                    <a:pt x="17560" y="21600"/>
                    <a:pt x="18026" y="18514"/>
                    <a:pt x="19424" y="19286"/>
                  </a:cubicBezTo>
                  <a:cubicBezTo>
                    <a:pt x="19114" y="18514"/>
                    <a:pt x="18803" y="16971"/>
                    <a:pt x="18647" y="16200"/>
                  </a:cubicBezTo>
                  <a:cubicBezTo>
                    <a:pt x="18647" y="12343"/>
                    <a:pt x="19891" y="14657"/>
                    <a:pt x="20978" y="14657"/>
                  </a:cubicBezTo>
                  <a:cubicBezTo>
                    <a:pt x="20357" y="13114"/>
                    <a:pt x="20668" y="11571"/>
                    <a:pt x="21134" y="10800"/>
                  </a:cubicBezTo>
                  <a:cubicBezTo>
                    <a:pt x="21289" y="10800"/>
                    <a:pt x="21289" y="10029"/>
                    <a:pt x="21289" y="10029"/>
                  </a:cubicBezTo>
                  <a:cubicBezTo>
                    <a:pt x="21600" y="10029"/>
                    <a:pt x="21600" y="10029"/>
                    <a:pt x="21600" y="10029"/>
                  </a:cubicBezTo>
                  <a:cubicBezTo>
                    <a:pt x="21445" y="10029"/>
                    <a:pt x="21445" y="10029"/>
                    <a:pt x="21445" y="10029"/>
                  </a:cubicBezTo>
                  <a:cubicBezTo>
                    <a:pt x="21445" y="9257"/>
                    <a:pt x="21445" y="8486"/>
                    <a:pt x="21289" y="7714"/>
                  </a:cubicBezTo>
                  <a:cubicBezTo>
                    <a:pt x="20512" y="8486"/>
                    <a:pt x="19891" y="5400"/>
                    <a:pt x="19424" y="4629"/>
                  </a:cubicBezTo>
                  <a:cubicBezTo>
                    <a:pt x="19891" y="10800"/>
                    <a:pt x="17715" y="5400"/>
                    <a:pt x="16938" y="6943"/>
                  </a:cubicBezTo>
                  <a:cubicBezTo>
                    <a:pt x="16161" y="6943"/>
                    <a:pt x="16161" y="6943"/>
                    <a:pt x="16161" y="6943"/>
                  </a:cubicBezTo>
                  <a:cubicBezTo>
                    <a:pt x="15850" y="6943"/>
                    <a:pt x="15850" y="6943"/>
                    <a:pt x="15850" y="6943"/>
                  </a:cubicBezTo>
                  <a:cubicBezTo>
                    <a:pt x="15850" y="6171"/>
                    <a:pt x="16006" y="5400"/>
                    <a:pt x="16472" y="4629"/>
                  </a:cubicBezTo>
                  <a:cubicBezTo>
                    <a:pt x="16006" y="5400"/>
                    <a:pt x="14918" y="4629"/>
                    <a:pt x="14918" y="6171"/>
                  </a:cubicBezTo>
                  <a:cubicBezTo>
                    <a:pt x="12121" y="5400"/>
                    <a:pt x="12121" y="5400"/>
                    <a:pt x="12121" y="5400"/>
                  </a:cubicBezTo>
                  <a:cubicBezTo>
                    <a:pt x="12121" y="4629"/>
                    <a:pt x="11965" y="4629"/>
                    <a:pt x="11965" y="3857"/>
                  </a:cubicBezTo>
                  <a:cubicBezTo>
                    <a:pt x="11810" y="4629"/>
                    <a:pt x="11810" y="4629"/>
                    <a:pt x="11810" y="5400"/>
                  </a:cubicBezTo>
                  <a:cubicBezTo>
                    <a:pt x="7925" y="3086"/>
                    <a:pt x="3885" y="1543"/>
                    <a:pt x="0" y="0"/>
                  </a:cubicBezTo>
                  <a:cubicBezTo>
                    <a:pt x="466" y="771"/>
                    <a:pt x="932" y="2314"/>
                    <a:pt x="1554" y="3086"/>
                  </a:cubicBezTo>
                  <a:cubicBezTo>
                    <a:pt x="622" y="6943"/>
                    <a:pt x="2642" y="4629"/>
                    <a:pt x="2176" y="8486"/>
                  </a:cubicBezTo>
                  <a:cubicBezTo>
                    <a:pt x="1865" y="9257"/>
                    <a:pt x="1243" y="8486"/>
                    <a:pt x="932" y="7714"/>
                  </a:cubicBezTo>
                  <a:cubicBezTo>
                    <a:pt x="777" y="9257"/>
                    <a:pt x="1243" y="11571"/>
                    <a:pt x="1088" y="13114"/>
                  </a:cubicBezTo>
                  <a:cubicBezTo>
                    <a:pt x="2642" y="16200"/>
                    <a:pt x="2953" y="7714"/>
                    <a:pt x="4351" y="9257"/>
                  </a:cubicBezTo>
                  <a:cubicBezTo>
                    <a:pt x="4351" y="11571"/>
                    <a:pt x="3885" y="13886"/>
                    <a:pt x="4817" y="13886"/>
                  </a:cubicBezTo>
                  <a:cubicBezTo>
                    <a:pt x="4506" y="13886"/>
                    <a:pt x="4506" y="13886"/>
                    <a:pt x="4506" y="13886"/>
                  </a:cubicBezTo>
                  <a:cubicBezTo>
                    <a:pt x="6060" y="12343"/>
                    <a:pt x="5594" y="20057"/>
                    <a:pt x="6682" y="13886"/>
                  </a:cubicBezTo>
                  <a:cubicBezTo>
                    <a:pt x="6682" y="16971"/>
                    <a:pt x="6682" y="16971"/>
                    <a:pt x="6682" y="16971"/>
                  </a:cubicBezTo>
                  <a:cubicBezTo>
                    <a:pt x="7304" y="15429"/>
                    <a:pt x="8702" y="15429"/>
                    <a:pt x="9479" y="15429"/>
                  </a:cubicBezTo>
                  <a:cubicBezTo>
                    <a:pt x="9479" y="16200"/>
                    <a:pt x="9479" y="16200"/>
                    <a:pt x="9479" y="16200"/>
                  </a:cubicBezTo>
                  <a:cubicBezTo>
                    <a:pt x="11655" y="13114"/>
                    <a:pt x="10722" y="16200"/>
                    <a:pt x="13053" y="15429"/>
                  </a:cubicBezTo>
                  <a:cubicBezTo>
                    <a:pt x="11965" y="18514"/>
                    <a:pt x="11965" y="18514"/>
                    <a:pt x="11965" y="18514"/>
                  </a:cubicBezTo>
                  <a:cubicBezTo>
                    <a:pt x="12742" y="20829"/>
                    <a:pt x="12898" y="16971"/>
                    <a:pt x="13519" y="17743"/>
                  </a:cubicBezTo>
                  <a:cubicBezTo>
                    <a:pt x="13519" y="17743"/>
                    <a:pt x="13519" y="20829"/>
                    <a:pt x="13053" y="20829"/>
                  </a:cubicBezTo>
                  <a:cubicBezTo>
                    <a:pt x="16006" y="16200"/>
                    <a:pt x="16006" y="16200"/>
                    <a:pt x="16006" y="16200"/>
                  </a:cubicBezTo>
                  <a:cubicBezTo>
                    <a:pt x="16783" y="14657"/>
                    <a:pt x="16006" y="13886"/>
                    <a:pt x="15850" y="12343"/>
                  </a:cubicBezTo>
                  <a:close/>
                </a:path>
              </a:pathLst>
            </a:custGeom>
            <a:solidFill>
              <a:srgbClr val="FFFFFF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7" name="Freeform 1469"/>
            <p:cNvSpPr/>
            <p:nvPr/>
          </p:nvSpPr>
          <p:spPr>
            <a:xfrm>
              <a:off x="3419420" y="1747196"/>
              <a:ext cx="216056" cy="4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18933" extrusionOk="0">
                  <a:moveTo>
                    <a:pt x="18205" y="16800"/>
                  </a:moveTo>
                  <a:cubicBezTo>
                    <a:pt x="15325" y="9600"/>
                    <a:pt x="20365" y="13200"/>
                    <a:pt x="19405" y="4800"/>
                  </a:cubicBezTo>
                  <a:cubicBezTo>
                    <a:pt x="17725" y="7200"/>
                    <a:pt x="17725" y="7200"/>
                    <a:pt x="17725" y="7200"/>
                  </a:cubicBezTo>
                  <a:cubicBezTo>
                    <a:pt x="17965" y="4800"/>
                    <a:pt x="17965" y="4800"/>
                    <a:pt x="17965" y="4800"/>
                  </a:cubicBezTo>
                  <a:cubicBezTo>
                    <a:pt x="16045" y="4800"/>
                    <a:pt x="16045" y="4800"/>
                    <a:pt x="16045" y="4800"/>
                  </a:cubicBezTo>
                  <a:cubicBezTo>
                    <a:pt x="16285" y="8400"/>
                    <a:pt x="16525" y="8400"/>
                    <a:pt x="16525" y="12000"/>
                  </a:cubicBezTo>
                  <a:cubicBezTo>
                    <a:pt x="13885" y="9600"/>
                    <a:pt x="15805" y="7200"/>
                    <a:pt x="13885" y="2400"/>
                  </a:cubicBezTo>
                  <a:cubicBezTo>
                    <a:pt x="10765" y="2400"/>
                    <a:pt x="10765" y="2400"/>
                    <a:pt x="10765" y="2400"/>
                  </a:cubicBezTo>
                  <a:cubicBezTo>
                    <a:pt x="11005" y="1200"/>
                    <a:pt x="11005" y="1200"/>
                    <a:pt x="11005" y="1200"/>
                  </a:cubicBezTo>
                  <a:cubicBezTo>
                    <a:pt x="10765" y="1200"/>
                    <a:pt x="10765" y="1200"/>
                    <a:pt x="10525" y="2400"/>
                  </a:cubicBezTo>
                  <a:cubicBezTo>
                    <a:pt x="685" y="0"/>
                    <a:pt x="685" y="0"/>
                    <a:pt x="685" y="0"/>
                  </a:cubicBezTo>
                  <a:cubicBezTo>
                    <a:pt x="-1235" y="2400"/>
                    <a:pt x="1645" y="7200"/>
                    <a:pt x="205" y="12000"/>
                  </a:cubicBezTo>
                  <a:cubicBezTo>
                    <a:pt x="2125" y="12000"/>
                    <a:pt x="5245" y="16800"/>
                    <a:pt x="5485" y="10800"/>
                  </a:cubicBezTo>
                  <a:cubicBezTo>
                    <a:pt x="5485" y="10800"/>
                    <a:pt x="5245" y="13200"/>
                    <a:pt x="5725" y="14400"/>
                  </a:cubicBezTo>
                  <a:cubicBezTo>
                    <a:pt x="7165" y="8400"/>
                    <a:pt x="7165" y="8400"/>
                    <a:pt x="7165" y="8400"/>
                  </a:cubicBezTo>
                  <a:cubicBezTo>
                    <a:pt x="5965" y="7200"/>
                    <a:pt x="5965" y="7200"/>
                    <a:pt x="5965" y="7200"/>
                  </a:cubicBezTo>
                  <a:cubicBezTo>
                    <a:pt x="7165" y="1200"/>
                    <a:pt x="11245" y="3600"/>
                    <a:pt x="11725" y="8400"/>
                  </a:cubicBezTo>
                  <a:cubicBezTo>
                    <a:pt x="9565" y="9600"/>
                    <a:pt x="10525" y="16800"/>
                    <a:pt x="7405" y="12000"/>
                  </a:cubicBezTo>
                  <a:cubicBezTo>
                    <a:pt x="7645" y="13200"/>
                    <a:pt x="8125" y="16800"/>
                    <a:pt x="7405" y="16800"/>
                  </a:cubicBezTo>
                  <a:cubicBezTo>
                    <a:pt x="11005" y="16800"/>
                    <a:pt x="14365" y="21600"/>
                    <a:pt x="18205" y="1680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8" name="Freeform 1470"/>
            <p:cNvSpPr/>
            <p:nvPr/>
          </p:nvSpPr>
          <p:spPr>
            <a:xfrm>
              <a:off x="3262820" y="3171886"/>
              <a:ext cx="226125" cy="10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93" y="5684"/>
                  </a:moveTo>
                  <a:cubicBezTo>
                    <a:pt x="15247" y="5116"/>
                    <a:pt x="15501" y="4547"/>
                    <a:pt x="15755" y="3979"/>
                  </a:cubicBezTo>
                  <a:cubicBezTo>
                    <a:pt x="16264" y="3979"/>
                    <a:pt x="17026" y="3979"/>
                    <a:pt x="17788" y="3979"/>
                  </a:cubicBezTo>
                  <a:cubicBezTo>
                    <a:pt x="19313" y="4547"/>
                    <a:pt x="20584" y="5684"/>
                    <a:pt x="21600" y="3979"/>
                  </a:cubicBezTo>
                  <a:cubicBezTo>
                    <a:pt x="21600" y="3411"/>
                    <a:pt x="20838" y="2842"/>
                    <a:pt x="19821" y="2274"/>
                  </a:cubicBezTo>
                  <a:cubicBezTo>
                    <a:pt x="19059" y="2274"/>
                    <a:pt x="18296" y="1705"/>
                    <a:pt x="17788" y="1705"/>
                  </a:cubicBezTo>
                  <a:cubicBezTo>
                    <a:pt x="18551" y="2274"/>
                    <a:pt x="18296" y="2842"/>
                    <a:pt x="17534" y="3411"/>
                  </a:cubicBezTo>
                  <a:cubicBezTo>
                    <a:pt x="17026" y="3979"/>
                    <a:pt x="16009" y="3979"/>
                    <a:pt x="14739" y="3979"/>
                  </a:cubicBezTo>
                  <a:cubicBezTo>
                    <a:pt x="13722" y="4547"/>
                    <a:pt x="12706" y="4547"/>
                    <a:pt x="11944" y="5116"/>
                  </a:cubicBezTo>
                  <a:cubicBezTo>
                    <a:pt x="11181" y="5116"/>
                    <a:pt x="10673" y="5684"/>
                    <a:pt x="10927" y="6253"/>
                  </a:cubicBezTo>
                  <a:cubicBezTo>
                    <a:pt x="8640" y="6253"/>
                    <a:pt x="7624" y="6253"/>
                    <a:pt x="7115" y="5684"/>
                  </a:cubicBezTo>
                  <a:cubicBezTo>
                    <a:pt x="6607" y="5684"/>
                    <a:pt x="6607" y="5116"/>
                    <a:pt x="7115" y="4547"/>
                  </a:cubicBezTo>
                  <a:cubicBezTo>
                    <a:pt x="9148" y="3411"/>
                    <a:pt x="9911" y="3411"/>
                    <a:pt x="10927" y="3411"/>
                  </a:cubicBezTo>
                  <a:cubicBezTo>
                    <a:pt x="11689" y="3411"/>
                    <a:pt x="12706" y="3979"/>
                    <a:pt x="14739" y="3411"/>
                  </a:cubicBezTo>
                  <a:cubicBezTo>
                    <a:pt x="13722" y="2274"/>
                    <a:pt x="12960" y="2842"/>
                    <a:pt x="10673" y="3411"/>
                  </a:cubicBezTo>
                  <a:cubicBezTo>
                    <a:pt x="10673" y="2274"/>
                    <a:pt x="9148" y="2274"/>
                    <a:pt x="8132" y="2274"/>
                  </a:cubicBezTo>
                  <a:cubicBezTo>
                    <a:pt x="7369" y="2274"/>
                    <a:pt x="7115" y="2274"/>
                    <a:pt x="9148" y="0"/>
                  </a:cubicBezTo>
                  <a:cubicBezTo>
                    <a:pt x="7878" y="568"/>
                    <a:pt x="6353" y="1705"/>
                    <a:pt x="4320" y="2842"/>
                  </a:cubicBezTo>
                  <a:cubicBezTo>
                    <a:pt x="762" y="5684"/>
                    <a:pt x="2795" y="4547"/>
                    <a:pt x="0" y="6821"/>
                  </a:cubicBezTo>
                  <a:cubicBezTo>
                    <a:pt x="1525" y="5684"/>
                    <a:pt x="1525" y="5684"/>
                    <a:pt x="1525" y="5684"/>
                  </a:cubicBezTo>
                  <a:cubicBezTo>
                    <a:pt x="1271" y="6253"/>
                    <a:pt x="1016" y="6253"/>
                    <a:pt x="762" y="6253"/>
                  </a:cubicBezTo>
                  <a:cubicBezTo>
                    <a:pt x="1271" y="5684"/>
                    <a:pt x="2287" y="5116"/>
                    <a:pt x="3304" y="4547"/>
                  </a:cubicBezTo>
                  <a:cubicBezTo>
                    <a:pt x="4066" y="3979"/>
                    <a:pt x="5082" y="3979"/>
                    <a:pt x="5336" y="3979"/>
                  </a:cubicBezTo>
                  <a:cubicBezTo>
                    <a:pt x="5336" y="3979"/>
                    <a:pt x="5845" y="3979"/>
                    <a:pt x="4574" y="4547"/>
                  </a:cubicBezTo>
                  <a:cubicBezTo>
                    <a:pt x="3558" y="5116"/>
                    <a:pt x="3558" y="5116"/>
                    <a:pt x="3558" y="5116"/>
                  </a:cubicBezTo>
                  <a:cubicBezTo>
                    <a:pt x="3049" y="5684"/>
                    <a:pt x="3812" y="5116"/>
                    <a:pt x="4574" y="5116"/>
                  </a:cubicBezTo>
                  <a:cubicBezTo>
                    <a:pt x="5336" y="5116"/>
                    <a:pt x="6099" y="5116"/>
                    <a:pt x="4828" y="5684"/>
                  </a:cubicBezTo>
                  <a:cubicBezTo>
                    <a:pt x="3812" y="5684"/>
                    <a:pt x="3304" y="6253"/>
                    <a:pt x="2795" y="6253"/>
                  </a:cubicBezTo>
                  <a:cubicBezTo>
                    <a:pt x="5845" y="5116"/>
                    <a:pt x="5845" y="6253"/>
                    <a:pt x="7878" y="6821"/>
                  </a:cubicBezTo>
                  <a:cubicBezTo>
                    <a:pt x="6353" y="6821"/>
                    <a:pt x="4828" y="6821"/>
                    <a:pt x="3304" y="6821"/>
                  </a:cubicBezTo>
                  <a:cubicBezTo>
                    <a:pt x="5845" y="6821"/>
                    <a:pt x="6607" y="7389"/>
                    <a:pt x="6353" y="7389"/>
                  </a:cubicBezTo>
                  <a:cubicBezTo>
                    <a:pt x="5845" y="7958"/>
                    <a:pt x="4574" y="8526"/>
                    <a:pt x="3304" y="8526"/>
                  </a:cubicBezTo>
                  <a:cubicBezTo>
                    <a:pt x="4066" y="8526"/>
                    <a:pt x="4574" y="8526"/>
                    <a:pt x="5336" y="8526"/>
                  </a:cubicBezTo>
                  <a:cubicBezTo>
                    <a:pt x="5591" y="8526"/>
                    <a:pt x="5082" y="8526"/>
                    <a:pt x="4320" y="8526"/>
                  </a:cubicBezTo>
                  <a:cubicBezTo>
                    <a:pt x="3304" y="8526"/>
                    <a:pt x="2287" y="8526"/>
                    <a:pt x="1271" y="8526"/>
                  </a:cubicBezTo>
                  <a:cubicBezTo>
                    <a:pt x="2795" y="8526"/>
                    <a:pt x="2033" y="8526"/>
                    <a:pt x="1271" y="8526"/>
                  </a:cubicBezTo>
                  <a:cubicBezTo>
                    <a:pt x="762" y="8526"/>
                    <a:pt x="254" y="8526"/>
                    <a:pt x="1779" y="9095"/>
                  </a:cubicBezTo>
                  <a:cubicBezTo>
                    <a:pt x="6099" y="11368"/>
                    <a:pt x="8640" y="14779"/>
                    <a:pt x="9402" y="19895"/>
                  </a:cubicBezTo>
                  <a:cubicBezTo>
                    <a:pt x="9402" y="19326"/>
                    <a:pt x="9402" y="19326"/>
                    <a:pt x="9656" y="18758"/>
                  </a:cubicBezTo>
                  <a:cubicBezTo>
                    <a:pt x="11944" y="19895"/>
                    <a:pt x="12198" y="19326"/>
                    <a:pt x="12452" y="21600"/>
                  </a:cubicBezTo>
                  <a:cubicBezTo>
                    <a:pt x="12960" y="19895"/>
                    <a:pt x="10927" y="19326"/>
                    <a:pt x="12452" y="18189"/>
                  </a:cubicBezTo>
                  <a:cubicBezTo>
                    <a:pt x="12960" y="19326"/>
                    <a:pt x="14739" y="21032"/>
                    <a:pt x="16772" y="19895"/>
                  </a:cubicBezTo>
                  <a:cubicBezTo>
                    <a:pt x="17534" y="18758"/>
                    <a:pt x="17788" y="17621"/>
                    <a:pt x="17534" y="16484"/>
                  </a:cubicBezTo>
                  <a:cubicBezTo>
                    <a:pt x="17534" y="15347"/>
                    <a:pt x="17026" y="13642"/>
                    <a:pt x="16264" y="13074"/>
                  </a:cubicBezTo>
                  <a:cubicBezTo>
                    <a:pt x="14739" y="11368"/>
                    <a:pt x="12706" y="9663"/>
                    <a:pt x="10927" y="9095"/>
                  </a:cubicBezTo>
                  <a:cubicBezTo>
                    <a:pt x="13722" y="9095"/>
                    <a:pt x="14485" y="7389"/>
                    <a:pt x="15755" y="6253"/>
                  </a:cubicBezTo>
                  <a:cubicBezTo>
                    <a:pt x="18805" y="6253"/>
                    <a:pt x="19059" y="7389"/>
                    <a:pt x="18805" y="7958"/>
                  </a:cubicBezTo>
                  <a:cubicBezTo>
                    <a:pt x="19567" y="7958"/>
                    <a:pt x="20584" y="6821"/>
                    <a:pt x="21092" y="5684"/>
                  </a:cubicBezTo>
                  <a:lnTo>
                    <a:pt x="14993" y="5684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79" name="Freeform 1471"/>
            <p:cNvSpPr/>
            <p:nvPr/>
          </p:nvSpPr>
          <p:spPr>
            <a:xfrm>
              <a:off x="3095284" y="3230467"/>
              <a:ext cx="235993" cy="199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600" extrusionOk="0">
                  <a:moveTo>
                    <a:pt x="697" y="21600"/>
                  </a:moveTo>
                  <a:cubicBezTo>
                    <a:pt x="232" y="20448"/>
                    <a:pt x="0" y="19008"/>
                    <a:pt x="0" y="17856"/>
                  </a:cubicBezTo>
                  <a:cubicBezTo>
                    <a:pt x="1394" y="14112"/>
                    <a:pt x="3019" y="11808"/>
                    <a:pt x="4181" y="10080"/>
                  </a:cubicBezTo>
                  <a:cubicBezTo>
                    <a:pt x="5574" y="8352"/>
                    <a:pt x="6735" y="7200"/>
                    <a:pt x="7665" y="6048"/>
                  </a:cubicBezTo>
                  <a:cubicBezTo>
                    <a:pt x="8826" y="5184"/>
                    <a:pt x="9987" y="4320"/>
                    <a:pt x="10916" y="3456"/>
                  </a:cubicBezTo>
                  <a:cubicBezTo>
                    <a:pt x="12774" y="2304"/>
                    <a:pt x="12774" y="2304"/>
                    <a:pt x="12774" y="2304"/>
                  </a:cubicBezTo>
                  <a:cubicBezTo>
                    <a:pt x="14400" y="1152"/>
                    <a:pt x="14400" y="1152"/>
                    <a:pt x="14400" y="1152"/>
                  </a:cubicBezTo>
                  <a:cubicBezTo>
                    <a:pt x="14632" y="1152"/>
                    <a:pt x="14632" y="1440"/>
                    <a:pt x="14632" y="1440"/>
                  </a:cubicBezTo>
                  <a:cubicBezTo>
                    <a:pt x="14632" y="1440"/>
                    <a:pt x="14632" y="1440"/>
                    <a:pt x="14400" y="1728"/>
                  </a:cubicBezTo>
                  <a:cubicBezTo>
                    <a:pt x="14168" y="1728"/>
                    <a:pt x="14168" y="1728"/>
                    <a:pt x="14168" y="1728"/>
                  </a:cubicBezTo>
                  <a:cubicBezTo>
                    <a:pt x="14632" y="1728"/>
                    <a:pt x="14632" y="1728"/>
                    <a:pt x="14632" y="1728"/>
                  </a:cubicBezTo>
                  <a:cubicBezTo>
                    <a:pt x="14632" y="1440"/>
                    <a:pt x="14632" y="1440"/>
                    <a:pt x="14632" y="1440"/>
                  </a:cubicBezTo>
                  <a:cubicBezTo>
                    <a:pt x="14865" y="1440"/>
                    <a:pt x="14865" y="1440"/>
                    <a:pt x="14865" y="1440"/>
                  </a:cubicBezTo>
                  <a:cubicBezTo>
                    <a:pt x="14865" y="1440"/>
                    <a:pt x="15097" y="1152"/>
                    <a:pt x="15097" y="1152"/>
                  </a:cubicBezTo>
                  <a:cubicBezTo>
                    <a:pt x="15794" y="864"/>
                    <a:pt x="15794" y="864"/>
                    <a:pt x="15794" y="864"/>
                  </a:cubicBezTo>
                  <a:cubicBezTo>
                    <a:pt x="16026" y="576"/>
                    <a:pt x="16490" y="288"/>
                    <a:pt x="16258" y="0"/>
                  </a:cubicBezTo>
                  <a:cubicBezTo>
                    <a:pt x="16258" y="0"/>
                    <a:pt x="16490" y="0"/>
                    <a:pt x="16955" y="0"/>
                  </a:cubicBezTo>
                  <a:cubicBezTo>
                    <a:pt x="17419" y="0"/>
                    <a:pt x="17884" y="288"/>
                    <a:pt x="17884" y="576"/>
                  </a:cubicBezTo>
                  <a:cubicBezTo>
                    <a:pt x="17884" y="288"/>
                    <a:pt x="17884" y="288"/>
                    <a:pt x="18116" y="0"/>
                  </a:cubicBezTo>
                  <a:cubicBezTo>
                    <a:pt x="18813" y="576"/>
                    <a:pt x="17884" y="288"/>
                    <a:pt x="18581" y="864"/>
                  </a:cubicBezTo>
                  <a:cubicBezTo>
                    <a:pt x="18813" y="576"/>
                    <a:pt x="19045" y="864"/>
                    <a:pt x="18813" y="576"/>
                  </a:cubicBezTo>
                  <a:cubicBezTo>
                    <a:pt x="19045" y="1152"/>
                    <a:pt x="21600" y="1728"/>
                    <a:pt x="20206" y="2592"/>
                  </a:cubicBezTo>
                  <a:cubicBezTo>
                    <a:pt x="18116" y="1728"/>
                    <a:pt x="20903" y="2016"/>
                    <a:pt x="18813" y="864"/>
                  </a:cubicBezTo>
                  <a:cubicBezTo>
                    <a:pt x="18348" y="1152"/>
                    <a:pt x="19277" y="1440"/>
                    <a:pt x="19277" y="1728"/>
                  </a:cubicBezTo>
                  <a:cubicBezTo>
                    <a:pt x="18813" y="2016"/>
                    <a:pt x="18348" y="1440"/>
                    <a:pt x="18116" y="1152"/>
                  </a:cubicBezTo>
                  <a:cubicBezTo>
                    <a:pt x="18348" y="1728"/>
                    <a:pt x="17187" y="1440"/>
                    <a:pt x="17652" y="2304"/>
                  </a:cubicBezTo>
                  <a:cubicBezTo>
                    <a:pt x="17187" y="2592"/>
                    <a:pt x="16955" y="2304"/>
                    <a:pt x="16723" y="2016"/>
                  </a:cubicBezTo>
                  <a:cubicBezTo>
                    <a:pt x="16490" y="1728"/>
                    <a:pt x="16490" y="1152"/>
                    <a:pt x="16258" y="1440"/>
                  </a:cubicBezTo>
                  <a:cubicBezTo>
                    <a:pt x="16490" y="2016"/>
                    <a:pt x="16723" y="2592"/>
                    <a:pt x="16955" y="3168"/>
                  </a:cubicBezTo>
                  <a:cubicBezTo>
                    <a:pt x="15794" y="3456"/>
                    <a:pt x="15794" y="3456"/>
                    <a:pt x="15794" y="3456"/>
                  </a:cubicBezTo>
                  <a:cubicBezTo>
                    <a:pt x="15561" y="3456"/>
                    <a:pt x="15329" y="3744"/>
                    <a:pt x="15097" y="4320"/>
                  </a:cubicBezTo>
                  <a:cubicBezTo>
                    <a:pt x="14865" y="4608"/>
                    <a:pt x="14632" y="4896"/>
                    <a:pt x="14632" y="5184"/>
                  </a:cubicBezTo>
                  <a:cubicBezTo>
                    <a:pt x="14400" y="5472"/>
                    <a:pt x="14632" y="6048"/>
                    <a:pt x="14865" y="6336"/>
                  </a:cubicBezTo>
                  <a:cubicBezTo>
                    <a:pt x="15329" y="6912"/>
                    <a:pt x="15794" y="7776"/>
                    <a:pt x="13239" y="10368"/>
                  </a:cubicBezTo>
                  <a:cubicBezTo>
                    <a:pt x="13239" y="9792"/>
                    <a:pt x="12774" y="9504"/>
                    <a:pt x="11613" y="9504"/>
                  </a:cubicBezTo>
                  <a:cubicBezTo>
                    <a:pt x="10452" y="9792"/>
                    <a:pt x="8826" y="10656"/>
                    <a:pt x="7432" y="12096"/>
                  </a:cubicBezTo>
                  <a:cubicBezTo>
                    <a:pt x="8129" y="11232"/>
                    <a:pt x="9290" y="9504"/>
                    <a:pt x="10452" y="8352"/>
                  </a:cubicBezTo>
                  <a:cubicBezTo>
                    <a:pt x="11613" y="6912"/>
                    <a:pt x="12774" y="5760"/>
                    <a:pt x="13935" y="5184"/>
                  </a:cubicBezTo>
                  <a:cubicBezTo>
                    <a:pt x="12077" y="5760"/>
                    <a:pt x="13239" y="4896"/>
                    <a:pt x="14400" y="4032"/>
                  </a:cubicBezTo>
                  <a:cubicBezTo>
                    <a:pt x="15097" y="3168"/>
                    <a:pt x="15097" y="3168"/>
                    <a:pt x="15097" y="3168"/>
                  </a:cubicBezTo>
                  <a:cubicBezTo>
                    <a:pt x="15329" y="3168"/>
                    <a:pt x="15329" y="3168"/>
                    <a:pt x="15561" y="2880"/>
                  </a:cubicBezTo>
                  <a:cubicBezTo>
                    <a:pt x="15561" y="2880"/>
                    <a:pt x="15561" y="2592"/>
                    <a:pt x="15097" y="2304"/>
                  </a:cubicBezTo>
                  <a:cubicBezTo>
                    <a:pt x="15329" y="2304"/>
                    <a:pt x="15097" y="2592"/>
                    <a:pt x="15097" y="2592"/>
                  </a:cubicBezTo>
                  <a:cubicBezTo>
                    <a:pt x="15097" y="2592"/>
                    <a:pt x="15097" y="2592"/>
                    <a:pt x="15097" y="2880"/>
                  </a:cubicBezTo>
                  <a:cubicBezTo>
                    <a:pt x="14632" y="3168"/>
                    <a:pt x="14632" y="3168"/>
                    <a:pt x="14632" y="3168"/>
                  </a:cubicBezTo>
                  <a:cubicBezTo>
                    <a:pt x="14168" y="3456"/>
                    <a:pt x="13703" y="4032"/>
                    <a:pt x="13239" y="4320"/>
                  </a:cubicBezTo>
                  <a:cubicBezTo>
                    <a:pt x="12310" y="5184"/>
                    <a:pt x="11148" y="6048"/>
                    <a:pt x="9987" y="6624"/>
                  </a:cubicBezTo>
                  <a:cubicBezTo>
                    <a:pt x="10452" y="6048"/>
                    <a:pt x="10452" y="6048"/>
                    <a:pt x="10452" y="6048"/>
                  </a:cubicBezTo>
                  <a:cubicBezTo>
                    <a:pt x="9290" y="6912"/>
                    <a:pt x="8594" y="8064"/>
                    <a:pt x="7665" y="9504"/>
                  </a:cubicBezTo>
                  <a:cubicBezTo>
                    <a:pt x="6735" y="10944"/>
                    <a:pt x="5806" y="12384"/>
                    <a:pt x="4181" y="14688"/>
                  </a:cubicBezTo>
                  <a:cubicBezTo>
                    <a:pt x="3252" y="16128"/>
                    <a:pt x="3019" y="16704"/>
                    <a:pt x="2787" y="16704"/>
                  </a:cubicBezTo>
                  <a:cubicBezTo>
                    <a:pt x="2555" y="16704"/>
                    <a:pt x="2555" y="16416"/>
                    <a:pt x="2555" y="15840"/>
                  </a:cubicBezTo>
                  <a:cubicBezTo>
                    <a:pt x="1394" y="18432"/>
                    <a:pt x="929" y="21600"/>
                    <a:pt x="697" y="21600"/>
                  </a:cubicBezTo>
                  <a:close/>
                </a:path>
              </a:pathLst>
            </a:custGeom>
            <a:solidFill>
              <a:srgbClr val="FFFFFF">
                <a:alpha val="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0" name="Freeform 1472"/>
            <p:cNvSpPr/>
            <p:nvPr/>
          </p:nvSpPr>
          <p:spPr>
            <a:xfrm>
              <a:off x="2196692" y="2937563"/>
              <a:ext cx="3575639" cy="83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extrusionOk="0">
                  <a:moveTo>
                    <a:pt x="6922" y="10423"/>
                  </a:moveTo>
                  <a:cubicBezTo>
                    <a:pt x="6938" y="10354"/>
                    <a:pt x="6938" y="10286"/>
                    <a:pt x="6954" y="10286"/>
                  </a:cubicBezTo>
                  <a:cubicBezTo>
                    <a:pt x="6938" y="10354"/>
                    <a:pt x="6938" y="10354"/>
                    <a:pt x="6938" y="10354"/>
                  </a:cubicBezTo>
                  <a:cubicBezTo>
                    <a:pt x="6986" y="10354"/>
                    <a:pt x="7018" y="10286"/>
                    <a:pt x="7050" y="10217"/>
                  </a:cubicBezTo>
                  <a:cubicBezTo>
                    <a:pt x="7066" y="10217"/>
                    <a:pt x="7082" y="10149"/>
                    <a:pt x="7098" y="10149"/>
                  </a:cubicBezTo>
                  <a:cubicBezTo>
                    <a:pt x="7082" y="10149"/>
                    <a:pt x="7082" y="10149"/>
                    <a:pt x="7082" y="10217"/>
                  </a:cubicBezTo>
                  <a:cubicBezTo>
                    <a:pt x="7130" y="10149"/>
                    <a:pt x="7130" y="10149"/>
                    <a:pt x="7130" y="10149"/>
                  </a:cubicBezTo>
                  <a:cubicBezTo>
                    <a:pt x="7163" y="9806"/>
                    <a:pt x="7323" y="9394"/>
                    <a:pt x="7339" y="9257"/>
                  </a:cubicBezTo>
                  <a:cubicBezTo>
                    <a:pt x="7371" y="9051"/>
                    <a:pt x="7436" y="8914"/>
                    <a:pt x="7500" y="8846"/>
                  </a:cubicBezTo>
                  <a:cubicBezTo>
                    <a:pt x="7452" y="8914"/>
                    <a:pt x="7403" y="9051"/>
                    <a:pt x="7468" y="9051"/>
                  </a:cubicBezTo>
                  <a:cubicBezTo>
                    <a:pt x="7532" y="9051"/>
                    <a:pt x="7612" y="9051"/>
                    <a:pt x="7692" y="9051"/>
                  </a:cubicBezTo>
                  <a:cubicBezTo>
                    <a:pt x="7773" y="8983"/>
                    <a:pt x="7837" y="8914"/>
                    <a:pt x="7869" y="8709"/>
                  </a:cubicBezTo>
                  <a:cubicBezTo>
                    <a:pt x="7757" y="8846"/>
                    <a:pt x="7757" y="8846"/>
                    <a:pt x="7757" y="8846"/>
                  </a:cubicBezTo>
                  <a:cubicBezTo>
                    <a:pt x="7789" y="8640"/>
                    <a:pt x="7789" y="8503"/>
                    <a:pt x="7789" y="8297"/>
                  </a:cubicBezTo>
                  <a:cubicBezTo>
                    <a:pt x="7966" y="8297"/>
                    <a:pt x="7789" y="8571"/>
                    <a:pt x="7821" y="8709"/>
                  </a:cubicBezTo>
                  <a:cubicBezTo>
                    <a:pt x="7869" y="8503"/>
                    <a:pt x="7998" y="8434"/>
                    <a:pt x="8110" y="8366"/>
                  </a:cubicBezTo>
                  <a:cubicBezTo>
                    <a:pt x="8222" y="8229"/>
                    <a:pt x="8319" y="8160"/>
                    <a:pt x="8255" y="8023"/>
                  </a:cubicBezTo>
                  <a:cubicBezTo>
                    <a:pt x="8399" y="8091"/>
                    <a:pt x="8640" y="8160"/>
                    <a:pt x="8768" y="7954"/>
                  </a:cubicBezTo>
                  <a:cubicBezTo>
                    <a:pt x="8640" y="8023"/>
                    <a:pt x="8640" y="7954"/>
                    <a:pt x="8624" y="7886"/>
                  </a:cubicBezTo>
                  <a:cubicBezTo>
                    <a:pt x="8624" y="7886"/>
                    <a:pt x="8624" y="7817"/>
                    <a:pt x="8495" y="7817"/>
                  </a:cubicBezTo>
                  <a:cubicBezTo>
                    <a:pt x="8447" y="7749"/>
                    <a:pt x="8688" y="7611"/>
                    <a:pt x="8592" y="7611"/>
                  </a:cubicBezTo>
                  <a:cubicBezTo>
                    <a:pt x="8640" y="7611"/>
                    <a:pt x="8640" y="7611"/>
                    <a:pt x="8640" y="7611"/>
                  </a:cubicBezTo>
                  <a:cubicBezTo>
                    <a:pt x="8865" y="7474"/>
                    <a:pt x="8913" y="7337"/>
                    <a:pt x="8881" y="7269"/>
                  </a:cubicBezTo>
                  <a:cubicBezTo>
                    <a:pt x="8849" y="7131"/>
                    <a:pt x="8752" y="7063"/>
                    <a:pt x="8720" y="6994"/>
                  </a:cubicBezTo>
                  <a:cubicBezTo>
                    <a:pt x="8785" y="6720"/>
                    <a:pt x="8865" y="6514"/>
                    <a:pt x="8929" y="6171"/>
                  </a:cubicBezTo>
                  <a:cubicBezTo>
                    <a:pt x="8961" y="6034"/>
                    <a:pt x="8977" y="5829"/>
                    <a:pt x="8977" y="5623"/>
                  </a:cubicBezTo>
                  <a:cubicBezTo>
                    <a:pt x="8961" y="5486"/>
                    <a:pt x="8945" y="5280"/>
                    <a:pt x="8897" y="5143"/>
                  </a:cubicBezTo>
                  <a:cubicBezTo>
                    <a:pt x="8961" y="5074"/>
                    <a:pt x="9074" y="4937"/>
                    <a:pt x="9154" y="4731"/>
                  </a:cubicBezTo>
                  <a:cubicBezTo>
                    <a:pt x="9234" y="4594"/>
                    <a:pt x="9282" y="4389"/>
                    <a:pt x="9250" y="4320"/>
                  </a:cubicBezTo>
                  <a:cubicBezTo>
                    <a:pt x="9138" y="4320"/>
                    <a:pt x="9025" y="4183"/>
                    <a:pt x="8913" y="4183"/>
                  </a:cubicBezTo>
                  <a:cubicBezTo>
                    <a:pt x="8801" y="4114"/>
                    <a:pt x="8688" y="4114"/>
                    <a:pt x="8576" y="4251"/>
                  </a:cubicBezTo>
                  <a:cubicBezTo>
                    <a:pt x="8608" y="4389"/>
                    <a:pt x="8672" y="4389"/>
                    <a:pt x="8752" y="4389"/>
                  </a:cubicBezTo>
                  <a:cubicBezTo>
                    <a:pt x="8833" y="4320"/>
                    <a:pt x="8929" y="4320"/>
                    <a:pt x="8993" y="4389"/>
                  </a:cubicBezTo>
                  <a:cubicBezTo>
                    <a:pt x="8913" y="4594"/>
                    <a:pt x="8849" y="4663"/>
                    <a:pt x="8817" y="4731"/>
                  </a:cubicBezTo>
                  <a:cubicBezTo>
                    <a:pt x="8768" y="4800"/>
                    <a:pt x="8752" y="4800"/>
                    <a:pt x="8720" y="5006"/>
                  </a:cubicBezTo>
                  <a:cubicBezTo>
                    <a:pt x="8736" y="4869"/>
                    <a:pt x="8640" y="4663"/>
                    <a:pt x="8544" y="4526"/>
                  </a:cubicBezTo>
                  <a:cubicBezTo>
                    <a:pt x="8447" y="4320"/>
                    <a:pt x="8367" y="4251"/>
                    <a:pt x="8415" y="4114"/>
                  </a:cubicBezTo>
                  <a:cubicBezTo>
                    <a:pt x="8479" y="4114"/>
                    <a:pt x="8479" y="4114"/>
                    <a:pt x="8479" y="4114"/>
                  </a:cubicBezTo>
                  <a:cubicBezTo>
                    <a:pt x="8463" y="3977"/>
                    <a:pt x="8560" y="3703"/>
                    <a:pt x="8576" y="3566"/>
                  </a:cubicBezTo>
                  <a:cubicBezTo>
                    <a:pt x="8608" y="3360"/>
                    <a:pt x="8560" y="3291"/>
                    <a:pt x="8319" y="3429"/>
                  </a:cubicBezTo>
                  <a:cubicBezTo>
                    <a:pt x="8239" y="3497"/>
                    <a:pt x="8174" y="3566"/>
                    <a:pt x="8110" y="3634"/>
                  </a:cubicBezTo>
                  <a:cubicBezTo>
                    <a:pt x="8126" y="3566"/>
                    <a:pt x="8142" y="3566"/>
                    <a:pt x="8158" y="3497"/>
                  </a:cubicBezTo>
                  <a:cubicBezTo>
                    <a:pt x="8062" y="3497"/>
                    <a:pt x="8078" y="3429"/>
                    <a:pt x="8046" y="3360"/>
                  </a:cubicBezTo>
                  <a:cubicBezTo>
                    <a:pt x="8030" y="3291"/>
                    <a:pt x="7998" y="3291"/>
                    <a:pt x="7837" y="3360"/>
                  </a:cubicBezTo>
                  <a:cubicBezTo>
                    <a:pt x="7853" y="3360"/>
                    <a:pt x="7853" y="3360"/>
                    <a:pt x="7885" y="3291"/>
                  </a:cubicBezTo>
                  <a:cubicBezTo>
                    <a:pt x="7853" y="3223"/>
                    <a:pt x="7757" y="3223"/>
                    <a:pt x="7676" y="3291"/>
                  </a:cubicBezTo>
                  <a:cubicBezTo>
                    <a:pt x="7596" y="3360"/>
                    <a:pt x="7500" y="3429"/>
                    <a:pt x="7452" y="3429"/>
                  </a:cubicBezTo>
                  <a:cubicBezTo>
                    <a:pt x="7468" y="3154"/>
                    <a:pt x="7532" y="3223"/>
                    <a:pt x="7628" y="3017"/>
                  </a:cubicBezTo>
                  <a:cubicBezTo>
                    <a:pt x="7516" y="2949"/>
                    <a:pt x="7371" y="2949"/>
                    <a:pt x="7227" y="3086"/>
                  </a:cubicBezTo>
                  <a:cubicBezTo>
                    <a:pt x="7082" y="3154"/>
                    <a:pt x="6954" y="3291"/>
                    <a:pt x="6873" y="3429"/>
                  </a:cubicBezTo>
                  <a:cubicBezTo>
                    <a:pt x="6841" y="3360"/>
                    <a:pt x="6793" y="3291"/>
                    <a:pt x="6761" y="3223"/>
                  </a:cubicBezTo>
                  <a:cubicBezTo>
                    <a:pt x="6841" y="3154"/>
                    <a:pt x="7002" y="2949"/>
                    <a:pt x="7002" y="2743"/>
                  </a:cubicBezTo>
                  <a:cubicBezTo>
                    <a:pt x="6906" y="2811"/>
                    <a:pt x="6906" y="2949"/>
                    <a:pt x="6793" y="2811"/>
                  </a:cubicBezTo>
                  <a:cubicBezTo>
                    <a:pt x="6825" y="2674"/>
                    <a:pt x="6906" y="2537"/>
                    <a:pt x="6986" y="2400"/>
                  </a:cubicBezTo>
                  <a:cubicBezTo>
                    <a:pt x="6745" y="1989"/>
                    <a:pt x="6873" y="2949"/>
                    <a:pt x="6729" y="2331"/>
                  </a:cubicBezTo>
                  <a:cubicBezTo>
                    <a:pt x="6633" y="2331"/>
                    <a:pt x="6584" y="2537"/>
                    <a:pt x="6552" y="2743"/>
                  </a:cubicBezTo>
                  <a:cubicBezTo>
                    <a:pt x="6520" y="2674"/>
                    <a:pt x="6472" y="2537"/>
                    <a:pt x="6424" y="2469"/>
                  </a:cubicBezTo>
                  <a:cubicBezTo>
                    <a:pt x="6392" y="2674"/>
                    <a:pt x="6215" y="2674"/>
                    <a:pt x="6087" y="2674"/>
                  </a:cubicBezTo>
                  <a:cubicBezTo>
                    <a:pt x="6070" y="2811"/>
                    <a:pt x="6183" y="2949"/>
                    <a:pt x="6231" y="2880"/>
                  </a:cubicBezTo>
                  <a:cubicBezTo>
                    <a:pt x="6215" y="3086"/>
                    <a:pt x="6087" y="3154"/>
                    <a:pt x="6006" y="3086"/>
                  </a:cubicBezTo>
                  <a:cubicBezTo>
                    <a:pt x="5974" y="2606"/>
                    <a:pt x="5444" y="3086"/>
                    <a:pt x="5557" y="2469"/>
                  </a:cubicBezTo>
                  <a:cubicBezTo>
                    <a:pt x="5171" y="2537"/>
                    <a:pt x="4641" y="2469"/>
                    <a:pt x="4384" y="2606"/>
                  </a:cubicBezTo>
                  <a:cubicBezTo>
                    <a:pt x="4304" y="2400"/>
                    <a:pt x="4127" y="2400"/>
                    <a:pt x="4240" y="2126"/>
                  </a:cubicBezTo>
                  <a:cubicBezTo>
                    <a:pt x="3935" y="2057"/>
                    <a:pt x="3774" y="2537"/>
                    <a:pt x="3469" y="2400"/>
                  </a:cubicBezTo>
                  <a:cubicBezTo>
                    <a:pt x="3453" y="2331"/>
                    <a:pt x="3613" y="2400"/>
                    <a:pt x="3597" y="2194"/>
                  </a:cubicBezTo>
                  <a:cubicBezTo>
                    <a:pt x="3405" y="2400"/>
                    <a:pt x="3244" y="1989"/>
                    <a:pt x="2939" y="2126"/>
                  </a:cubicBezTo>
                  <a:cubicBezTo>
                    <a:pt x="2987" y="2126"/>
                    <a:pt x="3003" y="1989"/>
                    <a:pt x="3003" y="1989"/>
                  </a:cubicBezTo>
                  <a:cubicBezTo>
                    <a:pt x="3019" y="2057"/>
                    <a:pt x="2891" y="2194"/>
                    <a:pt x="2810" y="2263"/>
                  </a:cubicBezTo>
                  <a:cubicBezTo>
                    <a:pt x="2762" y="2194"/>
                    <a:pt x="2859" y="2194"/>
                    <a:pt x="2843" y="2126"/>
                  </a:cubicBezTo>
                  <a:cubicBezTo>
                    <a:pt x="2248" y="1920"/>
                    <a:pt x="1799" y="2811"/>
                    <a:pt x="1188" y="2674"/>
                  </a:cubicBezTo>
                  <a:cubicBezTo>
                    <a:pt x="1365" y="2743"/>
                    <a:pt x="1429" y="2331"/>
                    <a:pt x="1429" y="2194"/>
                  </a:cubicBezTo>
                  <a:cubicBezTo>
                    <a:pt x="1253" y="2194"/>
                    <a:pt x="1253" y="2194"/>
                    <a:pt x="1253" y="2194"/>
                  </a:cubicBezTo>
                  <a:cubicBezTo>
                    <a:pt x="1188" y="2400"/>
                    <a:pt x="1076" y="2331"/>
                    <a:pt x="964" y="2469"/>
                  </a:cubicBezTo>
                  <a:cubicBezTo>
                    <a:pt x="948" y="2400"/>
                    <a:pt x="899" y="2331"/>
                    <a:pt x="948" y="2263"/>
                  </a:cubicBezTo>
                  <a:cubicBezTo>
                    <a:pt x="787" y="1989"/>
                    <a:pt x="658" y="2126"/>
                    <a:pt x="514" y="2263"/>
                  </a:cubicBezTo>
                  <a:cubicBezTo>
                    <a:pt x="369" y="2331"/>
                    <a:pt x="209" y="2469"/>
                    <a:pt x="0" y="2126"/>
                  </a:cubicBezTo>
                  <a:cubicBezTo>
                    <a:pt x="177" y="2057"/>
                    <a:pt x="353" y="1989"/>
                    <a:pt x="530" y="1851"/>
                  </a:cubicBezTo>
                  <a:cubicBezTo>
                    <a:pt x="418" y="1509"/>
                    <a:pt x="418" y="1509"/>
                    <a:pt x="418" y="1509"/>
                  </a:cubicBezTo>
                  <a:cubicBezTo>
                    <a:pt x="482" y="1440"/>
                    <a:pt x="562" y="1371"/>
                    <a:pt x="626" y="1303"/>
                  </a:cubicBezTo>
                  <a:cubicBezTo>
                    <a:pt x="514" y="1029"/>
                    <a:pt x="385" y="1440"/>
                    <a:pt x="385" y="1166"/>
                  </a:cubicBezTo>
                  <a:cubicBezTo>
                    <a:pt x="418" y="1097"/>
                    <a:pt x="482" y="1166"/>
                    <a:pt x="482" y="1029"/>
                  </a:cubicBezTo>
                  <a:cubicBezTo>
                    <a:pt x="369" y="823"/>
                    <a:pt x="353" y="1029"/>
                    <a:pt x="257" y="1029"/>
                  </a:cubicBezTo>
                  <a:cubicBezTo>
                    <a:pt x="385" y="823"/>
                    <a:pt x="562" y="823"/>
                    <a:pt x="739" y="754"/>
                  </a:cubicBezTo>
                  <a:cubicBezTo>
                    <a:pt x="915" y="754"/>
                    <a:pt x="1092" y="754"/>
                    <a:pt x="1221" y="754"/>
                  </a:cubicBezTo>
                  <a:cubicBezTo>
                    <a:pt x="1269" y="686"/>
                    <a:pt x="1188" y="823"/>
                    <a:pt x="1172" y="891"/>
                  </a:cubicBezTo>
                  <a:cubicBezTo>
                    <a:pt x="1285" y="891"/>
                    <a:pt x="1349" y="1097"/>
                    <a:pt x="1477" y="960"/>
                  </a:cubicBezTo>
                  <a:cubicBezTo>
                    <a:pt x="1558" y="754"/>
                    <a:pt x="1413" y="823"/>
                    <a:pt x="1349" y="754"/>
                  </a:cubicBezTo>
                  <a:cubicBezTo>
                    <a:pt x="1365" y="617"/>
                    <a:pt x="1397" y="617"/>
                    <a:pt x="1461" y="549"/>
                  </a:cubicBezTo>
                  <a:cubicBezTo>
                    <a:pt x="1477" y="823"/>
                    <a:pt x="1847" y="686"/>
                    <a:pt x="1943" y="960"/>
                  </a:cubicBezTo>
                  <a:cubicBezTo>
                    <a:pt x="2329" y="823"/>
                    <a:pt x="1879" y="274"/>
                    <a:pt x="2248" y="343"/>
                  </a:cubicBezTo>
                  <a:cubicBezTo>
                    <a:pt x="2361" y="617"/>
                    <a:pt x="2361" y="617"/>
                    <a:pt x="2361" y="617"/>
                  </a:cubicBezTo>
                  <a:cubicBezTo>
                    <a:pt x="2586" y="343"/>
                    <a:pt x="2859" y="137"/>
                    <a:pt x="3116" y="137"/>
                  </a:cubicBezTo>
                  <a:cubicBezTo>
                    <a:pt x="3067" y="206"/>
                    <a:pt x="3067" y="206"/>
                    <a:pt x="3067" y="206"/>
                  </a:cubicBezTo>
                  <a:cubicBezTo>
                    <a:pt x="3035" y="343"/>
                    <a:pt x="3083" y="411"/>
                    <a:pt x="3116" y="480"/>
                  </a:cubicBezTo>
                  <a:cubicBezTo>
                    <a:pt x="3308" y="549"/>
                    <a:pt x="3485" y="206"/>
                    <a:pt x="3597" y="549"/>
                  </a:cubicBezTo>
                  <a:cubicBezTo>
                    <a:pt x="3710" y="343"/>
                    <a:pt x="3854" y="274"/>
                    <a:pt x="4015" y="137"/>
                  </a:cubicBezTo>
                  <a:cubicBezTo>
                    <a:pt x="4432" y="0"/>
                    <a:pt x="4432" y="0"/>
                    <a:pt x="4432" y="0"/>
                  </a:cubicBezTo>
                  <a:cubicBezTo>
                    <a:pt x="4465" y="206"/>
                    <a:pt x="4384" y="274"/>
                    <a:pt x="4288" y="274"/>
                  </a:cubicBezTo>
                  <a:cubicBezTo>
                    <a:pt x="4240" y="343"/>
                    <a:pt x="4175" y="343"/>
                    <a:pt x="4127" y="343"/>
                  </a:cubicBezTo>
                  <a:cubicBezTo>
                    <a:pt x="4079" y="343"/>
                    <a:pt x="4031" y="411"/>
                    <a:pt x="3999" y="480"/>
                  </a:cubicBezTo>
                  <a:cubicBezTo>
                    <a:pt x="4224" y="549"/>
                    <a:pt x="4224" y="549"/>
                    <a:pt x="4224" y="549"/>
                  </a:cubicBezTo>
                  <a:cubicBezTo>
                    <a:pt x="4159" y="549"/>
                    <a:pt x="4111" y="549"/>
                    <a:pt x="4063" y="617"/>
                  </a:cubicBezTo>
                  <a:cubicBezTo>
                    <a:pt x="4031" y="617"/>
                    <a:pt x="3983" y="754"/>
                    <a:pt x="3951" y="823"/>
                  </a:cubicBezTo>
                  <a:cubicBezTo>
                    <a:pt x="4047" y="891"/>
                    <a:pt x="4111" y="823"/>
                    <a:pt x="4175" y="754"/>
                  </a:cubicBezTo>
                  <a:cubicBezTo>
                    <a:pt x="4240" y="686"/>
                    <a:pt x="4304" y="617"/>
                    <a:pt x="4400" y="617"/>
                  </a:cubicBezTo>
                  <a:cubicBezTo>
                    <a:pt x="4384" y="686"/>
                    <a:pt x="4400" y="754"/>
                    <a:pt x="4481" y="823"/>
                  </a:cubicBezTo>
                  <a:cubicBezTo>
                    <a:pt x="4513" y="549"/>
                    <a:pt x="4513" y="549"/>
                    <a:pt x="4513" y="549"/>
                  </a:cubicBezTo>
                  <a:cubicBezTo>
                    <a:pt x="4513" y="549"/>
                    <a:pt x="4529" y="549"/>
                    <a:pt x="4545" y="617"/>
                  </a:cubicBezTo>
                  <a:cubicBezTo>
                    <a:pt x="4882" y="549"/>
                    <a:pt x="4882" y="549"/>
                    <a:pt x="4882" y="549"/>
                  </a:cubicBezTo>
                  <a:cubicBezTo>
                    <a:pt x="4818" y="411"/>
                    <a:pt x="4818" y="137"/>
                    <a:pt x="4721" y="137"/>
                  </a:cubicBezTo>
                  <a:cubicBezTo>
                    <a:pt x="4754" y="274"/>
                    <a:pt x="4689" y="274"/>
                    <a:pt x="4593" y="274"/>
                  </a:cubicBezTo>
                  <a:cubicBezTo>
                    <a:pt x="4673" y="137"/>
                    <a:pt x="4513" y="137"/>
                    <a:pt x="4529" y="0"/>
                  </a:cubicBezTo>
                  <a:cubicBezTo>
                    <a:pt x="4689" y="0"/>
                    <a:pt x="4898" y="69"/>
                    <a:pt x="5011" y="0"/>
                  </a:cubicBezTo>
                  <a:cubicBezTo>
                    <a:pt x="5043" y="274"/>
                    <a:pt x="5043" y="274"/>
                    <a:pt x="5043" y="274"/>
                  </a:cubicBezTo>
                  <a:cubicBezTo>
                    <a:pt x="5203" y="343"/>
                    <a:pt x="5380" y="274"/>
                    <a:pt x="5492" y="343"/>
                  </a:cubicBezTo>
                  <a:cubicBezTo>
                    <a:pt x="5444" y="480"/>
                    <a:pt x="5444" y="480"/>
                    <a:pt x="5444" y="480"/>
                  </a:cubicBezTo>
                  <a:cubicBezTo>
                    <a:pt x="5637" y="617"/>
                    <a:pt x="5830" y="480"/>
                    <a:pt x="6006" y="754"/>
                  </a:cubicBezTo>
                  <a:cubicBezTo>
                    <a:pt x="6103" y="686"/>
                    <a:pt x="6199" y="549"/>
                    <a:pt x="6295" y="411"/>
                  </a:cubicBezTo>
                  <a:cubicBezTo>
                    <a:pt x="6343" y="411"/>
                    <a:pt x="6408" y="343"/>
                    <a:pt x="6456" y="274"/>
                  </a:cubicBezTo>
                  <a:cubicBezTo>
                    <a:pt x="6536" y="206"/>
                    <a:pt x="6536" y="206"/>
                    <a:pt x="6536" y="206"/>
                  </a:cubicBezTo>
                  <a:cubicBezTo>
                    <a:pt x="6568" y="137"/>
                    <a:pt x="6568" y="137"/>
                    <a:pt x="6568" y="137"/>
                  </a:cubicBezTo>
                  <a:cubicBezTo>
                    <a:pt x="6617" y="137"/>
                    <a:pt x="6617" y="137"/>
                    <a:pt x="6617" y="137"/>
                  </a:cubicBezTo>
                  <a:cubicBezTo>
                    <a:pt x="6665" y="0"/>
                    <a:pt x="6857" y="137"/>
                    <a:pt x="7066" y="274"/>
                  </a:cubicBezTo>
                  <a:cubicBezTo>
                    <a:pt x="7259" y="411"/>
                    <a:pt x="7468" y="617"/>
                    <a:pt x="7660" y="411"/>
                  </a:cubicBezTo>
                  <a:cubicBezTo>
                    <a:pt x="7660" y="411"/>
                    <a:pt x="7596" y="480"/>
                    <a:pt x="7532" y="549"/>
                  </a:cubicBezTo>
                  <a:cubicBezTo>
                    <a:pt x="7452" y="549"/>
                    <a:pt x="7371" y="617"/>
                    <a:pt x="7307" y="686"/>
                  </a:cubicBezTo>
                  <a:cubicBezTo>
                    <a:pt x="7403" y="754"/>
                    <a:pt x="7484" y="686"/>
                    <a:pt x="7564" y="617"/>
                  </a:cubicBezTo>
                  <a:cubicBezTo>
                    <a:pt x="7644" y="617"/>
                    <a:pt x="7709" y="617"/>
                    <a:pt x="7709" y="754"/>
                  </a:cubicBezTo>
                  <a:cubicBezTo>
                    <a:pt x="7500" y="686"/>
                    <a:pt x="7500" y="754"/>
                    <a:pt x="7516" y="823"/>
                  </a:cubicBezTo>
                  <a:cubicBezTo>
                    <a:pt x="7532" y="960"/>
                    <a:pt x="7564" y="1029"/>
                    <a:pt x="7468" y="1097"/>
                  </a:cubicBezTo>
                  <a:cubicBezTo>
                    <a:pt x="7660" y="1097"/>
                    <a:pt x="7869" y="1097"/>
                    <a:pt x="7998" y="1029"/>
                  </a:cubicBezTo>
                  <a:cubicBezTo>
                    <a:pt x="7837" y="960"/>
                    <a:pt x="7885" y="891"/>
                    <a:pt x="7949" y="823"/>
                  </a:cubicBezTo>
                  <a:cubicBezTo>
                    <a:pt x="7998" y="686"/>
                    <a:pt x="8046" y="617"/>
                    <a:pt x="7853" y="686"/>
                  </a:cubicBezTo>
                  <a:cubicBezTo>
                    <a:pt x="7949" y="617"/>
                    <a:pt x="8030" y="617"/>
                    <a:pt x="8110" y="549"/>
                  </a:cubicBezTo>
                  <a:cubicBezTo>
                    <a:pt x="8206" y="549"/>
                    <a:pt x="8303" y="549"/>
                    <a:pt x="8383" y="549"/>
                  </a:cubicBezTo>
                  <a:cubicBezTo>
                    <a:pt x="8463" y="549"/>
                    <a:pt x="8544" y="617"/>
                    <a:pt x="8624" y="686"/>
                  </a:cubicBezTo>
                  <a:cubicBezTo>
                    <a:pt x="8704" y="754"/>
                    <a:pt x="8752" y="823"/>
                    <a:pt x="8817" y="891"/>
                  </a:cubicBezTo>
                  <a:cubicBezTo>
                    <a:pt x="8752" y="1029"/>
                    <a:pt x="8768" y="1097"/>
                    <a:pt x="8833" y="1234"/>
                  </a:cubicBezTo>
                  <a:cubicBezTo>
                    <a:pt x="8961" y="1097"/>
                    <a:pt x="8961" y="1097"/>
                    <a:pt x="8961" y="1097"/>
                  </a:cubicBezTo>
                  <a:cubicBezTo>
                    <a:pt x="9009" y="1166"/>
                    <a:pt x="8945" y="1166"/>
                    <a:pt x="8881" y="1166"/>
                  </a:cubicBezTo>
                  <a:cubicBezTo>
                    <a:pt x="8817" y="1234"/>
                    <a:pt x="8768" y="1234"/>
                    <a:pt x="8865" y="1371"/>
                  </a:cubicBezTo>
                  <a:cubicBezTo>
                    <a:pt x="9025" y="1303"/>
                    <a:pt x="9154" y="1509"/>
                    <a:pt x="9266" y="1646"/>
                  </a:cubicBezTo>
                  <a:cubicBezTo>
                    <a:pt x="9379" y="1851"/>
                    <a:pt x="9491" y="1989"/>
                    <a:pt x="9620" y="1851"/>
                  </a:cubicBezTo>
                  <a:cubicBezTo>
                    <a:pt x="9636" y="2057"/>
                    <a:pt x="9571" y="1989"/>
                    <a:pt x="9491" y="1920"/>
                  </a:cubicBezTo>
                  <a:cubicBezTo>
                    <a:pt x="9411" y="1851"/>
                    <a:pt x="9347" y="1851"/>
                    <a:pt x="9395" y="2057"/>
                  </a:cubicBezTo>
                  <a:cubicBezTo>
                    <a:pt x="9202" y="2057"/>
                    <a:pt x="9122" y="1714"/>
                    <a:pt x="8977" y="1920"/>
                  </a:cubicBezTo>
                  <a:cubicBezTo>
                    <a:pt x="9122" y="1920"/>
                    <a:pt x="8929" y="2126"/>
                    <a:pt x="8993" y="2194"/>
                  </a:cubicBezTo>
                  <a:cubicBezTo>
                    <a:pt x="9074" y="2194"/>
                    <a:pt x="9138" y="2194"/>
                    <a:pt x="9202" y="2194"/>
                  </a:cubicBezTo>
                  <a:cubicBezTo>
                    <a:pt x="9170" y="2126"/>
                    <a:pt x="9170" y="2126"/>
                    <a:pt x="9170" y="2126"/>
                  </a:cubicBezTo>
                  <a:cubicBezTo>
                    <a:pt x="9331" y="2194"/>
                    <a:pt x="9475" y="2331"/>
                    <a:pt x="9620" y="2606"/>
                  </a:cubicBezTo>
                  <a:cubicBezTo>
                    <a:pt x="9684" y="2743"/>
                    <a:pt x="9764" y="2949"/>
                    <a:pt x="9812" y="3154"/>
                  </a:cubicBezTo>
                  <a:cubicBezTo>
                    <a:pt x="9877" y="3360"/>
                    <a:pt x="9941" y="3634"/>
                    <a:pt x="9989" y="3909"/>
                  </a:cubicBezTo>
                  <a:cubicBezTo>
                    <a:pt x="10053" y="4114"/>
                    <a:pt x="10117" y="4320"/>
                    <a:pt x="10166" y="4526"/>
                  </a:cubicBezTo>
                  <a:cubicBezTo>
                    <a:pt x="10214" y="4800"/>
                    <a:pt x="10246" y="5074"/>
                    <a:pt x="10262" y="5349"/>
                  </a:cubicBezTo>
                  <a:cubicBezTo>
                    <a:pt x="10278" y="5623"/>
                    <a:pt x="10278" y="5897"/>
                    <a:pt x="10262" y="6103"/>
                  </a:cubicBezTo>
                  <a:cubicBezTo>
                    <a:pt x="10246" y="6377"/>
                    <a:pt x="10230" y="6583"/>
                    <a:pt x="10182" y="6789"/>
                  </a:cubicBezTo>
                  <a:cubicBezTo>
                    <a:pt x="10182" y="6651"/>
                    <a:pt x="10134" y="6857"/>
                    <a:pt x="10085" y="6994"/>
                  </a:cubicBezTo>
                  <a:cubicBezTo>
                    <a:pt x="10037" y="7063"/>
                    <a:pt x="9989" y="7200"/>
                    <a:pt x="9989" y="6926"/>
                  </a:cubicBezTo>
                  <a:cubicBezTo>
                    <a:pt x="9925" y="7131"/>
                    <a:pt x="9877" y="7269"/>
                    <a:pt x="9861" y="7406"/>
                  </a:cubicBezTo>
                  <a:cubicBezTo>
                    <a:pt x="9844" y="7474"/>
                    <a:pt x="9844" y="7611"/>
                    <a:pt x="9877" y="7611"/>
                  </a:cubicBezTo>
                  <a:cubicBezTo>
                    <a:pt x="9973" y="7337"/>
                    <a:pt x="9909" y="7474"/>
                    <a:pt x="10005" y="7269"/>
                  </a:cubicBezTo>
                  <a:cubicBezTo>
                    <a:pt x="10021" y="7406"/>
                    <a:pt x="9909" y="7817"/>
                    <a:pt x="9828" y="7886"/>
                  </a:cubicBezTo>
                  <a:cubicBezTo>
                    <a:pt x="9861" y="7886"/>
                    <a:pt x="9828" y="7886"/>
                    <a:pt x="9812" y="7886"/>
                  </a:cubicBezTo>
                  <a:cubicBezTo>
                    <a:pt x="9668" y="8160"/>
                    <a:pt x="9828" y="8023"/>
                    <a:pt x="9796" y="8297"/>
                  </a:cubicBezTo>
                  <a:cubicBezTo>
                    <a:pt x="9668" y="8297"/>
                    <a:pt x="9588" y="8777"/>
                    <a:pt x="9443" y="8983"/>
                  </a:cubicBezTo>
                  <a:cubicBezTo>
                    <a:pt x="9459" y="9189"/>
                    <a:pt x="9459" y="9326"/>
                    <a:pt x="9459" y="9463"/>
                  </a:cubicBezTo>
                  <a:cubicBezTo>
                    <a:pt x="9443" y="9326"/>
                    <a:pt x="9395" y="9463"/>
                    <a:pt x="9347" y="9531"/>
                  </a:cubicBezTo>
                  <a:cubicBezTo>
                    <a:pt x="9282" y="9669"/>
                    <a:pt x="9218" y="9806"/>
                    <a:pt x="9154" y="9806"/>
                  </a:cubicBezTo>
                  <a:cubicBezTo>
                    <a:pt x="9106" y="10080"/>
                    <a:pt x="9106" y="10491"/>
                    <a:pt x="8849" y="10834"/>
                  </a:cubicBezTo>
                  <a:cubicBezTo>
                    <a:pt x="8897" y="10560"/>
                    <a:pt x="8576" y="11040"/>
                    <a:pt x="8495" y="10903"/>
                  </a:cubicBezTo>
                  <a:cubicBezTo>
                    <a:pt x="8431" y="10971"/>
                    <a:pt x="8383" y="11040"/>
                    <a:pt x="8335" y="11109"/>
                  </a:cubicBezTo>
                  <a:cubicBezTo>
                    <a:pt x="8319" y="11109"/>
                    <a:pt x="8287" y="11177"/>
                    <a:pt x="8271" y="11177"/>
                  </a:cubicBezTo>
                  <a:cubicBezTo>
                    <a:pt x="8271" y="11177"/>
                    <a:pt x="8271" y="11177"/>
                    <a:pt x="8255" y="11177"/>
                  </a:cubicBezTo>
                  <a:cubicBezTo>
                    <a:pt x="8239" y="11177"/>
                    <a:pt x="8239" y="11177"/>
                    <a:pt x="8239" y="11177"/>
                  </a:cubicBezTo>
                  <a:cubicBezTo>
                    <a:pt x="8222" y="11177"/>
                    <a:pt x="8222" y="11177"/>
                    <a:pt x="8222" y="11177"/>
                  </a:cubicBezTo>
                  <a:cubicBezTo>
                    <a:pt x="8158" y="11109"/>
                    <a:pt x="8158" y="11109"/>
                    <a:pt x="8158" y="11109"/>
                  </a:cubicBezTo>
                  <a:cubicBezTo>
                    <a:pt x="8062" y="10971"/>
                    <a:pt x="8062" y="10971"/>
                    <a:pt x="8062" y="10971"/>
                  </a:cubicBezTo>
                  <a:cubicBezTo>
                    <a:pt x="8046" y="10971"/>
                    <a:pt x="8046" y="10971"/>
                    <a:pt x="8046" y="10971"/>
                  </a:cubicBezTo>
                  <a:cubicBezTo>
                    <a:pt x="8030" y="10903"/>
                    <a:pt x="8030" y="10903"/>
                    <a:pt x="8030" y="10903"/>
                  </a:cubicBezTo>
                  <a:cubicBezTo>
                    <a:pt x="8030" y="10903"/>
                    <a:pt x="8030" y="10971"/>
                    <a:pt x="8030" y="10971"/>
                  </a:cubicBezTo>
                  <a:cubicBezTo>
                    <a:pt x="8046" y="11040"/>
                    <a:pt x="8046" y="11040"/>
                    <a:pt x="8046" y="11040"/>
                  </a:cubicBezTo>
                  <a:cubicBezTo>
                    <a:pt x="8078" y="11109"/>
                    <a:pt x="8078" y="11109"/>
                    <a:pt x="8078" y="11109"/>
                  </a:cubicBezTo>
                  <a:cubicBezTo>
                    <a:pt x="8126" y="11383"/>
                    <a:pt x="8126" y="11383"/>
                    <a:pt x="8126" y="11383"/>
                  </a:cubicBezTo>
                  <a:cubicBezTo>
                    <a:pt x="8142" y="11451"/>
                    <a:pt x="8142" y="11451"/>
                    <a:pt x="8142" y="11451"/>
                  </a:cubicBezTo>
                  <a:cubicBezTo>
                    <a:pt x="8142" y="11451"/>
                    <a:pt x="8158" y="11451"/>
                    <a:pt x="8142" y="11451"/>
                  </a:cubicBezTo>
                  <a:cubicBezTo>
                    <a:pt x="8126" y="11520"/>
                    <a:pt x="8126" y="11520"/>
                    <a:pt x="8126" y="11520"/>
                  </a:cubicBezTo>
                  <a:cubicBezTo>
                    <a:pt x="8110" y="11589"/>
                    <a:pt x="8110" y="11589"/>
                    <a:pt x="8110" y="11589"/>
                  </a:cubicBezTo>
                  <a:cubicBezTo>
                    <a:pt x="8014" y="11863"/>
                    <a:pt x="8014" y="11863"/>
                    <a:pt x="8014" y="11863"/>
                  </a:cubicBezTo>
                  <a:cubicBezTo>
                    <a:pt x="7869" y="12206"/>
                    <a:pt x="7709" y="12549"/>
                    <a:pt x="7484" y="12754"/>
                  </a:cubicBezTo>
                  <a:cubicBezTo>
                    <a:pt x="7500" y="12686"/>
                    <a:pt x="7548" y="12411"/>
                    <a:pt x="7419" y="12549"/>
                  </a:cubicBezTo>
                  <a:cubicBezTo>
                    <a:pt x="7387" y="12686"/>
                    <a:pt x="7323" y="12823"/>
                    <a:pt x="7275" y="12891"/>
                  </a:cubicBezTo>
                  <a:cubicBezTo>
                    <a:pt x="7211" y="13029"/>
                    <a:pt x="7146" y="13166"/>
                    <a:pt x="7114" y="13234"/>
                  </a:cubicBezTo>
                  <a:cubicBezTo>
                    <a:pt x="7114" y="13234"/>
                    <a:pt x="7114" y="13234"/>
                    <a:pt x="7114" y="13234"/>
                  </a:cubicBezTo>
                  <a:cubicBezTo>
                    <a:pt x="7114" y="13234"/>
                    <a:pt x="7114" y="13234"/>
                    <a:pt x="7114" y="13234"/>
                  </a:cubicBezTo>
                  <a:cubicBezTo>
                    <a:pt x="7098" y="13303"/>
                    <a:pt x="7082" y="13303"/>
                    <a:pt x="7082" y="13371"/>
                  </a:cubicBezTo>
                  <a:cubicBezTo>
                    <a:pt x="7082" y="13371"/>
                    <a:pt x="7082" y="13440"/>
                    <a:pt x="7082" y="13440"/>
                  </a:cubicBezTo>
                  <a:cubicBezTo>
                    <a:pt x="7050" y="13646"/>
                    <a:pt x="7034" y="13783"/>
                    <a:pt x="7018" y="13989"/>
                  </a:cubicBezTo>
                  <a:cubicBezTo>
                    <a:pt x="7002" y="14126"/>
                    <a:pt x="6970" y="14331"/>
                    <a:pt x="6938" y="14606"/>
                  </a:cubicBezTo>
                  <a:cubicBezTo>
                    <a:pt x="6970" y="14674"/>
                    <a:pt x="6986" y="14674"/>
                    <a:pt x="7018" y="14537"/>
                  </a:cubicBezTo>
                  <a:cubicBezTo>
                    <a:pt x="7050" y="14469"/>
                    <a:pt x="7066" y="14331"/>
                    <a:pt x="7098" y="14263"/>
                  </a:cubicBezTo>
                  <a:cubicBezTo>
                    <a:pt x="7098" y="14126"/>
                    <a:pt x="7098" y="13989"/>
                    <a:pt x="7098" y="13920"/>
                  </a:cubicBezTo>
                  <a:cubicBezTo>
                    <a:pt x="7130" y="13989"/>
                    <a:pt x="7146" y="13989"/>
                    <a:pt x="7163" y="13920"/>
                  </a:cubicBezTo>
                  <a:cubicBezTo>
                    <a:pt x="7163" y="13920"/>
                    <a:pt x="7163" y="13920"/>
                    <a:pt x="7179" y="13920"/>
                  </a:cubicBezTo>
                  <a:cubicBezTo>
                    <a:pt x="7179" y="13920"/>
                    <a:pt x="7195" y="13920"/>
                    <a:pt x="7195" y="13851"/>
                  </a:cubicBezTo>
                  <a:cubicBezTo>
                    <a:pt x="7211" y="13851"/>
                    <a:pt x="7227" y="13783"/>
                    <a:pt x="7243" y="13783"/>
                  </a:cubicBezTo>
                  <a:cubicBezTo>
                    <a:pt x="7307" y="13577"/>
                    <a:pt x="7371" y="13371"/>
                    <a:pt x="7419" y="13371"/>
                  </a:cubicBezTo>
                  <a:cubicBezTo>
                    <a:pt x="7387" y="13509"/>
                    <a:pt x="7307" y="13783"/>
                    <a:pt x="7243" y="13989"/>
                  </a:cubicBezTo>
                  <a:cubicBezTo>
                    <a:pt x="7211" y="14057"/>
                    <a:pt x="7211" y="14057"/>
                    <a:pt x="7211" y="14057"/>
                  </a:cubicBezTo>
                  <a:cubicBezTo>
                    <a:pt x="7195" y="14126"/>
                    <a:pt x="7195" y="14126"/>
                    <a:pt x="7195" y="14126"/>
                  </a:cubicBezTo>
                  <a:cubicBezTo>
                    <a:pt x="7195" y="14126"/>
                    <a:pt x="7195" y="14126"/>
                    <a:pt x="7195" y="14126"/>
                  </a:cubicBezTo>
                  <a:cubicBezTo>
                    <a:pt x="7163" y="14263"/>
                    <a:pt x="7163" y="14263"/>
                    <a:pt x="7163" y="14263"/>
                  </a:cubicBezTo>
                  <a:cubicBezTo>
                    <a:pt x="7114" y="14400"/>
                    <a:pt x="7114" y="14400"/>
                    <a:pt x="7114" y="14400"/>
                  </a:cubicBezTo>
                  <a:cubicBezTo>
                    <a:pt x="7034" y="14674"/>
                    <a:pt x="6970" y="14949"/>
                    <a:pt x="6986" y="15086"/>
                  </a:cubicBezTo>
                  <a:cubicBezTo>
                    <a:pt x="7034" y="15223"/>
                    <a:pt x="7066" y="15223"/>
                    <a:pt x="7130" y="15086"/>
                  </a:cubicBezTo>
                  <a:cubicBezTo>
                    <a:pt x="7163" y="15017"/>
                    <a:pt x="7195" y="14949"/>
                    <a:pt x="7243" y="14880"/>
                  </a:cubicBezTo>
                  <a:cubicBezTo>
                    <a:pt x="7339" y="14674"/>
                    <a:pt x="7339" y="14674"/>
                    <a:pt x="7339" y="14674"/>
                  </a:cubicBezTo>
                  <a:cubicBezTo>
                    <a:pt x="7387" y="14537"/>
                    <a:pt x="7452" y="14400"/>
                    <a:pt x="7500" y="14331"/>
                  </a:cubicBezTo>
                  <a:cubicBezTo>
                    <a:pt x="7468" y="14331"/>
                    <a:pt x="7419" y="14400"/>
                    <a:pt x="7387" y="14400"/>
                  </a:cubicBezTo>
                  <a:cubicBezTo>
                    <a:pt x="7291" y="14537"/>
                    <a:pt x="7291" y="14537"/>
                    <a:pt x="7291" y="14537"/>
                  </a:cubicBezTo>
                  <a:cubicBezTo>
                    <a:pt x="7323" y="14469"/>
                    <a:pt x="7355" y="14400"/>
                    <a:pt x="7403" y="14331"/>
                  </a:cubicBezTo>
                  <a:cubicBezTo>
                    <a:pt x="7436" y="14263"/>
                    <a:pt x="7468" y="14194"/>
                    <a:pt x="7516" y="14126"/>
                  </a:cubicBezTo>
                  <a:cubicBezTo>
                    <a:pt x="7387" y="14194"/>
                    <a:pt x="7387" y="14194"/>
                    <a:pt x="7387" y="14194"/>
                  </a:cubicBezTo>
                  <a:cubicBezTo>
                    <a:pt x="7339" y="14194"/>
                    <a:pt x="7291" y="14263"/>
                    <a:pt x="7259" y="14263"/>
                  </a:cubicBezTo>
                  <a:cubicBezTo>
                    <a:pt x="7564" y="13714"/>
                    <a:pt x="7564" y="13714"/>
                    <a:pt x="7564" y="13714"/>
                  </a:cubicBezTo>
                  <a:cubicBezTo>
                    <a:pt x="7660" y="13577"/>
                    <a:pt x="7757" y="13371"/>
                    <a:pt x="7869" y="13234"/>
                  </a:cubicBezTo>
                  <a:cubicBezTo>
                    <a:pt x="7612" y="13577"/>
                    <a:pt x="7484" y="13440"/>
                    <a:pt x="7612" y="13303"/>
                  </a:cubicBezTo>
                  <a:cubicBezTo>
                    <a:pt x="7757" y="13166"/>
                    <a:pt x="7821" y="13029"/>
                    <a:pt x="7869" y="12891"/>
                  </a:cubicBezTo>
                  <a:cubicBezTo>
                    <a:pt x="7917" y="12754"/>
                    <a:pt x="7949" y="12617"/>
                    <a:pt x="8046" y="12480"/>
                  </a:cubicBezTo>
                  <a:cubicBezTo>
                    <a:pt x="7933" y="12617"/>
                    <a:pt x="7789" y="12823"/>
                    <a:pt x="7853" y="12549"/>
                  </a:cubicBezTo>
                  <a:cubicBezTo>
                    <a:pt x="8078" y="12411"/>
                    <a:pt x="8206" y="12274"/>
                    <a:pt x="8335" y="12069"/>
                  </a:cubicBezTo>
                  <a:cubicBezTo>
                    <a:pt x="8351" y="12069"/>
                    <a:pt x="8367" y="12069"/>
                    <a:pt x="8383" y="12069"/>
                  </a:cubicBezTo>
                  <a:cubicBezTo>
                    <a:pt x="8287" y="11657"/>
                    <a:pt x="8287" y="11657"/>
                    <a:pt x="8287" y="11657"/>
                  </a:cubicBezTo>
                  <a:cubicBezTo>
                    <a:pt x="8255" y="11520"/>
                    <a:pt x="8255" y="11520"/>
                    <a:pt x="8255" y="11520"/>
                  </a:cubicBezTo>
                  <a:cubicBezTo>
                    <a:pt x="8222" y="11383"/>
                    <a:pt x="8222" y="11383"/>
                    <a:pt x="8222" y="11383"/>
                  </a:cubicBezTo>
                  <a:cubicBezTo>
                    <a:pt x="8222" y="11383"/>
                    <a:pt x="8222" y="11383"/>
                    <a:pt x="8222" y="11383"/>
                  </a:cubicBezTo>
                  <a:cubicBezTo>
                    <a:pt x="8222" y="11383"/>
                    <a:pt x="8239" y="11383"/>
                    <a:pt x="8239" y="11383"/>
                  </a:cubicBezTo>
                  <a:cubicBezTo>
                    <a:pt x="8255" y="11451"/>
                    <a:pt x="8255" y="11451"/>
                    <a:pt x="8255" y="11451"/>
                  </a:cubicBezTo>
                  <a:cubicBezTo>
                    <a:pt x="8447" y="11657"/>
                    <a:pt x="8447" y="11657"/>
                    <a:pt x="8447" y="11657"/>
                  </a:cubicBezTo>
                  <a:cubicBezTo>
                    <a:pt x="8544" y="11794"/>
                    <a:pt x="8544" y="11794"/>
                    <a:pt x="8544" y="11794"/>
                  </a:cubicBezTo>
                  <a:cubicBezTo>
                    <a:pt x="8560" y="11863"/>
                    <a:pt x="8560" y="11863"/>
                    <a:pt x="8560" y="11863"/>
                  </a:cubicBezTo>
                  <a:cubicBezTo>
                    <a:pt x="8560" y="11863"/>
                    <a:pt x="8560" y="11863"/>
                    <a:pt x="8560" y="11863"/>
                  </a:cubicBezTo>
                  <a:cubicBezTo>
                    <a:pt x="8560" y="11863"/>
                    <a:pt x="8560" y="11863"/>
                    <a:pt x="8560" y="11863"/>
                  </a:cubicBezTo>
                  <a:cubicBezTo>
                    <a:pt x="8576" y="11794"/>
                    <a:pt x="8576" y="11794"/>
                    <a:pt x="8576" y="11794"/>
                  </a:cubicBezTo>
                  <a:cubicBezTo>
                    <a:pt x="8576" y="11794"/>
                    <a:pt x="8576" y="11794"/>
                    <a:pt x="8576" y="11794"/>
                  </a:cubicBezTo>
                  <a:cubicBezTo>
                    <a:pt x="8640" y="11726"/>
                    <a:pt x="8640" y="11726"/>
                    <a:pt x="8640" y="11726"/>
                  </a:cubicBezTo>
                  <a:cubicBezTo>
                    <a:pt x="8688" y="11726"/>
                    <a:pt x="8736" y="11657"/>
                    <a:pt x="8801" y="11657"/>
                  </a:cubicBezTo>
                  <a:cubicBezTo>
                    <a:pt x="8704" y="11520"/>
                    <a:pt x="8817" y="11383"/>
                    <a:pt x="8929" y="11177"/>
                  </a:cubicBezTo>
                  <a:cubicBezTo>
                    <a:pt x="9041" y="11040"/>
                    <a:pt x="9170" y="10834"/>
                    <a:pt x="9122" y="10697"/>
                  </a:cubicBezTo>
                  <a:cubicBezTo>
                    <a:pt x="9074" y="10766"/>
                    <a:pt x="9025" y="10834"/>
                    <a:pt x="8961" y="10903"/>
                  </a:cubicBezTo>
                  <a:cubicBezTo>
                    <a:pt x="9041" y="10697"/>
                    <a:pt x="9106" y="10491"/>
                    <a:pt x="9154" y="10286"/>
                  </a:cubicBezTo>
                  <a:cubicBezTo>
                    <a:pt x="9347" y="10149"/>
                    <a:pt x="9331" y="10286"/>
                    <a:pt x="9314" y="10354"/>
                  </a:cubicBezTo>
                  <a:cubicBezTo>
                    <a:pt x="9314" y="10423"/>
                    <a:pt x="9314" y="10491"/>
                    <a:pt x="9347" y="10491"/>
                  </a:cubicBezTo>
                  <a:cubicBezTo>
                    <a:pt x="9379" y="10491"/>
                    <a:pt x="9427" y="10423"/>
                    <a:pt x="9539" y="10217"/>
                  </a:cubicBezTo>
                  <a:cubicBezTo>
                    <a:pt x="9716" y="9874"/>
                    <a:pt x="9732" y="9669"/>
                    <a:pt x="9732" y="9463"/>
                  </a:cubicBezTo>
                  <a:cubicBezTo>
                    <a:pt x="9748" y="9257"/>
                    <a:pt x="9732" y="9051"/>
                    <a:pt x="9812" y="8777"/>
                  </a:cubicBezTo>
                  <a:cubicBezTo>
                    <a:pt x="9828" y="8914"/>
                    <a:pt x="9844" y="9120"/>
                    <a:pt x="9812" y="9326"/>
                  </a:cubicBezTo>
                  <a:cubicBezTo>
                    <a:pt x="9780" y="9600"/>
                    <a:pt x="9732" y="9806"/>
                    <a:pt x="9636" y="10080"/>
                  </a:cubicBezTo>
                  <a:cubicBezTo>
                    <a:pt x="9684" y="10011"/>
                    <a:pt x="9732" y="9874"/>
                    <a:pt x="9796" y="9806"/>
                  </a:cubicBezTo>
                  <a:cubicBezTo>
                    <a:pt x="9796" y="9943"/>
                    <a:pt x="9732" y="10149"/>
                    <a:pt x="9636" y="10354"/>
                  </a:cubicBezTo>
                  <a:cubicBezTo>
                    <a:pt x="9539" y="10629"/>
                    <a:pt x="9411" y="10834"/>
                    <a:pt x="9331" y="10971"/>
                  </a:cubicBezTo>
                  <a:cubicBezTo>
                    <a:pt x="9363" y="10834"/>
                    <a:pt x="9379" y="10766"/>
                    <a:pt x="9363" y="10766"/>
                  </a:cubicBezTo>
                  <a:cubicBezTo>
                    <a:pt x="9363" y="10766"/>
                    <a:pt x="9331" y="10766"/>
                    <a:pt x="9282" y="10834"/>
                  </a:cubicBezTo>
                  <a:cubicBezTo>
                    <a:pt x="9186" y="11040"/>
                    <a:pt x="9041" y="11246"/>
                    <a:pt x="8929" y="11314"/>
                  </a:cubicBezTo>
                  <a:cubicBezTo>
                    <a:pt x="8961" y="11383"/>
                    <a:pt x="9025" y="11314"/>
                    <a:pt x="9058" y="11314"/>
                  </a:cubicBezTo>
                  <a:cubicBezTo>
                    <a:pt x="9090" y="11314"/>
                    <a:pt x="9090" y="11383"/>
                    <a:pt x="9009" y="11589"/>
                  </a:cubicBezTo>
                  <a:cubicBezTo>
                    <a:pt x="9555" y="10766"/>
                    <a:pt x="9555" y="10766"/>
                    <a:pt x="9555" y="10766"/>
                  </a:cubicBezTo>
                  <a:cubicBezTo>
                    <a:pt x="9411" y="11040"/>
                    <a:pt x="9314" y="11246"/>
                    <a:pt x="9250" y="11383"/>
                  </a:cubicBezTo>
                  <a:cubicBezTo>
                    <a:pt x="9186" y="11589"/>
                    <a:pt x="9154" y="11794"/>
                    <a:pt x="9106" y="11931"/>
                  </a:cubicBezTo>
                  <a:cubicBezTo>
                    <a:pt x="9074" y="12069"/>
                    <a:pt x="9025" y="12274"/>
                    <a:pt x="8961" y="12411"/>
                  </a:cubicBezTo>
                  <a:cubicBezTo>
                    <a:pt x="8945" y="12480"/>
                    <a:pt x="8913" y="12549"/>
                    <a:pt x="8897" y="12549"/>
                  </a:cubicBezTo>
                  <a:cubicBezTo>
                    <a:pt x="8897" y="12617"/>
                    <a:pt x="8881" y="12549"/>
                    <a:pt x="8865" y="12549"/>
                  </a:cubicBezTo>
                  <a:cubicBezTo>
                    <a:pt x="8817" y="12480"/>
                    <a:pt x="8817" y="12480"/>
                    <a:pt x="8817" y="12480"/>
                  </a:cubicBezTo>
                  <a:cubicBezTo>
                    <a:pt x="8720" y="12343"/>
                    <a:pt x="8720" y="12343"/>
                    <a:pt x="8720" y="12343"/>
                  </a:cubicBezTo>
                  <a:cubicBezTo>
                    <a:pt x="8528" y="12069"/>
                    <a:pt x="8528" y="12069"/>
                    <a:pt x="8528" y="12069"/>
                  </a:cubicBezTo>
                  <a:cubicBezTo>
                    <a:pt x="8479" y="12000"/>
                    <a:pt x="8479" y="12000"/>
                    <a:pt x="8479" y="12000"/>
                  </a:cubicBezTo>
                  <a:cubicBezTo>
                    <a:pt x="8479" y="11931"/>
                    <a:pt x="8479" y="11931"/>
                    <a:pt x="8479" y="11931"/>
                  </a:cubicBezTo>
                  <a:cubicBezTo>
                    <a:pt x="8479" y="11931"/>
                    <a:pt x="8479" y="12000"/>
                    <a:pt x="8479" y="12000"/>
                  </a:cubicBezTo>
                  <a:cubicBezTo>
                    <a:pt x="8479" y="12000"/>
                    <a:pt x="8479" y="12000"/>
                    <a:pt x="8479" y="12000"/>
                  </a:cubicBezTo>
                  <a:cubicBezTo>
                    <a:pt x="8495" y="12069"/>
                    <a:pt x="8495" y="12069"/>
                    <a:pt x="8495" y="12069"/>
                  </a:cubicBezTo>
                  <a:cubicBezTo>
                    <a:pt x="8560" y="12274"/>
                    <a:pt x="8560" y="12274"/>
                    <a:pt x="8560" y="12274"/>
                  </a:cubicBezTo>
                  <a:cubicBezTo>
                    <a:pt x="8688" y="12754"/>
                    <a:pt x="8688" y="12754"/>
                    <a:pt x="8688" y="12754"/>
                  </a:cubicBezTo>
                  <a:cubicBezTo>
                    <a:pt x="8704" y="12823"/>
                    <a:pt x="8704" y="12823"/>
                    <a:pt x="8704" y="12823"/>
                  </a:cubicBezTo>
                  <a:cubicBezTo>
                    <a:pt x="8704" y="12891"/>
                    <a:pt x="8704" y="12891"/>
                    <a:pt x="8704" y="12891"/>
                  </a:cubicBezTo>
                  <a:cubicBezTo>
                    <a:pt x="8720" y="12891"/>
                    <a:pt x="8720" y="12891"/>
                    <a:pt x="8720" y="12891"/>
                  </a:cubicBezTo>
                  <a:cubicBezTo>
                    <a:pt x="8704" y="12891"/>
                    <a:pt x="8704" y="12891"/>
                    <a:pt x="8704" y="12891"/>
                  </a:cubicBezTo>
                  <a:cubicBezTo>
                    <a:pt x="8704" y="12891"/>
                    <a:pt x="8704" y="12891"/>
                    <a:pt x="8704" y="12891"/>
                  </a:cubicBezTo>
                  <a:cubicBezTo>
                    <a:pt x="8672" y="12960"/>
                    <a:pt x="8672" y="12960"/>
                    <a:pt x="8672" y="12960"/>
                  </a:cubicBezTo>
                  <a:cubicBezTo>
                    <a:pt x="8608" y="13029"/>
                    <a:pt x="8608" y="13029"/>
                    <a:pt x="8608" y="13029"/>
                  </a:cubicBezTo>
                  <a:cubicBezTo>
                    <a:pt x="8640" y="12960"/>
                    <a:pt x="8656" y="12891"/>
                    <a:pt x="8672" y="12891"/>
                  </a:cubicBezTo>
                  <a:cubicBezTo>
                    <a:pt x="8672" y="12823"/>
                    <a:pt x="8688" y="12823"/>
                    <a:pt x="8688" y="12823"/>
                  </a:cubicBezTo>
                  <a:cubicBezTo>
                    <a:pt x="8672" y="12754"/>
                    <a:pt x="8672" y="12754"/>
                    <a:pt x="8656" y="12754"/>
                  </a:cubicBezTo>
                  <a:cubicBezTo>
                    <a:pt x="8656" y="12686"/>
                    <a:pt x="8656" y="12686"/>
                    <a:pt x="8656" y="12686"/>
                  </a:cubicBezTo>
                  <a:cubicBezTo>
                    <a:pt x="8656" y="12754"/>
                    <a:pt x="8656" y="12754"/>
                    <a:pt x="8656" y="12754"/>
                  </a:cubicBezTo>
                  <a:cubicBezTo>
                    <a:pt x="8672" y="12754"/>
                    <a:pt x="8656" y="12754"/>
                    <a:pt x="8656" y="12754"/>
                  </a:cubicBezTo>
                  <a:cubicBezTo>
                    <a:pt x="8640" y="12754"/>
                    <a:pt x="8624" y="12754"/>
                    <a:pt x="8592" y="12754"/>
                  </a:cubicBezTo>
                  <a:cubicBezTo>
                    <a:pt x="8512" y="12823"/>
                    <a:pt x="8383" y="12891"/>
                    <a:pt x="8351" y="12891"/>
                  </a:cubicBezTo>
                  <a:cubicBezTo>
                    <a:pt x="8222" y="13097"/>
                    <a:pt x="7966" y="13509"/>
                    <a:pt x="7869" y="13714"/>
                  </a:cubicBezTo>
                  <a:cubicBezTo>
                    <a:pt x="8030" y="13851"/>
                    <a:pt x="8030" y="13851"/>
                    <a:pt x="8030" y="13851"/>
                  </a:cubicBezTo>
                  <a:cubicBezTo>
                    <a:pt x="7869" y="14194"/>
                    <a:pt x="7709" y="14263"/>
                    <a:pt x="7580" y="14400"/>
                  </a:cubicBezTo>
                  <a:cubicBezTo>
                    <a:pt x="7500" y="14469"/>
                    <a:pt x="7436" y="14537"/>
                    <a:pt x="7355" y="14606"/>
                  </a:cubicBezTo>
                  <a:cubicBezTo>
                    <a:pt x="7339" y="14674"/>
                    <a:pt x="7339" y="14674"/>
                    <a:pt x="7307" y="14743"/>
                  </a:cubicBezTo>
                  <a:cubicBezTo>
                    <a:pt x="7291" y="14811"/>
                    <a:pt x="7291" y="14811"/>
                    <a:pt x="7291" y="14811"/>
                  </a:cubicBezTo>
                  <a:cubicBezTo>
                    <a:pt x="7275" y="14811"/>
                    <a:pt x="7275" y="14811"/>
                    <a:pt x="7275" y="14811"/>
                  </a:cubicBezTo>
                  <a:cubicBezTo>
                    <a:pt x="7275" y="14811"/>
                    <a:pt x="7275" y="14811"/>
                    <a:pt x="7275" y="14811"/>
                  </a:cubicBezTo>
                  <a:cubicBezTo>
                    <a:pt x="7259" y="14880"/>
                    <a:pt x="7259" y="14949"/>
                    <a:pt x="7243" y="15017"/>
                  </a:cubicBezTo>
                  <a:cubicBezTo>
                    <a:pt x="7243" y="15154"/>
                    <a:pt x="7275" y="15086"/>
                    <a:pt x="7307" y="15017"/>
                  </a:cubicBezTo>
                  <a:cubicBezTo>
                    <a:pt x="7355" y="14880"/>
                    <a:pt x="7452" y="14674"/>
                    <a:pt x="7419" y="14743"/>
                  </a:cubicBezTo>
                  <a:cubicBezTo>
                    <a:pt x="7355" y="14949"/>
                    <a:pt x="7291" y="15086"/>
                    <a:pt x="7291" y="15086"/>
                  </a:cubicBezTo>
                  <a:cubicBezTo>
                    <a:pt x="7275" y="15154"/>
                    <a:pt x="7259" y="15154"/>
                    <a:pt x="7243" y="15223"/>
                  </a:cubicBezTo>
                  <a:cubicBezTo>
                    <a:pt x="7211" y="15223"/>
                    <a:pt x="7179" y="15291"/>
                    <a:pt x="7146" y="15291"/>
                  </a:cubicBezTo>
                  <a:cubicBezTo>
                    <a:pt x="7114" y="15223"/>
                    <a:pt x="7082" y="15223"/>
                    <a:pt x="7050" y="15223"/>
                  </a:cubicBezTo>
                  <a:cubicBezTo>
                    <a:pt x="7034" y="15154"/>
                    <a:pt x="7002" y="15154"/>
                    <a:pt x="6986" y="15154"/>
                  </a:cubicBezTo>
                  <a:cubicBezTo>
                    <a:pt x="7002" y="15223"/>
                    <a:pt x="7002" y="15223"/>
                    <a:pt x="7002" y="15223"/>
                  </a:cubicBezTo>
                  <a:cubicBezTo>
                    <a:pt x="6986" y="15154"/>
                    <a:pt x="6986" y="15154"/>
                    <a:pt x="6986" y="15154"/>
                  </a:cubicBezTo>
                  <a:cubicBezTo>
                    <a:pt x="6954" y="15017"/>
                    <a:pt x="6922" y="14880"/>
                    <a:pt x="6857" y="14674"/>
                  </a:cubicBezTo>
                  <a:cubicBezTo>
                    <a:pt x="6873" y="14743"/>
                    <a:pt x="6857" y="14743"/>
                    <a:pt x="6857" y="14743"/>
                  </a:cubicBezTo>
                  <a:cubicBezTo>
                    <a:pt x="6857" y="14743"/>
                    <a:pt x="6873" y="14743"/>
                    <a:pt x="6954" y="15017"/>
                  </a:cubicBezTo>
                  <a:cubicBezTo>
                    <a:pt x="6873" y="14743"/>
                    <a:pt x="6809" y="14537"/>
                    <a:pt x="6745" y="14469"/>
                  </a:cubicBezTo>
                  <a:cubicBezTo>
                    <a:pt x="6697" y="14331"/>
                    <a:pt x="6665" y="14263"/>
                    <a:pt x="6649" y="14263"/>
                  </a:cubicBezTo>
                  <a:cubicBezTo>
                    <a:pt x="6681" y="14331"/>
                    <a:pt x="6697" y="14331"/>
                    <a:pt x="6681" y="14331"/>
                  </a:cubicBezTo>
                  <a:cubicBezTo>
                    <a:pt x="6665" y="14263"/>
                    <a:pt x="6633" y="14263"/>
                    <a:pt x="6633" y="14263"/>
                  </a:cubicBezTo>
                  <a:cubicBezTo>
                    <a:pt x="6617" y="10217"/>
                    <a:pt x="6617" y="10217"/>
                    <a:pt x="6617" y="10217"/>
                  </a:cubicBezTo>
                  <a:cubicBezTo>
                    <a:pt x="6633" y="10217"/>
                    <a:pt x="6649" y="10149"/>
                    <a:pt x="6649" y="10149"/>
                  </a:cubicBezTo>
                  <a:cubicBezTo>
                    <a:pt x="6681" y="10217"/>
                    <a:pt x="6633" y="10286"/>
                    <a:pt x="6600" y="10354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600" y="10354"/>
                    <a:pt x="6600" y="10354"/>
                    <a:pt x="6600" y="10354"/>
                  </a:cubicBezTo>
                  <a:cubicBezTo>
                    <a:pt x="6617" y="10491"/>
                    <a:pt x="6633" y="10766"/>
                    <a:pt x="6665" y="10560"/>
                  </a:cubicBezTo>
                  <a:cubicBezTo>
                    <a:pt x="6665" y="10697"/>
                    <a:pt x="6600" y="10834"/>
                    <a:pt x="6552" y="10834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649" y="14263"/>
                    <a:pt x="6681" y="14331"/>
                    <a:pt x="6745" y="14400"/>
                  </a:cubicBezTo>
                  <a:cubicBezTo>
                    <a:pt x="6713" y="14331"/>
                    <a:pt x="6681" y="14331"/>
                    <a:pt x="6665" y="14263"/>
                  </a:cubicBezTo>
                  <a:cubicBezTo>
                    <a:pt x="6665" y="14263"/>
                    <a:pt x="6681" y="14331"/>
                    <a:pt x="6697" y="14331"/>
                  </a:cubicBezTo>
                  <a:cubicBezTo>
                    <a:pt x="6729" y="14400"/>
                    <a:pt x="6729" y="14400"/>
                    <a:pt x="6729" y="14400"/>
                  </a:cubicBezTo>
                  <a:cubicBezTo>
                    <a:pt x="6745" y="14400"/>
                    <a:pt x="6777" y="14469"/>
                    <a:pt x="6841" y="14674"/>
                  </a:cubicBezTo>
                  <a:cubicBezTo>
                    <a:pt x="6777" y="14469"/>
                    <a:pt x="6761" y="14469"/>
                    <a:pt x="6745" y="14400"/>
                  </a:cubicBezTo>
                  <a:cubicBezTo>
                    <a:pt x="6745" y="14400"/>
                    <a:pt x="6745" y="14400"/>
                    <a:pt x="6761" y="14469"/>
                  </a:cubicBezTo>
                  <a:cubicBezTo>
                    <a:pt x="6761" y="14469"/>
                    <a:pt x="6761" y="14469"/>
                    <a:pt x="6761" y="14469"/>
                  </a:cubicBezTo>
                  <a:cubicBezTo>
                    <a:pt x="6809" y="14537"/>
                    <a:pt x="6809" y="14537"/>
                    <a:pt x="6809" y="14537"/>
                  </a:cubicBezTo>
                  <a:cubicBezTo>
                    <a:pt x="6825" y="14606"/>
                    <a:pt x="6825" y="14606"/>
                    <a:pt x="6825" y="14606"/>
                  </a:cubicBezTo>
                  <a:cubicBezTo>
                    <a:pt x="6825" y="14606"/>
                    <a:pt x="6825" y="14606"/>
                    <a:pt x="6825" y="14606"/>
                  </a:cubicBezTo>
                  <a:cubicBezTo>
                    <a:pt x="6825" y="14606"/>
                    <a:pt x="6825" y="14606"/>
                    <a:pt x="6825" y="14606"/>
                  </a:cubicBezTo>
                  <a:cubicBezTo>
                    <a:pt x="6809" y="14537"/>
                    <a:pt x="6809" y="14537"/>
                    <a:pt x="6793" y="14469"/>
                  </a:cubicBezTo>
                  <a:cubicBezTo>
                    <a:pt x="6777" y="14331"/>
                    <a:pt x="6761" y="14331"/>
                    <a:pt x="6745" y="14400"/>
                  </a:cubicBezTo>
                  <a:cubicBezTo>
                    <a:pt x="6729" y="14400"/>
                    <a:pt x="6729" y="14400"/>
                    <a:pt x="6713" y="14400"/>
                  </a:cubicBezTo>
                  <a:cubicBezTo>
                    <a:pt x="6697" y="14331"/>
                    <a:pt x="6681" y="14331"/>
                    <a:pt x="6665" y="14263"/>
                  </a:cubicBezTo>
                  <a:cubicBezTo>
                    <a:pt x="6649" y="14263"/>
                    <a:pt x="6649" y="14263"/>
                    <a:pt x="6633" y="14263"/>
                  </a:cubicBezTo>
                  <a:cubicBezTo>
                    <a:pt x="6633" y="14263"/>
                    <a:pt x="6633" y="14263"/>
                    <a:pt x="6633" y="14263"/>
                  </a:cubicBezTo>
                  <a:cubicBezTo>
                    <a:pt x="6440" y="11794"/>
                    <a:pt x="6440" y="11794"/>
                    <a:pt x="6440" y="11794"/>
                  </a:cubicBezTo>
                  <a:cubicBezTo>
                    <a:pt x="6536" y="11657"/>
                    <a:pt x="6633" y="11451"/>
                    <a:pt x="6729" y="11246"/>
                  </a:cubicBezTo>
                  <a:cubicBezTo>
                    <a:pt x="6841" y="11246"/>
                    <a:pt x="6890" y="11520"/>
                    <a:pt x="7002" y="11726"/>
                  </a:cubicBezTo>
                  <a:cubicBezTo>
                    <a:pt x="7034" y="11520"/>
                    <a:pt x="7034" y="11520"/>
                    <a:pt x="7034" y="11520"/>
                  </a:cubicBezTo>
                  <a:cubicBezTo>
                    <a:pt x="7163" y="11589"/>
                    <a:pt x="7291" y="11726"/>
                    <a:pt x="7195" y="12000"/>
                  </a:cubicBezTo>
                  <a:cubicBezTo>
                    <a:pt x="7195" y="11931"/>
                    <a:pt x="7179" y="11931"/>
                    <a:pt x="7146" y="11931"/>
                  </a:cubicBezTo>
                  <a:cubicBezTo>
                    <a:pt x="7146" y="11931"/>
                    <a:pt x="7130" y="12000"/>
                    <a:pt x="7130" y="12000"/>
                  </a:cubicBezTo>
                  <a:cubicBezTo>
                    <a:pt x="7114" y="12000"/>
                    <a:pt x="7114" y="12000"/>
                    <a:pt x="7114" y="12000"/>
                  </a:cubicBezTo>
                  <a:cubicBezTo>
                    <a:pt x="7259" y="12000"/>
                    <a:pt x="7355" y="12000"/>
                    <a:pt x="7371" y="12000"/>
                  </a:cubicBezTo>
                  <a:cubicBezTo>
                    <a:pt x="7098" y="12274"/>
                    <a:pt x="7355" y="12480"/>
                    <a:pt x="7291" y="12891"/>
                  </a:cubicBezTo>
                  <a:cubicBezTo>
                    <a:pt x="7580" y="12823"/>
                    <a:pt x="7580" y="12823"/>
                    <a:pt x="7580" y="12823"/>
                  </a:cubicBezTo>
                  <a:cubicBezTo>
                    <a:pt x="7403" y="12617"/>
                    <a:pt x="7580" y="12617"/>
                    <a:pt x="7644" y="12549"/>
                  </a:cubicBezTo>
                  <a:cubicBezTo>
                    <a:pt x="7644" y="12617"/>
                    <a:pt x="7644" y="12686"/>
                    <a:pt x="7660" y="12686"/>
                  </a:cubicBezTo>
                  <a:cubicBezTo>
                    <a:pt x="7676" y="12686"/>
                    <a:pt x="7676" y="12686"/>
                    <a:pt x="7676" y="12686"/>
                  </a:cubicBezTo>
                  <a:cubicBezTo>
                    <a:pt x="7692" y="12686"/>
                    <a:pt x="7709" y="12686"/>
                    <a:pt x="7725" y="12686"/>
                  </a:cubicBezTo>
                  <a:cubicBezTo>
                    <a:pt x="7773" y="12686"/>
                    <a:pt x="7821" y="12549"/>
                    <a:pt x="7869" y="12617"/>
                  </a:cubicBezTo>
                  <a:cubicBezTo>
                    <a:pt x="7869" y="12617"/>
                    <a:pt x="7869" y="12617"/>
                    <a:pt x="7869" y="12617"/>
                  </a:cubicBezTo>
                  <a:cubicBezTo>
                    <a:pt x="7933" y="12686"/>
                    <a:pt x="8062" y="12617"/>
                    <a:pt x="8158" y="12480"/>
                  </a:cubicBezTo>
                  <a:cubicBezTo>
                    <a:pt x="8158" y="12411"/>
                    <a:pt x="8255" y="11863"/>
                    <a:pt x="8303" y="11520"/>
                  </a:cubicBezTo>
                  <a:cubicBezTo>
                    <a:pt x="8142" y="11589"/>
                    <a:pt x="8222" y="11383"/>
                    <a:pt x="8206" y="11246"/>
                  </a:cubicBezTo>
                  <a:cubicBezTo>
                    <a:pt x="8222" y="11246"/>
                    <a:pt x="8255" y="11246"/>
                    <a:pt x="8255" y="11177"/>
                  </a:cubicBezTo>
                  <a:cubicBezTo>
                    <a:pt x="8271" y="11109"/>
                    <a:pt x="8222" y="11109"/>
                    <a:pt x="8206" y="11040"/>
                  </a:cubicBezTo>
                  <a:cubicBezTo>
                    <a:pt x="8046" y="11314"/>
                    <a:pt x="7901" y="11383"/>
                    <a:pt x="7837" y="11794"/>
                  </a:cubicBezTo>
                  <a:cubicBezTo>
                    <a:pt x="7885" y="11931"/>
                    <a:pt x="7917" y="11589"/>
                    <a:pt x="7982" y="11726"/>
                  </a:cubicBezTo>
                  <a:cubicBezTo>
                    <a:pt x="7901" y="12000"/>
                    <a:pt x="7789" y="12000"/>
                    <a:pt x="7676" y="12000"/>
                  </a:cubicBezTo>
                  <a:cubicBezTo>
                    <a:pt x="7676" y="11863"/>
                    <a:pt x="7676" y="11794"/>
                    <a:pt x="7660" y="11726"/>
                  </a:cubicBezTo>
                  <a:cubicBezTo>
                    <a:pt x="7660" y="11726"/>
                    <a:pt x="7628" y="11794"/>
                    <a:pt x="7596" y="11794"/>
                  </a:cubicBezTo>
                  <a:cubicBezTo>
                    <a:pt x="7500" y="11794"/>
                    <a:pt x="7500" y="11794"/>
                    <a:pt x="7500" y="11794"/>
                  </a:cubicBezTo>
                  <a:cubicBezTo>
                    <a:pt x="7548" y="11794"/>
                    <a:pt x="7548" y="11657"/>
                    <a:pt x="7580" y="11589"/>
                  </a:cubicBezTo>
                  <a:cubicBezTo>
                    <a:pt x="7580" y="11589"/>
                    <a:pt x="7596" y="11520"/>
                    <a:pt x="7628" y="11520"/>
                  </a:cubicBezTo>
                  <a:cubicBezTo>
                    <a:pt x="7628" y="11520"/>
                    <a:pt x="7644" y="11520"/>
                    <a:pt x="7644" y="11520"/>
                  </a:cubicBezTo>
                  <a:cubicBezTo>
                    <a:pt x="7644" y="11520"/>
                    <a:pt x="7660" y="11520"/>
                    <a:pt x="7660" y="11520"/>
                  </a:cubicBezTo>
                  <a:cubicBezTo>
                    <a:pt x="7676" y="11451"/>
                    <a:pt x="7676" y="11451"/>
                    <a:pt x="7676" y="11451"/>
                  </a:cubicBezTo>
                  <a:cubicBezTo>
                    <a:pt x="7676" y="11383"/>
                    <a:pt x="7676" y="11383"/>
                    <a:pt x="7676" y="11383"/>
                  </a:cubicBezTo>
                  <a:cubicBezTo>
                    <a:pt x="7676" y="11383"/>
                    <a:pt x="7676" y="11383"/>
                    <a:pt x="7660" y="11383"/>
                  </a:cubicBezTo>
                  <a:cubicBezTo>
                    <a:pt x="7660" y="11383"/>
                    <a:pt x="7660" y="11383"/>
                    <a:pt x="7660" y="11383"/>
                  </a:cubicBezTo>
                  <a:cubicBezTo>
                    <a:pt x="7644" y="11383"/>
                    <a:pt x="7628" y="11383"/>
                    <a:pt x="7612" y="11383"/>
                  </a:cubicBezTo>
                  <a:cubicBezTo>
                    <a:pt x="7548" y="11383"/>
                    <a:pt x="7484" y="11383"/>
                    <a:pt x="7436" y="11383"/>
                  </a:cubicBezTo>
                  <a:cubicBezTo>
                    <a:pt x="7371" y="11657"/>
                    <a:pt x="7371" y="11657"/>
                    <a:pt x="7371" y="11657"/>
                  </a:cubicBezTo>
                  <a:cubicBezTo>
                    <a:pt x="7387" y="11451"/>
                    <a:pt x="7163" y="11383"/>
                    <a:pt x="7339" y="11177"/>
                  </a:cubicBezTo>
                  <a:cubicBezTo>
                    <a:pt x="7419" y="11177"/>
                    <a:pt x="7516" y="11109"/>
                    <a:pt x="7612" y="11040"/>
                  </a:cubicBezTo>
                  <a:cubicBezTo>
                    <a:pt x="7532" y="10834"/>
                    <a:pt x="7532" y="10834"/>
                    <a:pt x="7532" y="10834"/>
                  </a:cubicBezTo>
                  <a:cubicBezTo>
                    <a:pt x="7660" y="10834"/>
                    <a:pt x="7660" y="10834"/>
                    <a:pt x="7660" y="10834"/>
                  </a:cubicBezTo>
                  <a:cubicBezTo>
                    <a:pt x="7676" y="10834"/>
                    <a:pt x="7676" y="10834"/>
                    <a:pt x="7676" y="10834"/>
                  </a:cubicBezTo>
                  <a:cubicBezTo>
                    <a:pt x="7676" y="10834"/>
                    <a:pt x="7676" y="10834"/>
                    <a:pt x="7676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834"/>
                    <a:pt x="7692" y="10834"/>
                  </a:cubicBezTo>
                  <a:cubicBezTo>
                    <a:pt x="7692" y="10834"/>
                    <a:pt x="7692" y="10903"/>
                    <a:pt x="7692" y="10903"/>
                  </a:cubicBezTo>
                  <a:cubicBezTo>
                    <a:pt x="7692" y="10971"/>
                    <a:pt x="7692" y="10971"/>
                    <a:pt x="7692" y="10971"/>
                  </a:cubicBezTo>
                  <a:cubicBezTo>
                    <a:pt x="7692" y="10971"/>
                    <a:pt x="7692" y="10971"/>
                    <a:pt x="7692" y="10971"/>
                  </a:cubicBezTo>
                  <a:cubicBezTo>
                    <a:pt x="7692" y="10971"/>
                    <a:pt x="7692" y="10971"/>
                    <a:pt x="7692" y="10971"/>
                  </a:cubicBezTo>
                  <a:cubicBezTo>
                    <a:pt x="7709" y="10903"/>
                    <a:pt x="7725" y="10903"/>
                    <a:pt x="7725" y="10903"/>
                  </a:cubicBezTo>
                  <a:cubicBezTo>
                    <a:pt x="7741" y="10903"/>
                    <a:pt x="7757" y="10971"/>
                    <a:pt x="7773" y="10971"/>
                  </a:cubicBezTo>
                  <a:cubicBezTo>
                    <a:pt x="7789" y="10971"/>
                    <a:pt x="7805" y="11040"/>
                    <a:pt x="7821" y="11109"/>
                  </a:cubicBezTo>
                  <a:cubicBezTo>
                    <a:pt x="7837" y="11246"/>
                    <a:pt x="7853" y="11383"/>
                    <a:pt x="7982" y="11109"/>
                  </a:cubicBezTo>
                  <a:cubicBezTo>
                    <a:pt x="8062" y="10697"/>
                    <a:pt x="8158" y="10629"/>
                    <a:pt x="8351" y="10491"/>
                  </a:cubicBezTo>
                  <a:cubicBezTo>
                    <a:pt x="8222" y="10697"/>
                    <a:pt x="8351" y="10766"/>
                    <a:pt x="8303" y="11040"/>
                  </a:cubicBezTo>
                  <a:cubicBezTo>
                    <a:pt x="8447" y="11040"/>
                    <a:pt x="8495" y="10697"/>
                    <a:pt x="8560" y="10491"/>
                  </a:cubicBezTo>
                  <a:cubicBezTo>
                    <a:pt x="8608" y="10629"/>
                    <a:pt x="8640" y="10766"/>
                    <a:pt x="8512" y="10834"/>
                  </a:cubicBezTo>
                  <a:cubicBezTo>
                    <a:pt x="8512" y="11246"/>
                    <a:pt x="8672" y="10629"/>
                    <a:pt x="8704" y="10971"/>
                  </a:cubicBezTo>
                  <a:cubicBezTo>
                    <a:pt x="8929" y="10697"/>
                    <a:pt x="8993" y="10286"/>
                    <a:pt x="9074" y="9874"/>
                  </a:cubicBezTo>
                  <a:cubicBezTo>
                    <a:pt x="9154" y="9463"/>
                    <a:pt x="9250" y="9120"/>
                    <a:pt x="9539" y="8983"/>
                  </a:cubicBezTo>
                  <a:cubicBezTo>
                    <a:pt x="9523" y="9189"/>
                    <a:pt x="9523" y="9189"/>
                    <a:pt x="9523" y="9189"/>
                  </a:cubicBezTo>
                  <a:cubicBezTo>
                    <a:pt x="9861" y="8503"/>
                    <a:pt x="10069" y="8366"/>
                    <a:pt x="10390" y="7749"/>
                  </a:cubicBezTo>
                  <a:cubicBezTo>
                    <a:pt x="10696" y="7749"/>
                    <a:pt x="10696" y="7749"/>
                    <a:pt x="10696" y="7749"/>
                  </a:cubicBezTo>
                  <a:cubicBezTo>
                    <a:pt x="10631" y="7886"/>
                    <a:pt x="10503" y="8434"/>
                    <a:pt x="10583" y="8503"/>
                  </a:cubicBezTo>
                  <a:cubicBezTo>
                    <a:pt x="10423" y="8297"/>
                    <a:pt x="10310" y="8640"/>
                    <a:pt x="10150" y="8640"/>
                  </a:cubicBezTo>
                  <a:cubicBezTo>
                    <a:pt x="10150" y="8777"/>
                    <a:pt x="10214" y="8709"/>
                    <a:pt x="10230" y="8777"/>
                  </a:cubicBezTo>
                  <a:cubicBezTo>
                    <a:pt x="10150" y="8914"/>
                    <a:pt x="10101" y="8777"/>
                    <a:pt x="10005" y="8983"/>
                  </a:cubicBezTo>
                  <a:cubicBezTo>
                    <a:pt x="10005" y="9051"/>
                    <a:pt x="10134" y="8983"/>
                    <a:pt x="10053" y="9189"/>
                  </a:cubicBezTo>
                  <a:cubicBezTo>
                    <a:pt x="9893" y="9120"/>
                    <a:pt x="9893" y="9120"/>
                    <a:pt x="9893" y="9120"/>
                  </a:cubicBezTo>
                  <a:cubicBezTo>
                    <a:pt x="9700" y="9531"/>
                    <a:pt x="9844" y="9874"/>
                    <a:pt x="9604" y="10080"/>
                  </a:cubicBezTo>
                  <a:cubicBezTo>
                    <a:pt x="9636" y="9806"/>
                    <a:pt x="9684" y="9394"/>
                    <a:pt x="9780" y="9189"/>
                  </a:cubicBezTo>
                  <a:cubicBezTo>
                    <a:pt x="9668" y="9326"/>
                    <a:pt x="9893" y="8846"/>
                    <a:pt x="9796" y="8846"/>
                  </a:cubicBezTo>
                  <a:cubicBezTo>
                    <a:pt x="9668" y="9394"/>
                    <a:pt x="9588" y="9257"/>
                    <a:pt x="9411" y="9737"/>
                  </a:cubicBezTo>
                  <a:cubicBezTo>
                    <a:pt x="9427" y="9669"/>
                    <a:pt x="9427" y="9600"/>
                    <a:pt x="9475" y="9531"/>
                  </a:cubicBezTo>
                  <a:cubicBezTo>
                    <a:pt x="9186" y="9737"/>
                    <a:pt x="9186" y="9737"/>
                    <a:pt x="9186" y="9737"/>
                  </a:cubicBezTo>
                  <a:cubicBezTo>
                    <a:pt x="9266" y="9874"/>
                    <a:pt x="8977" y="10286"/>
                    <a:pt x="9025" y="10560"/>
                  </a:cubicBezTo>
                  <a:cubicBezTo>
                    <a:pt x="9314" y="10286"/>
                    <a:pt x="9218" y="10217"/>
                    <a:pt x="9571" y="9874"/>
                  </a:cubicBezTo>
                  <a:cubicBezTo>
                    <a:pt x="9475" y="10080"/>
                    <a:pt x="9379" y="10560"/>
                    <a:pt x="9347" y="10903"/>
                  </a:cubicBezTo>
                  <a:cubicBezTo>
                    <a:pt x="9347" y="10903"/>
                    <a:pt x="9331" y="10903"/>
                    <a:pt x="9331" y="10903"/>
                  </a:cubicBezTo>
                  <a:cubicBezTo>
                    <a:pt x="9298" y="11246"/>
                    <a:pt x="9347" y="11246"/>
                    <a:pt x="9395" y="11726"/>
                  </a:cubicBezTo>
                  <a:cubicBezTo>
                    <a:pt x="9523" y="11177"/>
                    <a:pt x="9652" y="11314"/>
                    <a:pt x="9812" y="10834"/>
                  </a:cubicBezTo>
                  <a:cubicBezTo>
                    <a:pt x="9828" y="10491"/>
                    <a:pt x="9684" y="10629"/>
                    <a:pt x="9588" y="10834"/>
                  </a:cubicBezTo>
                  <a:cubicBezTo>
                    <a:pt x="9748" y="10423"/>
                    <a:pt x="9748" y="10423"/>
                    <a:pt x="9748" y="10423"/>
                  </a:cubicBezTo>
                  <a:cubicBezTo>
                    <a:pt x="9716" y="10629"/>
                    <a:pt x="9716" y="10629"/>
                    <a:pt x="9716" y="10629"/>
                  </a:cubicBezTo>
                  <a:cubicBezTo>
                    <a:pt x="10150" y="10080"/>
                    <a:pt x="10150" y="10080"/>
                    <a:pt x="10150" y="10080"/>
                  </a:cubicBezTo>
                  <a:cubicBezTo>
                    <a:pt x="10069" y="10217"/>
                    <a:pt x="10053" y="10423"/>
                    <a:pt x="10021" y="10560"/>
                  </a:cubicBezTo>
                  <a:cubicBezTo>
                    <a:pt x="10085" y="10491"/>
                    <a:pt x="10134" y="10491"/>
                    <a:pt x="10198" y="10491"/>
                  </a:cubicBezTo>
                  <a:cubicBezTo>
                    <a:pt x="10166" y="10286"/>
                    <a:pt x="10166" y="10080"/>
                    <a:pt x="10214" y="10011"/>
                  </a:cubicBezTo>
                  <a:cubicBezTo>
                    <a:pt x="10487" y="9669"/>
                    <a:pt x="10663" y="9669"/>
                    <a:pt x="10792" y="9806"/>
                  </a:cubicBezTo>
                  <a:cubicBezTo>
                    <a:pt x="10824" y="9737"/>
                    <a:pt x="10824" y="9737"/>
                    <a:pt x="10824" y="9737"/>
                  </a:cubicBezTo>
                  <a:cubicBezTo>
                    <a:pt x="10760" y="9531"/>
                    <a:pt x="10985" y="8983"/>
                    <a:pt x="11049" y="8571"/>
                  </a:cubicBezTo>
                  <a:cubicBezTo>
                    <a:pt x="11065" y="8846"/>
                    <a:pt x="11210" y="8571"/>
                    <a:pt x="11306" y="8640"/>
                  </a:cubicBezTo>
                  <a:cubicBezTo>
                    <a:pt x="11322" y="8229"/>
                    <a:pt x="11242" y="7886"/>
                    <a:pt x="11113" y="7749"/>
                  </a:cubicBezTo>
                  <a:cubicBezTo>
                    <a:pt x="10937" y="8297"/>
                    <a:pt x="11033" y="8160"/>
                    <a:pt x="10969" y="8709"/>
                  </a:cubicBezTo>
                  <a:cubicBezTo>
                    <a:pt x="10872" y="8914"/>
                    <a:pt x="10776" y="9189"/>
                    <a:pt x="10680" y="9394"/>
                  </a:cubicBezTo>
                  <a:cubicBezTo>
                    <a:pt x="10728" y="9051"/>
                    <a:pt x="10728" y="9051"/>
                    <a:pt x="10728" y="9051"/>
                  </a:cubicBezTo>
                  <a:cubicBezTo>
                    <a:pt x="10567" y="9189"/>
                    <a:pt x="10455" y="9669"/>
                    <a:pt x="10439" y="9326"/>
                  </a:cubicBezTo>
                  <a:cubicBezTo>
                    <a:pt x="10503" y="9051"/>
                    <a:pt x="10647" y="8983"/>
                    <a:pt x="10712" y="8640"/>
                  </a:cubicBezTo>
                  <a:cubicBezTo>
                    <a:pt x="10599" y="8640"/>
                    <a:pt x="10599" y="8640"/>
                    <a:pt x="10599" y="8640"/>
                  </a:cubicBezTo>
                  <a:cubicBezTo>
                    <a:pt x="10744" y="8091"/>
                    <a:pt x="10712" y="8846"/>
                    <a:pt x="10904" y="8297"/>
                  </a:cubicBezTo>
                  <a:cubicBezTo>
                    <a:pt x="10808" y="8160"/>
                    <a:pt x="10937" y="8297"/>
                    <a:pt x="11017" y="7954"/>
                  </a:cubicBezTo>
                  <a:cubicBezTo>
                    <a:pt x="10920" y="7886"/>
                    <a:pt x="10631" y="8571"/>
                    <a:pt x="10663" y="8023"/>
                  </a:cubicBezTo>
                  <a:cubicBezTo>
                    <a:pt x="10760" y="7611"/>
                    <a:pt x="11081" y="8023"/>
                    <a:pt x="11210" y="7337"/>
                  </a:cubicBezTo>
                  <a:cubicBezTo>
                    <a:pt x="11210" y="7406"/>
                    <a:pt x="11210" y="7406"/>
                    <a:pt x="11210" y="7406"/>
                  </a:cubicBezTo>
                  <a:cubicBezTo>
                    <a:pt x="11434" y="7200"/>
                    <a:pt x="11515" y="6857"/>
                    <a:pt x="11595" y="6583"/>
                  </a:cubicBezTo>
                  <a:cubicBezTo>
                    <a:pt x="11707" y="6651"/>
                    <a:pt x="11836" y="6309"/>
                    <a:pt x="11964" y="6171"/>
                  </a:cubicBezTo>
                  <a:cubicBezTo>
                    <a:pt x="11964" y="6309"/>
                    <a:pt x="11964" y="6309"/>
                    <a:pt x="11964" y="6309"/>
                  </a:cubicBezTo>
                  <a:cubicBezTo>
                    <a:pt x="12029" y="6240"/>
                    <a:pt x="12077" y="6171"/>
                    <a:pt x="12141" y="6171"/>
                  </a:cubicBezTo>
                  <a:cubicBezTo>
                    <a:pt x="12061" y="6446"/>
                    <a:pt x="11932" y="6240"/>
                    <a:pt x="11788" y="6446"/>
                  </a:cubicBezTo>
                  <a:cubicBezTo>
                    <a:pt x="11820" y="6651"/>
                    <a:pt x="11820" y="6651"/>
                    <a:pt x="11820" y="6651"/>
                  </a:cubicBezTo>
                  <a:cubicBezTo>
                    <a:pt x="11643" y="6514"/>
                    <a:pt x="11563" y="7063"/>
                    <a:pt x="11466" y="7474"/>
                  </a:cubicBezTo>
                  <a:cubicBezTo>
                    <a:pt x="11531" y="7269"/>
                    <a:pt x="11659" y="7131"/>
                    <a:pt x="11772" y="6994"/>
                  </a:cubicBezTo>
                  <a:cubicBezTo>
                    <a:pt x="11884" y="6857"/>
                    <a:pt x="11980" y="6789"/>
                    <a:pt x="11980" y="6514"/>
                  </a:cubicBezTo>
                  <a:cubicBezTo>
                    <a:pt x="12109" y="6651"/>
                    <a:pt x="12109" y="6651"/>
                    <a:pt x="12109" y="6651"/>
                  </a:cubicBezTo>
                  <a:cubicBezTo>
                    <a:pt x="12173" y="6514"/>
                    <a:pt x="12173" y="6514"/>
                    <a:pt x="12173" y="6514"/>
                  </a:cubicBezTo>
                  <a:cubicBezTo>
                    <a:pt x="12269" y="6720"/>
                    <a:pt x="12173" y="7063"/>
                    <a:pt x="12012" y="7200"/>
                  </a:cubicBezTo>
                  <a:cubicBezTo>
                    <a:pt x="11980" y="7200"/>
                    <a:pt x="11964" y="7131"/>
                    <a:pt x="11980" y="7131"/>
                  </a:cubicBezTo>
                  <a:cubicBezTo>
                    <a:pt x="11900" y="7269"/>
                    <a:pt x="11852" y="7543"/>
                    <a:pt x="11675" y="7611"/>
                  </a:cubicBezTo>
                  <a:cubicBezTo>
                    <a:pt x="11756" y="7406"/>
                    <a:pt x="11756" y="7406"/>
                    <a:pt x="11756" y="7406"/>
                  </a:cubicBezTo>
                  <a:cubicBezTo>
                    <a:pt x="11531" y="7611"/>
                    <a:pt x="11354" y="7954"/>
                    <a:pt x="11290" y="8297"/>
                  </a:cubicBezTo>
                  <a:cubicBezTo>
                    <a:pt x="11595" y="8023"/>
                    <a:pt x="11900" y="7749"/>
                    <a:pt x="12221" y="7543"/>
                  </a:cubicBezTo>
                  <a:cubicBezTo>
                    <a:pt x="12302" y="6926"/>
                    <a:pt x="12414" y="6514"/>
                    <a:pt x="12462" y="5966"/>
                  </a:cubicBezTo>
                  <a:cubicBezTo>
                    <a:pt x="12575" y="5829"/>
                    <a:pt x="12735" y="5829"/>
                    <a:pt x="12864" y="5829"/>
                  </a:cubicBezTo>
                  <a:cubicBezTo>
                    <a:pt x="13008" y="5897"/>
                    <a:pt x="13137" y="5966"/>
                    <a:pt x="13233" y="6171"/>
                  </a:cubicBezTo>
                  <a:cubicBezTo>
                    <a:pt x="13217" y="6240"/>
                    <a:pt x="13217" y="6240"/>
                    <a:pt x="13217" y="6240"/>
                  </a:cubicBezTo>
                  <a:cubicBezTo>
                    <a:pt x="13297" y="6377"/>
                    <a:pt x="13394" y="6377"/>
                    <a:pt x="13458" y="6377"/>
                  </a:cubicBezTo>
                  <a:cubicBezTo>
                    <a:pt x="13554" y="6583"/>
                    <a:pt x="13378" y="6651"/>
                    <a:pt x="13442" y="6789"/>
                  </a:cubicBezTo>
                  <a:cubicBezTo>
                    <a:pt x="13554" y="6789"/>
                    <a:pt x="13651" y="6789"/>
                    <a:pt x="13747" y="6857"/>
                  </a:cubicBezTo>
                  <a:cubicBezTo>
                    <a:pt x="13715" y="7063"/>
                    <a:pt x="13474" y="6857"/>
                    <a:pt x="13345" y="6789"/>
                  </a:cubicBezTo>
                  <a:cubicBezTo>
                    <a:pt x="13378" y="6789"/>
                    <a:pt x="13426" y="6789"/>
                    <a:pt x="13410" y="6720"/>
                  </a:cubicBezTo>
                  <a:cubicBezTo>
                    <a:pt x="13345" y="6583"/>
                    <a:pt x="13233" y="6583"/>
                    <a:pt x="13137" y="6583"/>
                  </a:cubicBezTo>
                  <a:cubicBezTo>
                    <a:pt x="13040" y="6583"/>
                    <a:pt x="12944" y="6583"/>
                    <a:pt x="12928" y="6377"/>
                  </a:cubicBezTo>
                  <a:cubicBezTo>
                    <a:pt x="12848" y="6446"/>
                    <a:pt x="13088" y="6171"/>
                    <a:pt x="12815" y="6103"/>
                  </a:cubicBezTo>
                  <a:cubicBezTo>
                    <a:pt x="12639" y="5897"/>
                    <a:pt x="12575" y="6240"/>
                    <a:pt x="12559" y="6377"/>
                  </a:cubicBezTo>
                  <a:cubicBezTo>
                    <a:pt x="12559" y="6446"/>
                    <a:pt x="12639" y="6446"/>
                    <a:pt x="12687" y="6514"/>
                  </a:cubicBezTo>
                  <a:cubicBezTo>
                    <a:pt x="12751" y="6583"/>
                    <a:pt x="12783" y="6651"/>
                    <a:pt x="12735" y="6720"/>
                  </a:cubicBezTo>
                  <a:cubicBezTo>
                    <a:pt x="12880" y="6720"/>
                    <a:pt x="12928" y="6583"/>
                    <a:pt x="13088" y="6789"/>
                  </a:cubicBezTo>
                  <a:cubicBezTo>
                    <a:pt x="12960" y="6720"/>
                    <a:pt x="12783" y="6994"/>
                    <a:pt x="12719" y="6720"/>
                  </a:cubicBezTo>
                  <a:cubicBezTo>
                    <a:pt x="12591" y="6857"/>
                    <a:pt x="12526" y="7131"/>
                    <a:pt x="12526" y="7337"/>
                  </a:cubicBezTo>
                  <a:cubicBezTo>
                    <a:pt x="12526" y="7543"/>
                    <a:pt x="12559" y="7749"/>
                    <a:pt x="12623" y="7749"/>
                  </a:cubicBezTo>
                  <a:cubicBezTo>
                    <a:pt x="12607" y="7611"/>
                    <a:pt x="12719" y="7543"/>
                    <a:pt x="12799" y="7474"/>
                  </a:cubicBezTo>
                  <a:cubicBezTo>
                    <a:pt x="12864" y="7474"/>
                    <a:pt x="12912" y="7406"/>
                    <a:pt x="12751" y="7200"/>
                  </a:cubicBezTo>
                  <a:cubicBezTo>
                    <a:pt x="12832" y="7063"/>
                    <a:pt x="12928" y="7063"/>
                    <a:pt x="13040" y="7063"/>
                  </a:cubicBezTo>
                  <a:cubicBezTo>
                    <a:pt x="13153" y="7063"/>
                    <a:pt x="13265" y="7063"/>
                    <a:pt x="13361" y="7063"/>
                  </a:cubicBezTo>
                  <a:cubicBezTo>
                    <a:pt x="13345" y="7063"/>
                    <a:pt x="13345" y="7063"/>
                    <a:pt x="13345" y="7063"/>
                  </a:cubicBezTo>
                  <a:cubicBezTo>
                    <a:pt x="13426" y="7131"/>
                    <a:pt x="13490" y="7200"/>
                    <a:pt x="13570" y="7200"/>
                  </a:cubicBezTo>
                  <a:cubicBezTo>
                    <a:pt x="13538" y="7269"/>
                    <a:pt x="13458" y="7269"/>
                    <a:pt x="13458" y="7406"/>
                  </a:cubicBezTo>
                  <a:cubicBezTo>
                    <a:pt x="13570" y="7337"/>
                    <a:pt x="13667" y="7337"/>
                    <a:pt x="13779" y="7337"/>
                  </a:cubicBezTo>
                  <a:cubicBezTo>
                    <a:pt x="13586" y="7406"/>
                    <a:pt x="13875" y="7611"/>
                    <a:pt x="13940" y="7817"/>
                  </a:cubicBezTo>
                  <a:cubicBezTo>
                    <a:pt x="13972" y="7611"/>
                    <a:pt x="14100" y="7611"/>
                    <a:pt x="14004" y="7337"/>
                  </a:cubicBezTo>
                  <a:cubicBezTo>
                    <a:pt x="13891" y="7063"/>
                    <a:pt x="13924" y="7406"/>
                    <a:pt x="13811" y="7269"/>
                  </a:cubicBezTo>
                  <a:cubicBezTo>
                    <a:pt x="13988" y="7131"/>
                    <a:pt x="13988" y="7131"/>
                    <a:pt x="13988" y="7131"/>
                  </a:cubicBezTo>
                  <a:cubicBezTo>
                    <a:pt x="14004" y="7200"/>
                    <a:pt x="14004" y="7200"/>
                    <a:pt x="14004" y="7200"/>
                  </a:cubicBezTo>
                  <a:cubicBezTo>
                    <a:pt x="14116" y="6994"/>
                    <a:pt x="14116" y="6994"/>
                    <a:pt x="14116" y="6994"/>
                  </a:cubicBezTo>
                  <a:cubicBezTo>
                    <a:pt x="14325" y="7337"/>
                    <a:pt x="13972" y="7543"/>
                    <a:pt x="14261" y="7611"/>
                  </a:cubicBezTo>
                  <a:cubicBezTo>
                    <a:pt x="14261" y="7200"/>
                    <a:pt x="14261" y="7200"/>
                    <a:pt x="14261" y="7200"/>
                  </a:cubicBezTo>
                  <a:cubicBezTo>
                    <a:pt x="14566" y="7680"/>
                    <a:pt x="14903" y="8640"/>
                    <a:pt x="15128" y="8846"/>
                  </a:cubicBezTo>
                  <a:cubicBezTo>
                    <a:pt x="15048" y="8914"/>
                    <a:pt x="15000" y="9257"/>
                    <a:pt x="15064" y="9531"/>
                  </a:cubicBezTo>
                  <a:cubicBezTo>
                    <a:pt x="14983" y="9326"/>
                    <a:pt x="14791" y="9120"/>
                    <a:pt x="14662" y="8914"/>
                  </a:cubicBezTo>
                  <a:cubicBezTo>
                    <a:pt x="14646" y="8846"/>
                    <a:pt x="14871" y="8709"/>
                    <a:pt x="15000" y="9051"/>
                  </a:cubicBezTo>
                  <a:cubicBezTo>
                    <a:pt x="14983" y="8297"/>
                    <a:pt x="14614" y="8846"/>
                    <a:pt x="14646" y="8229"/>
                  </a:cubicBezTo>
                  <a:cubicBezTo>
                    <a:pt x="14470" y="7817"/>
                    <a:pt x="14389" y="7886"/>
                    <a:pt x="14325" y="7954"/>
                  </a:cubicBezTo>
                  <a:cubicBezTo>
                    <a:pt x="14245" y="8023"/>
                    <a:pt x="14197" y="8023"/>
                    <a:pt x="14036" y="7680"/>
                  </a:cubicBezTo>
                  <a:cubicBezTo>
                    <a:pt x="14020" y="7954"/>
                    <a:pt x="13940" y="7680"/>
                    <a:pt x="13908" y="7886"/>
                  </a:cubicBezTo>
                  <a:cubicBezTo>
                    <a:pt x="13972" y="8434"/>
                    <a:pt x="14341" y="8434"/>
                    <a:pt x="14518" y="8846"/>
                  </a:cubicBezTo>
                  <a:cubicBezTo>
                    <a:pt x="14502" y="8846"/>
                    <a:pt x="14454" y="8846"/>
                    <a:pt x="14437" y="8914"/>
                  </a:cubicBezTo>
                  <a:cubicBezTo>
                    <a:pt x="14582" y="9189"/>
                    <a:pt x="14646" y="9189"/>
                    <a:pt x="14743" y="9257"/>
                  </a:cubicBezTo>
                  <a:cubicBezTo>
                    <a:pt x="14743" y="9189"/>
                    <a:pt x="14743" y="9189"/>
                    <a:pt x="14743" y="9189"/>
                  </a:cubicBezTo>
                  <a:cubicBezTo>
                    <a:pt x="14935" y="9189"/>
                    <a:pt x="14823" y="9531"/>
                    <a:pt x="14919" y="9806"/>
                  </a:cubicBezTo>
                  <a:cubicBezTo>
                    <a:pt x="14951" y="9874"/>
                    <a:pt x="15080" y="10149"/>
                    <a:pt x="15080" y="9943"/>
                  </a:cubicBezTo>
                  <a:cubicBezTo>
                    <a:pt x="15224" y="10423"/>
                    <a:pt x="15224" y="10423"/>
                    <a:pt x="15224" y="10423"/>
                  </a:cubicBezTo>
                  <a:cubicBezTo>
                    <a:pt x="15257" y="10149"/>
                    <a:pt x="15257" y="10149"/>
                    <a:pt x="15257" y="10149"/>
                  </a:cubicBezTo>
                  <a:cubicBezTo>
                    <a:pt x="15353" y="10286"/>
                    <a:pt x="15353" y="10491"/>
                    <a:pt x="15465" y="10491"/>
                  </a:cubicBezTo>
                  <a:cubicBezTo>
                    <a:pt x="15481" y="10217"/>
                    <a:pt x="15481" y="10217"/>
                    <a:pt x="15481" y="10217"/>
                  </a:cubicBezTo>
                  <a:cubicBezTo>
                    <a:pt x="15257" y="9737"/>
                    <a:pt x="15257" y="9737"/>
                    <a:pt x="15257" y="9737"/>
                  </a:cubicBezTo>
                  <a:cubicBezTo>
                    <a:pt x="15385" y="9806"/>
                    <a:pt x="15305" y="9531"/>
                    <a:pt x="15449" y="9669"/>
                  </a:cubicBezTo>
                  <a:cubicBezTo>
                    <a:pt x="15273" y="9737"/>
                    <a:pt x="15546" y="10011"/>
                    <a:pt x="15546" y="10286"/>
                  </a:cubicBezTo>
                  <a:cubicBezTo>
                    <a:pt x="15658" y="10286"/>
                    <a:pt x="15658" y="10286"/>
                    <a:pt x="15658" y="10286"/>
                  </a:cubicBezTo>
                  <a:cubicBezTo>
                    <a:pt x="15626" y="10354"/>
                    <a:pt x="15626" y="10354"/>
                    <a:pt x="15626" y="10354"/>
                  </a:cubicBezTo>
                  <a:cubicBezTo>
                    <a:pt x="15690" y="10629"/>
                    <a:pt x="15722" y="10354"/>
                    <a:pt x="15819" y="10560"/>
                  </a:cubicBezTo>
                  <a:cubicBezTo>
                    <a:pt x="15722" y="10217"/>
                    <a:pt x="15658" y="9943"/>
                    <a:pt x="15513" y="9874"/>
                  </a:cubicBezTo>
                  <a:cubicBezTo>
                    <a:pt x="15626" y="9943"/>
                    <a:pt x="15835" y="10080"/>
                    <a:pt x="15883" y="10149"/>
                  </a:cubicBezTo>
                  <a:cubicBezTo>
                    <a:pt x="15995" y="10217"/>
                    <a:pt x="16059" y="10560"/>
                    <a:pt x="16156" y="10766"/>
                  </a:cubicBezTo>
                  <a:cubicBezTo>
                    <a:pt x="15947" y="10560"/>
                    <a:pt x="16140" y="11657"/>
                    <a:pt x="15786" y="10834"/>
                  </a:cubicBezTo>
                  <a:cubicBezTo>
                    <a:pt x="15786" y="10766"/>
                    <a:pt x="15819" y="10834"/>
                    <a:pt x="15835" y="10903"/>
                  </a:cubicBezTo>
                  <a:cubicBezTo>
                    <a:pt x="15819" y="10491"/>
                    <a:pt x="15610" y="10560"/>
                    <a:pt x="15513" y="10560"/>
                  </a:cubicBezTo>
                  <a:cubicBezTo>
                    <a:pt x="15513" y="10766"/>
                    <a:pt x="15417" y="10697"/>
                    <a:pt x="15562" y="11040"/>
                  </a:cubicBezTo>
                  <a:cubicBezTo>
                    <a:pt x="15530" y="10834"/>
                    <a:pt x="15722" y="10834"/>
                    <a:pt x="15851" y="11177"/>
                  </a:cubicBezTo>
                  <a:cubicBezTo>
                    <a:pt x="15786" y="11589"/>
                    <a:pt x="15786" y="11589"/>
                    <a:pt x="15786" y="11589"/>
                  </a:cubicBezTo>
                  <a:cubicBezTo>
                    <a:pt x="15979" y="11931"/>
                    <a:pt x="15979" y="11931"/>
                    <a:pt x="15979" y="11931"/>
                  </a:cubicBezTo>
                  <a:cubicBezTo>
                    <a:pt x="15963" y="11931"/>
                    <a:pt x="15963" y="11931"/>
                    <a:pt x="15963" y="11931"/>
                  </a:cubicBezTo>
                  <a:cubicBezTo>
                    <a:pt x="16011" y="12343"/>
                    <a:pt x="16172" y="12274"/>
                    <a:pt x="16300" y="12617"/>
                  </a:cubicBezTo>
                  <a:cubicBezTo>
                    <a:pt x="16413" y="12686"/>
                    <a:pt x="16782" y="13371"/>
                    <a:pt x="16654" y="12686"/>
                  </a:cubicBezTo>
                  <a:cubicBezTo>
                    <a:pt x="16750" y="13166"/>
                    <a:pt x="16895" y="12960"/>
                    <a:pt x="17023" y="13166"/>
                  </a:cubicBezTo>
                  <a:cubicBezTo>
                    <a:pt x="16879" y="12686"/>
                    <a:pt x="16879" y="12686"/>
                    <a:pt x="16879" y="12686"/>
                  </a:cubicBezTo>
                  <a:cubicBezTo>
                    <a:pt x="17103" y="12686"/>
                    <a:pt x="17023" y="12823"/>
                    <a:pt x="17232" y="12549"/>
                  </a:cubicBezTo>
                  <a:cubicBezTo>
                    <a:pt x="17232" y="12686"/>
                    <a:pt x="17264" y="12891"/>
                    <a:pt x="17216" y="12960"/>
                  </a:cubicBezTo>
                  <a:cubicBezTo>
                    <a:pt x="17473" y="13371"/>
                    <a:pt x="17842" y="14057"/>
                    <a:pt x="18019" y="13920"/>
                  </a:cubicBezTo>
                  <a:cubicBezTo>
                    <a:pt x="18211" y="14126"/>
                    <a:pt x="18195" y="14743"/>
                    <a:pt x="18468" y="14811"/>
                  </a:cubicBezTo>
                  <a:cubicBezTo>
                    <a:pt x="18533" y="14811"/>
                    <a:pt x="18452" y="14400"/>
                    <a:pt x="18629" y="14743"/>
                  </a:cubicBezTo>
                  <a:cubicBezTo>
                    <a:pt x="18629" y="14743"/>
                    <a:pt x="18436" y="14811"/>
                    <a:pt x="18629" y="15017"/>
                  </a:cubicBezTo>
                  <a:cubicBezTo>
                    <a:pt x="18790" y="14880"/>
                    <a:pt x="18950" y="15566"/>
                    <a:pt x="19143" y="15497"/>
                  </a:cubicBezTo>
                  <a:cubicBezTo>
                    <a:pt x="19223" y="15703"/>
                    <a:pt x="19400" y="15771"/>
                    <a:pt x="19352" y="16046"/>
                  </a:cubicBezTo>
                  <a:cubicBezTo>
                    <a:pt x="19191" y="15840"/>
                    <a:pt x="18982" y="15703"/>
                    <a:pt x="18934" y="15771"/>
                  </a:cubicBezTo>
                  <a:cubicBezTo>
                    <a:pt x="18966" y="15634"/>
                    <a:pt x="18838" y="15497"/>
                    <a:pt x="18966" y="15497"/>
                  </a:cubicBezTo>
                  <a:cubicBezTo>
                    <a:pt x="18741" y="15017"/>
                    <a:pt x="18806" y="15497"/>
                    <a:pt x="18613" y="15154"/>
                  </a:cubicBezTo>
                  <a:cubicBezTo>
                    <a:pt x="18597" y="15223"/>
                    <a:pt x="18693" y="15566"/>
                    <a:pt x="18741" y="15497"/>
                  </a:cubicBezTo>
                  <a:cubicBezTo>
                    <a:pt x="18725" y="15840"/>
                    <a:pt x="18324" y="15223"/>
                    <a:pt x="18484" y="15840"/>
                  </a:cubicBezTo>
                  <a:cubicBezTo>
                    <a:pt x="18709" y="16114"/>
                    <a:pt x="18822" y="15429"/>
                    <a:pt x="18982" y="16046"/>
                  </a:cubicBezTo>
                  <a:cubicBezTo>
                    <a:pt x="18886" y="16183"/>
                    <a:pt x="18790" y="15840"/>
                    <a:pt x="18661" y="16114"/>
                  </a:cubicBezTo>
                  <a:cubicBezTo>
                    <a:pt x="18806" y="16457"/>
                    <a:pt x="18806" y="16457"/>
                    <a:pt x="18806" y="16457"/>
                  </a:cubicBezTo>
                  <a:cubicBezTo>
                    <a:pt x="18934" y="16320"/>
                    <a:pt x="18934" y="16320"/>
                    <a:pt x="18934" y="16320"/>
                  </a:cubicBezTo>
                  <a:cubicBezTo>
                    <a:pt x="18934" y="16389"/>
                    <a:pt x="18934" y="16389"/>
                    <a:pt x="18934" y="16389"/>
                  </a:cubicBezTo>
                  <a:cubicBezTo>
                    <a:pt x="19191" y="17006"/>
                    <a:pt x="19207" y="16251"/>
                    <a:pt x="19464" y="16251"/>
                  </a:cubicBezTo>
                  <a:cubicBezTo>
                    <a:pt x="19336" y="15909"/>
                    <a:pt x="19528" y="15634"/>
                    <a:pt x="19432" y="15429"/>
                  </a:cubicBezTo>
                  <a:cubicBezTo>
                    <a:pt x="19593" y="15497"/>
                    <a:pt x="19705" y="15634"/>
                    <a:pt x="19689" y="16046"/>
                  </a:cubicBezTo>
                  <a:cubicBezTo>
                    <a:pt x="19368" y="16114"/>
                    <a:pt x="19657" y="16389"/>
                    <a:pt x="19352" y="16526"/>
                  </a:cubicBezTo>
                  <a:cubicBezTo>
                    <a:pt x="19400" y="16731"/>
                    <a:pt x="19255" y="17006"/>
                    <a:pt x="19432" y="17211"/>
                  </a:cubicBezTo>
                  <a:cubicBezTo>
                    <a:pt x="19641" y="17074"/>
                    <a:pt x="19384" y="16869"/>
                    <a:pt x="19593" y="16869"/>
                  </a:cubicBezTo>
                  <a:cubicBezTo>
                    <a:pt x="19593" y="16937"/>
                    <a:pt x="19609" y="17006"/>
                    <a:pt x="19593" y="17006"/>
                  </a:cubicBezTo>
                  <a:cubicBezTo>
                    <a:pt x="19705" y="16869"/>
                    <a:pt x="19705" y="17143"/>
                    <a:pt x="19817" y="17006"/>
                  </a:cubicBezTo>
                  <a:cubicBezTo>
                    <a:pt x="19785" y="17074"/>
                    <a:pt x="19785" y="17074"/>
                    <a:pt x="19785" y="17074"/>
                  </a:cubicBezTo>
                  <a:cubicBezTo>
                    <a:pt x="19914" y="17417"/>
                    <a:pt x="19946" y="16937"/>
                    <a:pt x="20042" y="17280"/>
                  </a:cubicBezTo>
                  <a:cubicBezTo>
                    <a:pt x="20010" y="16937"/>
                    <a:pt x="20139" y="17074"/>
                    <a:pt x="20203" y="16937"/>
                  </a:cubicBezTo>
                  <a:cubicBezTo>
                    <a:pt x="20090" y="16731"/>
                    <a:pt x="20042" y="16320"/>
                    <a:pt x="19817" y="16183"/>
                  </a:cubicBezTo>
                  <a:cubicBezTo>
                    <a:pt x="19785" y="16389"/>
                    <a:pt x="19801" y="16526"/>
                    <a:pt x="19705" y="16594"/>
                  </a:cubicBezTo>
                  <a:cubicBezTo>
                    <a:pt x="19850" y="16663"/>
                    <a:pt x="19850" y="16663"/>
                    <a:pt x="19850" y="16663"/>
                  </a:cubicBezTo>
                  <a:cubicBezTo>
                    <a:pt x="19817" y="16663"/>
                    <a:pt x="19785" y="16731"/>
                    <a:pt x="19753" y="16731"/>
                  </a:cubicBezTo>
                  <a:cubicBezTo>
                    <a:pt x="19625" y="16526"/>
                    <a:pt x="19625" y="16526"/>
                    <a:pt x="19625" y="16526"/>
                  </a:cubicBezTo>
                  <a:cubicBezTo>
                    <a:pt x="19801" y="16457"/>
                    <a:pt x="19737" y="16183"/>
                    <a:pt x="19817" y="16046"/>
                  </a:cubicBezTo>
                  <a:cubicBezTo>
                    <a:pt x="19978" y="16251"/>
                    <a:pt x="19962" y="16046"/>
                    <a:pt x="20058" y="16183"/>
                  </a:cubicBezTo>
                  <a:cubicBezTo>
                    <a:pt x="20026" y="16526"/>
                    <a:pt x="20347" y="16937"/>
                    <a:pt x="20540" y="17211"/>
                  </a:cubicBezTo>
                  <a:cubicBezTo>
                    <a:pt x="20508" y="17143"/>
                    <a:pt x="20476" y="17143"/>
                    <a:pt x="20444" y="17143"/>
                  </a:cubicBezTo>
                  <a:cubicBezTo>
                    <a:pt x="20299" y="17280"/>
                    <a:pt x="20540" y="17486"/>
                    <a:pt x="20540" y="17554"/>
                  </a:cubicBezTo>
                  <a:cubicBezTo>
                    <a:pt x="20652" y="17417"/>
                    <a:pt x="20652" y="17417"/>
                    <a:pt x="20652" y="17417"/>
                  </a:cubicBezTo>
                  <a:cubicBezTo>
                    <a:pt x="20620" y="17417"/>
                    <a:pt x="20604" y="17486"/>
                    <a:pt x="20636" y="17554"/>
                  </a:cubicBezTo>
                  <a:cubicBezTo>
                    <a:pt x="20781" y="17554"/>
                    <a:pt x="20781" y="17211"/>
                    <a:pt x="20909" y="17143"/>
                  </a:cubicBezTo>
                  <a:cubicBezTo>
                    <a:pt x="20926" y="17349"/>
                    <a:pt x="20797" y="17623"/>
                    <a:pt x="20893" y="17691"/>
                  </a:cubicBezTo>
                  <a:cubicBezTo>
                    <a:pt x="20909" y="17897"/>
                    <a:pt x="21006" y="18309"/>
                    <a:pt x="21199" y="18171"/>
                  </a:cubicBezTo>
                  <a:cubicBezTo>
                    <a:pt x="21199" y="18103"/>
                    <a:pt x="21247" y="18034"/>
                    <a:pt x="21311" y="18034"/>
                  </a:cubicBezTo>
                  <a:cubicBezTo>
                    <a:pt x="21295" y="18034"/>
                    <a:pt x="21295" y="18034"/>
                    <a:pt x="21295" y="18034"/>
                  </a:cubicBezTo>
                  <a:cubicBezTo>
                    <a:pt x="21407" y="18240"/>
                    <a:pt x="21407" y="18240"/>
                    <a:pt x="21407" y="18240"/>
                  </a:cubicBezTo>
                  <a:cubicBezTo>
                    <a:pt x="21311" y="18583"/>
                    <a:pt x="21199" y="18103"/>
                    <a:pt x="21086" y="18377"/>
                  </a:cubicBezTo>
                  <a:cubicBezTo>
                    <a:pt x="21086" y="18720"/>
                    <a:pt x="21086" y="18720"/>
                    <a:pt x="21086" y="18720"/>
                  </a:cubicBezTo>
                  <a:cubicBezTo>
                    <a:pt x="21006" y="18720"/>
                    <a:pt x="20893" y="18789"/>
                    <a:pt x="20829" y="18926"/>
                  </a:cubicBezTo>
                  <a:cubicBezTo>
                    <a:pt x="20958" y="18994"/>
                    <a:pt x="20990" y="18926"/>
                    <a:pt x="21134" y="18857"/>
                  </a:cubicBezTo>
                  <a:cubicBezTo>
                    <a:pt x="21150" y="19063"/>
                    <a:pt x="21054" y="19200"/>
                    <a:pt x="21038" y="19200"/>
                  </a:cubicBezTo>
                  <a:cubicBezTo>
                    <a:pt x="21054" y="19063"/>
                    <a:pt x="21054" y="19063"/>
                    <a:pt x="21054" y="19063"/>
                  </a:cubicBezTo>
                  <a:cubicBezTo>
                    <a:pt x="20893" y="18789"/>
                    <a:pt x="20797" y="19337"/>
                    <a:pt x="20588" y="19200"/>
                  </a:cubicBezTo>
                  <a:cubicBezTo>
                    <a:pt x="20556" y="19200"/>
                    <a:pt x="20572" y="19131"/>
                    <a:pt x="20588" y="19131"/>
                  </a:cubicBezTo>
                  <a:cubicBezTo>
                    <a:pt x="20396" y="19337"/>
                    <a:pt x="20251" y="18857"/>
                    <a:pt x="20058" y="19131"/>
                  </a:cubicBezTo>
                  <a:cubicBezTo>
                    <a:pt x="20123" y="18994"/>
                    <a:pt x="20123" y="18994"/>
                    <a:pt x="20123" y="18994"/>
                  </a:cubicBezTo>
                  <a:cubicBezTo>
                    <a:pt x="20010" y="19063"/>
                    <a:pt x="19769" y="19200"/>
                    <a:pt x="19544" y="19337"/>
                  </a:cubicBezTo>
                  <a:cubicBezTo>
                    <a:pt x="19528" y="19474"/>
                    <a:pt x="19528" y="19474"/>
                    <a:pt x="19528" y="19474"/>
                  </a:cubicBezTo>
                  <a:cubicBezTo>
                    <a:pt x="19560" y="19543"/>
                    <a:pt x="19464" y="19474"/>
                    <a:pt x="19432" y="19406"/>
                  </a:cubicBezTo>
                  <a:cubicBezTo>
                    <a:pt x="19432" y="19406"/>
                    <a:pt x="19432" y="19406"/>
                    <a:pt x="19432" y="19406"/>
                  </a:cubicBezTo>
                  <a:cubicBezTo>
                    <a:pt x="19303" y="19406"/>
                    <a:pt x="19191" y="19474"/>
                    <a:pt x="19095" y="19474"/>
                  </a:cubicBezTo>
                  <a:cubicBezTo>
                    <a:pt x="19127" y="19543"/>
                    <a:pt x="19159" y="19611"/>
                    <a:pt x="19207" y="19680"/>
                  </a:cubicBezTo>
                  <a:cubicBezTo>
                    <a:pt x="19239" y="19611"/>
                    <a:pt x="19448" y="19886"/>
                    <a:pt x="19432" y="19543"/>
                  </a:cubicBezTo>
                  <a:cubicBezTo>
                    <a:pt x="19512" y="19817"/>
                    <a:pt x="19689" y="19680"/>
                    <a:pt x="19753" y="19817"/>
                  </a:cubicBezTo>
                  <a:cubicBezTo>
                    <a:pt x="19625" y="19543"/>
                    <a:pt x="19850" y="19611"/>
                    <a:pt x="19882" y="19474"/>
                  </a:cubicBezTo>
                  <a:cubicBezTo>
                    <a:pt x="19914" y="19680"/>
                    <a:pt x="20074" y="19543"/>
                    <a:pt x="20042" y="19817"/>
                  </a:cubicBezTo>
                  <a:cubicBezTo>
                    <a:pt x="20058" y="19886"/>
                    <a:pt x="19978" y="19611"/>
                    <a:pt x="19930" y="19749"/>
                  </a:cubicBezTo>
                  <a:cubicBezTo>
                    <a:pt x="19785" y="19886"/>
                    <a:pt x="20171" y="20091"/>
                    <a:pt x="19994" y="20229"/>
                  </a:cubicBezTo>
                  <a:cubicBezTo>
                    <a:pt x="20203" y="20160"/>
                    <a:pt x="20492" y="20366"/>
                    <a:pt x="20717" y="20160"/>
                  </a:cubicBezTo>
                  <a:cubicBezTo>
                    <a:pt x="20604" y="20023"/>
                    <a:pt x="20604" y="20023"/>
                    <a:pt x="20604" y="20023"/>
                  </a:cubicBezTo>
                  <a:cubicBezTo>
                    <a:pt x="20701" y="20091"/>
                    <a:pt x="20926" y="20091"/>
                    <a:pt x="20942" y="20229"/>
                  </a:cubicBezTo>
                  <a:cubicBezTo>
                    <a:pt x="20877" y="20229"/>
                    <a:pt x="20781" y="20229"/>
                    <a:pt x="20685" y="20229"/>
                  </a:cubicBezTo>
                  <a:cubicBezTo>
                    <a:pt x="20685" y="20503"/>
                    <a:pt x="20926" y="20297"/>
                    <a:pt x="20926" y="20434"/>
                  </a:cubicBezTo>
                  <a:cubicBezTo>
                    <a:pt x="21022" y="20297"/>
                    <a:pt x="21118" y="20160"/>
                    <a:pt x="21199" y="20023"/>
                  </a:cubicBezTo>
                  <a:cubicBezTo>
                    <a:pt x="21086" y="19954"/>
                    <a:pt x="21086" y="19954"/>
                    <a:pt x="21086" y="19954"/>
                  </a:cubicBezTo>
                  <a:cubicBezTo>
                    <a:pt x="21166" y="19817"/>
                    <a:pt x="21407" y="20023"/>
                    <a:pt x="21600" y="20023"/>
                  </a:cubicBezTo>
                  <a:cubicBezTo>
                    <a:pt x="21488" y="20434"/>
                    <a:pt x="21311" y="20091"/>
                    <a:pt x="21118" y="20229"/>
                  </a:cubicBezTo>
                  <a:cubicBezTo>
                    <a:pt x="20974" y="20366"/>
                    <a:pt x="21215" y="20640"/>
                    <a:pt x="21070" y="20709"/>
                  </a:cubicBezTo>
                  <a:cubicBezTo>
                    <a:pt x="21102" y="20777"/>
                    <a:pt x="21199" y="20777"/>
                    <a:pt x="21247" y="20709"/>
                  </a:cubicBezTo>
                  <a:cubicBezTo>
                    <a:pt x="21295" y="20777"/>
                    <a:pt x="21295" y="20777"/>
                    <a:pt x="21295" y="20777"/>
                  </a:cubicBezTo>
                  <a:cubicBezTo>
                    <a:pt x="21166" y="21120"/>
                    <a:pt x="20893" y="21051"/>
                    <a:pt x="20717" y="21257"/>
                  </a:cubicBezTo>
                  <a:cubicBezTo>
                    <a:pt x="20733" y="21257"/>
                    <a:pt x="20749" y="21189"/>
                    <a:pt x="20749" y="21189"/>
                  </a:cubicBezTo>
                  <a:cubicBezTo>
                    <a:pt x="20604" y="20983"/>
                    <a:pt x="20460" y="20983"/>
                    <a:pt x="20331" y="20983"/>
                  </a:cubicBezTo>
                  <a:cubicBezTo>
                    <a:pt x="20396" y="21120"/>
                    <a:pt x="20428" y="21051"/>
                    <a:pt x="20476" y="21051"/>
                  </a:cubicBezTo>
                  <a:cubicBezTo>
                    <a:pt x="20476" y="21120"/>
                    <a:pt x="20347" y="21120"/>
                    <a:pt x="20283" y="21189"/>
                  </a:cubicBezTo>
                  <a:cubicBezTo>
                    <a:pt x="20412" y="21394"/>
                    <a:pt x="20315" y="21394"/>
                    <a:pt x="20396" y="21531"/>
                  </a:cubicBezTo>
                  <a:cubicBezTo>
                    <a:pt x="20299" y="21600"/>
                    <a:pt x="20235" y="21531"/>
                    <a:pt x="20139" y="21463"/>
                  </a:cubicBezTo>
                  <a:cubicBezTo>
                    <a:pt x="20090" y="21257"/>
                    <a:pt x="20187" y="21257"/>
                    <a:pt x="20171" y="21051"/>
                  </a:cubicBezTo>
                  <a:cubicBezTo>
                    <a:pt x="20074" y="21120"/>
                    <a:pt x="20042" y="20709"/>
                    <a:pt x="19882" y="20777"/>
                  </a:cubicBezTo>
                  <a:cubicBezTo>
                    <a:pt x="20074" y="20983"/>
                    <a:pt x="19817" y="21189"/>
                    <a:pt x="19737" y="21257"/>
                  </a:cubicBezTo>
                  <a:cubicBezTo>
                    <a:pt x="19769" y="21257"/>
                    <a:pt x="19769" y="21257"/>
                    <a:pt x="19769" y="21257"/>
                  </a:cubicBezTo>
                  <a:cubicBezTo>
                    <a:pt x="19705" y="21394"/>
                    <a:pt x="19641" y="21394"/>
                    <a:pt x="19609" y="21189"/>
                  </a:cubicBezTo>
                  <a:cubicBezTo>
                    <a:pt x="19689" y="21120"/>
                    <a:pt x="19769" y="21257"/>
                    <a:pt x="19753" y="21051"/>
                  </a:cubicBezTo>
                  <a:cubicBezTo>
                    <a:pt x="19705" y="20983"/>
                    <a:pt x="19641" y="20983"/>
                    <a:pt x="19577" y="20983"/>
                  </a:cubicBezTo>
                  <a:cubicBezTo>
                    <a:pt x="19641" y="20914"/>
                    <a:pt x="19641" y="20914"/>
                    <a:pt x="19641" y="20914"/>
                  </a:cubicBezTo>
                  <a:cubicBezTo>
                    <a:pt x="19560" y="20846"/>
                    <a:pt x="19464" y="20777"/>
                    <a:pt x="19368" y="20709"/>
                  </a:cubicBezTo>
                  <a:cubicBezTo>
                    <a:pt x="19320" y="20846"/>
                    <a:pt x="19239" y="21051"/>
                    <a:pt x="19191" y="21326"/>
                  </a:cubicBezTo>
                  <a:cubicBezTo>
                    <a:pt x="19127" y="21120"/>
                    <a:pt x="19030" y="21120"/>
                    <a:pt x="18966" y="21120"/>
                  </a:cubicBezTo>
                  <a:cubicBezTo>
                    <a:pt x="18998" y="21120"/>
                    <a:pt x="18998" y="21120"/>
                    <a:pt x="18998" y="21120"/>
                  </a:cubicBezTo>
                  <a:cubicBezTo>
                    <a:pt x="18886" y="20846"/>
                    <a:pt x="18629" y="20709"/>
                    <a:pt x="18597" y="20846"/>
                  </a:cubicBezTo>
                  <a:cubicBezTo>
                    <a:pt x="18517" y="20640"/>
                    <a:pt x="19239" y="20434"/>
                    <a:pt x="18645" y="19954"/>
                  </a:cubicBezTo>
                  <a:cubicBezTo>
                    <a:pt x="18420" y="19749"/>
                    <a:pt x="18468" y="20297"/>
                    <a:pt x="18340" y="20366"/>
                  </a:cubicBezTo>
                  <a:cubicBezTo>
                    <a:pt x="18340" y="20366"/>
                    <a:pt x="18340" y="20297"/>
                    <a:pt x="18340" y="20229"/>
                  </a:cubicBezTo>
                  <a:cubicBezTo>
                    <a:pt x="18244" y="20091"/>
                    <a:pt x="18211" y="20297"/>
                    <a:pt x="18131" y="20297"/>
                  </a:cubicBezTo>
                  <a:cubicBezTo>
                    <a:pt x="18179" y="20434"/>
                    <a:pt x="18276" y="20503"/>
                    <a:pt x="18308" y="20503"/>
                  </a:cubicBezTo>
                  <a:cubicBezTo>
                    <a:pt x="18260" y="20640"/>
                    <a:pt x="18099" y="20229"/>
                    <a:pt x="18019" y="20297"/>
                  </a:cubicBezTo>
                  <a:cubicBezTo>
                    <a:pt x="18131" y="20091"/>
                    <a:pt x="17842" y="19954"/>
                    <a:pt x="17922" y="19886"/>
                  </a:cubicBezTo>
                  <a:cubicBezTo>
                    <a:pt x="17746" y="19406"/>
                    <a:pt x="17521" y="19406"/>
                    <a:pt x="17408" y="19474"/>
                  </a:cubicBezTo>
                  <a:cubicBezTo>
                    <a:pt x="17312" y="18926"/>
                    <a:pt x="17184" y="19200"/>
                    <a:pt x="16991" y="18720"/>
                  </a:cubicBezTo>
                  <a:cubicBezTo>
                    <a:pt x="17023" y="18789"/>
                    <a:pt x="17087" y="18789"/>
                    <a:pt x="17119" y="18926"/>
                  </a:cubicBezTo>
                  <a:cubicBezTo>
                    <a:pt x="17264" y="18857"/>
                    <a:pt x="16927" y="18446"/>
                    <a:pt x="17119" y="18514"/>
                  </a:cubicBezTo>
                  <a:cubicBezTo>
                    <a:pt x="17071" y="18446"/>
                    <a:pt x="17103" y="18651"/>
                    <a:pt x="17152" y="18651"/>
                  </a:cubicBezTo>
                  <a:cubicBezTo>
                    <a:pt x="17216" y="18720"/>
                    <a:pt x="17296" y="18720"/>
                    <a:pt x="17280" y="18583"/>
                  </a:cubicBezTo>
                  <a:cubicBezTo>
                    <a:pt x="17135" y="18103"/>
                    <a:pt x="17135" y="18103"/>
                    <a:pt x="17135" y="18103"/>
                  </a:cubicBezTo>
                  <a:cubicBezTo>
                    <a:pt x="17200" y="18103"/>
                    <a:pt x="17200" y="18103"/>
                    <a:pt x="17200" y="18103"/>
                  </a:cubicBezTo>
                  <a:cubicBezTo>
                    <a:pt x="16975" y="17417"/>
                    <a:pt x="16975" y="17417"/>
                    <a:pt x="16975" y="17417"/>
                  </a:cubicBezTo>
                  <a:cubicBezTo>
                    <a:pt x="16959" y="17486"/>
                    <a:pt x="16975" y="17554"/>
                    <a:pt x="16991" y="17623"/>
                  </a:cubicBezTo>
                  <a:cubicBezTo>
                    <a:pt x="16718" y="17006"/>
                    <a:pt x="16365" y="16663"/>
                    <a:pt x="16124" y="16183"/>
                  </a:cubicBezTo>
                  <a:cubicBezTo>
                    <a:pt x="16011" y="16869"/>
                    <a:pt x="15481" y="15497"/>
                    <a:pt x="15240" y="15634"/>
                  </a:cubicBezTo>
                  <a:cubicBezTo>
                    <a:pt x="15305" y="15497"/>
                    <a:pt x="15369" y="15154"/>
                    <a:pt x="15353" y="14949"/>
                  </a:cubicBezTo>
                  <a:cubicBezTo>
                    <a:pt x="15401" y="15017"/>
                    <a:pt x="15513" y="14880"/>
                    <a:pt x="15610" y="15086"/>
                  </a:cubicBezTo>
                  <a:cubicBezTo>
                    <a:pt x="15626" y="15223"/>
                    <a:pt x="15738" y="15566"/>
                    <a:pt x="15642" y="15566"/>
                  </a:cubicBezTo>
                  <a:cubicBezTo>
                    <a:pt x="15931" y="15977"/>
                    <a:pt x="15626" y="15223"/>
                    <a:pt x="15738" y="15086"/>
                  </a:cubicBezTo>
                  <a:cubicBezTo>
                    <a:pt x="15417" y="14606"/>
                    <a:pt x="15192" y="14743"/>
                    <a:pt x="14983" y="14606"/>
                  </a:cubicBezTo>
                  <a:cubicBezTo>
                    <a:pt x="15000" y="14469"/>
                    <a:pt x="15000" y="14469"/>
                    <a:pt x="15000" y="14469"/>
                  </a:cubicBezTo>
                  <a:cubicBezTo>
                    <a:pt x="14823" y="14400"/>
                    <a:pt x="14823" y="14400"/>
                    <a:pt x="14823" y="14400"/>
                  </a:cubicBezTo>
                  <a:cubicBezTo>
                    <a:pt x="14951" y="14674"/>
                    <a:pt x="14903" y="15086"/>
                    <a:pt x="14759" y="14674"/>
                  </a:cubicBezTo>
                  <a:cubicBezTo>
                    <a:pt x="14775" y="14674"/>
                    <a:pt x="14775" y="14674"/>
                    <a:pt x="14775" y="14674"/>
                  </a:cubicBezTo>
                  <a:cubicBezTo>
                    <a:pt x="14710" y="14331"/>
                    <a:pt x="14502" y="14263"/>
                    <a:pt x="14373" y="14057"/>
                  </a:cubicBezTo>
                  <a:cubicBezTo>
                    <a:pt x="14261" y="14126"/>
                    <a:pt x="14261" y="14126"/>
                    <a:pt x="14261" y="14126"/>
                  </a:cubicBezTo>
                  <a:cubicBezTo>
                    <a:pt x="14132" y="13920"/>
                    <a:pt x="14164" y="13440"/>
                    <a:pt x="14132" y="13097"/>
                  </a:cubicBezTo>
                  <a:cubicBezTo>
                    <a:pt x="13924" y="12754"/>
                    <a:pt x="13779" y="12960"/>
                    <a:pt x="13602" y="13029"/>
                  </a:cubicBezTo>
                  <a:cubicBezTo>
                    <a:pt x="13554" y="12754"/>
                    <a:pt x="13249" y="12343"/>
                    <a:pt x="13426" y="12274"/>
                  </a:cubicBezTo>
                  <a:cubicBezTo>
                    <a:pt x="13329" y="12274"/>
                    <a:pt x="13265" y="12549"/>
                    <a:pt x="13201" y="12754"/>
                  </a:cubicBezTo>
                  <a:cubicBezTo>
                    <a:pt x="13153" y="12891"/>
                    <a:pt x="13072" y="12960"/>
                    <a:pt x="12928" y="12549"/>
                  </a:cubicBezTo>
                  <a:cubicBezTo>
                    <a:pt x="12960" y="12549"/>
                    <a:pt x="12992" y="12480"/>
                    <a:pt x="13024" y="12411"/>
                  </a:cubicBezTo>
                  <a:cubicBezTo>
                    <a:pt x="12864" y="12343"/>
                    <a:pt x="12703" y="12411"/>
                    <a:pt x="12559" y="12480"/>
                  </a:cubicBezTo>
                  <a:cubicBezTo>
                    <a:pt x="12430" y="12617"/>
                    <a:pt x="12286" y="12754"/>
                    <a:pt x="12221" y="12686"/>
                  </a:cubicBezTo>
                  <a:cubicBezTo>
                    <a:pt x="12253" y="12274"/>
                    <a:pt x="12157" y="12206"/>
                    <a:pt x="12029" y="12137"/>
                  </a:cubicBezTo>
                  <a:cubicBezTo>
                    <a:pt x="11900" y="12069"/>
                    <a:pt x="11756" y="12000"/>
                    <a:pt x="11707" y="11726"/>
                  </a:cubicBezTo>
                  <a:cubicBezTo>
                    <a:pt x="11723" y="11863"/>
                    <a:pt x="11611" y="12069"/>
                    <a:pt x="11595" y="12137"/>
                  </a:cubicBezTo>
                  <a:cubicBezTo>
                    <a:pt x="11563" y="12137"/>
                    <a:pt x="11515" y="12069"/>
                    <a:pt x="11483" y="12274"/>
                  </a:cubicBezTo>
                  <a:cubicBezTo>
                    <a:pt x="11611" y="12274"/>
                    <a:pt x="11434" y="13097"/>
                    <a:pt x="11659" y="12549"/>
                  </a:cubicBezTo>
                  <a:cubicBezTo>
                    <a:pt x="11563" y="13097"/>
                    <a:pt x="11450" y="13646"/>
                    <a:pt x="11177" y="13989"/>
                  </a:cubicBezTo>
                  <a:cubicBezTo>
                    <a:pt x="11161" y="13714"/>
                    <a:pt x="11161" y="13714"/>
                    <a:pt x="11161" y="13714"/>
                  </a:cubicBezTo>
                  <a:cubicBezTo>
                    <a:pt x="11386" y="13509"/>
                    <a:pt x="11386" y="13509"/>
                    <a:pt x="11386" y="13509"/>
                  </a:cubicBezTo>
                  <a:cubicBezTo>
                    <a:pt x="11338" y="13371"/>
                    <a:pt x="11450" y="13234"/>
                    <a:pt x="11483" y="13097"/>
                  </a:cubicBezTo>
                  <a:cubicBezTo>
                    <a:pt x="11290" y="13234"/>
                    <a:pt x="11290" y="13097"/>
                    <a:pt x="11290" y="12891"/>
                  </a:cubicBezTo>
                  <a:cubicBezTo>
                    <a:pt x="11290" y="12754"/>
                    <a:pt x="11290" y="12617"/>
                    <a:pt x="11097" y="12891"/>
                  </a:cubicBezTo>
                  <a:cubicBezTo>
                    <a:pt x="11065" y="13166"/>
                    <a:pt x="11097" y="13029"/>
                    <a:pt x="10985" y="13234"/>
                  </a:cubicBezTo>
                  <a:cubicBezTo>
                    <a:pt x="11033" y="13166"/>
                    <a:pt x="11033" y="12960"/>
                    <a:pt x="10953" y="13097"/>
                  </a:cubicBezTo>
                  <a:cubicBezTo>
                    <a:pt x="10888" y="13440"/>
                    <a:pt x="10888" y="13440"/>
                    <a:pt x="10888" y="13440"/>
                  </a:cubicBezTo>
                  <a:cubicBezTo>
                    <a:pt x="10712" y="13166"/>
                    <a:pt x="11113" y="12754"/>
                    <a:pt x="10953" y="12617"/>
                  </a:cubicBezTo>
                  <a:cubicBezTo>
                    <a:pt x="11097" y="12206"/>
                    <a:pt x="11354" y="11726"/>
                    <a:pt x="11290" y="11451"/>
                  </a:cubicBezTo>
                  <a:cubicBezTo>
                    <a:pt x="11017" y="11657"/>
                    <a:pt x="11097" y="12411"/>
                    <a:pt x="10824" y="12617"/>
                  </a:cubicBezTo>
                  <a:cubicBezTo>
                    <a:pt x="10792" y="12549"/>
                    <a:pt x="10792" y="12549"/>
                    <a:pt x="10792" y="12549"/>
                  </a:cubicBezTo>
                  <a:cubicBezTo>
                    <a:pt x="10696" y="12754"/>
                    <a:pt x="10712" y="13029"/>
                    <a:pt x="10663" y="13234"/>
                  </a:cubicBezTo>
                  <a:cubicBezTo>
                    <a:pt x="10647" y="13166"/>
                    <a:pt x="10631" y="13166"/>
                    <a:pt x="10567" y="13234"/>
                  </a:cubicBezTo>
                  <a:cubicBezTo>
                    <a:pt x="10439" y="13783"/>
                    <a:pt x="10326" y="13989"/>
                    <a:pt x="10214" y="14606"/>
                  </a:cubicBezTo>
                  <a:cubicBezTo>
                    <a:pt x="10583" y="13714"/>
                    <a:pt x="10567" y="14400"/>
                    <a:pt x="10953" y="13509"/>
                  </a:cubicBezTo>
                  <a:cubicBezTo>
                    <a:pt x="10904" y="13714"/>
                    <a:pt x="10615" y="14263"/>
                    <a:pt x="10631" y="14674"/>
                  </a:cubicBezTo>
                  <a:cubicBezTo>
                    <a:pt x="10615" y="14400"/>
                    <a:pt x="10615" y="14400"/>
                    <a:pt x="10615" y="14400"/>
                  </a:cubicBezTo>
                  <a:cubicBezTo>
                    <a:pt x="10503" y="14674"/>
                    <a:pt x="10374" y="15017"/>
                    <a:pt x="10214" y="15223"/>
                  </a:cubicBezTo>
                  <a:cubicBezTo>
                    <a:pt x="10294" y="14880"/>
                    <a:pt x="10294" y="14880"/>
                    <a:pt x="10294" y="14880"/>
                  </a:cubicBezTo>
                  <a:cubicBezTo>
                    <a:pt x="10085" y="15429"/>
                    <a:pt x="9893" y="15017"/>
                    <a:pt x="9748" y="15703"/>
                  </a:cubicBezTo>
                  <a:cubicBezTo>
                    <a:pt x="9812" y="15703"/>
                    <a:pt x="9861" y="15566"/>
                    <a:pt x="9909" y="15497"/>
                  </a:cubicBezTo>
                  <a:cubicBezTo>
                    <a:pt x="9796" y="15771"/>
                    <a:pt x="9652" y="15977"/>
                    <a:pt x="9523" y="16114"/>
                  </a:cubicBezTo>
                  <a:cubicBezTo>
                    <a:pt x="9443" y="16389"/>
                    <a:pt x="9363" y="16663"/>
                    <a:pt x="9282" y="16937"/>
                  </a:cubicBezTo>
                  <a:cubicBezTo>
                    <a:pt x="9282" y="16731"/>
                    <a:pt x="9106" y="17006"/>
                    <a:pt x="9170" y="16663"/>
                  </a:cubicBezTo>
                  <a:cubicBezTo>
                    <a:pt x="8961" y="16663"/>
                    <a:pt x="8897" y="17211"/>
                    <a:pt x="8768" y="17417"/>
                  </a:cubicBezTo>
                  <a:cubicBezTo>
                    <a:pt x="8544" y="17280"/>
                    <a:pt x="8945" y="17074"/>
                    <a:pt x="8945" y="16663"/>
                  </a:cubicBezTo>
                  <a:cubicBezTo>
                    <a:pt x="8656" y="16869"/>
                    <a:pt x="8351" y="17211"/>
                    <a:pt x="8190" y="17554"/>
                  </a:cubicBezTo>
                  <a:cubicBezTo>
                    <a:pt x="8255" y="17623"/>
                    <a:pt x="8287" y="17623"/>
                    <a:pt x="8287" y="17691"/>
                  </a:cubicBezTo>
                  <a:cubicBezTo>
                    <a:pt x="8271" y="17623"/>
                    <a:pt x="8142" y="17691"/>
                    <a:pt x="8078" y="17760"/>
                  </a:cubicBezTo>
                  <a:cubicBezTo>
                    <a:pt x="8030" y="17966"/>
                    <a:pt x="8030" y="17966"/>
                    <a:pt x="8030" y="17966"/>
                  </a:cubicBezTo>
                  <a:cubicBezTo>
                    <a:pt x="7901" y="17897"/>
                    <a:pt x="7917" y="17760"/>
                    <a:pt x="8014" y="17554"/>
                  </a:cubicBezTo>
                  <a:cubicBezTo>
                    <a:pt x="7966" y="17554"/>
                    <a:pt x="7901" y="17691"/>
                    <a:pt x="7837" y="17760"/>
                  </a:cubicBezTo>
                  <a:cubicBezTo>
                    <a:pt x="7805" y="17760"/>
                    <a:pt x="7757" y="17829"/>
                    <a:pt x="7725" y="17760"/>
                  </a:cubicBezTo>
                  <a:cubicBezTo>
                    <a:pt x="7692" y="17760"/>
                    <a:pt x="7660" y="17760"/>
                    <a:pt x="7628" y="17691"/>
                  </a:cubicBezTo>
                  <a:cubicBezTo>
                    <a:pt x="7709" y="17623"/>
                    <a:pt x="7709" y="17623"/>
                    <a:pt x="7709" y="17623"/>
                  </a:cubicBezTo>
                  <a:cubicBezTo>
                    <a:pt x="7741" y="17623"/>
                    <a:pt x="7773" y="17623"/>
                    <a:pt x="7789" y="17554"/>
                  </a:cubicBezTo>
                  <a:cubicBezTo>
                    <a:pt x="7853" y="17554"/>
                    <a:pt x="7901" y="17554"/>
                    <a:pt x="7949" y="17554"/>
                  </a:cubicBezTo>
                  <a:cubicBezTo>
                    <a:pt x="8062" y="17486"/>
                    <a:pt x="8142" y="17486"/>
                    <a:pt x="8190" y="17349"/>
                  </a:cubicBezTo>
                  <a:cubicBezTo>
                    <a:pt x="7998" y="17554"/>
                    <a:pt x="7885" y="17486"/>
                    <a:pt x="7757" y="17349"/>
                  </a:cubicBezTo>
                  <a:cubicBezTo>
                    <a:pt x="7660" y="17211"/>
                    <a:pt x="7660" y="17211"/>
                    <a:pt x="7660" y="17211"/>
                  </a:cubicBezTo>
                  <a:cubicBezTo>
                    <a:pt x="7596" y="17211"/>
                    <a:pt x="7596" y="17211"/>
                    <a:pt x="7596" y="17211"/>
                  </a:cubicBezTo>
                  <a:cubicBezTo>
                    <a:pt x="7548" y="17143"/>
                    <a:pt x="7548" y="17143"/>
                    <a:pt x="7548" y="17143"/>
                  </a:cubicBezTo>
                  <a:cubicBezTo>
                    <a:pt x="7484" y="17074"/>
                    <a:pt x="7403" y="17074"/>
                    <a:pt x="7291" y="17074"/>
                  </a:cubicBezTo>
                  <a:cubicBezTo>
                    <a:pt x="7291" y="17006"/>
                    <a:pt x="7355" y="16869"/>
                    <a:pt x="7275" y="16800"/>
                  </a:cubicBezTo>
                  <a:cubicBezTo>
                    <a:pt x="7082" y="16800"/>
                    <a:pt x="7211" y="17143"/>
                    <a:pt x="7146" y="17349"/>
                  </a:cubicBezTo>
                  <a:cubicBezTo>
                    <a:pt x="7307" y="17280"/>
                    <a:pt x="7371" y="17417"/>
                    <a:pt x="7452" y="17691"/>
                  </a:cubicBezTo>
                  <a:cubicBezTo>
                    <a:pt x="7419" y="17829"/>
                    <a:pt x="7419" y="17829"/>
                    <a:pt x="7419" y="17829"/>
                  </a:cubicBezTo>
                  <a:cubicBezTo>
                    <a:pt x="7403" y="17760"/>
                    <a:pt x="7323" y="17691"/>
                    <a:pt x="7291" y="17623"/>
                  </a:cubicBezTo>
                  <a:cubicBezTo>
                    <a:pt x="7259" y="17966"/>
                    <a:pt x="7259" y="17966"/>
                    <a:pt x="7259" y="17966"/>
                  </a:cubicBezTo>
                  <a:cubicBezTo>
                    <a:pt x="7275" y="17623"/>
                    <a:pt x="7130" y="17280"/>
                    <a:pt x="7002" y="17349"/>
                  </a:cubicBezTo>
                  <a:cubicBezTo>
                    <a:pt x="7114" y="17691"/>
                    <a:pt x="7082" y="17623"/>
                    <a:pt x="7114" y="18034"/>
                  </a:cubicBezTo>
                  <a:cubicBezTo>
                    <a:pt x="7018" y="18171"/>
                    <a:pt x="6970" y="18103"/>
                    <a:pt x="6906" y="17966"/>
                  </a:cubicBezTo>
                  <a:cubicBezTo>
                    <a:pt x="6857" y="17829"/>
                    <a:pt x="6809" y="17760"/>
                    <a:pt x="6681" y="17897"/>
                  </a:cubicBezTo>
                  <a:cubicBezTo>
                    <a:pt x="6713" y="17760"/>
                    <a:pt x="6906" y="17829"/>
                    <a:pt x="6745" y="17623"/>
                  </a:cubicBezTo>
                  <a:cubicBezTo>
                    <a:pt x="6600" y="17486"/>
                    <a:pt x="6617" y="17760"/>
                    <a:pt x="6504" y="17829"/>
                  </a:cubicBezTo>
                  <a:cubicBezTo>
                    <a:pt x="6633" y="17623"/>
                    <a:pt x="6617" y="17349"/>
                    <a:pt x="6729" y="17143"/>
                  </a:cubicBezTo>
                  <a:cubicBezTo>
                    <a:pt x="6857" y="17143"/>
                    <a:pt x="6873" y="17143"/>
                    <a:pt x="6890" y="17143"/>
                  </a:cubicBezTo>
                  <a:cubicBezTo>
                    <a:pt x="6922" y="17143"/>
                    <a:pt x="6938" y="17143"/>
                    <a:pt x="7050" y="17143"/>
                  </a:cubicBezTo>
                  <a:cubicBezTo>
                    <a:pt x="6873" y="16800"/>
                    <a:pt x="6873" y="16800"/>
                    <a:pt x="6873" y="16800"/>
                  </a:cubicBezTo>
                  <a:cubicBezTo>
                    <a:pt x="7066" y="16869"/>
                    <a:pt x="7018" y="16526"/>
                    <a:pt x="7034" y="16457"/>
                  </a:cubicBezTo>
                  <a:cubicBezTo>
                    <a:pt x="6890" y="16251"/>
                    <a:pt x="6825" y="16320"/>
                    <a:pt x="6761" y="16389"/>
                  </a:cubicBezTo>
                  <a:cubicBezTo>
                    <a:pt x="6713" y="16526"/>
                    <a:pt x="6681" y="16663"/>
                    <a:pt x="6568" y="16526"/>
                  </a:cubicBezTo>
                  <a:cubicBezTo>
                    <a:pt x="6456" y="16663"/>
                    <a:pt x="6777" y="16731"/>
                    <a:pt x="6600" y="16800"/>
                  </a:cubicBezTo>
                  <a:cubicBezTo>
                    <a:pt x="6488" y="16731"/>
                    <a:pt x="6472" y="16731"/>
                    <a:pt x="6456" y="16800"/>
                  </a:cubicBezTo>
                  <a:cubicBezTo>
                    <a:pt x="6440" y="16869"/>
                    <a:pt x="6408" y="16937"/>
                    <a:pt x="6279" y="16800"/>
                  </a:cubicBezTo>
                  <a:cubicBezTo>
                    <a:pt x="6327" y="16731"/>
                    <a:pt x="6327" y="16731"/>
                    <a:pt x="6327" y="16731"/>
                  </a:cubicBezTo>
                  <a:cubicBezTo>
                    <a:pt x="6263" y="16457"/>
                    <a:pt x="6183" y="16594"/>
                    <a:pt x="6087" y="16457"/>
                  </a:cubicBezTo>
                  <a:cubicBezTo>
                    <a:pt x="6038" y="16457"/>
                    <a:pt x="6038" y="16594"/>
                    <a:pt x="6022" y="16800"/>
                  </a:cubicBezTo>
                  <a:cubicBezTo>
                    <a:pt x="5990" y="17006"/>
                    <a:pt x="5958" y="17211"/>
                    <a:pt x="5830" y="17006"/>
                  </a:cubicBezTo>
                  <a:cubicBezTo>
                    <a:pt x="5380" y="16457"/>
                    <a:pt x="5380" y="16457"/>
                    <a:pt x="5380" y="16457"/>
                  </a:cubicBezTo>
                  <a:cubicBezTo>
                    <a:pt x="5396" y="13577"/>
                    <a:pt x="5396" y="13577"/>
                    <a:pt x="5396" y="13577"/>
                  </a:cubicBezTo>
                  <a:cubicBezTo>
                    <a:pt x="5396" y="13234"/>
                    <a:pt x="5412" y="12823"/>
                    <a:pt x="5460" y="12411"/>
                  </a:cubicBezTo>
                  <a:cubicBezTo>
                    <a:pt x="5460" y="12549"/>
                    <a:pt x="5460" y="12686"/>
                    <a:pt x="5476" y="12686"/>
                  </a:cubicBezTo>
                  <a:cubicBezTo>
                    <a:pt x="5492" y="13029"/>
                    <a:pt x="5541" y="13371"/>
                    <a:pt x="5573" y="13714"/>
                  </a:cubicBezTo>
                  <a:cubicBezTo>
                    <a:pt x="5926" y="16320"/>
                    <a:pt x="5926" y="16320"/>
                    <a:pt x="5926" y="16320"/>
                  </a:cubicBezTo>
                  <a:cubicBezTo>
                    <a:pt x="5910" y="16320"/>
                    <a:pt x="5910" y="16320"/>
                    <a:pt x="5910" y="16320"/>
                  </a:cubicBezTo>
                  <a:cubicBezTo>
                    <a:pt x="6070" y="16046"/>
                    <a:pt x="6199" y="15634"/>
                    <a:pt x="6327" y="15154"/>
                  </a:cubicBezTo>
                  <a:cubicBezTo>
                    <a:pt x="6247" y="15086"/>
                    <a:pt x="6167" y="14949"/>
                    <a:pt x="6087" y="14743"/>
                  </a:cubicBezTo>
                  <a:cubicBezTo>
                    <a:pt x="5958" y="14469"/>
                    <a:pt x="5958" y="14469"/>
                    <a:pt x="5958" y="14469"/>
                  </a:cubicBezTo>
                  <a:cubicBezTo>
                    <a:pt x="5990" y="13920"/>
                    <a:pt x="5990" y="13920"/>
                    <a:pt x="5990" y="13920"/>
                  </a:cubicBezTo>
                  <a:cubicBezTo>
                    <a:pt x="5990" y="13509"/>
                    <a:pt x="6038" y="13097"/>
                    <a:pt x="6087" y="12754"/>
                  </a:cubicBezTo>
                  <a:cubicBezTo>
                    <a:pt x="6135" y="12411"/>
                    <a:pt x="6183" y="12137"/>
                    <a:pt x="6247" y="11931"/>
                  </a:cubicBezTo>
                  <a:cubicBezTo>
                    <a:pt x="6376" y="11451"/>
                    <a:pt x="6520" y="11109"/>
                    <a:pt x="6665" y="10834"/>
                  </a:cubicBezTo>
                  <a:cubicBezTo>
                    <a:pt x="6729" y="10903"/>
                    <a:pt x="6681" y="11177"/>
                    <a:pt x="6617" y="11383"/>
                  </a:cubicBezTo>
                  <a:cubicBezTo>
                    <a:pt x="6568" y="11589"/>
                    <a:pt x="6504" y="11863"/>
                    <a:pt x="6520" y="11931"/>
                  </a:cubicBezTo>
                  <a:cubicBezTo>
                    <a:pt x="6472" y="12069"/>
                    <a:pt x="6424" y="12206"/>
                    <a:pt x="6376" y="12343"/>
                  </a:cubicBezTo>
                  <a:cubicBezTo>
                    <a:pt x="6360" y="12274"/>
                    <a:pt x="6424" y="11931"/>
                    <a:pt x="6488" y="11726"/>
                  </a:cubicBezTo>
                  <a:cubicBezTo>
                    <a:pt x="6536" y="11520"/>
                    <a:pt x="6568" y="11383"/>
                    <a:pt x="6488" y="11451"/>
                  </a:cubicBezTo>
                  <a:cubicBezTo>
                    <a:pt x="6376" y="11863"/>
                    <a:pt x="6279" y="12137"/>
                    <a:pt x="6215" y="12549"/>
                  </a:cubicBezTo>
                  <a:cubicBezTo>
                    <a:pt x="6151" y="12891"/>
                    <a:pt x="6087" y="13371"/>
                    <a:pt x="6103" y="13989"/>
                  </a:cubicBezTo>
                  <a:cubicBezTo>
                    <a:pt x="6103" y="14263"/>
                    <a:pt x="6103" y="14263"/>
                    <a:pt x="6103" y="14263"/>
                  </a:cubicBezTo>
                  <a:cubicBezTo>
                    <a:pt x="6151" y="14331"/>
                    <a:pt x="6151" y="14331"/>
                    <a:pt x="6151" y="14331"/>
                  </a:cubicBezTo>
                  <a:cubicBezTo>
                    <a:pt x="6183" y="14331"/>
                    <a:pt x="6215" y="14331"/>
                    <a:pt x="6247" y="14400"/>
                  </a:cubicBezTo>
                  <a:cubicBezTo>
                    <a:pt x="6231" y="14263"/>
                    <a:pt x="6215" y="14126"/>
                    <a:pt x="6183" y="14057"/>
                  </a:cubicBezTo>
                  <a:cubicBezTo>
                    <a:pt x="6167" y="13989"/>
                    <a:pt x="6167" y="13989"/>
                    <a:pt x="6167" y="13989"/>
                  </a:cubicBezTo>
                  <a:cubicBezTo>
                    <a:pt x="6167" y="13989"/>
                    <a:pt x="6167" y="13989"/>
                    <a:pt x="6167" y="13989"/>
                  </a:cubicBezTo>
                  <a:cubicBezTo>
                    <a:pt x="6183" y="13714"/>
                    <a:pt x="6199" y="13371"/>
                    <a:pt x="6247" y="13029"/>
                  </a:cubicBezTo>
                  <a:cubicBezTo>
                    <a:pt x="6295" y="12754"/>
                    <a:pt x="6360" y="12480"/>
                    <a:pt x="6440" y="12343"/>
                  </a:cubicBezTo>
                  <a:cubicBezTo>
                    <a:pt x="6376" y="12549"/>
                    <a:pt x="6327" y="12823"/>
                    <a:pt x="6311" y="13029"/>
                  </a:cubicBezTo>
                  <a:cubicBezTo>
                    <a:pt x="6424" y="12480"/>
                    <a:pt x="6584" y="12069"/>
                    <a:pt x="6761" y="11726"/>
                  </a:cubicBezTo>
                  <a:cubicBezTo>
                    <a:pt x="6777" y="11520"/>
                    <a:pt x="6777" y="11520"/>
                    <a:pt x="6777" y="11520"/>
                  </a:cubicBezTo>
                  <a:cubicBezTo>
                    <a:pt x="6665" y="11726"/>
                    <a:pt x="6584" y="11931"/>
                    <a:pt x="6568" y="12000"/>
                  </a:cubicBezTo>
                  <a:cubicBezTo>
                    <a:pt x="6713" y="11589"/>
                    <a:pt x="6825" y="11040"/>
                    <a:pt x="6793" y="10697"/>
                  </a:cubicBezTo>
                  <a:cubicBezTo>
                    <a:pt x="6777" y="10766"/>
                    <a:pt x="6777" y="10766"/>
                    <a:pt x="6777" y="10766"/>
                  </a:cubicBezTo>
                  <a:cubicBezTo>
                    <a:pt x="6809" y="10560"/>
                    <a:pt x="6809" y="10560"/>
                    <a:pt x="6809" y="10560"/>
                  </a:cubicBezTo>
                  <a:cubicBezTo>
                    <a:pt x="6841" y="10491"/>
                    <a:pt x="6890" y="10423"/>
                    <a:pt x="6922" y="10423"/>
                  </a:cubicBezTo>
                  <a:close/>
                  <a:moveTo>
                    <a:pt x="16670" y="14743"/>
                  </a:moveTo>
                  <a:cubicBezTo>
                    <a:pt x="16702" y="14743"/>
                    <a:pt x="16702" y="14674"/>
                    <a:pt x="16702" y="14674"/>
                  </a:cubicBezTo>
                  <a:cubicBezTo>
                    <a:pt x="16252" y="14674"/>
                    <a:pt x="15899" y="14263"/>
                    <a:pt x="15690" y="13851"/>
                  </a:cubicBezTo>
                  <a:cubicBezTo>
                    <a:pt x="15706" y="14194"/>
                    <a:pt x="15883" y="14674"/>
                    <a:pt x="15963" y="14949"/>
                  </a:cubicBezTo>
                  <a:cubicBezTo>
                    <a:pt x="15867" y="15086"/>
                    <a:pt x="15867" y="15086"/>
                    <a:pt x="15867" y="15086"/>
                  </a:cubicBezTo>
                  <a:cubicBezTo>
                    <a:pt x="15835" y="14743"/>
                    <a:pt x="15835" y="14743"/>
                    <a:pt x="15835" y="14743"/>
                  </a:cubicBezTo>
                  <a:cubicBezTo>
                    <a:pt x="15658" y="14743"/>
                    <a:pt x="15658" y="14743"/>
                    <a:pt x="15658" y="14743"/>
                  </a:cubicBezTo>
                  <a:cubicBezTo>
                    <a:pt x="15690" y="15017"/>
                    <a:pt x="15803" y="15154"/>
                    <a:pt x="15867" y="15429"/>
                  </a:cubicBezTo>
                  <a:cubicBezTo>
                    <a:pt x="15883" y="15429"/>
                    <a:pt x="16156" y="15497"/>
                    <a:pt x="16252" y="15429"/>
                  </a:cubicBezTo>
                  <a:cubicBezTo>
                    <a:pt x="16059" y="14949"/>
                    <a:pt x="16059" y="14949"/>
                    <a:pt x="16059" y="14949"/>
                  </a:cubicBezTo>
                  <a:cubicBezTo>
                    <a:pt x="16108" y="15086"/>
                    <a:pt x="16381" y="15497"/>
                    <a:pt x="16493" y="15566"/>
                  </a:cubicBezTo>
                  <a:cubicBezTo>
                    <a:pt x="16509" y="15429"/>
                    <a:pt x="16349" y="14949"/>
                    <a:pt x="16300" y="15223"/>
                  </a:cubicBezTo>
                  <a:cubicBezTo>
                    <a:pt x="16284" y="14949"/>
                    <a:pt x="16493" y="15291"/>
                    <a:pt x="16381" y="14880"/>
                  </a:cubicBezTo>
                  <a:cubicBezTo>
                    <a:pt x="16557" y="14880"/>
                    <a:pt x="16798" y="15497"/>
                    <a:pt x="16895" y="15771"/>
                  </a:cubicBezTo>
                  <a:cubicBezTo>
                    <a:pt x="16895" y="16114"/>
                    <a:pt x="16895" y="16114"/>
                    <a:pt x="16895" y="16114"/>
                  </a:cubicBezTo>
                  <a:cubicBezTo>
                    <a:pt x="17007" y="16457"/>
                    <a:pt x="17007" y="15840"/>
                    <a:pt x="17152" y="16251"/>
                  </a:cubicBezTo>
                  <a:cubicBezTo>
                    <a:pt x="16959" y="16046"/>
                    <a:pt x="17152" y="16731"/>
                    <a:pt x="16991" y="16526"/>
                  </a:cubicBezTo>
                  <a:cubicBezTo>
                    <a:pt x="17039" y="16731"/>
                    <a:pt x="16959" y="16869"/>
                    <a:pt x="17119" y="17074"/>
                  </a:cubicBezTo>
                  <a:cubicBezTo>
                    <a:pt x="17280" y="16800"/>
                    <a:pt x="17248" y="17554"/>
                    <a:pt x="17408" y="17349"/>
                  </a:cubicBezTo>
                  <a:cubicBezTo>
                    <a:pt x="17473" y="17623"/>
                    <a:pt x="17296" y="17486"/>
                    <a:pt x="17441" y="17760"/>
                  </a:cubicBezTo>
                  <a:cubicBezTo>
                    <a:pt x="17649" y="17829"/>
                    <a:pt x="17649" y="17623"/>
                    <a:pt x="17681" y="17280"/>
                  </a:cubicBezTo>
                  <a:cubicBezTo>
                    <a:pt x="17521" y="17006"/>
                    <a:pt x="17457" y="17486"/>
                    <a:pt x="17328" y="17211"/>
                  </a:cubicBezTo>
                  <a:cubicBezTo>
                    <a:pt x="17649" y="17006"/>
                    <a:pt x="17649" y="17006"/>
                    <a:pt x="17649" y="17006"/>
                  </a:cubicBezTo>
                  <a:cubicBezTo>
                    <a:pt x="17601" y="16869"/>
                    <a:pt x="17569" y="16800"/>
                    <a:pt x="17537" y="16800"/>
                  </a:cubicBezTo>
                  <a:cubicBezTo>
                    <a:pt x="17585" y="16800"/>
                    <a:pt x="17649" y="16800"/>
                    <a:pt x="17698" y="16731"/>
                  </a:cubicBezTo>
                  <a:cubicBezTo>
                    <a:pt x="17714" y="16731"/>
                    <a:pt x="17746" y="16663"/>
                    <a:pt x="17762" y="16663"/>
                  </a:cubicBezTo>
                  <a:cubicBezTo>
                    <a:pt x="17617" y="16457"/>
                    <a:pt x="17473" y="16251"/>
                    <a:pt x="17473" y="16114"/>
                  </a:cubicBezTo>
                  <a:cubicBezTo>
                    <a:pt x="17505" y="15977"/>
                    <a:pt x="17505" y="15977"/>
                    <a:pt x="17505" y="15977"/>
                  </a:cubicBezTo>
                  <a:cubicBezTo>
                    <a:pt x="17457" y="15703"/>
                    <a:pt x="17360" y="15703"/>
                    <a:pt x="17312" y="15771"/>
                  </a:cubicBezTo>
                  <a:cubicBezTo>
                    <a:pt x="17184" y="15566"/>
                    <a:pt x="17023" y="15566"/>
                    <a:pt x="17007" y="15360"/>
                  </a:cubicBezTo>
                  <a:cubicBezTo>
                    <a:pt x="17071" y="15291"/>
                    <a:pt x="17071" y="15291"/>
                    <a:pt x="17071" y="15291"/>
                  </a:cubicBezTo>
                  <a:cubicBezTo>
                    <a:pt x="16911" y="15086"/>
                    <a:pt x="16879" y="15086"/>
                    <a:pt x="16670" y="14743"/>
                  </a:cubicBezTo>
                  <a:close/>
                  <a:moveTo>
                    <a:pt x="11049" y="10354"/>
                  </a:moveTo>
                  <a:cubicBezTo>
                    <a:pt x="11113" y="10629"/>
                    <a:pt x="11193" y="10834"/>
                    <a:pt x="11306" y="10834"/>
                  </a:cubicBezTo>
                  <a:cubicBezTo>
                    <a:pt x="11418" y="10903"/>
                    <a:pt x="11579" y="10834"/>
                    <a:pt x="11804" y="10560"/>
                  </a:cubicBezTo>
                  <a:cubicBezTo>
                    <a:pt x="11772" y="10629"/>
                    <a:pt x="11772" y="10629"/>
                    <a:pt x="11772" y="10629"/>
                  </a:cubicBezTo>
                  <a:cubicBezTo>
                    <a:pt x="11900" y="10697"/>
                    <a:pt x="12012" y="10491"/>
                    <a:pt x="12141" y="10217"/>
                  </a:cubicBezTo>
                  <a:cubicBezTo>
                    <a:pt x="12253" y="10011"/>
                    <a:pt x="12398" y="9874"/>
                    <a:pt x="12542" y="10011"/>
                  </a:cubicBezTo>
                  <a:cubicBezTo>
                    <a:pt x="12398" y="10286"/>
                    <a:pt x="12414" y="10286"/>
                    <a:pt x="12269" y="10903"/>
                  </a:cubicBezTo>
                  <a:cubicBezTo>
                    <a:pt x="12318" y="10766"/>
                    <a:pt x="12366" y="10697"/>
                    <a:pt x="12414" y="10629"/>
                  </a:cubicBezTo>
                  <a:cubicBezTo>
                    <a:pt x="12382" y="10971"/>
                    <a:pt x="12526" y="10766"/>
                    <a:pt x="12639" y="10766"/>
                  </a:cubicBezTo>
                  <a:cubicBezTo>
                    <a:pt x="12607" y="10903"/>
                    <a:pt x="12575" y="11040"/>
                    <a:pt x="12542" y="11177"/>
                  </a:cubicBezTo>
                  <a:cubicBezTo>
                    <a:pt x="12478" y="11040"/>
                    <a:pt x="12318" y="11109"/>
                    <a:pt x="12318" y="11177"/>
                  </a:cubicBezTo>
                  <a:cubicBezTo>
                    <a:pt x="12334" y="11177"/>
                    <a:pt x="12286" y="11040"/>
                    <a:pt x="12189" y="11040"/>
                  </a:cubicBezTo>
                  <a:cubicBezTo>
                    <a:pt x="12109" y="10971"/>
                    <a:pt x="12012" y="10971"/>
                    <a:pt x="11932" y="11109"/>
                  </a:cubicBezTo>
                  <a:cubicBezTo>
                    <a:pt x="11948" y="11177"/>
                    <a:pt x="12029" y="11177"/>
                    <a:pt x="12093" y="11177"/>
                  </a:cubicBezTo>
                  <a:cubicBezTo>
                    <a:pt x="12157" y="11177"/>
                    <a:pt x="12205" y="11246"/>
                    <a:pt x="12141" y="11520"/>
                  </a:cubicBezTo>
                  <a:cubicBezTo>
                    <a:pt x="12253" y="11246"/>
                    <a:pt x="12269" y="11520"/>
                    <a:pt x="12398" y="11383"/>
                  </a:cubicBezTo>
                  <a:cubicBezTo>
                    <a:pt x="12286" y="11589"/>
                    <a:pt x="12382" y="11726"/>
                    <a:pt x="12302" y="12000"/>
                  </a:cubicBezTo>
                  <a:cubicBezTo>
                    <a:pt x="12366" y="11931"/>
                    <a:pt x="12414" y="11863"/>
                    <a:pt x="12478" y="11794"/>
                  </a:cubicBezTo>
                  <a:cubicBezTo>
                    <a:pt x="12494" y="11863"/>
                    <a:pt x="12221" y="12137"/>
                    <a:pt x="12382" y="12343"/>
                  </a:cubicBezTo>
                  <a:cubicBezTo>
                    <a:pt x="12414" y="12274"/>
                    <a:pt x="12478" y="12274"/>
                    <a:pt x="12526" y="12274"/>
                  </a:cubicBezTo>
                  <a:cubicBezTo>
                    <a:pt x="12591" y="12206"/>
                    <a:pt x="12639" y="12206"/>
                    <a:pt x="12639" y="12069"/>
                  </a:cubicBezTo>
                  <a:cubicBezTo>
                    <a:pt x="12639" y="12137"/>
                    <a:pt x="12639" y="12137"/>
                    <a:pt x="12639" y="12137"/>
                  </a:cubicBezTo>
                  <a:cubicBezTo>
                    <a:pt x="12767" y="12206"/>
                    <a:pt x="12703" y="11726"/>
                    <a:pt x="12864" y="11931"/>
                  </a:cubicBezTo>
                  <a:cubicBezTo>
                    <a:pt x="12864" y="11794"/>
                    <a:pt x="12832" y="11657"/>
                    <a:pt x="12767" y="11726"/>
                  </a:cubicBezTo>
                  <a:cubicBezTo>
                    <a:pt x="12719" y="11726"/>
                    <a:pt x="12719" y="11931"/>
                    <a:pt x="12607" y="12000"/>
                  </a:cubicBezTo>
                  <a:cubicBezTo>
                    <a:pt x="12575" y="11726"/>
                    <a:pt x="12735" y="12000"/>
                    <a:pt x="12671" y="11657"/>
                  </a:cubicBezTo>
                  <a:cubicBezTo>
                    <a:pt x="12655" y="11520"/>
                    <a:pt x="12575" y="11589"/>
                    <a:pt x="12526" y="11589"/>
                  </a:cubicBezTo>
                  <a:cubicBezTo>
                    <a:pt x="12462" y="11589"/>
                    <a:pt x="12430" y="11657"/>
                    <a:pt x="12462" y="11383"/>
                  </a:cubicBezTo>
                  <a:cubicBezTo>
                    <a:pt x="12510" y="11383"/>
                    <a:pt x="12559" y="11383"/>
                    <a:pt x="12607" y="11451"/>
                  </a:cubicBezTo>
                  <a:cubicBezTo>
                    <a:pt x="12607" y="11109"/>
                    <a:pt x="12703" y="11177"/>
                    <a:pt x="12703" y="10903"/>
                  </a:cubicBezTo>
                  <a:cubicBezTo>
                    <a:pt x="12799" y="10834"/>
                    <a:pt x="12880" y="11177"/>
                    <a:pt x="12976" y="10971"/>
                  </a:cubicBezTo>
                  <a:cubicBezTo>
                    <a:pt x="13024" y="10834"/>
                    <a:pt x="12960" y="10423"/>
                    <a:pt x="13121" y="10697"/>
                  </a:cubicBezTo>
                  <a:cubicBezTo>
                    <a:pt x="13169" y="10903"/>
                    <a:pt x="13281" y="11109"/>
                    <a:pt x="13410" y="11246"/>
                  </a:cubicBezTo>
                  <a:cubicBezTo>
                    <a:pt x="13522" y="11383"/>
                    <a:pt x="13651" y="11520"/>
                    <a:pt x="13715" y="11589"/>
                  </a:cubicBezTo>
                  <a:cubicBezTo>
                    <a:pt x="13859" y="11520"/>
                    <a:pt x="13859" y="11520"/>
                    <a:pt x="13859" y="11520"/>
                  </a:cubicBezTo>
                  <a:cubicBezTo>
                    <a:pt x="13859" y="11314"/>
                    <a:pt x="13618" y="11246"/>
                    <a:pt x="13715" y="11177"/>
                  </a:cubicBezTo>
                  <a:cubicBezTo>
                    <a:pt x="13779" y="11177"/>
                    <a:pt x="13843" y="11246"/>
                    <a:pt x="13908" y="11314"/>
                  </a:cubicBezTo>
                  <a:cubicBezTo>
                    <a:pt x="13891" y="11383"/>
                    <a:pt x="13891" y="11383"/>
                    <a:pt x="13891" y="11383"/>
                  </a:cubicBezTo>
                  <a:cubicBezTo>
                    <a:pt x="13940" y="11520"/>
                    <a:pt x="14020" y="11451"/>
                    <a:pt x="14084" y="11520"/>
                  </a:cubicBezTo>
                  <a:cubicBezTo>
                    <a:pt x="14004" y="11589"/>
                    <a:pt x="13875" y="11383"/>
                    <a:pt x="13875" y="11657"/>
                  </a:cubicBezTo>
                  <a:cubicBezTo>
                    <a:pt x="13972" y="11863"/>
                    <a:pt x="13972" y="12000"/>
                    <a:pt x="14052" y="12000"/>
                  </a:cubicBezTo>
                  <a:cubicBezTo>
                    <a:pt x="14036" y="12000"/>
                    <a:pt x="14020" y="12000"/>
                    <a:pt x="14020" y="12069"/>
                  </a:cubicBezTo>
                  <a:cubicBezTo>
                    <a:pt x="14181" y="12411"/>
                    <a:pt x="14213" y="12000"/>
                    <a:pt x="14261" y="11931"/>
                  </a:cubicBezTo>
                  <a:cubicBezTo>
                    <a:pt x="14470" y="11863"/>
                    <a:pt x="14116" y="11383"/>
                    <a:pt x="14148" y="11109"/>
                  </a:cubicBezTo>
                  <a:cubicBezTo>
                    <a:pt x="14341" y="11314"/>
                    <a:pt x="14518" y="11520"/>
                    <a:pt x="14694" y="11726"/>
                  </a:cubicBezTo>
                  <a:cubicBezTo>
                    <a:pt x="14630" y="11726"/>
                    <a:pt x="14582" y="11794"/>
                    <a:pt x="14598" y="11931"/>
                  </a:cubicBezTo>
                  <a:cubicBezTo>
                    <a:pt x="14710" y="12206"/>
                    <a:pt x="14582" y="12137"/>
                    <a:pt x="14759" y="12411"/>
                  </a:cubicBezTo>
                  <a:cubicBezTo>
                    <a:pt x="14775" y="12000"/>
                    <a:pt x="15000" y="12480"/>
                    <a:pt x="15144" y="12480"/>
                  </a:cubicBezTo>
                  <a:cubicBezTo>
                    <a:pt x="15192" y="12754"/>
                    <a:pt x="15192" y="12823"/>
                    <a:pt x="15064" y="12617"/>
                  </a:cubicBezTo>
                  <a:cubicBezTo>
                    <a:pt x="15064" y="12891"/>
                    <a:pt x="15240" y="13029"/>
                    <a:pt x="15305" y="13166"/>
                  </a:cubicBezTo>
                  <a:cubicBezTo>
                    <a:pt x="15337" y="13166"/>
                    <a:pt x="15401" y="13234"/>
                    <a:pt x="15449" y="13234"/>
                  </a:cubicBezTo>
                  <a:cubicBezTo>
                    <a:pt x="15401" y="13029"/>
                    <a:pt x="15449" y="12891"/>
                    <a:pt x="15562" y="12960"/>
                  </a:cubicBezTo>
                  <a:cubicBezTo>
                    <a:pt x="15578" y="12960"/>
                    <a:pt x="15578" y="12960"/>
                    <a:pt x="15578" y="12960"/>
                  </a:cubicBezTo>
                  <a:cubicBezTo>
                    <a:pt x="15401" y="12549"/>
                    <a:pt x="15144" y="11863"/>
                    <a:pt x="15000" y="11931"/>
                  </a:cubicBezTo>
                  <a:cubicBezTo>
                    <a:pt x="15048" y="11863"/>
                    <a:pt x="15048" y="11863"/>
                    <a:pt x="15048" y="11863"/>
                  </a:cubicBezTo>
                  <a:cubicBezTo>
                    <a:pt x="14855" y="11246"/>
                    <a:pt x="14550" y="11589"/>
                    <a:pt x="14486" y="10971"/>
                  </a:cubicBezTo>
                  <a:cubicBezTo>
                    <a:pt x="14518" y="10766"/>
                    <a:pt x="14454" y="10834"/>
                    <a:pt x="14470" y="10560"/>
                  </a:cubicBezTo>
                  <a:cubicBezTo>
                    <a:pt x="14293" y="10560"/>
                    <a:pt x="14293" y="10560"/>
                    <a:pt x="14293" y="10560"/>
                  </a:cubicBezTo>
                  <a:cubicBezTo>
                    <a:pt x="14341" y="10491"/>
                    <a:pt x="14341" y="10491"/>
                    <a:pt x="14341" y="10491"/>
                  </a:cubicBezTo>
                  <a:cubicBezTo>
                    <a:pt x="14245" y="10354"/>
                    <a:pt x="14164" y="10286"/>
                    <a:pt x="14068" y="10149"/>
                  </a:cubicBezTo>
                  <a:cubicBezTo>
                    <a:pt x="14084" y="10080"/>
                    <a:pt x="14084" y="10080"/>
                    <a:pt x="14084" y="10080"/>
                  </a:cubicBezTo>
                  <a:cubicBezTo>
                    <a:pt x="13924" y="10217"/>
                    <a:pt x="13811" y="10286"/>
                    <a:pt x="13715" y="10354"/>
                  </a:cubicBezTo>
                  <a:cubicBezTo>
                    <a:pt x="13715" y="10491"/>
                    <a:pt x="13715" y="10491"/>
                    <a:pt x="13667" y="10560"/>
                  </a:cubicBezTo>
                  <a:cubicBezTo>
                    <a:pt x="13618" y="10560"/>
                    <a:pt x="13586" y="10560"/>
                    <a:pt x="13554" y="10491"/>
                  </a:cubicBezTo>
                  <a:cubicBezTo>
                    <a:pt x="13554" y="10491"/>
                    <a:pt x="13554" y="10491"/>
                    <a:pt x="13554" y="10491"/>
                  </a:cubicBezTo>
                  <a:cubicBezTo>
                    <a:pt x="13554" y="10491"/>
                    <a:pt x="13554" y="10491"/>
                    <a:pt x="13554" y="10491"/>
                  </a:cubicBezTo>
                  <a:cubicBezTo>
                    <a:pt x="13490" y="10354"/>
                    <a:pt x="13458" y="10149"/>
                    <a:pt x="13378" y="10011"/>
                  </a:cubicBezTo>
                  <a:cubicBezTo>
                    <a:pt x="13474" y="10080"/>
                    <a:pt x="13554" y="10149"/>
                    <a:pt x="13634" y="10217"/>
                  </a:cubicBezTo>
                  <a:cubicBezTo>
                    <a:pt x="13667" y="10080"/>
                    <a:pt x="13667" y="9806"/>
                    <a:pt x="13538" y="9531"/>
                  </a:cubicBezTo>
                  <a:cubicBezTo>
                    <a:pt x="13602" y="9600"/>
                    <a:pt x="13634" y="9463"/>
                    <a:pt x="13570" y="9326"/>
                  </a:cubicBezTo>
                  <a:cubicBezTo>
                    <a:pt x="13554" y="9394"/>
                    <a:pt x="13378" y="9326"/>
                    <a:pt x="13442" y="9531"/>
                  </a:cubicBezTo>
                  <a:cubicBezTo>
                    <a:pt x="13313" y="9463"/>
                    <a:pt x="13153" y="9189"/>
                    <a:pt x="12960" y="9051"/>
                  </a:cubicBezTo>
                  <a:cubicBezTo>
                    <a:pt x="12783" y="8846"/>
                    <a:pt x="12559" y="8846"/>
                    <a:pt x="12366" y="9120"/>
                  </a:cubicBezTo>
                  <a:cubicBezTo>
                    <a:pt x="12510" y="8914"/>
                    <a:pt x="12446" y="8846"/>
                    <a:pt x="12398" y="8846"/>
                  </a:cubicBezTo>
                  <a:cubicBezTo>
                    <a:pt x="12334" y="8846"/>
                    <a:pt x="12286" y="8777"/>
                    <a:pt x="12446" y="8709"/>
                  </a:cubicBezTo>
                  <a:cubicBezTo>
                    <a:pt x="12334" y="8571"/>
                    <a:pt x="12286" y="8709"/>
                    <a:pt x="12237" y="8846"/>
                  </a:cubicBezTo>
                  <a:cubicBezTo>
                    <a:pt x="12189" y="8983"/>
                    <a:pt x="12141" y="9120"/>
                    <a:pt x="12045" y="9189"/>
                  </a:cubicBezTo>
                  <a:cubicBezTo>
                    <a:pt x="12012" y="9120"/>
                    <a:pt x="12157" y="9120"/>
                    <a:pt x="12205" y="8846"/>
                  </a:cubicBezTo>
                  <a:cubicBezTo>
                    <a:pt x="12012" y="8914"/>
                    <a:pt x="11868" y="9189"/>
                    <a:pt x="11723" y="9463"/>
                  </a:cubicBezTo>
                  <a:cubicBezTo>
                    <a:pt x="11579" y="9737"/>
                    <a:pt x="11450" y="10080"/>
                    <a:pt x="11274" y="10217"/>
                  </a:cubicBezTo>
                  <a:cubicBezTo>
                    <a:pt x="11242" y="10011"/>
                    <a:pt x="11242" y="10011"/>
                    <a:pt x="11242" y="10011"/>
                  </a:cubicBezTo>
                  <a:lnTo>
                    <a:pt x="11049" y="10354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1" name="Freeform 1473"/>
            <p:cNvSpPr/>
            <p:nvPr/>
          </p:nvSpPr>
          <p:spPr>
            <a:xfrm>
              <a:off x="3706847" y="2910615"/>
              <a:ext cx="258550" cy="393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8294" y="16492"/>
                  </a:moveTo>
                  <a:cubicBezTo>
                    <a:pt x="18514" y="16638"/>
                    <a:pt x="18294" y="16930"/>
                    <a:pt x="17853" y="17222"/>
                  </a:cubicBezTo>
                  <a:cubicBezTo>
                    <a:pt x="17412" y="17514"/>
                    <a:pt x="16751" y="17805"/>
                    <a:pt x="16310" y="17805"/>
                  </a:cubicBezTo>
                  <a:cubicBezTo>
                    <a:pt x="16090" y="17659"/>
                    <a:pt x="16531" y="17076"/>
                    <a:pt x="15649" y="17368"/>
                  </a:cubicBezTo>
                  <a:cubicBezTo>
                    <a:pt x="15869" y="17659"/>
                    <a:pt x="16310" y="17951"/>
                    <a:pt x="16751" y="18243"/>
                  </a:cubicBezTo>
                  <a:cubicBezTo>
                    <a:pt x="15429" y="18827"/>
                    <a:pt x="14767" y="18535"/>
                    <a:pt x="14767" y="18097"/>
                  </a:cubicBezTo>
                  <a:cubicBezTo>
                    <a:pt x="14767" y="17805"/>
                    <a:pt x="14988" y="17076"/>
                    <a:pt x="14988" y="16930"/>
                  </a:cubicBezTo>
                  <a:cubicBezTo>
                    <a:pt x="14106" y="17368"/>
                    <a:pt x="13886" y="17805"/>
                    <a:pt x="13665" y="18097"/>
                  </a:cubicBezTo>
                  <a:cubicBezTo>
                    <a:pt x="13445" y="18389"/>
                    <a:pt x="13224" y="18827"/>
                    <a:pt x="12343" y="19411"/>
                  </a:cubicBezTo>
                  <a:cubicBezTo>
                    <a:pt x="13224" y="19119"/>
                    <a:pt x="14106" y="18827"/>
                    <a:pt x="14767" y="18681"/>
                  </a:cubicBezTo>
                  <a:cubicBezTo>
                    <a:pt x="16531" y="18827"/>
                    <a:pt x="14327" y="19849"/>
                    <a:pt x="12784" y="20724"/>
                  </a:cubicBezTo>
                  <a:cubicBezTo>
                    <a:pt x="14547" y="20286"/>
                    <a:pt x="14767" y="20578"/>
                    <a:pt x="14767" y="21162"/>
                  </a:cubicBezTo>
                  <a:cubicBezTo>
                    <a:pt x="14547" y="21308"/>
                    <a:pt x="14547" y="21308"/>
                    <a:pt x="14547" y="21308"/>
                  </a:cubicBezTo>
                  <a:cubicBezTo>
                    <a:pt x="14547" y="21600"/>
                    <a:pt x="14547" y="21600"/>
                    <a:pt x="14547" y="21600"/>
                  </a:cubicBezTo>
                  <a:cubicBezTo>
                    <a:pt x="14767" y="21454"/>
                    <a:pt x="14767" y="21454"/>
                    <a:pt x="14767" y="21454"/>
                  </a:cubicBezTo>
                  <a:cubicBezTo>
                    <a:pt x="14988" y="21454"/>
                    <a:pt x="15208" y="21454"/>
                    <a:pt x="15869" y="21454"/>
                  </a:cubicBezTo>
                  <a:cubicBezTo>
                    <a:pt x="16531" y="20432"/>
                    <a:pt x="18735" y="19995"/>
                    <a:pt x="19176" y="19557"/>
                  </a:cubicBezTo>
                  <a:cubicBezTo>
                    <a:pt x="17633" y="19703"/>
                    <a:pt x="17853" y="19265"/>
                    <a:pt x="18514" y="18827"/>
                  </a:cubicBezTo>
                  <a:cubicBezTo>
                    <a:pt x="19176" y="18243"/>
                    <a:pt x="20057" y="17659"/>
                    <a:pt x="19837" y="17368"/>
                  </a:cubicBezTo>
                  <a:cubicBezTo>
                    <a:pt x="20057" y="17076"/>
                    <a:pt x="20057" y="16930"/>
                    <a:pt x="20057" y="16638"/>
                  </a:cubicBezTo>
                  <a:cubicBezTo>
                    <a:pt x="20278" y="16346"/>
                    <a:pt x="20278" y="16346"/>
                    <a:pt x="20278" y="16346"/>
                  </a:cubicBezTo>
                  <a:cubicBezTo>
                    <a:pt x="20498" y="16346"/>
                    <a:pt x="20718" y="16492"/>
                    <a:pt x="20939" y="16784"/>
                  </a:cubicBezTo>
                  <a:cubicBezTo>
                    <a:pt x="20939" y="16638"/>
                    <a:pt x="21159" y="16346"/>
                    <a:pt x="21159" y="15908"/>
                  </a:cubicBezTo>
                  <a:cubicBezTo>
                    <a:pt x="21159" y="15616"/>
                    <a:pt x="21159" y="15324"/>
                    <a:pt x="20939" y="15470"/>
                  </a:cubicBezTo>
                  <a:cubicBezTo>
                    <a:pt x="21159" y="14886"/>
                    <a:pt x="21380" y="14449"/>
                    <a:pt x="21380" y="13719"/>
                  </a:cubicBezTo>
                  <a:cubicBezTo>
                    <a:pt x="21600" y="12989"/>
                    <a:pt x="21380" y="12114"/>
                    <a:pt x="21159" y="11238"/>
                  </a:cubicBezTo>
                  <a:cubicBezTo>
                    <a:pt x="21159" y="11092"/>
                    <a:pt x="21380" y="10946"/>
                    <a:pt x="21380" y="10800"/>
                  </a:cubicBezTo>
                  <a:cubicBezTo>
                    <a:pt x="21159" y="10654"/>
                    <a:pt x="21159" y="10654"/>
                    <a:pt x="20939" y="10654"/>
                  </a:cubicBezTo>
                  <a:cubicBezTo>
                    <a:pt x="20718" y="9778"/>
                    <a:pt x="20278" y="9049"/>
                    <a:pt x="19616" y="8319"/>
                  </a:cubicBezTo>
                  <a:cubicBezTo>
                    <a:pt x="19176" y="7589"/>
                    <a:pt x="18514" y="7005"/>
                    <a:pt x="17853" y="6422"/>
                  </a:cubicBezTo>
                  <a:cubicBezTo>
                    <a:pt x="16531" y="5400"/>
                    <a:pt x="14988" y="4524"/>
                    <a:pt x="13665" y="3795"/>
                  </a:cubicBezTo>
                  <a:cubicBezTo>
                    <a:pt x="12122" y="3065"/>
                    <a:pt x="10580" y="2481"/>
                    <a:pt x="8816" y="1897"/>
                  </a:cubicBezTo>
                  <a:cubicBezTo>
                    <a:pt x="6833" y="1168"/>
                    <a:pt x="4629" y="584"/>
                    <a:pt x="1322" y="0"/>
                  </a:cubicBezTo>
                  <a:cubicBezTo>
                    <a:pt x="3086" y="438"/>
                    <a:pt x="3967" y="1022"/>
                    <a:pt x="5069" y="1459"/>
                  </a:cubicBezTo>
                  <a:cubicBezTo>
                    <a:pt x="3086" y="1459"/>
                    <a:pt x="3747" y="1605"/>
                    <a:pt x="4408" y="1751"/>
                  </a:cubicBezTo>
                  <a:cubicBezTo>
                    <a:pt x="5069" y="2043"/>
                    <a:pt x="5731" y="2335"/>
                    <a:pt x="4849" y="2481"/>
                  </a:cubicBezTo>
                  <a:cubicBezTo>
                    <a:pt x="3306" y="2481"/>
                    <a:pt x="2204" y="2043"/>
                    <a:pt x="1543" y="1751"/>
                  </a:cubicBezTo>
                  <a:cubicBezTo>
                    <a:pt x="441" y="1897"/>
                    <a:pt x="1102" y="2481"/>
                    <a:pt x="0" y="2773"/>
                  </a:cubicBezTo>
                  <a:cubicBezTo>
                    <a:pt x="1322" y="3211"/>
                    <a:pt x="2865" y="3211"/>
                    <a:pt x="4408" y="3211"/>
                  </a:cubicBezTo>
                  <a:cubicBezTo>
                    <a:pt x="5951" y="3211"/>
                    <a:pt x="7494" y="3211"/>
                    <a:pt x="8596" y="3649"/>
                  </a:cubicBezTo>
                  <a:cubicBezTo>
                    <a:pt x="7494" y="3941"/>
                    <a:pt x="5951" y="3941"/>
                    <a:pt x="7714" y="4378"/>
                  </a:cubicBezTo>
                  <a:cubicBezTo>
                    <a:pt x="7053" y="4232"/>
                    <a:pt x="7053" y="4232"/>
                    <a:pt x="7053" y="4232"/>
                  </a:cubicBezTo>
                  <a:cubicBezTo>
                    <a:pt x="8816" y="4524"/>
                    <a:pt x="8816" y="4816"/>
                    <a:pt x="9037" y="5108"/>
                  </a:cubicBezTo>
                  <a:cubicBezTo>
                    <a:pt x="9037" y="5254"/>
                    <a:pt x="9257" y="5400"/>
                    <a:pt x="11020" y="5400"/>
                  </a:cubicBezTo>
                  <a:cubicBezTo>
                    <a:pt x="9918" y="5692"/>
                    <a:pt x="9918" y="5692"/>
                    <a:pt x="9918" y="5692"/>
                  </a:cubicBezTo>
                  <a:cubicBezTo>
                    <a:pt x="10800" y="5838"/>
                    <a:pt x="11902" y="6130"/>
                    <a:pt x="12784" y="6568"/>
                  </a:cubicBezTo>
                  <a:cubicBezTo>
                    <a:pt x="13886" y="7005"/>
                    <a:pt x="14547" y="7589"/>
                    <a:pt x="15208" y="8027"/>
                  </a:cubicBezTo>
                  <a:cubicBezTo>
                    <a:pt x="14988" y="8027"/>
                    <a:pt x="14988" y="8027"/>
                    <a:pt x="14988" y="8027"/>
                  </a:cubicBezTo>
                  <a:cubicBezTo>
                    <a:pt x="16090" y="8611"/>
                    <a:pt x="16531" y="9049"/>
                    <a:pt x="16971" y="9341"/>
                  </a:cubicBezTo>
                  <a:cubicBezTo>
                    <a:pt x="17412" y="9632"/>
                    <a:pt x="17412" y="9924"/>
                    <a:pt x="17633" y="10070"/>
                  </a:cubicBezTo>
                  <a:cubicBezTo>
                    <a:pt x="17853" y="10362"/>
                    <a:pt x="17853" y="10654"/>
                    <a:pt x="18073" y="11092"/>
                  </a:cubicBezTo>
                  <a:cubicBezTo>
                    <a:pt x="18294" y="11384"/>
                    <a:pt x="18294" y="11676"/>
                    <a:pt x="18514" y="11968"/>
                  </a:cubicBezTo>
                  <a:cubicBezTo>
                    <a:pt x="18514" y="12405"/>
                    <a:pt x="18735" y="12843"/>
                    <a:pt x="18514" y="13427"/>
                  </a:cubicBezTo>
                  <a:cubicBezTo>
                    <a:pt x="18294" y="12843"/>
                    <a:pt x="17853" y="12114"/>
                    <a:pt x="17412" y="11530"/>
                  </a:cubicBezTo>
                  <a:cubicBezTo>
                    <a:pt x="17412" y="12259"/>
                    <a:pt x="17633" y="12697"/>
                    <a:pt x="17633" y="12989"/>
                  </a:cubicBezTo>
                  <a:cubicBezTo>
                    <a:pt x="17853" y="13427"/>
                    <a:pt x="18073" y="13719"/>
                    <a:pt x="17853" y="14157"/>
                  </a:cubicBezTo>
                  <a:cubicBezTo>
                    <a:pt x="17633" y="14011"/>
                    <a:pt x="16971" y="14303"/>
                    <a:pt x="16971" y="13427"/>
                  </a:cubicBezTo>
                  <a:cubicBezTo>
                    <a:pt x="17192" y="14303"/>
                    <a:pt x="16971" y="14886"/>
                    <a:pt x="16971" y="15324"/>
                  </a:cubicBezTo>
                  <a:cubicBezTo>
                    <a:pt x="16531" y="16638"/>
                    <a:pt x="16531" y="16638"/>
                    <a:pt x="16531" y="16638"/>
                  </a:cubicBezTo>
                  <a:cubicBezTo>
                    <a:pt x="16971" y="17222"/>
                    <a:pt x="17633" y="16638"/>
                    <a:pt x="18294" y="16492"/>
                  </a:cubicBezTo>
                  <a:close/>
                </a:path>
              </a:pathLst>
            </a:custGeom>
            <a:solidFill>
              <a:srgbClr val="FFFFFF">
                <a:alpha val="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2" name="Freeform 1475"/>
            <p:cNvSpPr/>
            <p:nvPr/>
          </p:nvSpPr>
          <p:spPr>
            <a:xfrm>
              <a:off x="3278802" y="3137800"/>
              <a:ext cx="177337" cy="55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0531" extrusionOk="0">
                  <a:moveTo>
                    <a:pt x="3116" y="17278"/>
                  </a:moveTo>
                  <a:cubicBezTo>
                    <a:pt x="4055" y="16296"/>
                    <a:pt x="4681" y="15314"/>
                    <a:pt x="5620" y="14332"/>
                  </a:cubicBezTo>
                  <a:cubicBezTo>
                    <a:pt x="6246" y="13350"/>
                    <a:pt x="6872" y="13350"/>
                    <a:pt x="6559" y="12369"/>
                  </a:cubicBezTo>
                  <a:cubicBezTo>
                    <a:pt x="7498" y="11387"/>
                    <a:pt x="9063" y="9423"/>
                    <a:pt x="10002" y="8441"/>
                  </a:cubicBezTo>
                  <a:cubicBezTo>
                    <a:pt x="10942" y="7460"/>
                    <a:pt x="11881" y="7460"/>
                    <a:pt x="11881" y="8441"/>
                  </a:cubicBezTo>
                  <a:cubicBezTo>
                    <a:pt x="9689" y="10405"/>
                    <a:pt x="9689" y="9423"/>
                    <a:pt x="8124" y="12369"/>
                  </a:cubicBezTo>
                  <a:cubicBezTo>
                    <a:pt x="10942" y="9423"/>
                    <a:pt x="9376" y="11387"/>
                    <a:pt x="12507" y="7460"/>
                  </a:cubicBezTo>
                  <a:cubicBezTo>
                    <a:pt x="15324" y="5496"/>
                    <a:pt x="17829" y="3532"/>
                    <a:pt x="20959" y="1569"/>
                  </a:cubicBezTo>
                  <a:cubicBezTo>
                    <a:pt x="19394" y="1569"/>
                    <a:pt x="19081" y="587"/>
                    <a:pt x="17829" y="587"/>
                  </a:cubicBezTo>
                  <a:cubicBezTo>
                    <a:pt x="16889" y="-395"/>
                    <a:pt x="15324" y="-395"/>
                    <a:pt x="12820" y="2550"/>
                  </a:cubicBezTo>
                  <a:cubicBezTo>
                    <a:pt x="10629" y="4514"/>
                    <a:pt x="8750" y="7460"/>
                    <a:pt x="6872" y="10405"/>
                  </a:cubicBezTo>
                  <a:cubicBezTo>
                    <a:pt x="611" y="19241"/>
                    <a:pt x="611" y="19241"/>
                    <a:pt x="611" y="19241"/>
                  </a:cubicBezTo>
                  <a:cubicBezTo>
                    <a:pt x="-328" y="21205"/>
                    <a:pt x="-641" y="21205"/>
                    <a:pt x="3116" y="17278"/>
                  </a:cubicBezTo>
                  <a:close/>
                </a:path>
              </a:pathLst>
            </a:custGeom>
            <a:solidFill>
              <a:srgbClr val="FFFFFF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3" name="Freeform 1476"/>
            <p:cNvSpPr/>
            <p:nvPr/>
          </p:nvSpPr>
          <p:spPr>
            <a:xfrm>
              <a:off x="1738609" y="3048866"/>
              <a:ext cx="202690" cy="29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37" y="3697"/>
                  </a:moveTo>
                  <a:cubicBezTo>
                    <a:pt x="4547" y="195"/>
                    <a:pt x="8526" y="4281"/>
                    <a:pt x="8242" y="2530"/>
                  </a:cubicBezTo>
                  <a:cubicBezTo>
                    <a:pt x="7958" y="1946"/>
                    <a:pt x="7674" y="1751"/>
                    <a:pt x="7105" y="1557"/>
                  </a:cubicBezTo>
                  <a:cubicBezTo>
                    <a:pt x="6821" y="1362"/>
                    <a:pt x="6537" y="1168"/>
                    <a:pt x="6253" y="973"/>
                  </a:cubicBezTo>
                  <a:cubicBezTo>
                    <a:pt x="6253" y="1168"/>
                    <a:pt x="6537" y="1557"/>
                    <a:pt x="6537" y="1557"/>
                  </a:cubicBezTo>
                  <a:cubicBezTo>
                    <a:pt x="6537" y="1751"/>
                    <a:pt x="6537" y="1946"/>
                    <a:pt x="6537" y="2141"/>
                  </a:cubicBezTo>
                  <a:cubicBezTo>
                    <a:pt x="6253" y="2141"/>
                    <a:pt x="5968" y="2335"/>
                    <a:pt x="5684" y="2335"/>
                  </a:cubicBezTo>
                  <a:cubicBezTo>
                    <a:pt x="4832" y="2335"/>
                    <a:pt x="3979" y="2335"/>
                    <a:pt x="4832" y="3697"/>
                  </a:cubicBezTo>
                  <a:cubicBezTo>
                    <a:pt x="3979" y="3697"/>
                    <a:pt x="3411" y="3308"/>
                    <a:pt x="2842" y="2724"/>
                  </a:cubicBezTo>
                  <a:cubicBezTo>
                    <a:pt x="2842" y="2530"/>
                    <a:pt x="2558" y="2335"/>
                    <a:pt x="2558" y="1946"/>
                  </a:cubicBezTo>
                  <a:cubicBezTo>
                    <a:pt x="2274" y="1751"/>
                    <a:pt x="2558" y="1751"/>
                    <a:pt x="2558" y="1751"/>
                  </a:cubicBezTo>
                  <a:cubicBezTo>
                    <a:pt x="3979" y="1168"/>
                    <a:pt x="3695" y="1362"/>
                    <a:pt x="5400" y="1751"/>
                  </a:cubicBezTo>
                  <a:cubicBezTo>
                    <a:pt x="4832" y="1168"/>
                    <a:pt x="4832" y="1168"/>
                    <a:pt x="4547" y="1168"/>
                  </a:cubicBezTo>
                  <a:cubicBezTo>
                    <a:pt x="4263" y="1168"/>
                    <a:pt x="4263" y="1168"/>
                    <a:pt x="3695" y="1362"/>
                  </a:cubicBezTo>
                  <a:cubicBezTo>
                    <a:pt x="3695" y="973"/>
                    <a:pt x="3126" y="973"/>
                    <a:pt x="2842" y="973"/>
                  </a:cubicBezTo>
                  <a:cubicBezTo>
                    <a:pt x="2558" y="778"/>
                    <a:pt x="2558" y="778"/>
                    <a:pt x="3126" y="0"/>
                  </a:cubicBezTo>
                  <a:cubicBezTo>
                    <a:pt x="2842" y="0"/>
                    <a:pt x="2274" y="389"/>
                    <a:pt x="1421" y="778"/>
                  </a:cubicBezTo>
                  <a:cubicBezTo>
                    <a:pt x="284" y="1751"/>
                    <a:pt x="1137" y="1557"/>
                    <a:pt x="0" y="2141"/>
                  </a:cubicBezTo>
                  <a:cubicBezTo>
                    <a:pt x="568" y="1751"/>
                    <a:pt x="568" y="1751"/>
                    <a:pt x="568" y="1751"/>
                  </a:cubicBezTo>
                  <a:cubicBezTo>
                    <a:pt x="568" y="1946"/>
                    <a:pt x="284" y="1946"/>
                    <a:pt x="284" y="1946"/>
                  </a:cubicBezTo>
                  <a:cubicBezTo>
                    <a:pt x="853" y="1751"/>
                    <a:pt x="1705" y="1362"/>
                    <a:pt x="1989" y="1362"/>
                  </a:cubicBezTo>
                  <a:cubicBezTo>
                    <a:pt x="1989" y="1362"/>
                    <a:pt x="1989" y="1557"/>
                    <a:pt x="1705" y="1557"/>
                  </a:cubicBezTo>
                  <a:cubicBezTo>
                    <a:pt x="1421" y="1751"/>
                    <a:pt x="1421" y="1751"/>
                    <a:pt x="1421" y="1751"/>
                  </a:cubicBezTo>
                  <a:cubicBezTo>
                    <a:pt x="1137" y="1751"/>
                    <a:pt x="1421" y="1751"/>
                    <a:pt x="1705" y="1751"/>
                  </a:cubicBezTo>
                  <a:cubicBezTo>
                    <a:pt x="1989" y="1751"/>
                    <a:pt x="1989" y="1751"/>
                    <a:pt x="1705" y="1946"/>
                  </a:cubicBezTo>
                  <a:cubicBezTo>
                    <a:pt x="1421" y="1946"/>
                    <a:pt x="1137" y="1946"/>
                    <a:pt x="853" y="2141"/>
                  </a:cubicBezTo>
                  <a:cubicBezTo>
                    <a:pt x="1137" y="1946"/>
                    <a:pt x="1421" y="1946"/>
                    <a:pt x="1705" y="1946"/>
                  </a:cubicBezTo>
                  <a:cubicBezTo>
                    <a:pt x="1989" y="2141"/>
                    <a:pt x="1989" y="2335"/>
                    <a:pt x="2274" y="2530"/>
                  </a:cubicBezTo>
                  <a:cubicBezTo>
                    <a:pt x="2842" y="2919"/>
                    <a:pt x="3126" y="3503"/>
                    <a:pt x="3979" y="4086"/>
                  </a:cubicBezTo>
                  <a:cubicBezTo>
                    <a:pt x="1989" y="3697"/>
                    <a:pt x="1989" y="3697"/>
                    <a:pt x="1989" y="3697"/>
                  </a:cubicBezTo>
                  <a:cubicBezTo>
                    <a:pt x="4263" y="4281"/>
                    <a:pt x="4832" y="7005"/>
                    <a:pt x="4547" y="9146"/>
                  </a:cubicBezTo>
                  <a:cubicBezTo>
                    <a:pt x="4832" y="8951"/>
                    <a:pt x="4832" y="8562"/>
                    <a:pt x="5116" y="8757"/>
                  </a:cubicBezTo>
                  <a:cubicBezTo>
                    <a:pt x="5968" y="9730"/>
                    <a:pt x="5400" y="10897"/>
                    <a:pt x="4263" y="10508"/>
                  </a:cubicBezTo>
                  <a:cubicBezTo>
                    <a:pt x="5116" y="10897"/>
                    <a:pt x="5400" y="12065"/>
                    <a:pt x="5684" y="13232"/>
                  </a:cubicBezTo>
                  <a:cubicBezTo>
                    <a:pt x="5968" y="13622"/>
                    <a:pt x="5968" y="13816"/>
                    <a:pt x="5968" y="14205"/>
                  </a:cubicBezTo>
                  <a:cubicBezTo>
                    <a:pt x="5968" y="14400"/>
                    <a:pt x="6253" y="14400"/>
                    <a:pt x="6253" y="14789"/>
                  </a:cubicBezTo>
                  <a:cubicBezTo>
                    <a:pt x="6253" y="14789"/>
                    <a:pt x="6253" y="14984"/>
                    <a:pt x="6537" y="15178"/>
                  </a:cubicBezTo>
                  <a:cubicBezTo>
                    <a:pt x="6537" y="15373"/>
                    <a:pt x="6537" y="15373"/>
                    <a:pt x="6537" y="15373"/>
                  </a:cubicBezTo>
                  <a:cubicBezTo>
                    <a:pt x="6821" y="15957"/>
                    <a:pt x="7389" y="16346"/>
                    <a:pt x="7958" y="16735"/>
                  </a:cubicBezTo>
                  <a:cubicBezTo>
                    <a:pt x="11937" y="18292"/>
                    <a:pt x="15916" y="20043"/>
                    <a:pt x="20179" y="21600"/>
                  </a:cubicBezTo>
                  <a:cubicBezTo>
                    <a:pt x="19895" y="21405"/>
                    <a:pt x="19326" y="21016"/>
                    <a:pt x="19042" y="20822"/>
                  </a:cubicBezTo>
                  <a:cubicBezTo>
                    <a:pt x="19895" y="19849"/>
                    <a:pt x="19611" y="19459"/>
                    <a:pt x="21600" y="20238"/>
                  </a:cubicBezTo>
                  <a:cubicBezTo>
                    <a:pt x="20179" y="19265"/>
                    <a:pt x="19326" y="20043"/>
                    <a:pt x="18189" y="18486"/>
                  </a:cubicBezTo>
                  <a:cubicBezTo>
                    <a:pt x="19326" y="18876"/>
                    <a:pt x="21032" y="18681"/>
                    <a:pt x="20179" y="17124"/>
                  </a:cubicBezTo>
                  <a:cubicBezTo>
                    <a:pt x="19326" y="16151"/>
                    <a:pt x="18189" y="15373"/>
                    <a:pt x="17337" y="14789"/>
                  </a:cubicBezTo>
                  <a:cubicBezTo>
                    <a:pt x="16768" y="14400"/>
                    <a:pt x="16200" y="14011"/>
                    <a:pt x="15632" y="13816"/>
                  </a:cubicBezTo>
                  <a:cubicBezTo>
                    <a:pt x="14779" y="13232"/>
                    <a:pt x="14779" y="13232"/>
                    <a:pt x="14779" y="13232"/>
                  </a:cubicBezTo>
                  <a:cubicBezTo>
                    <a:pt x="14495" y="13232"/>
                    <a:pt x="14211" y="12843"/>
                    <a:pt x="13926" y="12649"/>
                  </a:cubicBezTo>
                  <a:cubicBezTo>
                    <a:pt x="11653" y="11286"/>
                    <a:pt x="9379" y="10119"/>
                    <a:pt x="7674" y="8368"/>
                  </a:cubicBezTo>
                  <a:cubicBezTo>
                    <a:pt x="8811" y="8173"/>
                    <a:pt x="7389" y="5254"/>
                    <a:pt x="7105" y="4086"/>
                  </a:cubicBezTo>
                  <a:cubicBezTo>
                    <a:pt x="8242" y="4281"/>
                    <a:pt x="9095" y="5254"/>
                    <a:pt x="9663" y="6227"/>
                  </a:cubicBezTo>
                  <a:cubicBezTo>
                    <a:pt x="9663" y="5449"/>
                    <a:pt x="9095" y="4476"/>
                    <a:pt x="8811" y="3503"/>
                  </a:cubicBezTo>
                  <a:lnTo>
                    <a:pt x="6537" y="3697"/>
                  </a:lnTo>
                  <a:close/>
                </a:path>
              </a:pathLst>
            </a:custGeom>
            <a:solidFill>
              <a:srgbClr val="FFFFFF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4" name="Freeform 1477"/>
            <p:cNvSpPr/>
            <p:nvPr/>
          </p:nvSpPr>
          <p:spPr>
            <a:xfrm>
              <a:off x="865938" y="2676451"/>
              <a:ext cx="2232872" cy="861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462" extrusionOk="0">
                  <a:moveTo>
                    <a:pt x="7558" y="15113"/>
                  </a:moveTo>
                  <a:cubicBezTo>
                    <a:pt x="7558" y="15047"/>
                    <a:pt x="7532" y="15047"/>
                    <a:pt x="7532" y="14980"/>
                  </a:cubicBezTo>
                  <a:cubicBezTo>
                    <a:pt x="7558" y="15047"/>
                    <a:pt x="7558" y="15047"/>
                    <a:pt x="7558" y="15047"/>
                  </a:cubicBezTo>
                  <a:cubicBezTo>
                    <a:pt x="7532" y="14914"/>
                    <a:pt x="7532" y="14782"/>
                    <a:pt x="7506" y="14649"/>
                  </a:cubicBezTo>
                  <a:cubicBezTo>
                    <a:pt x="7481" y="14649"/>
                    <a:pt x="7481" y="14583"/>
                    <a:pt x="7455" y="14583"/>
                  </a:cubicBezTo>
                  <a:cubicBezTo>
                    <a:pt x="7481" y="14583"/>
                    <a:pt x="7481" y="14583"/>
                    <a:pt x="7481" y="14583"/>
                  </a:cubicBezTo>
                  <a:cubicBezTo>
                    <a:pt x="7481" y="14450"/>
                    <a:pt x="7481" y="14450"/>
                    <a:pt x="7481" y="14450"/>
                  </a:cubicBezTo>
                  <a:cubicBezTo>
                    <a:pt x="7353" y="14318"/>
                    <a:pt x="7148" y="13722"/>
                    <a:pt x="7071" y="13589"/>
                  </a:cubicBezTo>
                  <a:cubicBezTo>
                    <a:pt x="6968" y="13390"/>
                    <a:pt x="6891" y="13125"/>
                    <a:pt x="6866" y="12927"/>
                  </a:cubicBezTo>
                  <a:cubicBezTo>
                    <a:pt x="6891" y="13059"/>
                    <a:pt x="6968" y="13324"/>
                    <a:pt x="6994" y="13192"/>
                  </a:cubicBezTo>
                  <a:cubicBezTo>
                    <a:pt x="6968" y="12728"/>
                    <a:pt x="7071" y="12396"/>
                    <a:pt x="6866" y="11933"/>
                  </a:cubicBezTo>
                  <a:cubicBezTo>
                    <a:pt x="6917" y="12264"/>
                    <a:pt x="6917" y="12264"/>
                    <a:pt x="6917" y="12264"/>
                  </a:cubicBezTo>
                  <a:cubicBezTo>
                    <a:pt x="6815" y="12065"/>
                    <a:pt x="6712" y="11866"/>
                    <a:pt x="6610" y="11601"/>
                  </a:cubicBezTo>
                  <a:cubicBezTo>
                    <a:pt x="6635" y="11270"/>
                    <a:pt x="6763" y="11933"/>
                    <a:pt x="6840" y="11999"/>
                  </a:cubicBezTo>
                  <a:cubicBezTo>
                    <a:pt x="6738" y="11734"/>
                    <a:pt x="6738" y="11403"/>
                    <a:pt x="6738" y="11071"/>
                  </a:cubicBezTo>
                  <a:cubicBezTo>
                    <a:pt x="6712" y="10806"/>
                    <a:pt x="6712" y="10541"/>
                    <a:pt x="6610" y="10475"/>
                  </a:cubicBezTo>
                  <a:cubicBezTo>
                    <a:pt x="6686" y="10342"/>
                    <a:pt x="6840" y="10144"/>
                    <a:pt x="6789" y="9680"/>
                  </a:cubicBezTo>
                  <a:cubicBezTo>
                    <a:pt x="6712" y="10077"/>
                    <a:pt x="6686" y="9481"/>
                    <a:pt x="6584" y="9812"/>
                  </a:cubicBezTo>
                  <a:cubicBezTo>
                    <a:pt x="6533" y="9746"/>
                    <a:pt x="6558" y="9349"/>
                    <a:pt x="6507" y="9349"/>
                  </a:cubicBezTo>
                  <a:cubicBezTo>
                    <a:pt x="6533" y="9349"/>
                    <a:pt x="6533" y="9349"/>
                    <a:pt x="6533" y="9349"/>
                  </a:cubicBezTo>
                  <a:cubicBezTo>
                    <a:pt x="6610" y="8487"/>
                    <a:pt x="6328" y="8421"/>
                    <a:pt x="6225" y="8156"/>
                  </a:cubicBezTo>
                  <a:cubicBezTo>
                    <a:pt x="6148" y="7692"/>
                    <a:pt x="6123" y="7361"/>
                    <a:pt x="6097" y="7096"/>
                  </a:cubicBezTo>
                  <a:cubicBezTo>
                    <a:pt x="6097" y="6897"/>
                    <a:pt x="6071" y="6765"/>
                    <a:pt x="6046" y="6632"/>
                  </a:cubicBezTo>
                  <a:cubicBezTo>
                    <a:pt x="6046" y="6566"/>
                    <a:pt x="6046" y="6433"/>
                    <a:pt x="6020" y="6367"/>
                  </a:cubicBezTo>
                  <a:cubicBezTo>
                    <a:pt x="6020" y="6301"/>
                    <a:pt x="6020" y="6234"/>
                    <a:pt x="5995" y="6168"/>
                  </a:cubicBezTo>
                  <a:cubicBezTo>
                    <a:pt x="6071" y="6102"/>
                    <a:pt x="6225" y="5771"/>
                    <a:pt x="6174" y="5506"/>
                  </a:cubicBezTo>
                  <a:cubicBezTo>
                    <a:pt x="6071" y="5439"/>
                    <a:pt x="5943" y="4976"/>
                    <a:pt x="5841" y="5108"/>
                  </a:cubicBezTo>
                  <a:cubicBezTo>
                    <a:pt x="5866" y="5572"/>
                    <a:pt x="5969" y="5307"/>
                    <a:pt x="6046" y="5506"/>
                  </a:cubicBezTo>
                  <a:cubicBezTo>
                    <a:pt x="5969" y="5903"/>
                    <a:pt x="5943" y="5704"/>
                    <a:pt x="5918" y="6036"/>
                  </a:cubicBezTo>
                  <a:cubicBezTo>
                    <a:pt x="5918" y="5903"/>
                    <a:pt x="5866" y="5704"/>
                    <a:pt x="5815" y="5506"/>
                  </a:cubicBezTo>
                  <a:cubicBezTo>
                    <a:pt x="5790" y="5241"/>
                    <a:pt x="5738" y="5042"/>
                    <a:pt x="5764" y="4843"/>
                  </a:cubicBezTo>
                  <a:cubicBezTo>
                    <a:pt x="5790" y="4843"/>
                    <a:pt x="5790" y="4843"/>
                    <a:pt x="5790" y="4843"/>
                  </a:cubicBezTo>
                  <a:cubicBezTo>
                    <a:pt x="5790" y="4644"/>
                    <a:pt x="5815" y="4313"/>
                    <a:pt x="5815" y="4048"/>
                  </a:cubicBezTo>
                  <a:cubicBezTo>
                    <a:pt x="5815" y="3783"/>
                    <a:pt x="5790" y="3518"/>
                    <a:pt x="5610" y="3452"/>
                  </a:cubicBezTo>
                  <a:cubicBezTo>
                    <a:pt x="5559" y="3452"/>
                    <a:pt x="5508" y="3452"/>
                    <a:pt x="5457" y="3452"/>
                  </a:cubicBezTo>
                  <a:cubicBezTo>
                    <a:pt x="5482" y="3452"/>
                    <a:pt x="5482" y="3385"/>
                    <a:pt x="5508" y="3385"/>
                  </a:cubicBezTo>
                  <a:cubicBezTo>
                    <a:pt x="5405" y="3187"/>
                    <a:pt x="5380" y="3054"/>
                    <a:pt x="5328" y="2988"/>
                  </a:cubicBezTo>
                  <a:cubicBezTo>
                    <a:pt x="5303" y="2855"/>
                    <a:pt x="5252" y="2789"/>
                    <a:pt x="5098" y="2988"/>
                  </a:cubicBezTo>
                  <a:cubicBezTo>
                    <a:pt x="5123" y="2922"/>
                    <a:pt x="5123" y="2922"/>
                    <a:pt x="5149" y="2855"/>
                  </a:cubicBezTo>
                  <a:cubicBezTo>
                    <a:pt x="5072" y="2789"/>
                    <a:pt x="4995" y="2855"/>
                    <a:pt x="4918" y="2922"/>
                  </a:cubicBezTo>
                  <a:cubicBezTo>
                    <a:pt x="4842" y="3054"/>
                    <a:pt x="4790" y="3187"/>
                    <a:pt x="4739" y="3253"/>
                  </a:cubicBezTo>
                  <a:cubicBezTo>
                    <a:pt x="4662" y="3054"/>
                    <a:pt x="4739" y="2988"/>
                    <a:pt x="4790" y="2789"/>
                  </a:cubicBezTo>
                  <a:cubicBezTo>
                    <a:pt x="4662" y="2789"/>
                    <a:pt x="4534" y="3054"/>
                    <a:pt x="4432" y="3319"/>
                  </a:cubicBezTo>
                  <a:cubicBezTo>
                    <a:pt x="4303" y="3584"/>
                    <a:pt x="4252" y="3915"/>
                    <a:pt x="4201" y="4114"/>
                  </a:cubicBezTo>
                  <a:cubicBezTo>
                    <a:pt x="4150" y="4114"/>
                    <a:pt x="4099" y="4180"/>
                    <a:pt x="4047" y="4180"/>
                  </a:cubicBezTo>
                  <a:cubicBezTo>
                    <a:pt x="4099" y="3982"/>
                    <a:pt x="4175" y="3584"/>
                    <a:pt x="4124" y="3452"/>
                  </a:cubicBezTo>
                  <a:cubicBezTo>
                    <a:pt x="4047" y="3650"/>
                    <a:pt x="4073" y="3717"/>
                    <a:pt x="3970" y="3849"/>
                  </a:cubicBezTo>
                  <a:cubicBezTo>
                    <a:pt x="3945" y="3717"/>
                    <a:pt x="3970" y="3452"/>
                    <a:pt x="3996" y="3187"/>
                  </a:cubicBezTo>
                  <a:cubicBezTo>
                    <a:pt x="3689" y="3385"/>
                    <a:pt x="4047" y="3783"/>
                    <a:pt x="3765" y="3650"/>
                  </a:cubicBezTo>
                  <a:cubicBezTo>
                    <a:pt x="3689" y="3783"/>
                    <a:pt x="3689" y="4048"/>
                    <a:pt x="3714" y="4247"/>
                  </a:cubicBezTo>
                  <a:cubicBezTo>
                    <a:pt x="3663" y="4247"/>
                    <a:pt x="3586" y="4247"/>
                    <a:pt x="3535" y="4313"/>
                  </a:cubicBezTo>
                  <a:cubicBezTo>
                    <a:pt x="3560" y="4512"/>
                    <a:pt x="3407" y="4843"/>
                    <a:pt x="3304" y="5108"/>
                  </a:cubicBezTo>
                  <a:cubicBezTo>
                    <a:pt x="3330" y="5241"/>
                    <a:pt x="3458" y="5108"/>
                    <a:pt x="3484" y="4976"/>
                  </a:cubicBezTo>
                  <a:cubicBezTo>
                    <a:pt x="3509" y="5174"/>
                    <a:pt x="3432" y="5439"/>
                    <a:pt x="3355" y="5572"/>
                  </a:cubicBezTo>
                  <a:cubicBezTo>
                    <a:pt x="3279" y="5439"/>
                    <a:pt x="3176" y="5704"/>
                    <a:pt x="3074" y="5969"/>
                  </a:cubicBezTo>
                  <a:cubicBezTo>
                    <a:pt x="2997" y="6168"/>
                    <a:pt x="2920" y="6433"/>
                    <a:pt x="2869" y="6102"/>
                  </a:cubicBezTo>
                  <a:cubicBezTo>
                    <a:pt x="2741" y="6566"/>
                    <a:pt x="2587" y="7096"/>
                    <a:pt x="2484" y="7626"/>
                  </a:cubicBezTo>
                  <a:cubicBezTo>
                    <a:pt x="2356" y="8156"/>
                    <a:pt x="2254" y="8620"/>
                    <a:pt x="2228" y="9017"/>
                  </a:cubicBezTo>
                  <a:cubicBezTo>
                    <a:pt x="2126" y="9150"/>
                    <a:pt x="2023" y="9547"/>
                    <a:pt x="1997" y="9150"/>
                  </a:cubicBezTo>
                  <a:cubicBezTo>
                    <a:pt x="1818" y="9945"/>
                    <a:pt x="1921" y="10607"/>
                    <a:pt x="1716" y="11270"/>
                  </a:cubicBezTo>
                  <a:cubicBezTo>
                    <a:pt x="1664" y="11336"/>
                    <a:pt x="1767" y="10939"/>
                    <a:pt x="1716" y="10873"/>
                  </a:cubicBezTo>
                  <a:cubicBezTo>
                    <a:pt x="1690" y="11469"/>
                    <a:pt x="1459" y="11734"/>
                    <a:pt x="1357" y="12595"/>
                  </a:cubicBezTo>
                  <a:cubicBezTo>
                    <a:pt x="1382" y="12463"/>
                    <a:pt x="1357" y="12330"/>
                    <a:pt x="1331" y="12330"/>
                  </a:cubicBezTo>
                  <a:cubicBezTo>
                    <a:pt x="1357" y="12330"/>
                    <a:pt x="1331" y="12728"/>
                    <a:pt x="1331" y="12993"/>
                  </a:cubicBezTo>
                  <a:cubicBezTo>
                    <a:pt x="1306" y="13059"/>
                    <a:pt x="1331" y="12794"/>
                    <a:pt x="1306" y="12794"/>
                  </a:cubicBezTo>
                  <a:cubicBezTo>
                    <a:pt x="1126" y="13589"/>
                    <a:pt x="1049" y="14318"/>
                    <a:pt x="998" y="15113"/>
                  </a:cubicBezTo>
                  <a:cubicBezTo>
                    <a:pt x="947" y="15842"/>
                    <a:pt x="921" y="16637"/>
                    <a:pt x="819" y="17432"/>
                  </a:cubicBezTo>
                  <a:cubicBezTo>
                    <a:pt x="870" y="16968"/>
                    <a:pt x="768" y="16703"/>
                    <a:pt x="716" y="16637"/>
                  </a:cubicBezTo>
                  <a:cubicBezTo>
                    <a:pt x="665" y="17101"/>
                    <a:pt x="665" y="17101"/>
                    <a:pt x="665" y="17101"/>
                  </a:cubicBezTo>
                  <a:cubicBezTo>
                    <a:pt x="691" y="17300"/>
                    <a:pt x="665" y="17631"/>
                    <a:pt x="665" y="17962"/>
                  </a:cubicBezTo>
                  <a:cubicBezTo>
                    <a:pt x="639" y="18028"/>
                    <a:pt x="588" y="18095"/>
                    <a:pt x="588" y="17962"/>
                  </a:cubicBezTo>
                  <a:cubicBezTo>
                    <a:pt x="358" y="18757"/>
                    <a:pt x="665" y="19552"/>
                    <a:pt x="486" y="20612"/>
                  </a:cubicBezTo>
                  <a:cubicBezTo>
                    <a:pt x="434" y="20082"/>
                    <a:pt x="383" y="19619"/>
                    <a:pt x="358" y="19088"/>
                  </a:cubicBezTo>
                  <a:cubicBezTo>
                    <a:pt x="229" y="19353"/>
                    <a:pt x="229" y="19353"/>
                    <a:pt x="229" y="19353"/>
                  </a:cubicBezTo>
                  <a:cubicBezTo>
                    <a:pt x="178" y="18691"/>
                    <a:pt x="178" y="18691"/>
                    <a:pt x="178" y="18691"/>
                  </a:cubicBezTo>
                  <a:cubicBezTo>
                    <a:pt x="76" y="18956"/>
                    <a:pt x="204" y="19420"/>
                    <a:pt x="101" y="19353"/>
                  </a:cubicBezTo>
                  <a:cubicBezTo>
                    <a:pt x="76" y="19287"/>
                    <a:pt x="101" y="19088"/>
                    <a:pt x="50" y="19088"/>
                  </a:cubicBezTo>
                  <a:cubicBezTo>
                    <a:pt x="-27" y="19353"/>
                    <a:pt x="50" y="19486"/>
                    <a:pt x="50" y="19751"/>
                  </a:cubicBezTo>
                  <a:cubicBezTo>
                    <a:pt x="-78" y="18890"/>
                    <a:pt x="76" y="17565"/>
                    <a:pt x="127" y="16769"/>
                  </a:cubicBezTo>
                  <a:cubicBezTo>
                    <a:pt x="127" y="16637"/>
                    <a:pt x="153" y="16902"/>
                    <a:pt x="178" y="16968"/>
                  </a:cubicBezTo>
                  <a:cubicBezTo>
                    <a:pt x="204" y="16637"/>
                    <a:pt x="281" y="16504"/>
                    <a:pt x="306" y="16107"/>
                  </a:cubicBezTo>
                  <a:cubicBezTo>
                    <a:pt x="255" y="15842"/>
                    <a:pt x="204" y="16239"/>
                    <a:pt x="178" y="16438"/>
                  </a:cubicBezTo>
                  <a:cubicBezTo>
                    <a:pt x="127" y="16372"/>
                    <a:pt x="127" y="16239"/>
                    <a:pt x="153" y="16041"/>
                  </a:cubicBezTo>
                  <a:cubicBezTo>
                    <a:pt x="255" y="16041"/>
                    <a:pt x="332" y="14914"/>
                    <a:pt x="486" y="14782"/>
                  </a:cubicBezTo>
                  <a:cubicBezTo>
                    <a:pt x="614" y="13655"/>
                    <a:pt x="204" y="14715"/>
                    <a:pt x="409" y="13722"/>
                  </a:cubicBezTo>
                  <a:cubicBezTo>
                    <a:pt x="563" y="13523"/>
                    <a:pt x="563" y="13523"/>
                    <a:pt x="563" y="13523"/>
                  </a:cubicBezTo>
                  <a:cubicBezTo>
                    <a:pt x="588" y="12794"/>
                    <a:pt x="639" y="11933"/>
                    <a:pt x="793" y="11270"/>
                  </a:cubicBezTo>
                  <a:cubicBezTo>
                    <a:pt x="768" y="11403"/>
                    <a:pt x="768" y="11403"/>
                    <a:pt x="768" y="11403"/>
                  </a:cubicBezTo>
                  <a:cubicBezTo>
                    <a:pt x="793" y="11601"/>
                    <a:pt x="844" y="11469"/>
                    <a:pt x="870" y="11403"/>
                  </a:cubicBezTo>
                  <a:cubicBezTo>
                    <a:pt x="1024" y="10939"/>
                    <a:pt x="973" y="10342"/>
                    <a:pt x="1152" y="10144"/>
                  </a:cubicBezTo>
                  <a:cubicBezTo>
                    <a:pt x="1152" y="9415"/>
                    <a:pt x="1280" y="8355"/>
                    <a:pt x="1408" y="7626"/>
                  </a:cubicBezTo>
                  <a:cubicBezTo>
                    <a:pt x="1562" y="7692"/>
                    <a:pt x="1306" y="8620"/>
                    <a:pt x="1331" y="9017"/>
                  </a:cubicBezTo>
                  <a:cubicBezTo>
                    <a:pt x="1357" y="8819"/>
                    <a:pt x="1408" y="8620"/>
                    <a:pt x="1459" y="8421"/>
                  </a:cubicBezTo>
                  <a:cubicBezTo>
                    <a:pt x="1382" y="8819"/>
                    <a:pt x="1382" y="9017"/>
                    <a:pt x="1408" y="9349"/>
                  </a:cubicBezTo>
                  <a:cubicBezTo>
                    <a:pt x="1562" y="8885"/>
                    <a:pt x="1485" y="8553"/>
                    <a:pt x="1562" y="8023"/>
                  </a:cubicBezTo>
                  <a:cubicBezTo>
                    <a:pt x="1587" y="8090"/>
                    <a:pt x="1639" y="8090"/>
                    <a:pt x="1690" y="7891"/>
                  </a:cubicBezTo>
                  <a:cubicBezTo>
                    <a:pt x="1613" y="7692"/>
                    <a:pt x="1613" y="7692"/>
                    <a:pt x="1613" y="7692"/>
                  </a:cubicBezTo>
                  <a:cubicBezTo>
                    <a:pt x="1613" y="7692"/>
                    <a:pt x="1639" y="7626"/>
                    <a:pt x="1664" y="7626"/>
                  </a:cubicBezTo>
                  <a:cubicBezTo>
                    <a:pt x="1716" y="7295"/>
                    <a:pt x="1767" y="6963"/>
                    <a:pt x="1844" y="6698"/>
                  </a:cubicBezTo>
                  <a:cubicBezTo>
                    <a:pt x="1741" y="6765"/>
                    <a:pt x="1690" y="6632"/>
                    <a:pt x="1613" y="6897"/>
                  </a:cubicBezTo>
                  <a:cubicBezTo>
                    <a:pt x="1690" y="6897"/>
                    <a:pt x="1639" y="7096"/>
                    <a:pt x="1587" y="7295"/>
                  </a:cubicBezTo>
                  <a:cubicBezTo>
                    <a:pt x="1587" y="7030"/>
                    <a:pt x="1485" y="7427"/>
                    <a:pt x="1434" y="7361"/>
                  </a:cubicBezTo>
                  <a:cubicBezTo>
                    <a:pt x="1562" y="6897"/>
                    <a:pt x="1690" y="6367"/>
                    <a:pt x="1767" y="6036"/>
                  </a:cubicBezTo>
                  <a:cubicBezTo>
                    <a:pt x="1869" y="6102"/>
                    <a:pt x="1869" y="6102"/>
                    <a:pt x="1869" y="6102"/>
                  </a:cubicBezTo>
                  <a:cubicBezTo>
                    <a:pt x="1997" y="5704"/>
                    <a:pt x="2100" y="5174"/>
                    <a:pt x="2202" y="4976"/>
                  </a:cubicBezTo>
                  <a:cubicBezTo>
                    <a:pt x="2228" y="5174"/>
                    <a:pt x="2228" y="5174"/>
                    <a:pt x="2228" y="5174"/>
                  </a:cubicBezTo>
                  <a:cubicBezTo>
                    <a:pt x="2407" y="4711"/>
                    <a:pt x="2536" y="4180"/>
                    <a:pt x="2766" y="3982"/>
                  </a:cubicBezTo>
                  <a:cubicBezTo>
                    <a:pt x="2843" y="3385"/>
                    <a:pt x="3022" y="2723"/>
                    <a:pt x="3125" y="2259"/>
                  </a:cubicBezTo>
                  <a:cubicBezTo>
                    <a:pt x="3125" y="2127"/>
                    <a:pt x="3176" y="2060"/>
                    <a:pt x="3227" y="1928"/>
                  </a:cubicBezTo>
                  <a:cubicBezTo>
                    <a:pt x="3253" y="1928"/>
                    <a:pt x="3279" y="1861"/>
                    <a:pt x="3330" y="1861"/>
                  </a:cubicBezTo>
                  <a:cubicBezTo>
                    <a:pt x="3330" y="1795"/>
                    <a:pt x="3355" y="1795"/>
                    <a:pt x="3381" y="1729"/>
                  </a:cubicBezTo>
                  <a:cubicBezTo>
                    <a:pt x="3484" y="1663"/>
                    <a:pt x="3484" y="1663"/>
                    <a:pt x="3484" y="1663"/>
                  </a:cubicBezTo>
                  <a:cubicBezTo>
                    <a:pt x="3689" y="1398"/>
                    <a:pt x="3919" y="1199"/>
                    <a:pt x="4047" y="801"/>
                  </a:cubicBezTo>
                  <a:cubicBezTo>
                    <a:pt x="4073" y="801"/>
                    <a:pt x="3868" y="1265"/>
                    <a:pt x="3791" y="1530"/>
                  </a:cubicBezTo>
                  <a:cubicBezTo>
                    <a:pt x="3970" y="1265"/>
                    <a:pt x="4099" y="735"/>
                    <a:pt x="4201" y="1000"/>
                  </a:cubicBezTo>
                  <a:cubicBezTo>
                    <a:pt x="3970" y="1199"/>
                    <a:pt x="3996" y="1265"/>
                    <a:pt x="4022" y="1265"/>
                  </a:cubicBezTo>
                  <a:cubicBezTo>
                    <a:pt x="4073" y="1331"/>
                    <a:pt x="4150" y="1398"/>
                    <a:pt x="4073" y="1530"/>
                  </a:cubicBezTo>
                  <a:cubicBezTo>
                    <a:pt x="4252" y="1265"/>
                    <a:pt x="4457" y="1066"/>
                    <a:pt x="4534" y="868"/>
                  </a:cubicBezTo>
                  <a:cubicBezTo>
                    <a:pt x="4380" y="1000"/>
                    <a:pt x="4406" y="868"/>
                    <a:pt x="4432" y="735"/>
                  </a:cubicBezTo>
                  <a:cubicBezTo>
                    <a:pt x="4457" y="603"/>
                    <a:pt x="4483" y="536"/>
                    <a:pt x="4303" y="735"/>
                  </a:cubicBezTo>
                  <a:cubicBezTo>
                    <a:pt x="4432" y="470"/>
                    <a:pt x="4585" y="271"/>
                    <a:pt x="4765" y="139"/>
                  </a:cubicBezTo>
                  <a:cubicBezTo>
                    <a:pt x="4944" y="6"/>
                    <a:pt x="5123" y="-60"/>
                    <a:pt x="5277" y="73"/>
                  </a:cubicBezTo>
                  <a:cubicBezTo>
                    <a:pt x="5277" y="205"/>
                    <a:pt x="5303" y="271"/>
                    <a:pt x="5431" y="338"/>
                  </a:cubicBezTo>
                  <a:cubicBezTo>
                    <a:pt x="5457" y="271"/>
                    <a:pt x="5508" y="271"/>
                    <a:pt x="5533" y="205"/>
                  </a:cubicBezTo>
                  <a:cubicBezTo>
                    <a:pt x="5610" y="271"/>
                    <a:pt x="5533" y="271"/>
                    <a:pt x="5482" y="338"/>
                  </a:cubicBezTo>
                  <a:cubicBezTo>
                    <a:pt x="5405" y="338"/>
                    <a:pt x="5380" y="404"/>
                    <a:pt x="5508" y="536"/>
                  </a:cubicBezTo>
                  <a:cubicBezTo>
                    <a:pt x="5687" y="404"/>
                    <a:pt x="5918" y="669"/>
                    <a:pt x="6097" y="1000"/>
                  </a:cubicBezTo>
                  <a:cubicBezTo>
                    <a:pt x="6251" y="1331"/>
                    <a:pt x="6405" y="1663"/>
                    <a:pt x="6533" y="1530"/>
                  </a:cubicBezTo>
                  <a:cubicBezTo>
                    <a:pt x="6584" y="1928"/>
                    <a:pt x="6481" y="1729"/>
                    <a:pt x="6405" y="1596"/>
                  </a:cubicBezTo>
                  <a:cubicBezTo>
                    <a:pt x="6302" y="1464"/>
                    <a:pt x="6225" y="1398"/>
                    <a:pt x="6328" y="1861"/>
                  </a:cubicBezTo>
                  <a:cubicBezTo>
                    <a:pt x="6225" y="1729"/>
                    <a:pt x="6148" y="1530"/>
                    <a:pt x="6046" y="1398"/>
                  </a:cubicBezTo>
                  <a:cubicBezTo>
                    <a:pt x="5969" y="1199"/>
                    <a:pt x="5892" y="1133"/>
                    <a:pt x="5841" y="1265"/>
                  </a:cubicBezTo>
                  <a:cubicBezTo>
                    <a:pt x="6020" y="1398"/>
                    <a:pt x="5866" y="1596"/>
                    <a:pt x="5943" y="1729"/>
                  </a:cubicBezTo>
                  <a:cubicBezTo>
                    <a:pt x="6020" y="1795"/>
                    <a:pt x="6097" y="1861"/>
                    <a:pt x="6148" y="1928"/>
                  </a:cubicBezTo>
                  <a:cubicBezTo>
                    <a:pt x="6123" y="1795"/>
                    <a:pt x="6123" y="1795"/>
                    <a:pt x="6123" y="1795"/>
                  </a:cubicBezTo>
                  <a:cubicBezTo>
                    <a:pt x="6276" y="1994"/>
                    <a:pt x="6456" y="2458"/>
                    <a:pt x="6584" y="2988"/>
                  </a:cubicBezTo>
                  <a:cubicBezTo>
                    <a:pt x="6712" y="3518"/>
                    <a:pt x="6815" y="4180"/>
                    <a:pt x="6917" y="4777"/>
                  </a:cubicBezTo>
                  <a:cubicBezTo>
                    <a:pt x="7096" y="5439"/>
                    <a:pt x="7096" y="5439"/>
                    <a:pt x="7096" y="5439"/>
                  </a:cubicBezTo>
                  <a:cubicBezTo>
                    <a:pt x="7122" y="5506"/>
                    <a:pt x="7173" y="5572"/>
                    <a:pt x="7199" y="5638"/>
                  </a:cubicBezTo>
                  <a:cubicBezTo>
                    <a:pt x="7224" y="5704"/>
                    <a:pt x="7250" y="5837"/>
                    <a:pt x="7276" y="5903"/>
                  </a:cubicBezTo>
                  <a:cubicBezTo>
                    <a:pt x="7353" y="6168"/>
                    <a:pt x="7455" y="6566"/>
                    <a:pt x="7481" y="6963"/>
                  </a:cubicBezTo>
                  <a:cubicBezTo>
                    <a:pt x="7378" y="6765"/>
                    <a:pt x="7506" y="7758"/>
                    <a:pt x="7301" y="7295"/>
                  </a:cubicBezTo>
                  <a:cubicBezTo>
                    <a:pt x="7301" y="7758"/>
                    <a:pt x="7404" y="8156"/>
                    <a:pt x="7455" y="8090"/>
                  </a:cubicBezTo>
                  <a:cubicBezTo>
                    <a:pt x="7455" y="7758"/>
                    <a:pt x="7481" y="7957"/>
                    <a:pt x="7455" y="7626"/>
                  </a:cubicBezTo>
                  <a:cubicBezTo>
                    <a:pt x="7558" y="7825"/>
                    <a:pt x="7583" y="8288"/>
                    <a:pt x="7583" y="8487"/>
                  </a:cubicBezTo>
                  <a:cubicBezTo>
                    <a:pt x="7583" y="8421"/>
                    <a:pt x="7558" y="8421"/>
                    <a:pt x="7532" y="8421"/>
                  </a:cubicBezTo>
                  <a:cubicBezTo>
                    <a:pt x="7558" y="8885"/>
                    <a:pt x="7634" y="8553"/>
                    <a:pt x="7686" y="8885"/>
                  </a:cubicBezTo>
                  <a:cubicBezTo>
                    <a:pt x="7660" y="8951"/>
                    <a:pt x="7660" y="9084"/>
                    <a:pt x="7686" y="9282"/>
                  </a:cubicBezTo>
                  <a:cubicBezTo>
                    <a:pt x="7711" y="9415"/>
                    <a:pt x="7711" y="9415"/>
                    <a:pt x="7711" y="9415"/>
                  </a:cubicBezTo>
                  <a:cubicBezTo>
                    <a:pt x="7711" y="9481"/>
                    <a:pt x="7711" y="9481"/>
                    <a:pt x="7711" y="9481"/>
                  </a:cubicBezTo>
                  <a:cubicBezTo>
                    <a:pt x="7711" y="9547"/>
                    <a:pt x="7711" y="9547"/>
                    <a:pt x="7711" y="9547"/>
                  </a:cubicBezTo>
                  <a:cubicBezTo>
                    <a:pt x="7711" y="9547"/>
                    <a:pt x="7711" y="9547"/>
                    <a:pt x="7711" y="9547"/>
                  </a:cubicBezTo>
                  <a:cubicBezTo>
                    <a:pt x="7711" y="9614"/>
                    <a:pt x="7737" y="9680"/>
                    <a:pt x="7737" y="9746"/>
                  </a:cubicBezTo>
                  <a:cubicBezTo>
                    <a:pt x="7916" y="10011"/>
                    <a:pt x="7916" y="10011"/>
                    <a:pt x="7916" y="10011"/>
                  </a:cubicBezTo>
                  <a:cubicBezTo>
                    <a:pt x="7788" y="9879"/>
                    <a:pt x="7942" y="10409"/>
                    <a:pt x="7865" y="10541"/>
                  </a:cubicBezTo>
                  <a:cubicBezTo>
                    <a:pt x="7968" y="10740"/>
                    <a:pt x="8096" y="10873"/>
                    <a:pt x="8147" y="11270"/>
                  </a:cubicBezTo>
                  <a:cubicBezTo>
                    <a:pt x="8070" y="11204"/>
                    <a:pt x="8147" y="11734"/>
                    <a:pt x="8070" y="11800"/>
                  </a:cubicBezTo>
                  <a:cubicBezTo>
                    <a:pt x="8096" y="12198"/>
                    <a:pt x="8198" y="12396"/>
                    <a:pt x="8301" y="12595"/>
                  </a:cubicBezTo>
                  <a:cubicBezTo>
                    <a:pt x="8403" y="12728"/>
                    <a:pt x="8506" y="12927"/>
                    <a:pt x="8506" y="13258"/>
                  </a:cubicBezTo>
                  <a:cubicBezTo>
                    <a:pt x="8480" y="13324"/>
                    <a:pt x="8403" y="13258"/>
                    <a:pt x="8429" y="13457"/>
                  </a:cubicBezTo>
                  <a:cubicBezTo>
                    <a:pt x="8480" y="13523"/>
                    <a:pt x="8531" y="13788"/>
                    <a:pt x="8557" y="13854"/>
                  </a:cubicBezTo>
                  <a:cubicBezTo>
                    <a:pt x="8557" y="13854"/>
                    <a:pt x="8557" y="13854"/>
                    <a:pt x="8557" y="13854"/>
                  </a:cubicBezTo>
                  <a:cubicBezTo>
                    <a:pt x="8557" y="13854"/>
                    <a:pt x="8557" y="13854"/>
                    <a:pt x="8557" y="13854"/>
                  </a:cubicBezTo>
                  <a:cubicBezTo>
                    <a:pt x="8582" y="13920"/>
                    <a:pt x="8608" y="13987"/>
                    <a:pt x="8634" y="13920"/>
                  </a:cubicBezTo>
                  <a:cubicBezTo>
                    <a:pt x="8762" y="13987"/>
                    <a:pt x="8864" y="13987"/>
                    <a:pt x="9018" y="14185"/>
                  </a:cubicBezTo>
                  <a:cubicBezTo>
                    <a:pt x="9095" y="13987"/>
                    <a:pt x="8967" y="13788"/>
                    <a:pt x="8890" y="13722"/>
                  </a:cubicBezTo>
                  <a:cubicBezTo>
                    <a:pt x="8787" y="13722"/>
                    <a:pt x="8787" y="13722"/>
                    <a:pt x="8787" y="13722"/>
                  </a:cubicBezTo>
                  <a:cubicBezTo>
                    <a:pt x="8864" y="13390"/>
                    <a:pt x="8659" y="13390"/>
                    <a:pt x="8685" y="13258"/>
                  </a:cubicBezTo>
                  <a:cubicBezTo>
                    <a:pt x="8787" y="13258"/>
                    <a:pt x="8890" y="13390"/>
                    <a:pt x="8967" y="13589"/>
                  </a:cubicBezTo>
                  <a:cubicBezTo>
                    <a:pt x="9044" y="13788"/>
                    <a:pt x="9146" y="13987"/>
                    <a:pt x="9223" y="14053"/>
                  </a:cubicBezTo>
                  <a:cubicBezTo>
                    <a:pt x="9274" y="13589"/>
                    <a:pt x="9146" y="13192"/>
                    <a:pt x="9018" y="12728"/>
                  </a:cubicBezTo>
                  <a:cubicBezTo>
                    <a:pt x="9018" y="13059"/>
                    <a:pt x="9018" y="13059"/>
                    <a:pt x="9018" y="13059"/>
                  </a:cubicBezTo>
                  <a:cubicBezTo>
                    <a:pt x="8992" y="12993"/>
                    <a:pt x="8992" y="12860"/>
                    <a:pt x="8967" y="12794"/>
                  </a:cubicBezTo>
                  <a:cubicBezTo>
                    <a:pt x="8941" y="13192"/>
                    <a:pt x="8941" y="13192"/>
                    <a:pt x="8941" y="13192"/>
                  </a:cubicBezTo>
                  <a:cubicBezTo>
                    <a:pt x="8890" y="12927"/>
                    <a:pt x="8813" y="12794"/>
                    <a:pt x="8762" y="12529"/>
                  </a:cubicBezTo>
                  <a:cubicBezTo>
                    <a:pt x="8839" y="12794"/>
                    <a:pt x="8736" y="13059"/>
                    <a:pt x="8711" y="12927"/>
                  </a:cubicBezTo>
                  <a:cubicBezTo>
                    <a:pt x="8736" y="12463"/>
                    <a:pt x="8582" y="12661"/>
                    <a:pt x="8557" y="12396"/>
                  </a:cubicBezTo>
                  <a:cubicBezTo>
                    <a:pt x="8557" y="12595"/>
                    <a:pt x="8608" y="12728"/>
                    <a:pt x="8531" y="12728"/>
                  </a:cubicBezTo>
                  <a:cubicBezTo>
                    <a:pt x="8531" y="12065"/>
                    <a:pt x="8429" y="11999"/>
                    <a:pt x="8454" y="11403"/>
                  </a:cubicBezTo>
                  <a:cubicBezTo>
                    <a:pt x="8326" y="11668"/>
                    <a:pt x="8352" y="10806"/>
                    <a:pt x="8198" y="10873"/>
                  </a:cubicBezTo>
                  <a:cubicBezTo>
                    <a:pt x="8224" y="11138"/>
                    <a:pt x="8224" y="11138"/>
                    <a:pt x="8224" y="11138"/>
                  </a:cubicBezTo>
                  <a:cubicBezTo>
                    <a:pt x="8173" y="11005"/>
                    <a:pt x="8121" y="10873"/>
                    <a:pt x="8044" y="10740"/>
                  </a:cubicBezTo>
                  <a:cubicBezTo>
                    <a:pt x="8096" y="10144"/>
                    <a:pt x="8249" y="11005"/>
                    <a:pt x="8224" y="10210"/>
                  </a:cubicBezTo>
                  <a:cubicBezTo>
                    <a:pt x="8173" y="9879"/>
                    <a:pt x="8121" y="9746"/>
                    <a:pt x="8070" y="9680"/>
                  </a:cubicBezTo>
                  <a:cubicBezTo>
                    <a:pt x="7993" y="9547"/>
                    <a:pt x="7942" y="9415"/>
                    <a:pt x="7891" y="9282"/>
                  </a:cubicBezTo>
                  <a:cubicBezTo>
                    <a:pt x="7916" y="9282"/>
                    <a:pt x="7942" y="9282"/>
                    <a:pt x="7942" y="9349"/>
                  </a:cubicBezTo>
                  <a:cubicBezTo>
                    <a:pt x="7968" y="9349"/>
                    <a:pt x="7968" y="9349"/>
                    <a:pt x="7993" y="9349"/>
                  </a:cubicBezTo>
                  <a:cubicBezTo>
                    <a:pt x="7993" y="9349"/>
                    <a:pt x="8019" y="9349"/>
                    <a:pt x="8019" y="9415"/>
                  </a:cubicBezTo>
                  <a:cubicBezTo>
                    <a:pt x="8044" y="9415"/>
                    <a:pt x="8044" y="9481"/>
                    <a:pt x="8070" y="9481"/>
                  </a:cubicBezTo>
                  <a:cubicBezTo>
                    <a:pt x="8121" y="9680"/>
                    <a:pt x="8173" y="9879"/>
                    <a:pt x="8198" y="10077"/>
                  </a:cubicBezTo>
                  <a:cubicBezTo>
                    <a:pt x="8224" y="9746"/>
                    <a:pt x="8224" y="9746"/>
                    <a:pt x="8224" y="9746"/>
                  </a:cubicBezTo>
                  <a:cubicBezTo>
                    <a:pt x="8275" y="9879"/>
                    <a:pt x="8352" y="10409"/>
                    <a:pt x="8403" y="10674"/>
                  </a:cubicBezTo>
                  <a:cubicBezTo>
                    <a:pt x="8224" y="10342"/>
                    <a:pt x="8403" y="10939"/>
                    <a:pt x="8352" y="11270"/>
                  </a:cubicBezTo>
                  <a:cubicBezTo>
                    <a:pt x="8454" y="11204"/>
                    <a:pt x="8403" y="10939"/>
                    <a:pt x="8531" y="11138"/>
                  </a:cubicBezTo>
                  <a:cubicBezTo>
                    <a:pt x="8454" y="10873"/>
                    <a:pt x="8454" y="10806"/>
                    <a:pt x="8403" y="10342"/>
                  </a:cubicBezTo>
                  <a:cubicBezTo>
                    <a:pt x="8531" y="11270"/>
                    <a:pt x="8839" y="10806"/>
                    <a:pt x="8916" y="11535"/>
                  </a:cubicBezTo>
                  <a:cubicBezTo>
                    <a:pt x="8813" y="11270"/>
                    <a:pt x="8813" y="11800"/>
                    <a:pt x="8762" y="11933"/>
                  </a:cubicBezTo>
                  <a:cubicBezTo>
                    <a:pt x="8813" y="12065"/>
                    <a:pt x="8890" y="12330"/>
                    <a:pt x="8941" y="12396"/>
                  </a:cubicBezTo>
                  <a:cubicBezTo>
                    <a:pt x="9044" y="12131"/>
                    <a:pt x="9044" y="12131"/>
                    <a:pt x="9044" y="12131"/>
                  </a:cubicBezTo>
                  <a:cubicBezTo>
                    <a:pt x="9095" y="12264"/>
                    <a:pt x="9069" y="12396"/>
                    <a:pt x="9069" y="12595"/>
                  </a:cubicBezTo>
                  <a:cubicBezTo>
                    <a:pt x="9069" y="12794"/>
                    <a:pt x="9069" y="12993"/>
                    <a:pt x="9172" y="13059"/>
                  </a:cubicBezTo>
                  <a:cubicBezTo>
                    <a:pt x="9249" y="12927"/>
                    <a:pt x="9095" y="12661"/>
                    <a:pt x="9146" y="12728"/>
                  </a:cubicBezTo>
                  <a:cubicBezTo>
                    <a:pt x="9249" y="12927"/>
                    <a:pt x="9249" y="13125"/>
                    <a:pt x="9249" y="13324"/>
                  </a:cubicBezTo>
                  <a:cubicBezTo>
                    <a:pt x="9249" y="13589"/>
                    <a:pt x="9223" y="13854"/>
                    <a:pt x="9249" y="14053"/>
                  </a:cubicBezTo>
                  <a:cubicBezTo>
                    <a:pt x="9300" y="14053"/>
                    <a:pt x="9351" y="13854"/>
                    <a:pt x="9454" y="13788"/>
                  </a:cubicBezTo>
                  <a:cubicBezTo>
                    <a:pt x="9377" y="13920"/>
                    <a:pt x="9377" y="14119"/>
                    <a:pt x="9300" y="14119"/>
                  </a:cubicBezTo>
                  <a:cubicBezTo>
                    <a:pt x="9300" y="14252"/>
                    <a:pt x="9402" y="14252"/>
                    <a:pt x="9454" y="14252"/>
                  </a:cubicBezTo>
                  <a:cubicBezTo>
                    <a:pt x="9428" y="14119"/>
                    <a:pt x="9454" y="14053"/>
                    <a:pt x="9479" y="14053"/>
                  </a:cubicBezTo>
                  <a:cubicBezTo>
                    <a:pt x="9531" y="14053"/>
                    <a:pt x="9582" y="14053"/>
                    <a:pt x="9582" y="13987"/>
                  </a:cubicBezTo>
                  <a:cubicBezTo>
                    <a:pt x="9607" y="14053"/>
                    <a:pt x="9531" y="14119"/>
                    <a:pt x="9505" y="14119"/>
                  </a:cubicBezTo>
                  <a:cubicBezTo>
                    <a:pt x="9505" y="14252"/>
                    <a:pt x="9479" y="14583"/>
                    <a:pt x="9556" y="14318"/>
                  </a:cubicBezTo>
                  <a:cubicBezTo>
                    <a:pt x="9531" y="14450"/>
                    <a:pt x="9479" y="14517"/>
                    <a:pt x="9428" y="14583"/>
                  </a:cubicBezTo>
                  <a:cubicBezTo>
                    <a:pt x="9377" y="14649"/>
                    <a:pt x="9300" y="14583"/>
                    <a:pt x="9249" y="14583"/>
                  </a:cubicBezTo>
                  <a:cubicBezTo>
                    <a:pt x="9300" y="14715"/>
                    <a:pt x="9300" y="14715"/>
                    <a:pt x="9300" y="14715"/>
                  </a:cubicBezTo>
                  <a:cubicBezTo>
                    <a:pt x="9223" y="14715"/>
                    <a:pt x="9249" y="14649"/>
                    <a:pt x="9197" y="14517"/>
                  </a:cubicBezTo>
                  <a:cubicBezTo>
                    <a:pt x="9197" y="14782"/>
                    <a:pt x="9146" y="14914"/>
                    <a:pt x="9095" y="14980"/>
                  </a:cubicBezTo>
                  <a:cubicBezTo>
                    <a:pt x="9095" y="14980"/>
                    <a:pt x="9121" y="14980"/>
                    <a:pt x="9121" y="14914"/>
                  </a:cubicBezTo>
                  <a:cubicBezTo>
                    <a:pt x="9095" y="14782"/>
                    <a:pt x="9044" y="14782"/>
                    <a:pt x="9018" y="14848"/>
                  </a:cubicBezTo>
                  <a:cubicBezTo>
                    <a:pt x="8890" y="14980"/>
                    <a:pt x="9018" y="15179"/>
                    <a:pt x="9018" y="15312"/>
                  </a:cubicBezTo>
                  <a:cubicBezTo>
                    <a:pt x="9044" y="15378"/>
                    <a:pt x="9069" y="15444"/>
                    <a:pt x="9121" y="15444"/>
                  </a:cubicBezTo>
                  <a:cubicBezTo>
                    <a:pt x="9274" y="15312"/>
                    <a:pt x="9402" y="15179"/>
                    <a:pt x="9531" y="14980"/>
                  </a:cubicBezTo>
                  <a:cubicBezTo>
                    <a:pt x="9607" y="14980"/>
                    <a:pt x="9607" y="15179"/>
                    <a:pt x="9659" y="15378"/>
                  </a:cubicBezTo>
                  <a:cubicBezTo>
                    <a:pt x="9710" y="15179"/>
                    <a:pt x="9710" y="15179"/>
                    <a:pt x="9710" y="15179"/>
                  </a:cubicBezTo>
                  <a:cubicBezTo>
                    <a:pt x="9761" y="15246"/>
                    <a:pt x="9838" y="15312"/>
                    <a:pt x="9787" y="15643"/>
                  </a:cubicBezTo>
                  <a:cubicBezTo>
                    <a:pt x="9787" y="15577"/>
                    <a:pt x="9761" y="15577"/>
                    <a:pt x="9736" y="15577"/>
                  </a:cubicBezTo>
                  <a:cubicBezTo>
                    <a:pt x="9736" y="15577"/>
                    <a:pt x="9736" y="15577"/>
                    <a:pt x="9736" y="15643"/>
                  </a:cubicBezTo>
                  <a:cubicBezTo>
                    <a:pt x="9710" y="15643"/>
                    <a:pt x="9710" y="15643"/>
                    <a:pt x="9710" y="15643"/>
                  </a:cubicBezTo>
                  <a:cubicBezTo>
                    <a:pt x="9812" y="15643"/>
                    <a:pt x="9864" y="15577"/>
                    <a:pt x="9889" y="15577"/>
                  </a:cubicBezTo>
                  <a:cubicBezTo>
                    <a:pt x="9787" y="15776"/>
                    <a:pt x="9787" y="15842"/>
                    <a:pt x="9787" y="15974"/>
                  </a:cubicBezTo>
                  <a:cubicBezTo>
                    <a:pt x="9812" y="16107"/>
                    <a:pt x="9838" y="16239"/>
                    <a:pt x="9812" y="16504"/>
                  </a:cubicBezTo>
                  <a:cubicBezTo>
                    <a:pt x="9889" y="16438"/>
                    <a:pt x="9966" y="16438"/>
                    <a:pt x="10017" y="16372"/>
                  </a:cubicBezTo>
                  <a:cubicBezTo>
                    <a:pt x="9889" y="16239"/>
                    <a:pt x="10017" y="16107"/>
                    <a:pt x="10069" y="16041"/>
                  </a:cubicBezTo>
                  <a:cubicBezTo>
                    <a:pt x="10069" y="16173"/>
                    <a:pt x="10120" y="16173"/>
                    <a:pt x="10145" y="16107"/>
                  </a:cubicBezTo>
                  <a:cubicBezTo>
                    <a:pt x="10197" y="16107"/>
                    <a:pt x="10248" y="16041"/>
                    <a:pt x="10274" y="16041"/>
                  </a:cubicBezTo>
                  <a:cubicBezTo>
                    <a:pt x="10274" y="16041"/>
                    <a:pt x="10274" y="16041"/>
                    <a:pt x="10274" y="16041"/>
                  </a:cubicBezTo>
                  <a:cubicBezTo>
                    <a:pt x="10350" y="16107"/>
                    <a:pt x="10453" y="15974"/>
                    <a:pt x="10504" y="15842"/>
                  </a:cubicBezTo>
                  <a:cubicBezTo>
                    <a:pt x="10504" y="15776"/>
                    <a:pt x="10504" y="15312"/>
                    <a:pt x="10504" y="15047"/>
                  </a:cubicBezTo>
                  <a:cubicBezTo>
                    <a:pt x="10376" y="15047"/>
                    <a:pt x="10427" y="14914"/>
                    <a:pt x="10376" y="14782"/>
                  </a:cubicBezTo>
                  <a:cubicBezTo>
                    <a:pt x="10402" y="14782"/>
                    <a:pt x="10402" y="14715"/>
                    <a:pt x="10402" y="14715"/>
                  </a:cubicBezTo>
                  <a:cubicBezTo>
                    <a:pt x="10402" y="14649"/>
                    <a:pt x="10376" y="14649"/>
                    <a:pt x="10350" y="14583"/>
                  </a:cubicBezTo>
                  <a:cubicBezTo>
                    <a:pt x="10299" y="14782"/>
                    <a:pt x="10222" y="14914"/>
                    <a:pt x="10197" y="15246"/>
                  </a:cubicBezTo>
                  <a:cubicBezTo>
                    <a:pt x="10248" y="15378"/>
                    <a:pt x="10248" y="15113"/>
                    <a:pt x="10274" y="15179"/>
                  </a:cubicBezTo>
                  <a:cubicBezTo>
                    <a:pt x="10274" y="15312"/>
                    <a:pt x="10248" y="15378"/>
                    <a:pt x="10222" y="15378"/>
                  </a:cubicBezTo>
                  <a:cubicBezTo>
                    <a:pt x="10197" y="15444"/>
                    <a:pt x="10171" y="15444"/>
                    <a:pt x="10145" y="15444"/>
                  </a:cubicBezTo>
                  <a:cubicBezTo>
                    <a:pt x="10094" y="15444"/>
                    <a:pt x="10094" y="15444"/>
                    <a:pt x="10094" y="15444"/>
                  </a:cubicBezTo>
                  <a:cubicBezTo>
                    <a:pt x="10043" y="15246"/>
                    <a:pt x="10043" y="15246"/>
                    <a:pt x="10043" y="15246"/>
                  </a:cubicBezTo>
                  <a:cubicBezTo>
                    <a:pt x="10017" y="15312"/>
                    <a:pt x="9992" y="15312"/>
                    <a:pt x="9966" y="15378"/>
                  </a:cubicBezTo>
                  <a:cubicBezTo>
                    <a:pt x="9992" y="15246"/>
                    <a:pt x="9966" y="15047"/>
                    <a:pt x="10069" y="14980"/>
                  </a:cubicBezTo>
                  <a:cubicBezTo>
                    <a:pt x="10043" y="14782"/>
                    <a:pt x="9966" y="15047"/>
                    <a:pt x="9915" y="14980"/>
                  </a:cubicBezTo>
                  <a:cubicBezTo>
                    <a:pt x="9915" y="15047"/>
                    <a:pt x="9889" y="15179"/>
                    <a:pt x="9889" y="15246"/>
                  </a:cubicBezTo>
                  <a:cubicBezTo>
                    <a:pt x="9889" y="15113"/>
                    <a:pt x="9787" y="15047"/>
                    <a:pt x="9864" y="14848"/>
                  </a:cubicBezTo>
                  <a:cubicBezTo>
                    <a:pt x="9915" y="14782"/>
                    <a:pt x="9966" y="14715"/>
                    <a:pt x="9992" y="14583"/>
                  </a:cubicBezTo>
                  <a:cubicBezTo>
                    <a:pt x="9992" y="14517"/>
                    <a:pt x="9966" y="14450"/>
                    <a:pt x="9966" y="14384"/>
                  </a:cubicBezTo>
                  <a:cubicBezTo>
                    <a:pt x="9992" y="14384"/>
                    <a:pt x="10017" y="14384"/>
                    <a:pt x="10043" y="14318"/>
                  </a:cubicBezTo>
                  <a:cubicBezTo>
                    <a:pt x="10043" y="14517"/>
                    <a:pt x="10043" y="14517"/>
                    <a:pt x="10043" y="14517"/>
                  </a:cubicBezTo>
                  <a:cubicBezTo>
                    <a:pt x="10043" y="14450"/>
                    <a:pt x="10069" y="14450"/>
                    <a:pt x="10069" y="14450"/>
                  </a:cubicBezTo>
                  <a:cubicBezTo>
                    <a:pt x="10069" y="14450"/>
                    <a:pt x="10069" y="14450"/>
                    <a:pt x="10069" y="14450"/>
                  </a:cubicBezTo>
                  <a:cubicBezTo>
                    <a:pt x="10094" y="14450"/>
                    <a:pt x="10094" y="14450"/>
                    <a:pt x="10094" y="14450"/>
                  </a:cubicBezTo>
                  <a:cubicBezTo>
                    <a:pt x="10120" y="14517"/>
                    <a:pt x="10120" y="14583"/>
                    <a:pt x="10120" y="14649"/>
                  </a:cubicBezTo>
                  <a:cubicBezTo>
                    <a:pt x="10145" y="14715"/>
                    <a:pt x="10171" y="14848"/>
                    <a:pt x="10248" y="14649"/>
                  </a:cubicBezTo>
                  <a:cubicBezTo>
                    <a:pt x="10248" y="14252"/>
                    <a:pt x="10248" y="14185"/>
                    <a:pt x="10350" y="14119"/>
                  </a:cubicBezTo>
                  <a:cubicBezTo>
                    <a:pt x="10325" y="14318"/>
                    <a:pt x="10402" y="14384"/>
                    <a:pt x="10427" y="14583"/>
                  </a:cubicBezTo>
                  <a:cubicBezTo>
                    <a:pt x="10530" y="14583"/>
                    <a:pt x="10479" y="14318"/>
                    <a:pt x="10479" y="14119"/>
                  </a:cubicBezTo>
                  <a:cubicBezTo>
                    <a:pt x="10555" y="14252"/>
                    <a:pt x="10607" y="14318"/>
                    <a:pt x="10530" y="14450"/>
                  </a:cubicBezTo>
                  <a:cubicBezTo>
                    <a:pt x="10607" y="14782"/>
                    <a:pt x="10607" y="14185"/>
                    <a:pt x="10709" y="14517"/>
                  </a:cubicBezTo>
                  <a:cubicBezTo>
                    <a:pt x="10837" y="14185"/>
                    <a:pt x="10786" y="13788"/>
                    <a:pt x="10760" y="13523"/>
                  </a:cubicBezTo>
                  <a:cubicBezTo>
                    <a:pt x="10735" y="13192"/>
                    <a:pt x="10735" y="12927"/>
                    <a:pt x="10965" y="12529"/>
                  </a:cubicBezTo>
                  <a:cubicBezTo>
                    <a:pt x="10991" y="12661"/>
                    <a:pt x="10991" y="12661"/>
                    <a:pt x="10991" y="12661"/>
                  </a:cubicBezTo>
                  <a:cubicBezTo>
                    <a:pt x="11119" y="11866"/>
                    <a:pt x="11273" y="11469"/>
                    <a:pt x="11427" y="10607"/>
                  </a:cubicBezTo>
                  <a:cubicBezTo>
                    <a:pt x="11503" y="10475"/>
                    <a:pt x="11606" y="10342"/>
                    <a:pt x="11683" y="10144"/>
                  </a:cubicBezTo>
                  <a:cubicBezTo>
                    <a:pt x="11683" y="10342"/>
                    <a:pt x="11708" y="10873"/>
                    <a:pt x="11811" y="10806"/>
                  </a:cubicBezTo>
                  <a:cubicBezTo>
                    <a:pt x="11606" y="10939"/>
                    <a:pt x="11580" y="11336"/>
                    <a:pt x="11427" y="11535"/>
                  </a:cubicBezTo>
                  <a:cubicBezTo>
                    <a:pt x="11452" y="11601"/>
                    <a:pt x="11503" y="11535"/>
                    <a:pt x="11555" y="11469"/>
                  </a:cubicBezTo>
                  <a:cubicBezTo>
                    <a:pt x="11503" y="11668"/>
                    <a:pt x="11427" y="11668"/>
                    <a:pt x="11375" y="11999"/>
                  </a:cubicBezTo>
                  <a:cubicBezTo>
                    <a:pt x="11427" y="11999"/>
                    <a:pt x="11503" y="11800"/>
                    <a:pt x="11478" y="11999"/>
                  </a:cubicBezTo>
                  <a:cubicBezTo>
                    <a:pt x="11427" y="12065"/>
                    <a:pt x="11375" y="12131"/>
                    <a:pt x="11324" y="12198"/>
                  </a:cubicBezTo>
                  <a:cubicBezTo>
                    <a:pt x="11247" y="12728"/>
                    <a:pt x="11478" y="12794"/>
                    <a:pt x="11299" y="13192"/>
                  </a:cubicBezTo>
                  <a:cubicBezTo>
                    <a:pt x="11247" y="12993"/>
                    <a:pt x="11196" y="12595"/>
                    <a:pt x="11222" y="12396"/>
                  </a:cubicBezTo>
                  <a:cubicBezTo>
                    <a:pt x="11145" y="12595"/>
                    <a:pt x="11247" y="11999"/>
                    <a:pt x="11170" y="12131"/>
                  </a:cubicBezTo>
                  <a:cubicBezTo>
                    <a:pt x="11196" y="12661"/>
                    <a:pt x="11068" y="12661"/>
                    <a:pt x="11017" y="13125"/>
                  </a:cubicBezTo>
                  <a:cubicBezTo>
                    <a:pt x="11017" y="13059"/>
                    <a:pt x="11017" y="13059"/>
                    <a:pt x="11017" y="12927"/>
                  </a:cubicBezTo>
                  <a:cubicBezTo>
                    <a:pt x="10965" y="13059"/>
                    <a:pt x="10889" y="13258"/>
                    <a:pt x="10837" y="13324"/>
                  </a:cubicBezTo>
                  <a:cubicBezTo>
                    <a:pt x="10940" y="13390"/>
                    <a:pt x="10786" y="13854"/>
                    <a:pt x="10863" y="13987"/>
                  </a:cubicBezTo>
                  <a:cubicBezTo>
                    <a:pt x="10965" y="13854"/>
                    <a:pt x="10991" y="13722"/>
                    <a:pt x="11017" y="13589"/>
                  </a:cubicBezTo>
                  <a:cubicBezTo>
                    <a:pt x="11068" y="13457"/>
                    <a:pt x="11094" y="13390"/>
                    <a:pt x="11222" y="13059"/>
                  </a:cubicBezTo>
                  <a:cubicBezTo>
                    <a:pt x="11170" y="13324"/>
                    <a:pt x="11196" y="13722"/>
                    <a:pt x="11247" y="14053"/>
                  </a:cubicBezTo>
                  <a:cubicBezTo>
                    <a:pt x="11247" y="13987"/>
                    <a:pt x="11247" y="14053"/>
                    <a:pt x="11222" y="14053"/>
                  </a:cubicBezTo>
                  <a:cubicBezTo>
                    <a:pt x="11273" y="14318"/>
                    <a:pt x="11350" y="14252"/>
                    <a:pt x="11503" y="14583"/>
                  </a:cubicBezTo>
                  <a:cubicBezTo>
                    <a:pt x="11478" y="14053"/>
                    <a:pt x="11632" y="13987"/>
                    <a:pt x="11683" y="13457"/>
                  </a:cubicBezTo>
                  <a:cubicBezTo>
                    <a:pt x="11632" y="13192"/>
                    <a:pt x="11503" y="13457"/>
                    <a:pt x="11478" y="13722"/>
                  </a:cubicBezTo>
                  <a:cubicBezTo>
                    <a:pt x="11529" y="13258"/>
                    <a:pt x="11529" y="13258"/>
                    <a:pt x="11529" y="13258"/>
                  </a:cubicBezTo>
                  <a:cubicBezTo>
                    <a:pt x="11529" y="13390"/>
                    <a:pt x="11529" y="13390"/>
                    <a:pt x="11529" y="13390"/>
                  </a:cubicBezTo>
                  <a:cubicBezTo>
                    <a:pt x="11632" y="13125"/>
                    <a:pt x="11734" y="12794"/>
                    <a:pt x="11811" y="12463"/>
                  </a:cubicBezTo>
                  <a:cubicBezTo>
                    <a:pt x="11760" y="12661"/>
                    <a:pt x="11811" y="12794"/>
                    <a:pt x="11837" y="12993"/>
                  </a:cubicBezTo>
                  <a:cubicBezTo>
                    <a:pt x="11862" y="12860"/>
                    <a:pt x="11913" y="12728"/>
                    <a:pt x="11965" y="12661"/>
                  </a:cubicBezTo>
                  <a:cubicBezTo>
                    <a:pt x="11888" y="12529"/>
                    <a:pt x="11811" y="12396"/>
                    <a:pt x="11862" y="12330"/>
                  </a:cubicBezTo>
                  <a:cubicBezTo>
                    <a:pt x="12016" y="11668"/>
                    <a:pt x="12195" y="11336"/>
                    <a:pt x="12349" y="11270"/>
                  </a:cubicBezTo>
                  <a:cubicBezTo>
                    <a:pt x="12349" y="11138"/>
                    <a:pt x="12349" y="11138"/>
                    <a:pt x="12349" y="11138"/>
                  </a:cubicBezTo>
                  <a:cubicBezTo>
                    <a:pt x="12247" y="11138"/>
                    <a:pt x="12298" y="10409"/>
                    <a:pt x="12247" y="10011"/>
                  </a:cubicBezTo>
                  <a:cubicBezTo>
                    <a:pt x="12349" y="10144"/>
                    <a:pt x="12400" y="9746"/>
                    <a:pt x="12477" y="9547"/>
                  </a:cubicBezTo>
                  <a:cubicBezTo>
                    <a:pt x="12400" y="9282"/>
                    <a:pt x="12221" y="9282"/>
                    <a:pt x="12067" y="9415"/>
                  </a:cubicBezTo>
                  <a:cubicBezTo>
                    <a:pt x="12067" y="10011"/>
                    <a:pt x="12118" y="9812"/>
                    <a:pt x="12221" y="10276"/>
                  </a:cubicBezTo>
                  <a:cubicBezTo>
                    <a:pt x="12144" y="11204"/>
                    <a:pt x="12144" y="11204"/>
                    <a:pt x="12144" y="11204"/>
                  </a:cubicBezTo>
                  <a:cubicBezTo>
                    <a:pt x="12093" y="10873"/>
                    <a:pt x="12093" y="10873"/>
                    <a:pt x="12093" y="10873"/>
                  </a:cubicBezTo>
                  <a:cubicBezTo>
                    <a:pt x="11965" y="11204"/>
                    <a:pt x="12016" y="11734"/>
                    <a:pt x="11888" y="11535"/>
                  </a:cubicBezTo>
                  <a:cubicBezTo>
                    <a:pt x="11862" y="11270"/>
                    <a:pt x="11990" y="11005"/>
                    <a:pt x="11939" y="10674"/>
                  </a:cubicBezTo>
                  <a:cubicBezTo>
                    <a:pt x="11862" y="10873"/>
                    <a:pt x="11862" y="10873"/>
                    <a:pt x="11862" y="10873"/>
                  </a:cubicBezTo>
                  <a:cubicBezTo>
                    <a:pt x="11837" y="10276"/>
                    <a:pt x="12016" y="10806"/>
                    <a:pt x="12042" y="10144"/>
                  </a:cubicBezTo>
                  <a:cubicBezTo>
                    <a:pt x="11913" y="10210"/>
                    <a:pt x="12042" y="10077"/>
                    <a:pt x="12042" y="9746"/>
                  </a:cubicBezTo>
                  <a:cubicBezTo>
                    <a:pt x="11939" y="9812"/>
                    <a:pt x="11862" y="10740"/>
                    <a:pt x="11734" y="10342"/>
                  </a:cubicBezTo>
                  <a:cubicBezTo>
                    <a:pt x="11708" y="9945"/>
                    <a:pt x="12118" y="9614"/>
                    <a:pt x="12042" y="9017"/>
                  </a:cubicBezTo>
                  <a:cubicBezTo>
                    <a:pt x="12067" y="9084"/>
                    <a:pt x="12067" y="9084"/>
                    <a:pt x="12067" y="9084"/>
                  </a:cubicBezTo>
                  <a:cubicBezTo>
                    <a:pt x="12093" y="8951"/>
                    <a:pt x="12144" y="8752"/>
                    <a:pt x="12170" y="8553"/>
                  </a:cubicBezTo>
                  <a:cubicBezTo>
                    <a:pt x="12195" y="8355"/>
                    <a:pt x="12221" y="8156"/>
                    <a:pt x="12247" y="8023"/>
                  </a:cubicBezTo>
                  <a:cubicBezTo>
                    <a:pt x="12272" y="7692"/>
                    <a:pt x="12272" y="7493"/>
                    <a:pt x="12298" y="7228"/>
                  </a:cubicBezTo>
                  <a:cubicBezTo>
                    <a:pt x="12426" y="6897"/>
                    <a:pt x="12503" y="6168"/>
                    <a:pt x="12631" y="5704"/>
                  </a:cubicBezTo>
                  <a:cubicBezTo>
                    <a:pt x="12657" y="5837"/>
                    <a:pt x="12657" y="5837"/>
                    <a:pt x="12657" y="5837"/>
                  </a:cubicBezTo>
                  <a:cubicBezTo>
                    <a:pt x="12708" y="5638"/>
                    <a:pt x="12759" y="5373"/>
                    <a:pt x="12810" y="5174"/>
                  </a:cubicBezTo>
                  <a:cubicBezTo>
                    <a:pt x="12785" y="5704"/>
                    <a:pt x="12605" y="5837"/>
                    <a:pt x="12477" y="6433"/>
                  </a:cubicBezTo>
                  <a:cubicBezTo>
                    <a:pt x="12580" y="6566"/>
                    <a:pt x="12580" y="6566"/>
                    <a:pt x="12580" y="6566"/>
                  </a:cubicBezTo>
                  <a:cubicBezTo>
                    <a:pt x="12452" y="6765"/>
                    <a:pt x="12400" y="7096"/>
                    <a:pt x="12375" y="7361"/>
                  </a:cubicBezTo>
                  <a:cubicBezTo>
                    <a:pt x="12349" y="7692"/>
                    <a:pt x="12349" y="8023"/>
                    <a:pt x="12349" y="8355"/>
                  </a:cubicBezTo>
                  <a:cubicBezTo>
                    <a:pt x="12375" y="7891"/>
                    <a:pt x="12503" y="7427"/>
                    <a:pt x="12580" y="7030"/>
                  </a:cubicBezTo>
                  <a:cubicBezTo>
                    <a:pt x="12682" y="6566"/>
                    <a:pt x="12759" y="6234"/>
                    <a:pt x="12708" y="5903"/>
                  </a:cubicBezTo>
                  <a:cubicBezTo>
                    <a:pt x="12785" y="5837"/>
                    <a:pt x="12836" y="5771"/>
                    <a:pt x="12887" y="5771"/>
                  </a:cubicBezTo>
                  <a:cubicBezTo>
                    <a:pt x="12913" y="5506"/>
                    <a:pt x="12913" y="5506"/>
                    <a:pt x="12913" y="5506"/>
                  </a:cubicBezTo>
                  <a:cubicBezTo>
                    <a:pt x="13041" y="5373"/>
                    <a:pt x="13041" y="5969"/>
                    <a:pt x="12913" y="6500"/>
                  </a:cubicBezTo>
                  <a:cubicBezTo>
                    <a:pt x="12862" y="6566"/>
                    <a:pt x="12836" y="6566"/>
                    <a:pt x="12836" y="6500"/>
                  </a:cubicBezTo>
                  <a:cubicBezTo>
                    <a:pt x="12785" y="6897"/>
                    <a:pt x="12785" y="7228"/>
                    <a:pt x="12631" y="7825"/>
                  </a:cubicBezTo>
                  <a:cubicBezTo>
                    <a:pt x="12657" y="7427"/>
                    <a:pt x="12657" y="7427"/>
                    <a:pt x="12657" y="7427"/>
                  </a:cubicBezTo>
                  <a:cubicBezTo>
                    <a:pt x="12580" y="7825"/>
                    <a:pt x="12477" y="8222"/>
                    <a:pt x="12426" y="8553"/>
                  </a:cubicBezTo>
                  <a:cubicBezTo>
                    <a:pt x="12375" y="8951"/>
                    <a:pt x="12349" y="9216"/>
                    <a:pt x="12375" y="9415"/>
                  </a:cubicBezTo>
                  <a:cubicBezTo>
                    <a:pt x="12400" y="9349"/>
                    <a:pt x="12400" y="9282"/>
                    <a:pt x="12426" y="9216"/>
                  </a:cubicBezTo>
                  <a:cubicBezTo>
                    <a:pt x="12477" y="9017"/>
                    <a:pt x="12477" y="9017"/>
                    <a:pt x="12477" y="9017"/>
                  </a:cubicBezTo>
                  <a:cubicBezTo>
                    <a:pt x="12580" y="8620"/>
                    <a:pt x="12580" y="8620"/>
                    <a:pt x="12580" y="8620"/>
                  </a:cubicBezTo>
                  <a:cubicBezTo>
                    <a:pt x="12785" y="7825"/>
                    <a:pt x="12785" y="7825"/>
                    <a:pt x="12785" y="7825"/>
                  </a:cubicBezTo>
                  <a:cubicBezTo>
                    <a:pt x="12913" y="7295"/>
                    <a:pt x="13041" y="6765"/>
                    <a:pt x="13169" y="6301"/>
                  </a:cubicBezTo>
                  <a:cubicBezTo>
                    <a:pt x="13118" y="5506"/>
                    <a:pt x="13143" y="4843"/>
                    <a:pt x="13092" y="4114"/>
                  </a:cubicBezTo>
                  <a:cubicBezTo>
                    <a:pt x="13220" y="3783"/>
                    <a:pt x="13348" y="3319"/>
                    <a:pt x="13476" y="2988"/>
                  </a:cubicBezTo>
                  <a:cubicBezTo>
                    <a:pt x="13630" y="2657"/>
                    <a:pt x="13758" y="2392"/>
                    <a:pt x="13886" y="2325"/>
                  </a:cubicBezTo>
                  <a:cubicBezTo>
                    <a:pt x="13886" y="2458"/>
                    <a:pt x="13886" y="2458"/>
                    <a:pt x="13886" y="2458"/>
                  </a:cubicBezTo>
                  <a:cubicBezTo>
                    <a:pt x="13989" y="2325"/>
                    <a:pt x="14091" y="2127"/>
                    <a:pt x="14168" y="1928"/>
                  </a:cubicBezTo>
                  <a:cubicBezTo>
                    <a:pt x="14296" y="1928"/>
                    <a:pt x="14117" y="2392"/>
                    <a:pt x="14194" y="2392"/>
                  </a:cubicBezTo>
                  <a:cubicBezTo>
                    <a:pt x="14296" y="2127"/>
                    <a:pt x="14424" y="1861"/>
                    <a:pt x="14527" y="1663"/>
                  </a:cubicBezTo>
                  <a:cubicBezTo>
                    <a:pt x="14527" y="1795"/>
                    <a:pt x="14450" y="1994"/>
                    <a:pt x="14348" y="2127"/>
                  </a:cubicBezTo>
                  <a:cubicBezTo>
                    <a:pt x="14271" y="2325"/>
                    <a:pt x="14168" y="2524"/>
                    <a:pt x="14091" y="2657"/>
                  </a:cubicBezTo>
                  <a:cubicBezTo>
                    <a:pt x="14117" y="2590"/>
                    <a:pt x="14168" y="2458"/>
                    <a:pt x="14143" y="2392"/>
                  </a:cubicBezTo>
                  <a:cubicBezTo>
                    <a:pt x="14066" y="2524"/>
                    <a:pt x="13938" y="2789"/>
                    <a:pt x="13861" y="3054"/>
                  </a:cubicBezTo>
                  <a:cubicBezTo>
                    <a:pt x="13758" y="3319"/>
                    <a:pt x="13681" y="3518"/>
                    <a:pt x="13605" y="3385"/>
                  </a:cubicBezTo>
                  <a:cubicBezTo>
                    <a:pt x="13553" y="3650"/>
                    <a:pt x="13733" y="2789"/>
                    <a:pt x="13476" y="3385"/>
                  </a:cubicBezTo>
                  <a:cubicBezTo>
                    <a:pt x="13271" y="3650"/>
                    <a:pt x="13271" y="4114"/>
                    <a:pt x="13271" y="4313"/>
                  </a:cubicBezTo>
                  <a:cubicBezTo>
                    <a:pt x="13297" y="4446"/>
                    <a:pt x="13553" y="3783"/>
                    <a:pt x="13502" y="4247"/>
                  </a:cubicBezTo>
                  <a:cubicBezTo>
                    <a:pt x="13630" y="3849"/>
                    <a:pt x="13656" y="3584"/>
                    <a:pt x="13835" y="3319"/>
                  </a:cubicBezTo>
                  <a:cubicBezTo>
                    <a:pt x="13707" y="3650"/>
                    <a:pt x="13579" y="4379"/>
                    <a:pt x="13476" y="4313"/>
                  </a:cubicBezTo>
                  <a:cubicBezTo>
                    <a:pt x="13374" y="4777"/>
                    <a:pt x="13374" y="5108"/>
                    <a:pt x="13400" y="5373"/>
                  </a:cubicBezTo>
                  <a:cubicBezTo>
                    <a:pt x="13451" y="5572"/>
                    <a:pt x="13502" y="5638"/>
                    <a:pt x="13553" y="5506"/>
                  </a:cubicBezTo>
                  <a:cubicBezTo>
                    <a:pt x="13528" y="5439"/>
                    <a:pt x="13605" y="5108"/>
                    <a:pt x="13656" y="4843"/>
                  </a:cubicBezTo>
                  <a:cubicBezTo>
                    <a:pt x="13733" y="4578"/>
                    <a:pt x="13758" y="4446"/>
                    <a:pt x="13579" y="4644"/>
                  </a:cubicBezTo>
                  <a:cubicBezTo>
                    <a:pt x="13630" y="4379"/>
                    <a:pt x="13707" y="4048"/>
                    <a:pt x="13810" y="3717"/>
                  </a:cubicBezTo>
                  <a:cubicBezTo>
                    <a:pt x="13912" y="3452"/>
                    <a:pt x="14040" y="3187"/>
                    <a:pt x="14117" y="2855"/>
                  </a:cubicBezTo>
                  <a:cubicBezTo>
                    <a:pt x="14117" y="2988"/>
                    <a:pt x="14117" y="2988"/>
                    <a:pt x="14117" y="2988"/>
                  </a:cubicBezTo>
                  <a:cubicBezTo>
                    <a:pt x="14194" y="2789"/>
                    <a:pt x="14296" y="2657"/>
                    <a:pt x="14373" y="2458"/>
                  </a:cubicBezTo>
                  <a:cubicBezTo>
                    <a:pt x="14348" y="2590"/>
                    <a:pt x="14271" y="2789"/>
                    <a:pt x="14271" y="2988"/>
                  </a:cubicBezTo>
                  <a:cubicBezTo>
                    <a:pt x="14373" y="2657"/>
                    <a:pt x="14501" y="2325"/>
                    <a:pt x="14604" y="2060"/>
                  </a:cubicBezTo>
                  <a:cubicBezTo>
                    <a:pt x="14399" y="2590"/>
                    <a:pt x="14732" y="2060"/>
                    <a:pt x="14834" y="2127"/>
                  </a:cubicBezTo>
                  <a:cubicBezTo>
                    <a:pt x="14860" y="1795"/>
                    <a:pt x="15039" y="1464"/>
                    <a:pt x="14886" y="1530"/>
                  </a:cubicBezTo>
                  <a:cubicBezTo>
                    <a:pt x="14732" y="1530"/>
                    <a:pt x="14783" y="1729"/>
                    <a:pt x="14655" y="1928"/>
                  </a:cubicBezTo>
                  <a:cubicBezTo>
                    <a:pt x="14706" y="1729"/>
                    <a:pt x="14783" y="1530"/>
                    <a:pt x="14860" y="1331"/>
                  </a:cubicBezTo>
                  <a:cubicBezTo>
                    <a:pt x="14860" y="1331"/>
                    <a:pt x="14860" y="1331"/>
                    <a:pt x="14860" y="1331"/>
                  </a:cubicBezTo>
                  <a:cubicBezTo>
                    <a:pt x="14911" y="1199"/>
                    <a:pt x="14963" y="1066"/>
                    <a:pt x="15014" y="868"/>
                  </a:cubicBezTo>
                  <a:cubicBezTo>
                    <a:pt x="15296" y="603"/>
                    <a:pt x="14860" y="1729"/>
                    <a:pt x="15244" y="1066"/>
                  </a:cubicBezTo>
                  <a:cubicBezTo>
                    <a:pt x="15219" y="669"/>
                    <a:pt x="15219" y="669"/>
                    <a:pt x="15219" y="669"/>
                  </a:cubicBezTo>
                  <a:cubicBezTo>
                    <a:pt x="15321" y="603"/>
                    <a:pt x="15424" y="536"/>
                    <a:pt x="15526" y="470"/>
                  </a:cubicBezTo>
                  <a:cubicBezTo>
                    <a:pt x="15629" y="470"/>
                    <a:pt x="15629" y="470"/>
                    <a:pt x="15629" y="470"/>
                  </a:cubicBezTo>
                  <a:cubicBezTo>
                    <a:pt x="15654" y="404"/>
                    <a:pt x="15680" y="404"/>
                    <a:pt x="15680" y="404"/>
                  </a:cubicBezTo>
                  <a:cubicBezTo>
                    <a:pt x="15782" y="470"/>
                    <a:pt x="15782" y="470"/>
                    <a:pt x="15782" y="470"/>
                  </a:cubicBezTo>
                  <a:cubicBezTo>
                    <a:pt x="15911" y="603"/>
                    <a:pt x="16064" y="669"/>
                    <a:pt x="16218" y="603"/>
                  </a:cubicBezTo>
                  <a:cubicBezTo>
                    <a:pt x="16244" y="735"/>
                    <a:pt x="16244" y="801"/>
                    <a:pt x="16269" y="934"/>
                  </a:cubicBezTo>
                  <a:cubicBezTo>
                    <a:pt x="16192" y="934"/>
                    <a:pt x="16116" y="1398"/>
                    <a:pt x="16116" y="2060"/>
                  </a:cubicBezTo>
                  <a:cubicBezTo>
                    <a:pt x="16116" y="1928"/>
                    <a:pt x="16090" y="1795"/>
                    <a:pt x="16090" y="1663"/>
                  </a:cubicBezTo>
                  <a:cubicBezTo>
                    <a:pt x="15962" y="1596"/>
                    <a:pt x="15834" y="1596"/>
                    <a:pt x="15757" y="1596"/>
                  </a:cubicBezTo>
                  <a:cubicBezTo>
                    <a:pt x="15731" y="1530"/>
                    <a:pt x="15782" y="1398"/>
                    <a:pt x="15859" y="1265"/>
                  </a:cubicBezTo>
                  <a:cubicBezTo>
                    <a:pt x="15936" y="1199"/>
                    <a:pt x="16039" y="1066"/>
                    <a:pt x="16116" y="1133"/>
                  </a:cubicBezTo>
                  <a:cubicBezTo>
                    <a:pt x="16141" y="669"/>
                    <a:pt x="15987" y="801"/>
                    <a:pt x="15911" y="934"/>
                  </a:cubicBezTo>
                  <a:cubicBezTo>
                    <a:pt x="15808" y="1066"/>
                    <a:pt x="15731" y="1133"/>
                    <a:pt x="15757" y="801"/>
                  </a:cubicBezTo>
                  <a:cubicBezTo>
                    <a:pt x="15706" y="735"/>
                    <a:pt x="15680" y="735"/>
                    <a:pt x="15654" y="735"/>
                  </a:cubicBezTo>
                  <a:cubicBezTo>
                    <a:pt x="15603" y="735"/>
                    <a:pt x="15552" y="801"/>
                    <a:pt x="15526" y="868"/>
                  </a:cubicBezTo>
                  <a:cubicBezTo>
                    <a:pt x="15449" y="1000"/>
                    <a:pt x="15398" y="1133"/>
                    <a:pt x="15347" y="1199"/>
                  </a:cubicBezTo>
                  <a:cubicBezTo>
                    <a:pt x="15244" y="1464"/>
                    <a:pt x="15168" y="1663"/>
                    <a:pt x="14963" y="1663"/>
                  </a:cubicBezTo>
                  <a:cubicBezTo>
                    <a:pt x="14937" y="1994"/>
                    <a:pt x="14834" y="1928"/>
                    <a:pt x="14809" y="2259"/>
                  </a:cubicBezTo>
                  <a:cubicBezTo>
                    <a:pt x="14860" y="2458"/>
                    <a:pt x="15014" y="2259"/>
                    <a:pt x="15168" y="2060"/>
                  </a:cubicBezTo>
                  <a:cubicBezTo>
                    <a:pt x="15244" y="1994"/>
                    <a:pt x="15321" y="1861"/>
                    <a:pt x="15424" y="1729"/>
                  </a:cubicBezTo>
                  <a:cubicBezTo>
                    <a:pt x="15449" y="1729"/>
                    <a:pt x="15501" y="1663"/>
                    <a:pt x="15552" y="1663"/>
                  </a:cubicBezTo>
                  <a:cubicBezTo>
                    <a:pt x="15578" y="1596"/>
                    <a:pt x="15578" y="1596"/>
                    <a:pt x="15578" y="1596"/>
                  </a:cubicBezTo>
                  <a:cubicBezTo>
                    <a:pt x="15578" y="1596"/>
                    <a:pt x="15578" y="1596"/>
                    <a:pt x="15578" y="1596"/>
                  </a:cubicBezTo>
                  <a:cubicBezTo>
                    <a:pt x="15603" y="1596"/>
                    <a:pt x="15603" y="1596"/>
                    <a:pt x="15603" y="1596"/>
                  </a:cubicBezTo>
                  <a:cubicBezTo>
                    <a:pt x="15603" y="1596"/>
                    <a:pt x="15603" y="1663"/>
                    <a:pt x="15629" y="1663"/>
                  </a:cubicBezTo>
                  <a:cubicBezTo>
                    <a:pt x="15603" y="1663"/>
                    <a:pt x="15603" y="1663"/>
                    <a:pt x="15578" y="1663"/>
                  </a:cubicBezTo>
                  <a:cubicBezTo>
                    <a:pt x="15578" y="1663"/>
                    <a:pt x="15552" y="1729"/>
                    <a:pt x="15552" y="1795"/>
                  </a:cubicBezTo>
                  <a:cubicBezTo>
                    <a:pt x="15578" y="1729"/>
                    <a:pt x="15578" y="1795"/>
                    <a:pt x="15603" y="1795"/>
                  </a:cubicBezTo>
                  <a:cubicBezTo>
                    <a:pt x="15603" y="1861"/>
                    <a:pt x="15603" y="1861"/>
                    <a:pt x="15629" y="1861"/>
                  </a:cubicBezTo>
                  <a:cubicBezTo>
                    <a:pt x="15654" y="1861"/>
                    <a:pt x="15654" y="1928"/>
                    <a:pt x="15680" y="1928"/>
                  </a:cubicBezTo>
                  <a:cubicBezTo>
                    <a:pt x="15731" y="1928"/>
                    <a:pt x="15757" y="1928"/>
                    <a:pt x="15808" y="1861"/>
                  </a:cubicBezTo>
                  <a:cubicBezTo>
                    <a:pt x="15808" y="1795"/>
                    <a:pt x="15808" y="1795"/>
                    <a:pt x="15808" y="1795"/>
                  </a:cubicBezTo>
                  <a:cubicBezTo>
                    <a:pt x="15911" y="1663"/>
                    <a:pt x="15936" y="1729"/>
                    <a:pt x="15936" y="1928"/>
                  </a:cubicBezTo>
                  <a:cubicBezTo>
                    <a:pt x="15936" y="2060"/>
                    <a:pt x="15911" y="2259"/>
                    <a:pt x="15936" y="2392"/>
                  </a:cubicBezTo>
                  <a:cubicBezTo>
                    <a:pt x="15962" y="2392"/>
                    <a:pt x="15962" y="2392"/>
                    <a:pt x="15987" y="2458"/>
                  </a:cubicBezTo>
                  <a:cubicBezTo>
                    <a:pt x="16013" y="2657"/>
                    <a:pt x="16064" y="2988"/>
                    <a:pt x="16090" y="2723"/>
                  </a:cubicBezTo>
                  <a:cubicBezTo>
                    <a:pt x="16141" y="3849"/>
                    <a:pt x="16141" y="3849"/>
                    <a:pt x="16141" y="3849"/>
                  </a:cubicBezTo>
                  <a:cubicBezTo>
                    <a:pt x="16192" y="3385"/>
                    <a:pt x="16192" y="3385"/>
                    <a:pt x="16192" y="3385"/>
                  </a:cubicBezTo>
                  <a:cubicBezTo>
                    <a:pt x="16269" y="3849"/>
                    <a:pt x="16244" y="4180"/>
                    <a:pt x="16346" y="4379"/>
                  </a:cubicBezTo>
                  <a:cubicBezTo>
                    <a:pt x="16397" y="4048"/>
                    <a:pt x="16397" y="4048"/>
                    <a:pt x="16397" y="4048"/>
                  </a:cubicBezTo>
                  <a:cubicBezTo>
                    <a:pt x="16269" y="2723"/>
                    <a:pt x="16269" y="2723"/>
                    <a:pt x="16269" y="2723"/>
                  </a:cubicBezTo>
                  <a:cubicBezTo>
                    <a:pt x="16372" y="3187"/>
                    <a:pt x="16346" y="2524"/>
                    <a:pt x="16449" y="3120"/>
                  </a:cubicBezTo>
                  <a:cubicBezTo>
                    <a:pt x="16269" y="2789"/>
                    <a:pt x="16500" y="3849"/>
                    <a:pt x="16449" y="4247"/>
                  </a:cubicBezTo>
                  <a:cubicBezTo>
                    <a:pt x="16551" y="4578"/>
                    <a:pt x="16551" y="4578"/>
                    <a:pt x="16551" y="4578"/>
                  </a:cubicBezTo>
                  <a:cubicBezTo>
                    <a:pt x="16500" y="4512"/>
                    <a:pt x="16500" y="4512"/>
                    <a:pt x="16500" y="4512"/>
                  </a:cubicBezTo>
                  <a:cubicBezTo>
                    <a:pt x="16526" y="5042"/>
                    <a:pt x="16602" y="4843"/>
                    <a:pt x="16654" y="5373"/>
                  </a:cubicBezTo>
                  <a:cubicBezTo>
                    <a:pt x="16628" y="4644"/>
                    <a:pt x="16628" y="4048"/>
                    <a:pt x="16474" y="3584"/>
                  </a:cubicBezTo>
                  <a:cubicBezTo>
                    <a:pt x="16577" y="3915"/>
                    <a:pt x="16782" y="4777"/>
                    <a:pt x="16807" y="5042"/>
                  </a:cubicBezTo>
                  <a:cubicBezTo>
                    <a:pt x="16936" y="5506"/>
                    <a:pt x="16910" y="6102"/>
                    <a:pt x="16987" y="6632"/>
                  </a:cubicBezTo>
                  <a:cubicBezTo>
                    <a:pt x="16884" y="6168"/>
                    <a:pt x="16859" y="6433"/>
                    <a:pt x="16782" y="6566"/>
                  </a:cubicBezTo>
                  <a:cubicBezTo>
                    <a:pt x="16731" y="6632"/>
                    <a:pt x="16679" y="6632"/>
                    <a:pt x="16577" y="5638"/>
                  </a:cubicBezTo>
                  <a:cubicBezTo>
                    <a:pt x="16602" y="5638"/>
                    <a:pt x="16628" y="5771"/>
                    <a:pt x="16628" y="5837"/>
                  </a:cubicBezTo>
                  <a:cubicBezTo>
                    <a:pt x="16654" y="5572"/>
                    <a:pt x="16602" y="5307"/>
                    <a:pt x="16551" y="5042"/>
                  </a:cubicBezTo>
                  <a:cubicBezTo>
                    <a:pt x="16500" y="4843"/>
                    <a:pt x="16423" y="4711"/>
                    <a:pt x="16372" y="4578"/>
                  </a:cubicBezTo>
                  <a:cubicBezTo>
                    <a:pt x="16321" y="4909"/>
                    <a:pt x="16269" y="4578"/>
                    <a:pt x="16321" y="5373"/>
                  </a:cubicBezTo>
                  <a:cubicBezTo>
                    <a:pt x="16321" y="5174"/>
                    <a:pt x="16372" y="5174"/>
                    <a:pt x="16423" y="5373"/>
                  </a:cubicBezTo>
                  <a:cubicBezTo>
                    <a:pt x="16474" y="5506"/>
                    <a:pt x="16551" y="5837"/>
                    <a:pt x="16577" y="6234"/>
                  </a:cubicBezTo>
                  <a:cubicBezTo>
                    <a:pt x="16526" y="6367"/>
                    <a:pt x="16474" y="6433"/>
                    <a:pt x="16423" y="6566"/>
                  </a:cubicBezTo>
                  <a:cubicBezTo>
                    <a:pt x="16551" y="7493"/>
                    <a:pt x="16551" y="7493"/>
                    <a:pt x="16551" y="7493"/>
                  </a:cubicBezTo>
                  <a:cubicBezTo>
                    <a:pt x="16526" y="7427"/>
                    <a:pt x="16526" y="7427"/>
                    <a:pt x="16526" y="7427"/>
                  </a:cubicBezTo>
                  <a:cubicBezTo>
                    <a:pt x="16500" y="7692"/>
                    <a:pt x="16551" y="7891"/>
                    <a:pt x="16602" y="8156"/>
                  </a:cubicBezTo>
                  <a:cubicBezTo>
                    <a:pt x="16654" y="8355"/>
                    <a:pt x="16705" y="8620"/>
                    <a:pt x="16731" y="8951"/>
                  </a:cubicBezTo>
                  <a:cubicBezTo>
                    <a:pt x="16756" y="9017"/>
                    <a:pt x="16807" y="9216"/>
                    <a:pt x="16833" y="9349"/>
                  </a:cubicBezTo>
                  <a:cubicBezTo>
                    <a:pt x="16859" y="9481"/>
                    <a:pt x="16859" y="9481"/>
                    <a:pt x="16859" y="9481"/>
                  </a:cubicBezTo>
                  <a:cubicBezTo>
                    <a:pt x="16884" y="9547"/>
                    <a:pt x="16884" y="9547"/>
                    <a:pt x="16884" y="9547"/>
                  </a:cubicBezTo>
                  <a:cubicBezTo>
                    <a:pt x="16910" y="9614"/>
                    <a:pt x="16910" y="9614"/>
                    <a:pt x="16910" y="9614"/>
                  </a:cubicBezTo>
                  <a:cubicBezTo>
                    <a:pt x="16910" y="9680"/>
                    <a:pt x="16936" y="9746"/>
                    <a:pt x="16936" y="9746"/>
                  </a:cubicBezTo>
                  <a:cubicBezTo>
                    <a:pt x="17012" y="9945"/>
                    <a:pt x="17064" y="10011"/>
                    <a:pt x="17089" y="9746"/>
                  </a:cubicBezTo>
                  <a:cubicBezTo>
                    <a:pt x="17064" y="10144"/>
                    <a:pt x="17243" y="10210"/>
                    <a:pt x="17345" y="10409"/>
                  </a:cubicBezTo>
                  <a:cubicBezTo>
                    <a:pt x="17320" y="10276"/>
                    <a:pt x="17320" y="10144"/>
                    <a:pt x="17294" y="9945"/>
                  </a:cubicBezTo>
                  <a:cubicBezTo>
                    <a:pt x="17397" y="10077"/>
                    <a:pt x="17422" y="10144"/>
                    <a:pt x="17474" y="10144"/>
                  </a:cubicBezTo>
                  <a:cubicBezTo>
                    <a:pt x="17499" y="10210"/>
                    <a:pt x="17525" y="10210"/>
                    <a:pt x="17653" y="10210"/>
                  </a:cubicBezTo>
                  <a:cubicBezTo>
                    <a:pt x="17627" y="10276"/>
                    <a:pt x="17627" y="10409"/>
                    <a:pt x="17550" y="10409"/>
                  </a:cubicBezTo>
                  <a:cubicBezTo>
                    <a:pt x="17627" y="10674"/>
                    <a:pt x="17704" y="11005"/>
                    <a:pt x="17807" y="11204"/>
                  </a:cubicBezTo>
                  <a:cubicBezTo>
                    <a:pt x="17909" y="11403"/>
                    <a:pt x="18012" y="11601"/>
                    <a:pt x="18114" y="11535"/>
                  </a:cubicBezTo>
                  <a:cubicBezTo>
                    <a:pt x="18242" y="11800"/>
                    <a:pt x="18165" y="12264"/>
                    <a:pt x="18422" y="12396"/>
                  </a:cubicBezTo>
                  <a:cubicBezTo>
                    <a:pt x="18473" y="12463"/>
                    <a:pt x="18447" y="11999"/>
                    <a:pt x="18575" y="12330"/>
                  </a:cubicBezTo>
                  <a:cubicBezTo>
                    <a:pt x="18575" y="12396"/>
                    <a:pt x="18370" y="12396"/>
                    <a:pt x="18550" y="12595"/>
                  </a:cubicBezTo>
                  <a:cubicBezTo>
                    <a:pt x="18755" y="12463"/>
                    <a:pt x="18832" y="13192"/>
                    <a:pt x="19037" y="13059"/>
                  </a:cubicBezTo>
                  <a:cubicBezTo>
                    <a:pt x="19113" y="13324"/>
                    <a:pt x="19293" y="13390"/>
                    <a:pt x="19216" y="13655"/>
                  </a:cubicBezTo>
                  <a:cubicBezTo>
                    <a:pt x="19088" y="13457"/>
                    <a:pt x="18857" y="13258"/>
                    <a:pt x="18806" y="13324"/>
                  </a:cubicBezTo>
                  <a:cubicBezTo>
                    <a:pt x="18857" y="13192"/>
                    <a:pt x="18729" y="13059"/>
                    <a:pt x="18857" y="13059"/>
                  </a:cubicBezTo>
                  <a:cubicBezTo>
                    <a:pt x="18780" y="12860"/>
                    <a:pt x="18729" y="12860"/>
                    <a:pt x="18678" y="12860"/>
                  </a:cubicBezTo>
                  <a:cubicBezTo>
                    <a:pt x="18652" y="12860"/>
                    <a:pt x="18601" y="12860"/>
                    <a:pt x="18524" y="12661"/>
                  </a:cubicBezTo>
                  <a:cubicBezTo>
                    <a:pt x="18473" y="12794"/>
                    <a:pt x="18575" y="13059"/>
                    <a:pt x="18627" y="13059"/>
                  </a:cubicBezTo>
                  <a:cubicBezTo>
                    <a:pt x="18601" y="13192"/>
                    <a:pt x="18499" y="13125"/>
                    <a:pt x="18396" y="13059"/>
                  </a:cubicBezTo>
                  <a:cubicBezTo>
                    <a:pt x="18319" y="13059"/>
                    <a:pt x="18268" y="12993"/>
                    <a:pt x="18319" y="13324"/>
                  </a:cubicBezTo>
                  <a:cubicBezTo>
                    <a:pt x="18396" y="13457"/>
                    <a:pt x="18524" y="13390"/>
                    <a:pt x="18601" y="13390"/>
                  </a:cubicBezTo>
                  <a:cubicBezTo>
                    <a:pt x="18703" y="13324"/>
                    <a:pt x="18780" y="13324"/>
                    <a:pt x="18832" y="13589"/>
                  </a:cubicBezTo>
                  <a:cubicBezTo>
                    <a:pt x="18729" y="13722"/>
                    <a:pt x="18627" y="13390"/>
                    <a:pt x="18473" y="13655"/>
                  </a:cubicBezTo>
                  <a:cubicBezTo>
                    <a:pt x="18601" y="13920"/>
                    <a:pt x="18601" y="13920"/>
                    <a:pt x="18601" y="13920"/>
                  </a:cubicBezTo>
                  <a:cubicBezTo>
                    <a:pt x="18755" y="13854"/>
                    <a:pt x="18755" y="13854"/>
                    <a:pt x="18755" y="13854"/>
                  </a:cubicBezTo>
                  <a:cubicBezTo>
                    <a:pt x="18755" y="13854"/>
                    <a:pt x="18755" y="13854"/>
                    <a:pt x="18755" y="13854"/>
                  </a:cubicBezTo>
                  <a:cubicBezTo>
                    <a:pt x="18985" y="14517"/>
                    <a:pt x="19062" y="13788"/>
                    <a:pt x="19344" y="13854"/>
                  </a:cubicBezTo>
                  <a:cubicBezTo>
                    <a:pt x="19216" y="13523"/>
                    <a:pt x="19447" y="13324"/>
                    <a:pt x="19370" y="13059"/>
                  </a:cubicBezTo>
                  <a:cubicBezTo>
                    <a:pt x="19523" y="13125"/>
                    <a:pt x="19626" y="13324"/>
                    <a:pt x="19600" y="13655"/>
                  </a:cubicBezTo>
                  <a:cubicBezTo>
                    <a:pt x="19242" y="13655"/>
                    <a:pt x="19523" y="13987"/>
                    <a:pt x="19190" y="14119"/>
                  </a:cubicBezTo>
                  <a:cubicBezTo>
                    <a:pt x="19242" y="14252"/>
                    <a:pt x="19062" y="14517"/>
                    <a:pt x="19242" y="14715"/>
                  </a:cubicBezTo>
                  <a:cubicBezTo>
                    <a:pt x="19472" y="14649"/>
                    <a:pt x="19216" y="14384"/>
                    <a:pt x="19421" y="14450"/>
                  </a:cubicBezTo>
                  <a:cubicBezTo>
                    <a:pt x="19421" y="14517"/>
                    <a:pt x="19447" y="14517"/>
                    <a:pt x="19421" y="14583"/>
                  </a:cubicBezTo>
                  <a:cubicBezTo>
                    <a:pt x="19549" y="14450"/>
                    <a:pt x="19523" y="14715"/>
                    <a:pt x="19677" y="14583"/>
                  </a:cubicBezTo>
                  <a:cubicBezTo>
                    <a:pt x="19626" y="14649"/>
                    <a:pt x="19626" y="14649"/>
                    <a:pt x="19626" y="14649"/>
                  </a:cubicBezTo>
                  <a:cubicBezTo>
                    <a:pt x="19754" y="14980"/>
                    <a:pt x="19805" y="14517"/>
                    <a:pt x="19908" y="14848"/>
                  </a:cubicBezTo>
                  <a:cubicBezTo>
                    <a:pt x="19882" y="14517"/>
                    <a:pt x="20010" y="14649"/>
                    <a:pt x="20113" y="14583"/>
                  </a:cubicBezTo>
                  <a:cubicBezTo>
                    <a:pt x="19985" y="14384"/>
                    <a:pt x="19959" y="13987"/>
                    <a:pt x="19728" y="13854"/>
                  </a:cubicBezTo>
                  <a:cubicBezTo>
                    <a:pt x="19677" y="13987"/>
                    <a:pt x="19677" y="14119"/>
                    <a:pt x="19575" y="14185"/>
                  </a:cubicBezTo>
                  <a:cubicBezTo>
                    <a:pt x="19728" y="14252"/>
                    <a:pt x="19728" y="14252"/>
                    <a:pt x="19728" y="14252"/>
                  </a:cubicBezTo>
                  <a:cubicBezTo>
                    <a:pt x="19677" y="14252"/>
                    <a:pt x="19652" y="14318"/>
                    <a:pt x="19626" y="14318"/>
                  </a:cubicBezTo>
                  <a:cubicBezTo>
                    <a:pt x="19498" y="14119"/>
                    <a:pt x="19498" y="14119"/>
                    <a:pt x="19498" y="14119"/>
                  </a:cubicBezTo>
                  <a:cubicBezTo>
                    <a:pt x="19677" y="14119"/>
                    <a:pt x="19626" y="13788"/>
                    <a:pt x="19728" y="13655"/>
                  </a:cubicBezTo>
                  <a:cubicBezTo>
                    <a:pt x="19882" y="13854"/>
                    <a:pt x="19882" y="13722"/>
                    <a:pt x="19985" y="13854"/>
                  </a:cubicBezTo>
                  <a:cubicBezTo>
                    <a:pt x="19933" y="14119"/>
                    <a:pt x="20266" y="14583"/>
                    <a:pt x="20446" y="14848"/>
                  </a:cubicBezTo>
                  <a:cubicBezTo>
                    <a:pt x="20420" y="14782"/>
                    <a:pt x="20369" y="14782"/>
                    <a:pt x="20369" y="14782"/>
                  </a:cubicBezTo>
                  <a:cubicBezTo>
                    <a:pt x="20190" y="14914"/>
                    <a:pt x="20446" y="15113"/>
                    <a:pt x="20446" y="15179"/>
                  </a:cubicBezTo>
                  <a:cubicBezTo>
                    <a:pt x="20574" y="15047"/>
                    <a:pt x="20574" y="15047"/>
                    <a:pt x="20574" y="15047"/>
                  </a:cubicBezTo>
                  <a:cubicBezTo>
                    <a:pt x="20548" y="15113"/>
                    <a:pt x="20497" y="15113"/>
                    <a:pt x="20548" y="15179"/>
                  </a:cubicBezTo>
                  <a:cubicBezTo>
                    <a:pt x="20702" y="15179"/>
                    <a:pt x="20728" y="14914"/>
                    <a:pt x="20881" y="14914"/>
                  </a:cubicBezTo>
                  <a:cubicBezTo>
                    <a:pt x="20881" y="15047"/>
                    <a:pt x="20728" y="15312"/>
                    <a:pt x="20830" y="15378"/>
                  </a:cubicBezTo>
                  <a:cubicBezTo>
                    <a:pt x="20856" y="15577"/>
                    <a:pt x="20933" y="16041"/>
                    <a:pt x="21138" y="15908"/>
                  </a:cubicBezTo>
                  <a:cubicBezTo>
                    <a:pt x="21163" y="15842"/>
                    <a:pt x="21215" y="15842"/>
                    <a:pt x="21291" y="15842"/>
                  </a:cubicBezTo>
                  <a:cubicBezTo>
                    <a:pt x="21266" y="15842"/>
                    <a:pt x="21266" y="15842"/>
                    <a:pt x="21266" y="15842"/>
                  </a:cubicBezTo>
                  <a:cubicBezTo>
                    <a:pt x="21394" y="16041"/>
                    <a:pt x="21394" y="16041"/>
                    <a:pt x="21394" y="16041"/>
                  </a:cubicBezTo>
                  <a:cubicBezTo>
                    <a:pt x="21266" y="16306"/>
                    <a:pt x="21163" y="15842"/>
                    <a:pt x="21035" y="16107"/>
                  </a:cubicBezTo>
                  <a:cubicBezTo>
                    <a:pt x="21010" y="16372"/>
                    <a:pt x="21010" y="16372"/>
                    <a:pt x="21010" y="16372"/>
                  </a:cubicBezTo>
                  <a:cubicBezTo>
                    <a:pt x="20907" y="16372"/>
                    <a:pt x="20779" y="16438"/>
                    <a:pt x="20702" y="16571"/>
                  </a:cubicBezTo>
                  <a:cubicBezTo>
                    <a:pt x="20856" y="16703"/>
                    <a:pt x="20881" y="16637"/>
                    <a:pt x="21061" y="16571"/>
                  </a:cubicBezTo>
                  <a:cubicBezTo>
                    <a:pt x="21061" y="16769"/>
                    <a:pt x="20933" y="16902"/>
                    <a:pt x="20933" y="16902"/>
                  </a:cubicBezTo>
                  <a:cubicBezTo>
                    <a:pt x="20958" y="16769"/>
                    <a:pt x="20958" y="16769"/>
                    <a:pt x="20958" y="16769"/>
                  </a:cubicBezTo>
                  <a:cubicBezTo>
                    <a:pt x="20779" y="16438"/>
                    <a:pt x="20651" y="16902"/>
                    <a:pt x="20420" y="16769"/>
                  </a:cubicBezTo>
                  <a:cubicBezTo>
                    <a:pt x="20395" y="16769"/>
                    <a:pt x="20420" y="16703"/>
                    <a:pt x="20420" y="16703"/>
                  </a:cubicBezTo>
                  <a:cubicBezTo>
                    <a:pt x="20215" y="16836"/>
                    <a:pt x="20036" y="16372"/>
                    <a:pt x="19831" y="16637"/>
                  </a:cubicBezTo>
                  <a:cubicBezTo>
                    <a:pt x="19908" y="16504"/>
                    <a:pt x="19908" y="16504"/>
                    <a:pt x="19908" y="16504"/>
                  </a:cubicBezTo>
                  <a:cubicBezTo>
                    <a:pt x="19780" y="16571"/>
                    <a:pt x="19498" y="16703"/>
                    <a:pt x="19216" y="16769"/>
                  </a:cubicBezTo>
                  <a:cubicBezTo>
                    <a:pt x="19190" y="16836"/>
                    <a:pt x="19190" y="16836"/>
                    <a:pt x="19190" y="16836"/>
                  </a:cubicBezTo>
                  <a:cubicBezTo>
                    <a:pt x="19216" y="16968"/>
                    <a:pt x="19139" y="16836"/>
                    <a:pt x="19088" y="16769"/>
                  </a:cubicBezTo>
                  <a:cubicBezTo>
                    <a:pt x="19088" y="16769"/>
                    <a:pt x="19088" y="16769"/>
                    <a:pt x="19088" y="16769"/>
                  </a:cubicBezTo>
                  <a:cubicBezTo>
                    <a:pt x="18934" y="16769"/>
                    <a:pt x="18806" y="16769"/>
                    <a:pt x="18703" y="16769"/>
                  </a:cubicBezTo>
                  <a:cubicBezTo>
                    <a:pt x="18703" y="16902"/>
                    <a:pt x="18755" y="16968"/>
                    <a:pt x="18780" y="17034"/>
                  </a:cubicBezTo>
                  <a:cubicBezTo>
                    <a:pt x="18857" y="16968"/>
                    <a:pt x="19062" y="17233"/>
                    <a:pt x="19062" y="16968"/>
                  </a:cubicBezTo>
                  <a:cubicBezTo>
                    <a:pt x="19165" y="17233"/>
                    <a:pt x="19370" y="17101"/>
                    <a:pt x="19421" y="17233"/>
                  </a:cubicBezTo>
                  <a:cubicBezTo>
                    <a:pt x="19293" y="16968"/>
                    <a:pt x="19549" y="17034"/>
                    <a:pt x="19600" y="16902"/>
                  </a:cubicBezTo>
                  <a:cubicBezTo>
                    <a:pt x="19626" y="17101"/>
                    <a:pt x="19805" y="17034"/>
                    <a:pt x="19780" y="17300"/>
                  </a:cubicBezTo>
                  <a:cubicBezTo>
                    <a:pt x="19805" y="17366"/>
                    <a:pt x="19728" y="17034"/>
                    <a:pt x="19652" y="17167"/>
                  </a:cubicBezTo>
                  <a:cubicBezTo>
                    <a:pt x="19472" y="17300"/>
                    <a:pt x="19908" y="17565"/>
                    <a:pt x="19703" y="17631"/>
                  </a:cubicBezTo>
                  <a:cubicBezTo>
                    <a:pt x="19959" y="17631"/>
                    <a:pt x="20266" y="17830"/>
                    <a:pt x="20523" y="17697"/>
                  </a:cubicBezTo>
                  <a:cubicBezTo>
                    <a:pt x="20395" y="17565"/>
                    <a:pt x="20395" y="17565"/>
                    <a:pt x="20395" y="17565"/>
                  </a:cubicBezTo>
                  <a:cubicBezTo>
                    <a:pt x="20523" y="17631"/>
                    <a:pt x="20779" y="17697"/>
                    <a:pt x="20779" y="17830"/>
                  </a:cubicBezTo>
                  <a:cubicBezTo>
                    <a:pt x="20702" y="17830"/>
                    <a:pt x="20600" y="17763"/>
                    <a:pt x="20497" y="17763"/>
                  </a:cubicBezTo>
                  <a:cubicBezTo>
                    <a:pt x="20471" y="18028"/>
                    <a:pt x="20753" y="17896"/>
                    <a:pt x="20753" y="18028"/>
                  </a:cubicBezTo>
                  <a:cubicBezTo>
                    <a:pt x="20881" y="17962"/>
                    <a:pt x="20984" y="17830"/>
                    <a:pt x="21086" y="17697"/>
                  </a:cubicBezTo>
                  <a:cubicBezTo>
                    <a:pt x="20958" y="17631"/>
                    <a:pt x="20958" y="17631"/>
                    <a:pt x="20958" y="17631"/>
                  </a:cubicBezTo>
                  <a:cubicBezTo>
                    <a:pt x="21035" y="17498"/>
                    <a:pt x="21317" y="17763"/>
                    <a:pt x="21522" y="17830"/>
                  </a:cubicBezTo>
                  <a:cubicBezTo>
                    <a:pt x="21394" y="18227"/>
                    <a:pt x="21215" y="17763"/>
                    <a:pt x="20984" y="17896"/>
                  </a:cubicBezTo>
                  <a:cubicBezTo>
                    <a:pt x="20830" y="17962"/>
                    <a:pt x="21061" y="18293"/>
                    <a:pt x="20907" y="18293"/>
                  </a:cubicBezTo>
                  <a:cubicBezTo>
                    <a:pt x="20958" y="18426"/>
                    <a:pt x="21061" y="18426"/>
                    <a:pt x="21112" y="18360"/>
                  </a:cubicBezTo>
                  <a:cubicBezTo>
                    <a:pt x="21163" y="18426"/>
                    <a:pt x="21163" y="18426"/>
                    <a:pt x="21163" y="18426"/>
                  </a:cubicBezTo>
                  <a:cubicBezTo>
                    <a:pt x="21010" y="18757"/>
                    <a:pt x="20702" y="18558"/>
                    <a:pt x="20471" y="18823"/>
                  </a:cubicBezTo>
                  <a:cubicBezTo>
                    <a:pt x="20497" y="18757"/>
                    <a:pt x="20523" y="18757"/>
                    <a:pt x="20523" y="18691"/>
                  </a:cubicBezTo>
                  <a:cubicBezTo>
                    <a:pt x="20369" y="18492"/>
                    <a:pt x="20215" y="18426"/>
                    <a:pt x="20036" y="18426"/>
                  </a:cubicBezTo>
                  <a:cubicBezTo>
                    <a:pt x="20113" y="18625"/>
                    <a:pt x="20164" y="18558"/>
                    <a:pt x="20215" y="18492"/>
                  </a:cubicBezTo>
                  <a:cubicBezTo>
                    <a:pt x="20215" y="18625"/>
                    <a:pt x="20062" y="18558"/>
                    <a:pt x="19985" y="18625"/>
                  </a:cubicBezTo>
                  <a:cubicBezTo>
                    <a:pt x="20138" y="18823"/>
                    <a:pt x="20010" y="18890"/>
                    <a:pt x="20087" y="18956"/>
                  </a:cubicBezTo>
                  <a:cubicBezTo>
                    <a:pt x="19985" y="19022"/>
                    <a:pt x="19908" y="18956"/>
                    <a:pt x="19805" y="18823"/>
                  </a:cubicBezTo>
                  <a:cubicBezTo>
                    <a:pt x="19754" y="18691"/>
                    <a:pt x="19857" y="18691"/>
                    <a:pt x="19882" y="18492"/>
                  </a:cubicBezTo>
                  <a:cubicBezTo>
                    <a:pt x="19754" y="18558"/>
                    <a:pt x="19728" y="18095"/>
                    <a:pt x="19523" y="18227"/>
                  </a:cubicBezTo>
                  <a:cubicBezTo>
                    <a:pt x="19754" y="18426"/>
                    <a:pt x="19447" y="18558"/>
                    <a:pt x="19344" y="18558"/>
                  </a:cubicBezTo>
                  <a:cubicBezTo>
                    <a:pt x="19370" y="18625"/>
                    <a:pt x="19370" y="18625"/>
                    <a:pt x="19370" y="18625"/>
                  </a:cubicBezTo>
                  <a:cubicBezTo>
                    <a:pt x="19293" y="18757"/>
                    <a:pt x="19216" y="18757"/>
                    <a:pt x="19190" y="18492"/>
                  </a:cubicBezTo>
                  <a:cubicBezTo>
                    <a:pt x="19293" y="18492"/>
                    <a:pt x="19370" y="18625"/>
                    <a:pt x="19370" y="18426"/>
                  </a:cubicBezTo>
                  <a:cubicBezTo>
                    <a:pt x="19318" y="18360"/>
                    <a:pt x="19242" y="18360"/>
                    <a:pt x="19165" y="18360"/>
                  </a:cubicBezTo>
                  <a:cubicBezTo>
                    <a:pt x="19242" y="18227"/>
                    <a:pt x="19242" y="18227"/>
                    <a:pt x="19242" y="18227"/>
                  </a:cubicBezTo>
                  <a:cubicBezTo>
                    <a:pt x="19139" y="18161"/>
                    <a:pt x="19037" y="18095"/>
                    <a:pt x="18934" y="18028"/>
                  </a:cubicBezTo>
                  <a:cubicBezTo>
                    <a:pt x="18857" y="18161"/>
                    <a:pt x="18755" y="18360"/>
                    <a:pt x="18678" y="18558"/>
                  </a:cubicBezTo>
                  <a:cubicBezTo>
                    <a:pt x="18601" y="18360"/>
                    <a:pt x="18499" y="18360"/>
                    <a:pt x="18396" y="18360"/>
                  </a:cubicBezTo>
                  <a:cubicBezTo>
                    <a:pt x="18447" y="18293"/>
                    <a:pt x="18447" y="18293"/>
                    <a:pt x="18447" y="18293"/>
                  </a:cubicBezTo>
                  <a:cubicBezTo>
                    <a:pt x="18345" y="18028"/>
                    <a:pt x="18012" y="17830"/>
                    <a:pt x="17960" y="17896"/>
                  </a:cubicBezTo>
                  <a:cubicBezTo>
                    <a:pt x="17909" y="17830"/>
                    <a:pt x="18140" y="17763"/>
                    <a:pt x="18268" y="17697"/>
                  </a:cubicBezTo>
                  <a:cubicBezTo>
                    <a:pt x="18396" y="17565"/>
                    <a:pt x="18447" y="17432"/>
                    <a:pt x="18089" y="17167"/>
                  </a:cubicBezTo>
                  <a:cubicBezTo>
                    <a:pt x="17832" y="16836"/>
                    <a:pt x="17858" y="17432"/>
                    <a:pt x="17679" y="17366"/>
                  </a:cubicBezTo>
                  <a:cubicBezTo>
                    <a:pt x="17679" y="17366"/>
                    <a:pt x="17704" y="17366"/>
                    <a:pt x="17704" y="17300"/>
                  </a:cubicBezTo>
                  <a:cubicBezTo>
                    <a:pt x="17576" y="17101"/>
                    <a:pt x="17525" y="17300"/>
                    <a:pt x="17422" y="17233"/>
                  </a:cubicBezTo>
                  <a:cubicBezTo>
                    <a:pt x="17474" y="17366"/>
                    <a:pt x="17576" y="17498"/>
                    <a:pt x="17627" y="17498"/>
                  </a:cubicBezTo>
                  <a:cubicBezTo>
                    <a:pt x="17550" y="17631"/>
                    <a:pt x="17397" y="17167"/>
                    <a:pt x="17269" y="17167"/>
                  </a:cubicBezTo>
                  <a:cubicBezTo>
                    <a:pt x="17448" y="17034"/>
                    <a:pt x="17064" y="16703"/>
                    <a:pt x="17192" y="16703"/>
                  </a:cubicBezTo>
                  <a:cubicBezTo>
                    <a:pt x="17012" y="16173"/>
                    <a:pt x="16731" y="15908"/>
                    <a:pt x="16551" y="15842"/>
                  </a:cubicBezTo>
                  <a:cubicBezTo>
                    <a:pt x="16526" y="15511"/>
                    <a:pt x="16449" y="15444"/>
                    <a:pt x="16372" y="15246"/>
                  </a:cubicBezTo>
                  <a:cubicBezTo>
                    <a:pt x="16295" y="15113"/>
                    <a:pt x="16192" y="14980"/>
                    <a:pt x="16116" y="14649"/>
                  </a:cubicBezTo>
                  <a:cubicBezTo>
                    <a:pt x="16141" y="14715"/>
                    <a:pt x="16218" y="14848"/>
                    <a:pt x="16244" y="14980"/>
                  </a:cubicBezTo>
                  <a:cubicBezTo>
                    <a:pt x="16449" y="15113"/>
                    <a:pt x="16064" y="14318"/>
                    <a:pt x="16321" y="14649"/>
                  </a:cubicBezTo>
                  <a:cubicBezTo>
                    <a:pt x="16269" y="14583"/>
                    <a:pt x="16269" y="14715"/>
                    <a:pt x="16321" y="14782"/>
                  </a:cubicBezTo>
                  <a:cubicBezTo>
                    <a:pt x="16423" y="14980"/>
                    <a:pt x="16500" y="15047"/>
                    <a:pt x="16526" y="14914"/>
                  </a:cubicBezTo>
                  <a:cubicBezTo>
                    <a:pt x="16474" y="14715"/>
                    <a:pt x="16449" y="14517"/>
                    <a:pt x="16423" y="14318"/>
                  </a:cubicBezTo>
                  <a:cubicBezTo>
                    <a:pt x="16500" y="14450"/>
                    <a:pt x="16500" y="14450"/>
                    <a:pt x="16500" y="14450"/>
                  </a:cubicBezTo>
                  <a:cubicBezTo>
                    <a:pt x="16423" y="14119"/>
                    <a:pt x="16397" y="13854"/>
                    <a:pt x="16346" y="13523"/>
                  </a:cubicBezTo>
                  <a:cubicBezTo>
                    <a:pt x="16321" y="13523"/>
                    <a:pt x="16321" y="13655"/>
                    <a:pt x="16321" y="13722"/>
                  </a:cubicBezTo>
                  <a:cubicBezTo>
                    <a:pt x="16218" y="13258"/>
                    <a:pt x="16064" y="12860"/>
                    <a:pt x="15962" y="12396"/>
                  </a:cubicBezTo>
                  <a:cubicBezTo>
                    <a:pt x="15885" y="12198"/>
                    <a:pt x="15834" y="11999"/>
                    <a:pt x="15782" y="11800"/>
                  </a:cubicBezTo>
                  <a:cubicBezTo>
                    <a:pt x="15757" y="11668"/>
                    <a:pt x="15731" y="11535"/>
                    <a:pt x="15706" y="11469"/>
                  </a:cubicBezTo>
                  <a:cubicBezTo>
                    <a:pt x="15680" y="11270"/>
                    <a:pt x="15680" y="11270"/>
                    <a:pt x="15680" y="11270"/>
                  </a:cubicBezTo>
                  <a:cubicBezTo>
                    <a:pt x="15654" y="11270"/>
                    <a:pt x="15654" y="11270"/>
                    <a:pt x="15654" y="11270"/>
                  </a:cubicBezTo>
                  <a:cubicBezTo>
                    <a:pt x="15654" y="11204"/>
                    <a:pt x="15654" y="11204"/>
                    <a:pt x="15654" y="11204"/>
                  </a:cubicBezTo>
                  <a:cubicBezTo>
                    <a:pt x="15526" y="11336"/>
                    <a:pt x="15449" y="11204"/>
                    <a:pt x="15398" y="11005"/>
                  </a:cubicBezTo>
                  <a:cubicBezTo>
                    <a:pt x="15347" y="10740"/>
                    <a:pt x="15296" y="10475"/>
                    <a:pt x="15219" y="10607"/>
                  </a:cubicBezTo>
                  <a:cubicBezTo>
                    <a:pt x="15296" y="10409"/>
                    <a:pt x="15398" y="10144"/>
                    <a:pt x="15424" y="9945"/>
                  </a:cubicBezTo>
                  <a:cubicBezTo>
                    <a:pt x="15449" y="9945"/>
                    <a:pt x="15552" y="9879"/>
                    <a:pt x="15552" y="10077"/>
                  </a:cubicBezTo>
                  <a:cubicBezTo>
                    <a:pt x="15526" y="10276"/>
                    <a:pt x="15526" y="10541"/>
                    <a:pt x="15475" y="10541"/>
                  </a:cubicBezTo>
                  <a:cubicBezTo>
                    <a:pt x="15526" y="10740"/>
                    <a:pt x="15552" y="10674"/>
                    <a:pt x="15552" y="10541"/>
                  </a:cubicBezTo>
                  <a:cubicBezTo>
                    <a:pt x="15578" y="10409"/>
                    <a:pt x="15603" y="10144"/>
                    <a:pt x="15654" y="10144"/>
                  </a:cubicBezTo>
                  <a:cubicBezTo>
                    <a:pt x="15578" y="9879"/>
                    <a:pt x="15526" y="9746"/>
                    <a:pt x="15449" y="9680"/>
                  </a:cubicBezTo>
                  <a:cubicBezTo>
                    <a:pt x="15398" y="9614"/>
                    <a:pt x="15321" y="9614"/>
                    <a:pt x="15296" y="9547"/>
                  </a:cubicBezTo>
                  <a:cubicBezTo>
                    <a:pt x="15296" y="9415"/>
                    <a:pt x="15296" y="9415"/>
                    <a:pt x="15296" y="9415"/>
                  </a:cubicBezTo>
                  <a:cubicBezTo>
                    <a:pt x="15296" y="9415"/>
                    <a:pt x="15270" y="9415"/>
                    <a:pt x="15244" y="9415"/>
                  </a:cubicBezTo>
                  <a:cubicBezTo>
                    <a:pt x="15244" y="9680"/>
                    <a:pt x="15168" y="10144"/>
                    <a:pt x="15168" y="9746"/>
                  </a:cubicBezTo>
                  <a:cubicBezTo>
                    <a:pt x="15168" y="9746"/>
                    <a:pt x="15168" y="9746"/>
                    <a:pt x="15168" y="9746"/>
                  </a:cubicBezTo>
                  <a:cubicBezTo>
                    <a:pt x="15193" y="9547"/>
                    <a:pt x="15168" y="9481"/>
                    <a:pt x="15142" y="9415"/>
                  </a:cubicBezTo>
                  <a:cubicBezTo>
                    <a:pt x="15116" y="9349"/>
                    <a:pt x="15091" y="9282"/>
                    <a:pt x="15091" y="9216"/>
                  </a:cubicBezTo>
                  <a:cubicBezTo>
                    <a:pt x="15065" y="9282"/>
                    <a:pt x="15065" y="9349"/>
                    <a:pt x="15039" y="9481"/>
                  </a:cubicBezTo>
                  <a:cubicBezTo>
                    <a:pt x="15014" y="9216"/>
                    <a:pt x="15091" y="8421"/>
                    <a:pt x="15116" y="7891"/>
                  </a:cubicBezTo>
                  <a:cubicBezTo>
                    <a:pt x="15116" y="7891"/>
                    <a:pt x="15116" y="7891"/>
                    <a:pt x="15116" y="7891"/>
                  </a:cubicBezTo>
                  <a:cubicBezTo>
                    <a:pt x="15091" y="7891"/>
                    <a:pt x="15091" y="7891"/>
                    <a:pt x="15091" y="7891"/>
                  </a:cubicBezTo>
                  <a:cubicBezTo>
                    <a:pt x="15091" y="7891"/>
                    <a:pt x="15091" y="7891"/>
                    <a:pt x="15091" y="7891"/>
                  </a:cubicBezTo>
                  <a:cubicBezTo>
                    <a:pt x="15091" y="7891"/>
                    <a:pt x="15065" y="7891"/>
                    <a:pt x="15065" y="7891"/>
                  </a:cubicBezTo>
                  <a:cubicBezTo>
                    <a:pt x="15039" y="7957"/>
                    <a:pt x="15014" y="7957"/>
                    <a:pt x="15014" y="8023"/>
                  </a:cubicBezTo>
                  <a:cubicBezTo>
                    <a:pt x="14988" y="8090"/>
                    <a:pt x="14937" y="8222"/>
                    <a:pt x="14911" y="8355"/>
                  </a:cubicBezTo>
                  <a:cubicBezTo>
                    <a:pt x="14860" y="8620"/>
                    <a:pt x="14834" y="8951"/>
                    <a:pt x="14783" y="9150"/>
                  </a:cubicBezTo>
                  <a:cubicBezTo>
                    <a:pt x="14758" y="9017"/>
                    <a:pt x="14732" y="9017"/>
                    <a:pt x="14681" y="9017"/>
                  </a:cubicBezTo>
                  <a:cubicBezTo>
                    <a:pt x="14655" y="8951"/>
                    <a:pt x="14629" y="8885"/>
                    <a:pt x="14655" y="8620"/>
                  </a:cubicBezTo>
                  <a:cubicBezTo>
                    <a:pt x="14604" y="8885"/>
                    <a:pt x="14604" y="9349"/>
                    <a:pt x="14604" y="9746"/>
                  </a:cubicBezTo>
                  <a:cubicBezTo>
                    <a:pt x="14604" y="10077"/>
                    <a:pt x="14604" y="10276"/>
                    <a:pt x="14501" y="10077"/>
                  </a:cubicBezTo>
                  <a:cubicBezTo>
                    <a:pt x="14501" y="9945"/>
                    <a:pt x="14501" y="9879"/>
                    <a:pt x="14501" y="9746"/>
                  </a:cubicBezTo>
                  <a:cubicBezTo>
                    <a:pt x="14450" y="9945"/>
                    <a:pt x="14399" y="10276"/>
                    <a:pt x="14373" y="10541"/>
                  </a:cubicBezTo>
                  <a:cubicBezTo>
                    <a:pt x="14322" y="10806"/>
                    <a:pt x="14296" y="11005"/>
                    <a:pt x="14271" y="11005"/>
                  </a:cubicBezTo>
                  <a:cubicBezTo>
                    <a:pt x="14194" y="10674"/>
                    <a:pt x="14117" y="10607"/>
                    <a:pt x="14015" y="10674"/>
                  </a:cubicBezTo>
                  <a:cubicBezTo>
                    <a:pt x="13938" y="10740"/>
                    <a:pt x="13835" y="10939"/>
                    <a:pt x="13707" y="10806"/>
                  </a:cubicBezTo>
                  <a:cubicBezTo>
                    <a:pt x="13758" y="10873"/>
                    <a:pt x="13733" y="11071"/>
                    <a:pt x="13758" y="11138"/>
                  </a:cubicBezTo>
                  <a:cubicBezTo>
                    <a:pt x="13707" y="11204"/>
                    <a:pt x="13656" y="11270"/>
                    <a:pt x="13681" y="11469"/>
                  </a:cubicBezTo>
                  <a:cubicBezTo>
                    <a:pt x="13733" y="11336"/>
                    <a:pt x="13784" y="11469"/>
                    <a:pt x="13810" y="11535"/>
                  </a:cubicBezTo>
                  <a:cubicBezTo>
                    <a:pt x="13835" y="11601"/>
                    <a:pt x="13861" y="11601"/>
                    <a:pt x="13861" y="11601"/>
                  </a:cubicBezTo>
                  <a:cubicBezTo>
                    <a:pt x="13886" y="11535"/>
                    <a:pt x="13886" y="11535"/>
                    <a:pt x="13886" y="11469"/>
                  </a:cubicBezTo>
                  <a:cubicBezTo>
                    <a:pt x="13886" y="11403"/>
                    <a:pt x="13886" y="11403"/>
                    <a:pt x="13886" y="11336"/>
                  </a:cubicBezTo>
                  <a:cubicBezTo>
                    <a:pt x="13963" y="11469"/>
                    <a:pt x="13989" y="11800"/>
                    <a:pt x="13989" y="12131"/>
                  </a:cubicBezTo>
                  <a:cubicBezTo>
                    <a:pt x="13989" y="12463"/>
                    <a:pt x="13938" y="12794"/>
                    <a:pt x="13861" y="13125"/>
                  </a:cubicBezTo>
                  <a:cubicBezTo>
                    <a:pt x="13784" y="12993"/>
                    <a:pt x="13784" y="12993"/>
                    <a:pt x="13784" y="12993"/>
                  </a:cubicBezTo>
                  <a:cubicBezTo>
                    <a:pt x="13912" y="12463"/>
                    <a:pt x="13912" y="12463"/>
                    <a:pt x="13912" y="12463"/>
                  </a:cubicBezTo>
                  <a:cubicBezTo>
                    <a:pt x="13835" y="12396"/>
                    <a:pt x="13912" y="12131"/>
                    <a:pt x="13912" y="11933"/>
                  </a:cubicBezTo>
                  <a:cubicBezTo>
                    <a:pt x="13630" y="12927"/>
                    <a:pt x="13707" y="11469"/>
                    <a:pt x="13502" y="12595"/>
                  </a:cubicBezTo>
                  <a:cubicBezTo>
                    <a:pt x="13528" y="12794"/>
                    <a:pt x="13528" y="12728"/>
                    <a:pt x="13476" y="13059"/>
                  </a:cubicBezTo>
                  <a:cubicBezTo>
                    <a:pt x="13502" y="12927"/>
                    <a:pt x="13451" y="12794"/>
                    <a:pt x="13400" y="12993"/>
                  </a:cubicBezTo>
                  <a:cubicBezTo>
                    <a:pt x="13425" y="13324"/>
                    <a:pt x="13425" y="13324"/>
                    <a:pt x="13425" y="13324"/>
                  </a:cubicBezTo>
                  <a:cubicBezTo>
                    <a:pt x="13195" y="13523"/>
                    <a:pt x="13476" y="12529"/>
                    <a:pt x="13271" y="12728"/>
                  </a:cubicBezTo>
                  <a:cubicBezTo>
                    <a:pt x="13297" y="12131"/>
                    <a:pt x="13400" y="11336"/>
                    <a:pt x="13271" y="11336"/>
                  </a:cubicBezTo>
                  <a:cubicBezTo>
                    <a:pt x="13066" y="11999"/>
                    <a:pt x="13348" y="12264"/>
                    <a:pt x="13143" y="12927"/>
                  </a:cubicBezTo>
                  <a:cubicBezTo>
                    <a:pt x="13066" y="12927"/>
                    <a:pt x="13066" y="12927"/>
                    <a:pt x="13066" y="12927"/>
                  </a:cubicBezTo>
                  <a:cubicBezTo>
                    <a:pt x="13066" y="13258"/>
                    <a:pt x="13143" y="13457"/>
                    <a:pt x="13143" y="13655"/>
                  </a:cubicBezTo>
                  <a:cubicBezTo>
                    <a:pt x="13118" y="13589"/>
                    <a:pt x="13092" y="13655"/>
                    <a:pt x="13041" y="13788"/>
                  </a:cubicBezTo>
                  <a:cubicBezTo>
                    <a:pt x="13066" y="14450"/>
                    <a:pt x="13015" y="14782"/>
                    <a:pt x="13041" y="15378"/>
                  </a:cubicBezTo>
                  <a:cubicBezTo>
                    <a:pt x="13118" y="14782"/>
                    <a:pt x="13195" y="14583"/>
                    <a:pt x="13271" y="14318"/>
                  </a:cubicBezTo>
                  <a:cubicBezTo>
                    <a:pt x="13348" y="14119"/>
                    <a:pt x="13451" y="13920"/>
                    <a:pt x="13502" y="13324"/>
                  </a:cubicBezTo>
                  <a:cubicBezTo>
                    <a:pt x="13528" y="13523"/>
                    <a:pt x="13374" y="14384"/>
                    <a:pt x="13476" y="14649"/>
                  </a:cubicBezTo>
                  <a:cubicBezTo>
                    <a:pt x="13400" y="14450"/>
                    <a:pt x="13400" y="14450"/>
                    <a:pt x="13400" y="14450"/>
                  </a:cubicBezTo>
                  <a:cubicBezTo>
                    <a:pt x="13348" y="14914"/>
                    <a:pt x="13323" y="15378"/>
                    <a:pt x="13169" y="15842"/>
                  </a:cubicBezTo>
                  <a:cubicBezTo>
                    <a:pt x="13195" y="15444"/>
                    <a:pt x="13195" y="15444"/>
                    <a:pt x="13195" y="15444"/>
                  </a:cubicBezTo>
                  <a:cubicBezTo>
                    <a:pt x="13143" y="15842"/>
                    <a:pt x="13041" y="16041"/>
                    <a:pt x="12938" y="16239"/>
                  </a:cubicBezTo>
                  <a:cubicBezTo>
                    <a:pt x="12862" y="16438"/>
                    <a:pt x="12785" y="16637"/>
                    <a:pt x="12785" y="17034"/>
                  </a:cubicBezTo>
                  <a:cubicBezTo>
                    <a:pt x="12836" y="16836"/>
                    <a:pt x="12887" y="16703"/>
                    <a:pt x="12887" y="16571"/>
                  </a:cubicBezTo>
                  <a:cubicBezTo>
                    <a:pt x="12836" y="16968"/>
                    <a:pt x="12708" y="17366"/>
                    <a:pt x="12580" y="17697"/>
                  </a:cubicBezTo>
                  <a:cubicBezTo>
                    <a:pt x="12528" y="18028"/>
                    <a:pt x="12477" y="18426"/>
                    <a:pt x="12426" y="18757"/>
                  </a:cubicBezTo>
                  <a:cubicBezTo>
                    <a:pt x="12400" y="18625"/>
                    <a:pt x="12195" y="19088"/>
                    <a:pt x="12247" y="18691"/>
                  </a:cubicBezTo>
                  <a:cubicBezTo>
                    <a:pt x="11965" y="19022"/>
                    <a:pt x="11965" y="19552"/>
                    <a:pt x="11811" y="19884"/>
                  </a:cubicBezTo>
                  <a:cubicBezTo>
                    <a:pt x="11657" y="19950"/>
                    <a:pt x="11708" y="19884"/>
                    <a:pt x="11785" y="19685"/>
                  </a:cubicBezTo>
                  <a:cubicBezTo>
                    <a:pt x="11862" y="19486"/>
                    <a:pt x="11990" y="19221"/>
                    <a:pt x="11939" y="19022"/>
                  </a:cubicBezTo>
                  <a:cubicBezTo>
                    <a:pt x="11760" y="19287"/>
                    <a:pt x="11580" y="19552"/>
                    <a:pt x="11427" y="19884"/>
                  </a:cubicBezTo>
                  <a:cubicBezTo>
                    <a:pt x="11273" y="20149"/>
                    <a:pt x="11119" y="20347"/>
                    <a:pt x="11017" y="20612"/>
                  </a:cubicBezTo>
                  <a:cubicBezTo>
                    <a:pt x="11094" y="20546"/>
                    <a:pt x="11145" y="20546"/>
                    <a:pt x="11145" y="20612"/>
                  </a:cubicBezTo>
                  <a:cubicBezTo>
                    <a:pt x="11119" y="20546"/>
                    <a:pt x="10965" y="20745"/>
                    <a:pt x="10863" y="20811"/>
                  </a:cubicBezTo>
                  <a:cubicBezTo>
                    <a:pt x="10812" y="21010"/>
                    <a:pt x="10812" y="21010"/>
                    <a:pt x="10812" y="21010"/>
                  </a:cubicBezTo>
                  <a:cubicBezTo>
                    <a:pt x="10632" y="21010"/>
                    <a:pt x="10658" y="20877"/>
                    <a:pt x="10786" y="20679"/>
                  </a:cubicBezTo>
                  <a:cubicBezTo>
                    <a:pt x="10709" y="20745"/>
                    <a:pt x="10632" y="20811"/>
                    <a:pt x="10555" y="20944"/>
                  </a:cubicBezTo>
                  <a:cubicBezTo>
                    <a:pt x="10504" y="20944"/>
                    <a:pt x="10453" y="21010"/>
                    <a:pt x="10427" y="21010"/>
                  </a:cubicBezTo>
                  <a:cubicBezTo>
                    <a:pt x="10376" y="21010"/>
                    <a:pt x="10325" y="21010"/>
                    <a:pt x="10299" y="20944"/>
                  </a:cubicBezTo>
                  <a:cubicBezTo>
                    <a:pt x="10325" y="20944"/>
                    <a:pt x="10350" y="20877"/>
                    <a:pt x="10376" y="20877"/>
                  </a:cubicBezTo>
                  <a:cubicBezTo>
                    <a:pt x="10427" y="20877"/>
                    <a:pt x="10453" y="20811"/>
                    <a:pt x="10504" y="20811"/>
                  </a:cubicBezTo>
                  <a:cubicBezTo>
                    <a:pt x="10555" y="20745"/>
                    <a:pt x="10632" y="20679"/>
                    <a:pt x="10709" y="20679"/>
                  </a:cubicBezTo>
                  <a:cubicBezTo>
                    <a:pt x="10837" y="20612"/>
                    <a:pt x="10940" y="20546"/>
                    <a:pt x="10991" y="20414"/>
                  </a:cubicBezTo>
                  <a:cubicBezTo>
                    <a:pt x="10863" y="20546"/>
                    <a:pt x="10760" y="20612"/>
                    <a:pt x="10684" y="20612"/>
                  </a:cubicBezTo>
                  <a:cubicBezTo>
                    <a:pt x="10581" y="20612"/>
                    <a:pt x="10530" y="20612"/>
                    <a:pt x="10427" y="20546"/>
                  </a:cubicBezTo>
                  <a:cubicBezTo>
                    <a:pt x="10274" y="20480"/>
                    <a:pt x="10120" y="20414"/>
                    <a:pt x="9787" y="20480"/>
                  </a:cubicBezTo>
                  <a:cubicBezTo>
                    <a:pt x="9787" y="20414"/>
                    <a:pt x="9889" y="20281"/>
                    <a:pt x="9761" y="20281"/>
                  </a:cubicBezTo>
                  <a:cubicBezTo>
                    <a:pt x="9633" y="20281"/>
                    <a:pt x="9607" y="20347"/>
                    <a:pt x="9607" y="20480"/>
                  </a:cubicBezTo>
                  <a:cubicBezTo>
                    <a:pt x="9607" y="20546"/>
                    <a:pt x="9633" y="20679"/>
                    <a:pt x="9582" y="20811"/>
                  </a:cubicBezTo>
                  <a:cubicBezTo>
                    <a:pt x="9812" y="20745"/>
                    <a:pt x="9915" y="20811"/>
                    <a:pt x="10069" y="21076"/>
                  </a:cubicBezTo>
                  <a:cubicBezTo>
                    <a:pt x="9992" y="21209"/>
                    <a:pt x="9992" y="21209"/>
                    <a:pt x="9992" y="21209"/>
                  </a:cubicBezTo>
                  <a:cubicBezTo>
                    <a:pt x="9992" y="21142"/>
                    <a:pt x="9838" y="21142"/>
                    <a:pt x="9787" y="21076"/>
                  </a:cubicBezTo>
                  <a:cubicBezTo>
                    <a:pt x="9736" y="21341"/>
                    <a:pt x="9736" y="21341"/>
                    <a:pt x="9736" y="21341"/>
                  </a:cubicBezTo>
                  <a:cubicBezTo>
                    <a:pt x="9761" y="21010"/>
                    <a:pt x="9531" y="20745"/>
                    <a:pt x="9351" y="20745"/>
                  </a:cubicBezTo>
                  <a:cubicBezTo>
                    <a:pt x="9531" y="21076"/>
                    <a:pt x="9479" y="21010"/>
                    <a:pt x="9505" y="21407"/>
                  </a:cubicBezTo>
                  <a:cubicBezTo>
                    <a:pt x="9351" y="21540"/>
                    <a:pt x="9274" y="21407"/>
                    <a:pt x="9197" y="21275"/>
                  </a:cubicBezTo>
                  <a:cubicBezTo>
                    <a:pt x="9121" y="21142"/>
                    <a:pt x="9044" y="21010"/>
                    <a:pt x="8864" y="21076"/>
                  </a:cubicBezTo>
                  <a:cubicBezTo>
                    <a:pt x="8890" y="21010"/>
                    <a:pt x="9172" y="21142"/>
                    <a:pt x="8941" y="20877"/>
                  </a:cubicBezTo>
                  <a:cubicBezTo>
                    <a:pt x="8762" y="20679"/>
                    <a:pt x="8762" y="20944"/>
                    <a:pt x="8608" y="20877"/>
                  </a:cubicBezTo>
                  <a:cubicBezTo>
                    <a:pt x="8787" y="20811"/>
                    <a:pt x="8787" y="20546"/>
                    <a:pt x="8992" y="20414"/>
                  </a:cubicBezTo>
                  <a:cubicBezTo>
                    <a:pt x="9146" y="20480"/>
                    <a:pt x="9172" y="20546"/>
                    <a:pt x="9197" y="20546"/>
                  </a:cubicBezTo>
                  <a:cubicBezTo>
                    <a:pt x="9249" y="20546"/>
                    <a:pt x="9274" y="20546"/>
                    <a:pt x="9428" y="20546"/>
                  </a:cubicBezTo>
                  <a:cubicBezTo>
                    <a:pt x="9351" y="20414"/>
                    <a:pt x="9274" y="20347"/>
                    <a:pt x="9197" y="20215"/>
                  </a:cubicBezTo>
                  <a:cubicBezTo>
                    <a:pt x="9454" y="20281"/>
                    <a:pt x="9402" y="19950"/>
                    <a:pt x="9428" y="19884"/>
                  </a:cubicBezTo>
                  <a:cubicBezTo>
                    <a:pt x="9223" y="19619"/>
                    <a:pt x="9146" y="19685"/>
                    <a:pt x="9069" y="19751"/>
                  </a:cubicBezTo>
                  <a:cubicBezTo>
                    <a:pt x="8992" y="19817"/>
                    <a:pt x="8941" y="19950"/>
                    <a:pt x="8813" y="19751"/>
                  </a:cubicBezTo>
                  <a:cubicBezTo>
                    <a:pt x="8736" y="19751"/>
                    <a:pt x="8787" y="19884"/>
                    <a:pt x="8839" y="19950"/>
                  </a:cubicBezTo>
                  <a:cubicBezTo>
                    <a:pt x="8890" y="20016"/>
                    <a:pt x="8941" y="20016"/>
                    <a:pt x="8813" y="20016"/>
                  </a:cubicBezTo>
                  <a:cubicBezTo>
                    <a:pt x="8685" y="19884"/>
                    <a:pt x="8659" y="19884"/>
                    <a:pt x="8634" y="19950"/>
                  </a:cubicBezTo>
                  <a:cubicBezTo>
                    <a:pt x="8608" y="19950"/>
                    <a:pt x="8582" y="20016"/>
                    <a:pt x="8429" y="19884"/>
                  </a:cubicBezTo>
                  <a:cubicBezTo>
                    <a:pt x="8480" y="19817"/>
                    <a:pt x="8480" y="19817"/>
                    <a:pt x="8480" y="19817"/>
                  </a:cubicBezTo>
                  <a:cubicBezTo>
                    <a:pt x="8429" y="19552"/>
                    <a:pt x="8326" y="19619"/>
                    <a:pt x="8224" y="19486"/>
                  </a:cubicBezTo>
                  <a:cubicBezTo>
                    <a:pt x="8147" y="19420"/>
                    <a:pt x="8121" y="19685"/>
                    <a:pt x="8070" y="19884"/>
                  </a:cubicBezTo>
                  <a:cubicBezTo>
                    <a:pt x="8019" y="20016"/>
                    <a:pt x="7891" y="20149"/>
                    <a:pt x="7686" y="19685"/>
                  </a:cubicBezTo>
                  <a:cubicBezTo>
                    <a:pt x="7737" y="19685"/>
                    <a:pt x="7737" y="19685"/>
                    <a:pt x="7763" y="19619"/>
                  </a:cubicBezTo>
                  <a:cubicBezTo>
                    <a:pt x="8070" y="19287"/>
                    <a:pt x="8378" y="18890"/>
                    <a:pt x="8659" y="18426"/>
                  </a:cubicBezTo>
                  <a:cubicBezTo>
                    <a:pt x="8275" y="17830"/>
                    <a:pt x="7942" y="16902"/>
                    <a:pt x="7711" y="15908"/>
                  </a:cubicBezTo>
                  <a:cubicBezTo>
                    <a:pt x="7763" y="15643"/>
                    <a:pt x="7839" y="15776"/>
                    <a:pt x="7916" y="15908"/>
                  </a:cubicBezTo>
                  <a:cubicBezTo>
                    <a:pt x="7993" y="16041"/>
                    <a:pt x="8070" y="16239"/>
                    <a:pt x="8070" y="16107"/>
                  </a:cubicBezTo>
                  <a:cubicBezTo>
                    <a:pt x="8121" y="16239"/>
                    <a:pt x="8147" y="16438"/>
                    <a:pt x="8198" y="16571"/>
                  </a:cubicBezTo>
                  <a:cubicBezTo>
                    <a:pt x="8147" y="16637"/>
                    <a:pt x="8070" y="16438"/>
                    <a:pt x="8019" y="16306"/>
                  </a:cubicBezTo>
                  <a:cubicBezTo>
                    <a:pt x="7942" y="16173"/>
                    <a:pt x="7891" y="16041"/>
                    <a:pt x="7916" y="16372"/>
                  </a:cubicBezTo>
                  <a:cubicBezTo>
                    <a:pt x="8044" y="16703"/>
                    <a:pt x="8147" y="16902"/>
                    <a:pt x="8249" y="17167"/>
                  </a:cubicBezTo>
                  <a:cubicBezTo>
                    <a:pt x="8326" y="17366"/>
                    <a:pt x="8454" y="17565"/>
                    <a:pt x="8634" y="17631"/>
                  </a:cubicBezTo>
                  <a:cubicBezTo>
                    <a:pt x="8634" y="17366"/>
                    <a:pt x="8557" y="17233"/>
                    <a:pt x="8454" y="17034"/>
                  </a:cubicBezTo>
                  <a:cubicBezTo>
                    <a:pt x="8352" y="16902"/>
                    <a:pt x="8224" y="16637"/>
                    <a:pt x="8198" y="16306"/>
                  </a:cubicBezTo>
                  <a:cubicBezTo>
                    <a:pt x="8249" y="16504"/>
                    <a:pt x="8326" y="16637"/>
                    <a:pt x="8403" y="16703"/>
                  </a:cubicBezTo>
                  <a:cubicBezTo>
                    <a:pt x="8275" y="16306"/>
                    <a:pt x="8147" y="15842"/>
                    <a:pt x="8019" y="15378"/>
                  </a:cubicBezTo>
                  <a:cubicBezTo>
                    <a:pt x="7968" y="15312"/>
                    <a:pt x="7968" y="15312"/>
                    <a:pt x="7968" y="15312"/>
                  </a:cubicBezTo>
                  <a:cubicBezTo>
                    <a:pt x="8044" y="15643"/>
                    <a:pt x="8096" y="15908"/>
                    <a:pt x="8096" y="15974"/>
                  </a:cubicBezTo>
                  <a:cubicBezTo>
                    <a:pt x="7993" y="15511"/>
                    <a:pt x="7814" y="15312"/>
                    <a:pt x="7686" y="15444"/>
                  </a:cubicBezTo>
                  <a:cubicBezTo>
                    <a:pt x="7711" y="15577"/>
                    <a:pt x="7711" y="15577"/>
                    <a:pt x="7711" y="15577"/>
                  </a:cubicBezTo>
                  <a:cubicBezTo>
                    <a:pt x="7634" y="15444"/>
                    <a:pt x="7634" y="15444"/>
                    <a:pt x="7634" y="15444"/>
                  </a:cubicBezTo>
                  <a:cubicBezTo>
                    <a:pt x="7609" y="15312"/>
                    <a:pt x="7583" y="15179"/>
                    <a:pt x="7558" y="15113"/>
                  </a:cubicBezTo>
                  <a:close/>
                  <a:moveTo>
                    <a:pt x="12733" y="11138"/>
                  </a:moveTo>
                  <a:cubicBezTo>
                    <a:pt x="12862" y="11138"/>
                    <a:pt x="12990" y="11138"/>
                    <a:pt x="13118" y="10939"/>
                  </a:cubicBezTo>
                  <a:cubicBezTo>
                    <a:pt x="13169" y="10873"/>
                    <a:pt x="13246" y="10740"/>
                    <a:pt x="13297" y="10541"/>
                  </a:cubicBezTo>
                  <a:cubicBezTo>
                    <a:pt x="13348" y="10342"/>
                    <a:pt x="13400" y="10144"/>
                    <a:pt x="13476" y="9812"/>
                  </a:cubicBezTo>
                  <a:cubicBezTo>
                    <a:pt x="13451" y="9945"/>
                    <a:pt x="13451" y="9945"/>
                    <a:pt x="13451" y="9945"/>
                  </a:cubicBezTo>
                  <a:cubicBezTo>
                    <a:pt x="13579" y="9746"/>
                    <a:pt x="13605" y="9415"/>
                    <a:pt x="13656" y="8951"/>
                  </a:cubicBezTo>
                  <a:cubicBezTo>
                    <a:pt x="13681" y="8553"/>
                    <a:pt x="13758" y="8090"/>
                    <a:pt x="13886" y="7957"/>
                  </a:cubicBezTo>
                  <a:cubicBezTo>
                    <a:pt x="13861" y="8288"/>
                    <a:pt x="13861" y="8421"/>
                    <a:pt x="13861" y="8553"/>
                  </a:cubicBezTo>
                  <a:cubicBezTo>
                    <a:pt x="13861" y="8752"/>
                    <a:pt x="13861" y="8951"/>
                    <a:pt x="13886" y="9349"/>
                  </a:cubicBezTo>
                  <a:cubicBezTo>
                    <a:pt x="13886" y="9216"/>
                    <a:pt x="13912" y="9017"/>
                    <a:pt x="13912" y="8885"/>
                  </a:cubicBezTo>
                  <a:cubicBezTo>
                    <a:pt x="13963" y="9282"/>
                    <a:pt x="14015" y="8819"/>
                    <a:pt x="14066" y="8553"/>
                  </a:cubicBezTo>
                  <a:cubicBezTo>
                    <a:pt x="14091" y="8819"/>
                    <a:pt x="14091" y="9017"/>
                    <a:pt x="14091" y="9216"/>
                  </a:cubicBezTo>
                  <a:cubicBezTo>
                    <a:pt x="14040" y="9216"/>
                    <a:pt x="13963" y="9481"/>
                    <a:pt x="13989" y="9547"/>
                  </a:cubicBezTo>
                  <a:cubicBezTo>
                    <a:pt x="13989" y="9481"/>
                    <a:pt x="13938" y="9481"/>
                    <a:pt x="13861" y="9547"/>
                  </a:cubicBezTo>
                  <a:cubicBezTo>
                    <a:pt x="13784" y="9614"/>
                    <a:pt x="13733" y="9812"/>
                    <a:pt x="13707" y="10011"/>
                  </a:cubicBezTo>
                  <a:cubicBezTo>
                    <a:pt x="13784" y="10144"/>
                    <a:pt x="13886" y="9481"/>
                    <a:pt x="13938" y="10077"/>
                  </a:cubicBezTo>
                  <a:cubicBezTo>
                    <a:pt x="13963" y="9746"/>
                    <a:pt x="14015" y="9945"/>
                    <a:pt x="14066" y="9614"/>
                  </a:cubicBezTo>
                  <a:cubicBezTo>
                    <a:pt x="14040" y="10011"/>
                    <a:pt x="14117" y="10011"/>
                    <a:pt x="14143" y="10342"/>
                  </a:cubicBezTo>
                  <a:cubicBezTo>
                    <a:pt x="14143" y="10210"/>
                    <a:pt x="14168" y="10077"/>
                    <a:pt x="14194" y="9945"/>
                  </a:cubicBezTo>
                  <a:cubicBezTo>
                    <a:pt x="14194" y="9945"/>
                    <a:pt x="14194" y="10144"/>
                    <a:pt x="14194" y="10276"/>
                  </a:cubicBezTo>
                  <a:cubicBezTo>
                    <a:pt x="14168" y="10409"/>
                    <a:pt x="14194" y="10541"/>
                    <a:pt x="14271" y="10607"/>
                  </a:cubicBezTo>
                  <a:cubicBezTo>
                    <a:pt x="14245" y="10409"/>
                    <a:pt x="14373" y="10276"/>
                    <a:pt x="14322" y="9945"/>
                  </a:cubicBezTo>
                  <a:cubicBezTo>
                    <a:pt x="14322" y="10077"/>
                    <a:pt x="14322" y="10077"/>
                    <a:pt x="14322" y="10077"/>
                  </a:cubicBezTo>
                  <a:cubicBezTo>
                    <a:pt x="14399" y="9945"/>
                    <a:pt x="14271" y="9481"/>
                    <a:pt x="14399" y="9481"/>
                  </a:cubicBezTo>
                  <a:cubicBezTo>
                    <a:pt x="14373" y="9282"/>
                    <a:pt x="14348" y="9216"/>
                    <a:pt x="14322" y="9349"/>
                  </a:cubicBezTo>
                  <a:cubicBezTo>
                    <a:pt x="14296" y="9481"/>
                    <a:pt x="14322" y="9746"/>
                    <a:pt x="14296" y="9945"/>
                  </a:cubicBezTo>
                  <a:cubicBezTo>
                    <a:pt x="14220" y="9746"/>
                    <a:pt x="14348" y="9746"/>
                    <a:pt x="14245" y="9481"/>
                  </a:cubicBezTo>
                  <a:cubicBezTo>
                    <a:pt x="14194" y="9349"/>
                    <a:pt x="14143" y="10144"/>
                    <a:pt x="14091" y="9547"/>
                  </a:cubicBezTo>
                  <a:cubicBezTo>
                    <a:pt x="14117" y="9481"/>
                    <a:pt x="14143" y="9415"/>
                    <a:pt x="14168" y="9349"/>
                  </a:cubicBezTo>
                  <a:cubicBezTo>
                    <a:pt x="14117" y="9017"/>
                    <a:pt x="14194" y="8885"/>
                    <a:pt x="14143" y="8620"/>
                  </a:cubicBezTo>
                  <a:cubicBezTo>
                    <a:pt x="14168" y="8421"/>
                    <a:pt x="14194" y="8421"/>
                    <a:pt x="14220" y="8355"/>
                  </a:cubicBezTo>
                  <a:cubicBezTo>
                    <a:pt x="14271" y="8355"/>
                    <a:pt x="14296" y="8288"/>
                    <a:pt x="14296" y="8023"/>
                  </a:cubicBezTo>
                  <a:cubicBezTo>
                    <a:pt x="14296" y="7758"/>
                    <a:pt x="14220" y="7427"/>
                    <a:pt x="14348" y="7295"/>
                  </a:cubicBezTo>
                  <a:cubicBezTo>
                    <a:pt x="14399" y="7493"/>
                    <a:pt x="14501" y="7361"/>
                    <a:pt x="14578" y="7228"/>
                  </a:cubicBezTo>
                  <a:cubicBezTo>
                    <a:pt x="14681" y="7096"/>
                    <a:pt x="14758" y="6831"/>
                    <a:pt x="14809" y="6698"/>
                  </a:cubicBezTo>
                  <a:cubicBezTo>
                    <a:pt x="14860" y="6566"/>
                    <a:pt x="14886" y="6367"/>
                    <a:pt x="14937" y="6234"/>
                  </a:cubicBezTo>
                  <a:cubicBezTo>
                    <a:pt x="14937" y="5969"/>
                    <a:pt x="14732" y="6566"/>
                    <a:pt x="14809" y="6102"/>
                  </a:cubicBezTo>
                  <a:cubicBezTo>
                    <a:pt x="14860" y="5969"/>
                    <a:pt x="14911" y="5837"/>
                    <a:pt x="14963" y="5771"/>
                  </a:cubicBezTo>
                  <a:cubicBezTo>
                    <a:pt x="14963" y="5969"/>
                    <a:pt x="14963" y="5969"/>
                    <a:pt x="14963" y="5969"/>
                  </a:cubicBezTo>
                  <a:cubicBezTo>
                    <a:pt x="15014" y="5903"/>
                    <a:pt x="15065" y="5638"/>
                    <a:pt x="15142" y="5439"/>
                  </a:cubicBezTo>
                  <a:cubicBezTo>
                    <a:pt x="15065" y="5903"/>
                    <a:pt x="14937" y="5903"/>
                    <a:pt x="14963" y="6367"/>
                  </a:cubicBezTo>
                  <a:cubicBezTo>
                    <a:pt x="15014" y="6367"/>
                    <a:pt x="15039" y="6566"/>
                    <a:pt x="15091" y="6367"/>
                  </a:cubicBezTo>
                  <a:cubicBezTo>
                    <a:pt x="15091" y="6433"/>
                    <a:pt x="15065" y="6500"/>
                    <a:pt x="15065" y="6566"/>
                  </a:cubicBezTo>
                  <a:cubicBezTo>
                    <a:pt x="15193" y="6632"/>
                    <a:pt x="15270" y="5771"/>
                    <a:pt x="15296" y="5771"/>
                  </a:cubicBezTo>
                  <a:cubicBezTo>
                    <a:pt x="15347" y="5638"/>
                    <a:pt x="15347" y="5373"/>
                    <a:pt x="15321" y="5042"/>
                  </a:cubicBezTo>
                  <a:cubicBezTo>
                    <a:pt x="15321" y="4976"/>
                    <a:pt x="15321" y="4976"/>
                    <a:pt x="15321" y="4976"/>
                  </a:cubicBezTo>
                  <a:cubicBezTo>
                    <a:pt x="15321" y="4976"/>
                    <a:pt x="15321" y="4976"/>
                    <a:pt x="15321" y="4976"/>
                  </a:cubicBezTo>
                  <a:cubicBezTo>
                    <a:pt x="15321" y="4976"/>
                    <a:pt x="15321" y="4976"/>
                    <a:pt x="15321" y="4976"/>
                  </a:cubicBezTo>
                  <a:cubicBezTo>
                    <a:pt x="15296" y="4909"/>
                    <a:pt x="15296" y="4909"/>
                    <a:pt x="15296" y="4909"/>
                  </a:cubicBezTo>
                  <a:cubicBezTo>
                    <a:pt x="15296" y="4909"/>
                    <a:pt x="15270" y="4909"/>
                    <a:pt x="15244" y="4843"/>
                  </a:cubicBezTo>
                  <a:cubicBezTo>
                    <a:pt x="15219" y="4843"/>
                    <a:pt x="15219" y="4711"/>
                    <a:pt x="15219" y="4578"/>
                  </a:cubicBezTo>
                  <a:cubicBezTo>
                    <a:pt x="15296" y="4512"/>
                    <a:pt x="15296" y="4512"/>
                    <a:pt x="15296" y="4512"/>
                  </a:cubicBezTo>
                  <a:cubicBezTo>
                    <a:pt x="15347" y="4446"/>
                    <a:pt x="15347" y="4446"/>
                    <a:pt x="15347" y="4446"/>
                  </a:cubicBezTo>
                  <a:cubicBezTo>
                    <a:pt x="15373" y="4446"/>
                    <a:pt x="15373" y="4446"/>
                    <a:pt x="15373" y="4446"/>
                  </a:cubicBezTo>
                  <a:cubicBezTo>
                    <a:pt x="15373" y="4446"/>
                    <a:pt x="15373" y="4446"/>
                    <a:pt x="15373" y="4446"/>
                  </a:cubicBezTo>
                  <a:cubicBezTo>
                    <a:pt x="15373" y="4446"/>
                    <a:pt x="15373" y="4446"/>
                    <a:pt x="15373" y="4446"/>
                  </a:cubicBezTo>
                  <a:cubicBezTo>
                    <a:pt x="15373" y="4446"/>
                    <a:pt x="15373" y="4446"/>
                    <a:pt x="15373" y="4446"/>
                  </a:cubicBezTo>
                  <a:cubicBezTo>
                    <a:pt x="15424" y="4777"/>
                    <a:pt x="15424" y="4777"/>
                    <a:pt x="15424" y="4777"/>
                  </a:cubicBezTo>
                  <a:cubicBezTo>
                    <a:pt x="15475" y="4976"/>
                    <a:pt x="15501" y="5241"/>
                    <a:pt x="15552" y="5439"/>
                  </a:cubicBezTo>
                  <a:cubicBezTo>
                    <a:pt x="15526" y="5439"/>
                    <a:pt x="15475" y="5439"/>
                    <a:pt x="15475" y="5704"/>
                  </a:cubicBezTo>
                  <a:cubicBezTo>
                    <a:pt x="15501" y="6234"/>
                    <a:pt x="15449" y="6036"/>
                    <a:pt x="15501" y="6433"/>
                  </a:cubicBezTo>
                  <a:cubicBezTo>
                    <a:pt x="15501" y="6500"/>
                    <a:pt x="15501" y="6500"/>
                    <a:pt x="15501" y="6500"/>
                  </a:cubicBezTo>
                  <a:cubicBezTo>
                    <a:pt x="15578" y="5903"/>
                    <a:pt x="15629" y="6765"/>
                    <a:pt x="15731" y="6831"/>
                  </a:cubicBezTo>
                  <a:cubicBezTo>
                    <a:pt x="15731" y="7228"/>
                    <a:pt x="15731" y="7295"/>
                    <a:pt x="15680" y="6963"/>
                  </a:cubicBezTo>
                  <a:cubicBezTo>
                    <a:pt x="15629" y="7295"/>
                    <a:pt x="15706" y="7692"/>
                    <a:pt x="15731" y="7891"/>
                  </a:cubicBezTo>
                  <a:cubicBezTo>
                    <a:pt x="15757" y="7891"/>
                    <a:pt x="15782" y="8023"/>
                    <a:pt x="15808" y="8090"/>
                  </a:cubicBezTo>
                  <a:cubicBezTo>
                    <a:pt x="15834" y="7825"/>
                    <a:pt x="15885" y="7626"/>
                    <a:pt x="15962" y="7891"/>
                  </a:cubicBezTo>
                  <a:cubicBezTo>
                    <a:pt x="15987" y="7891"/>
                    <a:pt x="15987" y="7891"/>
                    <a:pt x="15987" y="7891"/>
                  </a:cubicBezTo>
                  <a:cubicBezTo>
                    <a:pt x="15936" y="7560"/>
                    <a:pt x="15911" y="7030"/>
                    <a:pt x="15885" y="6632"/>
                  </a:cubicBezTo>
                  <a:cubicBezTo>
                    <a:pt x="15834" y="6234"/>
                    <a:pt x="15782" y="5903"/>
                    <a:pt x="15731" y="5903"/>
                  </a:cubicBezTo>
                  <a:cubicBezTo>
                    <a:pt x="15782" y="5837"/>
                    <a:pt x="15782" y="5837"/>
                    <a:pt x="15782" y="5837"/>
                  </a:cubicBezTo>
                  <a:cubicBezTo>
                    <a:pt x="15757" y="5439"/>
                    <a:pt x="15706" y="5241"/>
                    <a:pt x="15654" y="5042"/>
                  </a:cubicBezTo>
                  <a:cubicBezTo>
                    <a:pt x="15578" y="4909"/>
                    <a:pt x="15501" y="4777"/>
                    <a:pt x="15501" y="4247"/>
                  </a:cubicBezTo>
                  <a:cubicBezTo>
                    <a:pt x="15526" y="3982"/>
                    <a:pt x="15475" y="4048"/>
                    <a:pt x="15526" y="3717"/>
                  </a:cubicBezTo>
                  <a:cubicBezTo>
                    <a:pt x="15501" y="3717"/>
                    <a:pt x="15475" y="3717"/>
                    <a:pt x="15449" y="3650"/>
                  </a:cubicBezTo>
                  <a:cubicBezTo>
                    <a:pt x="15424" y="3650"/>
                    <a:pt x="15424" y="3650"/>
                    <a:pt x="15424" y="3650"/>
                  </a:cubicBezTo>
                  <a:cubicBezTo>
                    <a:pt x="15424" y="3650"/>
                    <a:pt x="15424" y="3650"/>
                    <a:pt x="15424" y="3650"/>
                  </a:cubicBezTo>
                  <a:cubicBezTo>
                    <a:pt x="15424" y="3650"/>
                    <a:pt x="15424" y="3650"/>
                    <a:pt x="15424" y="3650"/>
                  </a:cubicBezTo>
                  <a:cubicBezTo>
                    <a:pt x="15398" y="3717"/>
                    <a:pt x="15398" y="3717"/>
                    <a:pt x="15398" y="3717"/>
                  </a:cubicBezTo>
                  <a:cubicBezTo>
                    <a:pt x="15424" y="3650"/>
                    <a:pt x="15424" y="3650"/>
                    <a:pt x="15424" y="3650"/>
                  </a:cubicBezTo>
                  <a:cubicBezTo>
                    <a:pt x="15424" y="3584"/>
                    <a:pt x="15424" y="3584"/>
                    <a:pt x="15449" y="3584"/>
                  </a:cubicBezTo>
                  <a:cubicBezTo>
                    <a:pt x="15449" y="3518"/>
                    <a:pt x="15424" y="3584"/>
                    <a:pt x="15424" y="3584"/>
                  </a:cubicBezTo>
                  <a:cubicBezTo>
                    <a:pt x="15398" y="3584"/>
                    <a:pt x="15398" y="3584"/>
                    <a:pt x="15398" y="3584"/>
                  </a:cubicBezTo>
                  <a:cubicBezTo>
                    <a:pt x="15347" y="3650"/>
                    <a:pt x="15347" y="3650"/>
                    <a:pt x="15347" y="3650"/>
                  </a:cubicBezTo>
                  <a:cubicBezTo>
                    <a:pt x="15270" y="3717"/>
                    <a:pt x="15270" y="3717"/>
                    <a:pt x="15270" y="3717"/>
                  </a:cubicBezTo>
                  <a:cubicBezTo>
                    <a:pt x="15219" y="3783"/>
                    <a:pt x="15168" y="3849"/>
                    <a:pt x="15116" y="3915"/>
                  </a:cubicBezTo>
                  <a:cubicBezTo>
                    <a:pt x="15116" y="3849"/>
                    <a:pt x="15116" y="3849"/>
                    <a:pt x="15116" y="3849"/>
                  </a:cubicBezTo>
                  <a:cubicBezTo>
                    <a:pt x="14963" y="4313"/>
                    <a:pt x="14834" y="4711"/>
                    <a:pt x="14758" y="5042"/>
                  </a:cubicBezTo>
                  <a:cubicBezTo>
                    <a:pt x="14758" y="5108"/>
                    <a:pt x="14758" y="5174"/>
                    <a:pt x="14758" y="5174"/>
                  </a:cubicBezTo>
                  <a:cubicBezTo>
                    <a:pt x="14758" y="5241"/>
                    <a:pt x="14758" y="5241"/>
                    <a:pt x="14758" y="5307"/>
                  </a:cubicBezTo>
                  <a:cubicBezTo>
                    <a:pt x="14758" y="5307"/>
                    <a:pt x="14732" y="5373"/>
                    <a:pt x="14732" y="5439"/>
                  </a:cubicBezTo>
                  <a:cubicBezTo>
                    <a:pt x="14681" y="5572"/>
                    <a:pt x="14655" y="5638"/>
                    <a:pt x="14629" y="5704"/>
                  </a:cubicBezTo>
                  <a:cubicBezTo>
                    <a:pt x="14629" y="5704"/>
                    <a:pt x="14629" y="5704"/>
                    <a:pt x="14629" y="5704"/>
                  </a:cubicBezTo>
                  <a:cubicBezTo>
                    <a:pt x="14629" y="5704"/>
                    <a:pt x="14629" y="5704"/>
                    <a:pt x="14629" y="5704"/>
                  </a:cubicBezTo>
                  <a:cubicBezTo>
                    <a:pt x="14604" y="5704"/>
                    <a:pt x="14578" y="5704"/>
                    <a:pt x="14553" y="5638"/>
                  </a:cubicBezTo>
                  <a:cubicBezTo>
                    <a:pt x="14527" y="5638"/>
                    <a:pt x="14501" y="5638"/>
                    <a:pt x="14450" y="5704"/>
                  </a:cubicBezTo>
                  <a:cubicBezTo>
                    <a:pt x="14527" y="5506"/>
                    <a:pt x="14604" y="5307"/>
                    <a:pt x="14681" y="5174"/>
                  </a:cubicBezTo>
                  <a:cubicBezTo>
                    <a:pt x="14706" y="4909"/>
                    <a:pt x="14681" y="4711"/>
                    <a:pt x="14553" y="4777"/>
                  </a:cubicBezTo>
                  <a:cubicBezTo>
                    <a:pt x="14604" y="4644"/>
                    <a:pt x="14629" y="4446"/>
                    <a:pt x="14553" y="4512"/>
                  </a:cubicBezTo>
                  <a:cubicBezTo>
                    <a:pt x="14553" y="4578"/>
                    <a:pt x="14399" y="5042"/>
                    <a:pt x="14450" y="5108"/>
                  </a:cubicBezTo>
                  <a:cubicBezTo>
                    <a:pt x="14348" y="5373"/>
                    <a:pt x="14194" y="5572"/>
                    <a:pt x="14015" y="5903"/>
                  </a:cubicBezTo>
                  <a:cubicBezTo>
                    <a:pt x="13861" y="6234"/>
                    <a:pt x="13681" y="6765"/>
                    <a:pt x="13579" y="7427"/>
                  </a:cubicBezTo>
                  <a:cubicBezTo>
                    <a:pt x="13656" y="6963"/>
                    <a:pt x="13605" y="7030"/>
                    <a:pt x="13553" y="7162"/>
                  </a:cubicBezTo>
                  <a:cubicBezTo>
                    <a:pt x="13502" y="7228"/>
                    <a:pt x="13476" y="7361"/>
                    <a:pt x="13579" y="6897"/>
                  </a:cubicBezTo>
                  <a:cubicBezTo>
                    <a:pt x="13451" y="7030"/>
                    <a:pt x="13425" y="7228"/>
                    <a:pt x="13425" y="7493"/>
                  </a:cubicBezTo>
                  <a:cubicBezTo>
                    <a:pt x="13425" y="7692"/>
                    <a:pt x="13425" y="7957"/>
                    <a:pt x="13348" y="8222"/>
                  </a:cubicBezTo>
                  <a:cubicBezTo>
                    <a:pt x="13297" y="8222"/>
                    <a:pt x="13425" y="7957"/>
                    <a:pt x="13400" y="7560"/>
                  </a:cubicBezTo>
                  <a:cubicBezTo>
                    <a:pt x="13246" y="8023"/>
                    <a:pt x="13169" y="8620"/>
                    <a:pt x="13118" y="9150"/>
                  </a:cubicBezTo>
                  <a:cubicBezTo>
                    <a:pt x="13092" y="9415"/>
                    <a:pt x="13066" y="9680"/>
                    <a:pt x="13041" y="9945"/>
                  </a:cubicBezTo>
                  <a:cubicBezTo>
                    <a:pt x="13015" y="10210"/>
                    <a:pt x="12964" y="10409"/>
                    <a:pt x="12913" y="10607"/>
                  </a:cubicBezTo>
                  <a:cubicBezTo>
                    <a:pt x="12810" y="10541"/>
                    <a:pt x="12810" y="10541"/>
                    <a:pt x="12810" y="10541"/>
                  </a:cubicBezTo>
                  <a:lnTo>
                    <a:pt x="12733" y="11138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5" name="Freeform 1478"/>
            <p:cNvSpPr/>
            <p:nvPr/>
          </p:nvSpPr>
          <p:spPr>
            <a:xfrm>
              <a:off x="1781957" y="2719642"/>
              <a:ext cx="331563" cy="429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4" y="17333"/>
                  </a:moveTo>
                  <a:cubicBezTo>
                    <a:pt x="18835" y="17467"/>
                    <a:pt x="19008" y="18667"/>
                    <a:pt x="18490" y="18800"/>
                  </a:cubicBezTo>
                  <a:cubicBezTo>
                    <a:pt x="18317" y="18667"/>
                    <a:pt x="17798" y="18133"/>
                    <a:pt x="17798" y="18533"/>
                  </a:cubicBezTo>
                  <a:cubicBezTo>
                    <a:pt x="19181" y="19200"/>
                    <a:pt x="19181" y="19200"/>
                    <a:pt x="19181" y="19200"/>
                  </a:cubicBezTo>
                  <a:cubicBezTo>
                    <a:pt x="19008" y="20533"/>
                    <a:pt x="17453" y="18667"/>
                    <a:pt x="16762" y="18133"/>
                  </a:cubicBezTo>
                  <a:cubicBezTo>
                    <a:pt x="17107" y="19333"/>
                    <a:pt x="17971" y="19600"/>
                    <a:pt x="18490" y="20800"/>
                  </a:cubicBezTo>
                  <a:cubicBezTo>
                    <a:pt x="18317" y="20400"/>
                    <a:pt x="18662" y="20133"/>
                    <a:pt x="18662" y="19867"/>
                  </a:cubicBezTo>
                  <a:cubicBezTo>
                    <a:pt x="19526" y="19600"/>
                    <a:pt x="19699" y="20933"/>
                    <a:pt x="20045" y="21600"/>
                  </a:cubicBezTo>
                  <a:cubicBezTo>
                    <a:pt x="20045" y="21333"/>
                    <a:pt x="20218" y="21200"/>
                    <a:pt x="20390" y="21333"/>
                  </a:cubicBezTo>
                  <a:cubicBezTo>
                    <a:pt x="20390" y="21333"/>
                    <a:pt x="20563" y="21333"/>
                    <a:pt x="20736" y="21333"/>
                  </a:cubicBezTo>
                  <a:cubicBezTo>
                    <a:pt x="20736" y="21467"/>
                    <a:pt x="20736" y="21467"/>
                    <a:pt x="20736" y="21467"/>
                  </a:cubicBezTo>
                  <a:cubicBezTo>
                    <a:pt x="20736" y="21467"/>
                    <a:pt x="20736" y="21467"/>
                    <a:pt x="20736" y="21467"/>
                  </a:cubicBezTo>
                  <a:cubicBezTo>
                    <a:pt x="20909" y="21467"/>
                    <a:pt x="20909" y="21467"/>
                    <a:pt x="20909" y="21467"/>
                  </a:cubicBezTo>
                  <a:cubicBezTo>
                    <a:pt x="20909" y="21333"/>
                    <a:pt x="21082" y="21467"/>
                    <a:pt x="21082" y="21467"/>
                  </a:cubicBezTo>
                  <a:cubicBezTo>
                    <a:pt x="21254" y="21600"/>
                    <a:pt x="21254" y="21600"/>
                    <a:pt x="21254" y="21600"/>
                  </a:cubicBezTo>
                  <a:cubicBezTo>
                    <a:pt x="21254" y="21467"/>
                    <a:pt x="21254" y="21467"/>
                    <a:pt x="21254" y="21467"/>
                  </a:cubicBezTo>
                  <a:cubicBezTo>
                    <a:pt x="21254" y="21467"/>
                    <a:pt x="21427" y="21467"/>
                    <a:pt x="21600" y="21333"/>
                  </a:cubicBezTo>
                  <a:cubicBezTo>
                    <a:pt x="21427" y="21200"/>
                    <a:pt x="21427" y="21200"/>
                    <a:pt x="21427" y="21200"/>
                  </a:cubicBezTo>
                  <a:cubicBezTo>
                    <a:pt x="21427" y="21200"/>
                    <a:pt x="21427" y="21200"/>
                    <a:pt x="21427" y="21200"/>
                  </a:cubicBezTo>
                  <a:cubicBezTo>
                    <a:pt x="21427" y="21067"/>
                    <a:pt x="21427" y="21067"/>
                    <a:pt x="21427" y="21067"/>
                  </a:cubicBezTo>
                  <a:cubicBezTo>
                    <a:pt x="21427" y="20933"/>
                    <a:pt x="21427" y="20800"/>
                    <a:pt x="21427" y="20667"/>
                  </a:cubicBezTo>
                  <a:cubicBezTo>
                    <a:pt x="21427" y="20267"/>
                    <a:pt x="21427" y="20000"/>
                    <a:pt x="21427" y="19867"/>
                  </a:cubicBezTo>
                  <a:cubicBezTo>
                    <a:pt x="20218" y="20533"/>
                    <a:pt x="20563" y="18400"/>
                    <a:pt x="19872" y="17867"/>
                  </a:cubicBezTo>
                  <a:cubicBezTo>
                    <a:pt x="19526" y="17200"/>
                    <a:pt x="19526" y="17200"/>
                    <a:pt x="19526" y="17200"/>
                  </a:cubicBezTo>
                  <a:cubicBezTo>
                    <a:pt x="19354" y="16933"/>
                    <a:pt x="19354" y="16933"/>
                    <a:pt x="19354" y="16933"/>
                  </a:cubicBezTo>
                  <a:cubicBezTo>
                    <a:pt x="19526" y="16933"/>
                    <a:pt x="19699" y="16933"/>
                    <a:pt x="20218" y="17200"/>
                  </a:cubicBezTo>
                  <a:cubicBezTo>
                    <a:pt x="19699" y="16933"/>
                    <a:pt x="19354" y="15867"/>
                    <a:pt x="19008" y="16000"/>
                  </a:cubicBezTo>
                  <a:cubicBezTo>
                    <a:pt x="18662" y="15200"/>
                    <a:pt x="18317" y="14267"/>
                    <a:pt x="17971" y="13333"/>
                  </a:cubicBezTo>
                  <a:cubicBezTo>
                    <a:pt x="17971" y="13200"/>
                    <a:pt x="17971" y="13067"/>
                    <a:pt x="18144" y="13067"/>
                  </a:cubicBezTo>
                  <a:cubicBezTo>
                    <a:pt x="17971" y="12933"/>
                    <a:pt x="17798" y="12933"/>
                    <a:pt x="17798" y="12933"/>
                  </a:cubicBezTo>
                  <a:cubicBezTo>
                    <a:pt x="17107" y="11200"/>
                    <a:pt x="16243" y="9600"/>
                    <a:pt x="15206" y="8000"/>
                  </a:cubicBezTo>
                  <a:cubicBezTo>
                    <a:pt x="14170" y="6400"/>
                    <a:pt x="12960" y="5067"/>
                    <a:pt x="11405" y="3867"/>
                  </a:cubicBezTo>
                  <a:cubicBezTo>
                    <a:pt x="9850" y="2667"/>
                    <a:pt x="8122" y="1733"/>
                    <a:pt x="6221" y="1067"/>
                  </a:cubicBezTo>
                  <a:cubicBezTo>
                    <a:pt x="4147" y="400"/>
                    <a:pt x="2074" y="133"/>
                    <a:pt x="0" y="0"/>
                  </a:cubicBezTo>
                  <a:cubicBezTo>
                    <a:pt x="1210" y="133"/>
                    <a:pt x="2246" y="533"/>
                    <a:pt x="3456" y="800"/>
                  </a:cubicBezTo>
                  <a:cubicBezTo>
                    <a:pt x="2419" y="1067"/>
                    <a:pt x="2938" y="1067"/>
                    <a:pt x="3456" y="1200"/>
                  </a:cubicBezTo>
                  <a:cubicBezTo>
                    <a:pt x="4147" y="1467"/>
                    <a:pt x="5011" y="1600"/>
                    <a:pt x="4493" y="1867"/>
                  </a:cubicBezTo>
                  <a:cubicBezTo>
                    <a:pt x="3629" y="1867"/>
                    <a:pt x="2592" y="1600"/>
                    <a:pt x="1901" y="1333"/>
                  </a:cubicBezTo>
                  <a:cubicBezTo>
                    <a:pt x="1555" y="1733"/>
                    <a:pt x="2419" y="2133"/>
                    <a:pt x="2246" y="2400"/>
                  </a:cubicBezTo>
                  <a:cubicBezTo>
                    <a:pt x="3456" y="2800"/>
                    <a:pt x="4320" y="2800"/>
                    <a:pt x="5357" y="2800"/>
                  </a:cubicBezTo>
                  <a:cubicBezTo>
                    <a:pt x="6221" y="2800"/>
                    <a:pt x="7258" y="2800"/>
                    <a:pt x="8294" y="3467"/>
                  </a:cubicBezTo>
                  <a:cubicBezTo>
                    <a:pt x="7949" y="3867"/>
                    <a:pt x="7085" y="3733"/>
                    <a:pt x="8467" y="4533"/>
                  </a:cubicBezTo>
                  <a:cubicBezTo>
                    <a:pt x="8122" y="4400"/>
                    <a:pt x="8122" y="4400"/>
                    <a:pt x="8122" y="4400"/>
                  </a:cubicBezTo>
                  <a:cubicBezTo>
                    <a:pt x="9331" y="4933"/>
                    <a:pt x="9677" y="5467"/>
                    <a:pt x="9850" y="5867"/>
                  </a:cubicBezTo>
                  <a:cubicBezTo>
                    <a:pt x="10022" y="6133"/>
                    <a:pt x="10022" y="6400"/>
                    <a:pt x="11059" y="6533"/>
                  </a:cubicBezTo>
                  <a:cubicBezTo>
                    <a:pt x="10541" y="6933"/>
                    <a:pt x="10541" y="6933"/>
                    <a:pt x="10541" y="6933"/>
                  </a:cubicBezTo>
                  <a:cubicBezTo>
                    <a:pt x="11232" y="7200"/>
                    <a:pt x="11923" y="7733"/>
                    <a:pt x="12442" y="8400"/>
                  </a:cubicBezTo>
                  <a:cubicBezTo>
                    <a:pt x="12960" y="9067"/>
                    <a:pt x="13478" y="9867"/>
                    <a:pt x="13824" y="10400"/>
                  </a:cubicBezTo>
                  <a:cubicBezTo>
                    <a:pt x="13651" y="10400"/>
                    <a:pt x="13651" y="10400"/>
                    <a:pt x="13651" y="10400"/>
                  </a:cubicBezTo>
                  <a:cubicBezTo>
                    <a:pt x="14861" y="11733"/>
                    <a:pt x="15206" y="12267"/>
                    <a:pt x="15379" y="12667"/>
                  </a:cubicBezTo>
                  <a:cubicBezTo>
                    <a:pt x="15725" y="13600"/>
                    <a:pt x="15725" y="13600"/>
                    <a:pt x="15725" y="13600"/>
                  </a:cubicBezTo>
                  <a:cubicBezTo>
                    <a:pt x="15898" y="14000"/>
                    <a:pt x="16070" y="14400"/>
                    <a:pt x="16243" y="14933"/>
                  </a:cubicBezTo>
                  <a:cubicBezTo>
                    <a:pt x="15034" y="14000"/>
                    <a:pt x="15034" y="14000"/>
                    <a:pt x="15034" y="14000"/>
                  </a:cubicBezTo>
                  <a:cubicBezTo>
                    <a:pt x="15034" y="14933"/>
                    <a:pt x="16070" y="14933"/>
                    <a:pt x="16243" y="15467"/>
                  </a:cubicBezTo>
                  <a:cubicBezTo>
                    <a:pt x="16070" y="15467"/>
                    <a:pt x="15552" y="15733"/>
                    <a:pt x="15206" y="15200"/>
                  </a:cubicBezTo>
                  <a:cubicBezTo>
                    <a:pt x="17453" y="17733"/>
                    <a:pt x="17453" y="17733"/>
                    <a:pt x="17453" y="17733"/>
                  </a:cubicBezTo>
                  <a:cubicBezTo>
                    <a:pt x="18317" y="18267"/>
                    <a:pt x="17971" y="17467"/>
                    <a:pt x="18144" y="17333"/>
                  </a:cubicBez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6" name="Freeform 1479"/>
            <p:cNvSpPr/>
            <p:nvPr/>
          </p:nvSpPr>
          <p:spPr>
            <a:xfrm>
              <a:off x="2060859" y="1248086"/>
              <a:ext cx="215509" cy="10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19743" extrusionOk="0">
                  <a:moveTo>
                    <a:pt x="7929" y="11040"/>
                  </a:moveTo>
                  <a:cubicBezTo>
                    <a:pt x="5295" y="11520"/>
                    <a:pt x="8719" y="8160"/>
                    <a:pt x="7402" y="7200"/>
                  </a:cubicBezTo>
                  <a:cubicBezTo>
                    <a:pt x="6612" y="7680"/>
                    <a:pt x="6348" y="9120"/>
                    <a:pt x="5822" y="9600"/>
                  </a:cubicBezTo>
                  <a:cubicBezTo>
                    <a:pt x="8192" y="8160"/>
                    <a:pt x="5558" y="14400"/>
                    <a:pt x="7665" y="13440"/>
                  </a:cubicBezTo>
                  <a:cubicBezTo>
                    <a:pt x="7402" y="16320"/>
                    <a:pt x="6085" y="16320"/>
                    <a:pt x="5295" y="15840"/>
                  </a:cubicBezTo>
                  <a:cubicBezTo>
                    <a:pt x="4504" y="12960"/>
                    <a:pt x="6085" y="13920"/>
                    <a:pt x="6348" y="11520"/>
                  </a:cubicBezTo>
                  <a:cubicBezTo>
                    <a:pt x="5558" y="11520"/>
                    <a:pt x="5558" y="12000"/>
                    <a:pt x="5295" y="13440"/>
                  </a:cubicBezTo>
                  <a:cubicBezTo>
                    <a:pt x="3978" y="12960"/>
                    <a:pt x="2397" y="16800"/>
                    <a:pt x="1607" y="12960"/>
                  </a:cubicBezTo>
                  <a:cubicBezTo>
                    <a:pt x="553" y="13440"/>
                    <a:pt x="553" y="14880"/>
                    <a:pt x="26" y="16320"/>
                  </a:cubicBezTo>
                  <a:cubicBezTo>
                    <a:pt x="-237" y="18720"/>
                    <a:pt x="1607" y="17760"/>
                    <a:pt x="1870" y="19680"/>
                  </a:cubicBezTo>
                  <a:cubicBezTo>
                    <a:pt x="1870" y="19680"/>
                    <a:pt x="1607" y="19200"/>
                    <a:pt x="1607" y="18720"/>
                  </a:cubicBezTo>
                  <a:cubicBezTo>
                    <a:pt x="2397" y="19200"/>
                    <a:pt x="2397" y="19200"/>
                    <a:pt x="2397" y="19200"/>
                  </a:cubicBezTo>
                  <a:cubicBezTo>
                    <a:pt x="1607" y="18240"/>
                    <a:pt x="2661" y="16800"/>
                    <a:pt x="3187" y="16320"/>
                  </a:cubicBezTo>
                  <a:cubicBezTo>
                    <a:pt x="3451" y="16320"/>
                    <a:pt x="3978" y="16320"/>
                    <a:pt x="3978" y="17280"/>
                  </a:cubicBezTo>
                  <a:cubicBezTo>
                    <a:pt x="3451" y="17760"/>
                    <a:pt x="3451" y="17760"/>
                    <a:pt x="3451" y="17760"/>
                  </a:cubicBezTo>
                  <a:cubicBezTo>
                    <a:pt x="3978" y="18720"/>
                    <a:pt x="4768" y="15840"/>
                    <a:pt x="5558" y="17280"/>
                  </a:cubicBezTo>
                  <a:cubicBezTo>
                    <a:pt x="5558" y="17760"/>
                    <a:pt x="5295" y="18240"/>
                    <a:pt x="5295" y="18720"/>
                  </a:cubicBezTo>
                  <a:cubicBezTo>
                    <a:pt x="6085" y="16800"/>
                    <a:pt x="6612" y="16800"/>
                    <a:pt x="7929" y="15360"/>
                  </a:cubicBezTo>
                  <a:cubicBezTo>
                    <a:pt x="7139" y="18240"/>
                    <a:pt x="7139" y="18240"/>
                    <a:pt x="7139" y="18240"/>
                  </a:cubicBezTo>
                  <a:cubicBezTo>
                    <a:pt x="8192" y="15360"/>
                    <a:pt x="10036" y="16320"/>
                    <a:pt x="11353" y="17760"/>
                  </a:cubicBezTo>
                  <a:cubicBezTo>
                    <a:pt x="11090" y="17280"/>
                    <a:pt x="10826" y="17280"/>
                    <a:pt x="11090" y="16800"/>
                  </a:cubicBezTo>
                  <a:cubicBezTo>
                    <a:pt x="11880" y="15840"/>
                    <a:pt x="12407" y="17760"/>
                    <a:pt x="12143" y="19200"/>
                  </a:cubicBezTo>
                  <a:cubicBezTo>
                    <a:pt x="12934" y="17280"/>
                    <a:pt x="15041" y="21600"/>
                    <a:pt x="16095" y="18720"/>
                  </a:cubicBezTo>
                  <a:cubicBezTo>
                    <a:pt x="17939" y="13920"/>
                    <a:pt x="19519" y="9600"/>
                    <a:pt x="21363" y="4800"/>
                  </a:cubicBezTo>
                  <a:cubicBezTo>
                    <a:pt x="21363" y="5280"/>
                    <a:pt x="21100" y="5760"/>
                    <a:pt x="20836" y="5760"/>
                  </a:cubicBezTo>
                  <a:cubicBezTo>
                    <a:pt x="20573" y="3360"/>
                    <a:pt x="20309" y="3360"/>
                    <a:pt x="21100" y="1440"/>
                  </a:cubicBezTo>
                  <a:cubicBezTo>
                    <a:pt x="20309" y="2400"/>
                    <a:pt x="20573" y="4320"/>
                    <a:pt x="19256" y="4320"/>
                  </a:cubicBezTo>
                  <a:cubicBezTo>
                    <a:pt x="19783" y="3360"/>
                    <a:pt x="20046" y="480"/>
                    <a:pt x="18992" y="0"/>
                  </a:cubicBezTo>
                  <a:cubicBezTo>
                    <a:pt x="16095" y="2400"/>
                    <a:pt x="13987" y="9120"/>
                    <a:pt x="11353" y="12480"/>
                  </a:cubicBezTo>
                  <a:cubicBezTo>
                    <a:pt x="11353" y="10560"/>
                    <a:pt x="9246" y="11040"/>
                    <a:pt x="8192" y="10560"/>
                  </a:cubicBezTo>
                  <a:cubicBezTo>
                    <a:pt x="8719" y="8640"/>
                    <a:pt x="9509" y="7680"/>
                    <a:pt x="10300" y="7680"/>
                  </a:cubicBezTo>
                  <a:cubicBezTo>
                    <a:pt x="9773" y="7200"/>
                    <a:pt x="8983" y="7200"/>
                    <a:pt x="8192" y="7200"/>
                  </a:cubicBezTo>
                  <a:lnTo>
                    <a:pt x="7929" y="11040"/>
                  </a:ln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7" name="Freeform 1480"/>
            <p:cNvSpPr/>
            <p:nvPr/>
          </p:nvSpPr>
          <p:spPr>
            <a:xfrm>
              <a:off x="1510153" y="1018226"/>
              <a:ext cx="1880380" cy="38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1" extrusionOk="0">
                  <a:moveTo>
                    <a:pt x="9349" y="10643"/>
                  </a:moveTo>
                  <a:cubicBezTo>
                    <a:pt x="9349" y="10643"/>
                    <a:pt x="9318" y="10643"/>
                    <a:pt x="9318" y="10788"/>
                  </a:cubicBezTo>
                  <a:cubicBezTo>
                    <a:pt x="9349" y="10643"/>
                    <a:pt x="9349" y="10643"/>
                    <a:pt x="9349" y="10643"/>
                  </a:cubicBezTo>
                  <a:cubicBezTo>
                    <a:pt x="9257" y="10498"/>
                    <a:pt x="9257" y="10498"/>
                    <a:pt x="9257" y="10498"/>
                  </a:cubicBezTo>
                  <a:cubicBezTo>
                    <a:pt x="9227" y="10498"/>
                    <a:pt x="9227" y="10498"/>
                    <a:pt x="9227" y="10498"/>
                  </a:cubicBezTo>
                  <a:cubicBezTo>
                    <a:pt x="9227" y="10498"/>
                    <a:pt x="9227" y="10498"/>
                    <a:pt x="9227" y="10354"/>
                  </a:cubicBezTo>
                  <a:cubicBezTo>
                    <a:pt x="9196" y="10354"/>
                    <a:pt x="9196" y="10354"/>
                    <a:pt x="9196" y="10354"/>
                  </a:cubicBezTo>
                  <a:cubicBezTo>
                    <a:pt x="9135" y="10788"/>
                    <a:pt x="8952" y="11078"/>
                    <a:pt x="8891" y="11368"/>
                  </a:cubicBezTo>
                  <a:cubicBezTo>
                    <a:pt x="8829" y="11658"/>
                    <a:pt x="8738" y="11658"/>
                    <a:pt x="8677" y="11658"/>
                  </a:cubicBezTo>
                  <a:cubicBezTo>
                    <a:pt x="8738" y="11658"/>
                    <a:pt x="8799" y="11658"/>
                    <a:pt x="8768" y="11368"/>
                  </a:cubicBezTo>
                  <a:cubicBezTo>
                    <a:pt x="8677" y="10933"/>
                    <a:pt x="8646" y="10064"/>
                    <a:pt x="8463" y="10788"/>
                  </a:cubicBezTo>
                  <a:cubicBezTo>
                    <a:pt x="8585" y="10788"/>
                    <a:pt x="8585" y="10788"/>
                    <a:pt x="8585" y="10788"/>
                  </a:cubicBezTo>
                  <a:cubicBezTo>
                    <a:pt x="8341" y="11948"/>
                    <a:pt x="8341" y="11948"/>
                    <a:pt x="8341" y="11948"/>
                  </a:cubicBezTo>
                  <a:cubicBezTo>
                    <a:pt x="8279" y="11368"/>
                    <a:pt x="8463" y="11368"/>
                    <a:pt x="8493" y="10933"/>
                  </a:cubicBezTo>
                  <a:cubicBezTo>
                    <a:pt x="8310" y="11513"/>
                    <a:pt x="8188" y="10064"/>
                    <a:pt x="8096" y="10933"/>
                  </a:cubicBezTo>
                  <a:cubicBezTo>
                    <a:pt x="8096" y="10354"/>
                    <a:pt x="8096" y="9484"/>
                    <a:pt x="7974" y="9484"/>
                  </a:cubicBezTo>
                  <a:cubicBezTo>
                    <a:pt x="8035" y="10064"/>
                    <a:pt x="7913" y="9919"/>
                    <a:pt x="7943" y="10498"/>
                  </a:cubicBezTo>
                  <a:cubicBezTo>
                    <a:pt x="7913" y="10933"/>
                    <a:pt x="7821" y="10354"/>
                    <a:pt x="7821" y="10788"/>
                  </a:cubicBezTo>
                  <a:cubicBezTo>
                    <a:pt x="7852" y="10498"/>
                    <a:pt x="7852" y="10498"/>
                    <a:pt x="7852" y="10498"/>
                  </a:cubicBezTo>
                  <a:cubicBezTo>
                    <a:pt x="7638" y="9629"/>
                    <a:pt x="7577" y="10933"/>
                    <a:pt x="7485" y="11368"/>
                  </a:cubicBezTo>
                  <a:cubicBezTo>
                    <a:pt x="7271" y="11658"/>
                    <a:pt x="7149" y="11223"/>
                    <a:pt x="6966" y="11368"/>
                  </a:cubicBezTo>
                  <a:cubicBezTo>
                    <a:pt x="6966" y="10933"/>
                    <a:pt x="6935" y="9919"/>
                    <a:pt x="6844" y="9919"/>
                  </a:cubicBezTo>
                  <a:cubicBezTo>
                    <a:pt x="6813" y="10354"/>
                    <a:pt x="6630" y="10643"/>
                    <a:pt x="6630" y="11223"/>
                  </a:cubicBezTo>
                  <a:cubicBezTo>
                    <a:pt x="6752" y="11513"/>
                    <a:pt x="6721" y="10788"/>
                    <a:pt x="6813" y="10643"/>
                  </a:cubicBezTo>
                  <a:cubicBezTo>
                    <a:pt x="6874" y="11368"/>
                    <a:pt x="6813" y="11223"/>
                    <a:pt x="6905" y="11658"/>
                  </a:cubicBezTo>
                  <a:cubicBezTo>
                    <a:pt x="6844" y="11368"/>
                    <a:pt x="6569" y="12093"/>
                    <a:pt x="6477" y="11368"/>
                  </a:cubicBezTo>
                  <a:cubicBezTo>
                    <a:pt x="6507" y="11223"/>
                    <a:pt x="6507" y="11223"/>
                    <a:pt x="6507" y="11223"/>
                  </a:cubicBezTo>
                  <a:cubicBezTo>
                    <a:pt x="6385" y="10933"/>
                    <a:pt x="6385" y="9194"/>
                    <a:pt x="6141" y="10209"/>
                  </a:cubicBezTo>
                  <a:cubicBezTo>
                    <a:pt x="6049" y="10643"/>
                    <a:pt x="6049" y="10643"/>
                    <a:pt x="6049" y="10643"/>
                  </a:cubicBezTo>
                  <a:cubicBezTo>
                    <a:pt x="6049" y="10498"/>
                    <a:pt x="6049" y="10498"/>
                    <a:pt x="6049" y="10354"/>
                  </a:cubicBezTo>
                  <a:cubicBezTo>
                    <a:pt x="5896" y="10354"/>
                    <a:pt x="5927" y="9629"/>
                    <a:pt x="5744" y="10209"/>
                  </a:cubicBezTo>
                  <a:cubicBezTo>
                    <a:pt x="5774" y="10064"/>
                    <a:pt x="5744" y="10064"/>
                    <a:pt x="5774" y="9919"/>
                  </a:cubicBezTo>
                  <a:cubicBezTo>
                    <a:pt x="5652" y="9629"/>
                    <a:pt x="5560" y="10354"/>
                    <a:pt x="5469" y="10498"/>
                  </a:cubicBezTo>
                  <a:cubicBezTo>
                    <a:pt x="5438" y="9919"/>
                    <a:pt x="5499" y="9919"/>
                    <a:pt x="5530" y="9629"/>
                  </a:cubicBezTo>
                  <a:cubicBezTo>
                    <a:pt x="5347" y="9339"/>
                    <a:pt x="5133" y="10209"/>
                    <a:pt x="5010" y="10933"/>
                  </a:cubicBezTo>
                  <a:cubicBezTo>
                    <a:pt x="4888" y="10643"/>
                    <a:pt x="4888" y="10643"/>
                    <a:pt x="4888" y="10643"/>
                  </a:cubicBezTo>
                  <a:cubicBezTo>
                    <a:pt x="4980" y="10354"/>
                    <a:pt x="5041" y="9774"/>
                    <a:pt x="5041" y="9484"/>
                  </a:cubicBezTo>
                  <a:cubicBezTo>
                    <a:pt x="4980" y="9629"/>
                    <a:pt x="4980" y="9774"/>
                    <a:pt x="4888" y="9774"/>
                  </a:cubicBezTo>
                  <a:cubicBezTo>
                    <a:pt x="4919" y="9339"/>
                    <a:pt x="4949" y="9049"/>
                    <a:pt x="4980" y="8614"/>
                  </a:cubicBezTo>
                  <a:cubicBezTo>
                    <a:pt x="4797" y="8034"/>
                    <a:pt x="4949" y="9919"/>
                    <a:pt x="4797" y="8759"/>
                  </a:cubicBezTo>
                  <a:cubicBezTo>
                    <a:pt x="4736" y="8759"/>
                    <a:pt x="4705" y="9339"/>
                    <a:pt x="4705" y="9774"/>
                  </a:cubicBezTo>
                  <a:cubicBezTo>
                    <a:pt x="4583" y="9194"/>
                    <a:pt x="4583" y="9194"/>
                    <a:pt x="4583" y="9194"/>
                  </a:cubicBezTo>
                  <a:cubicBezTo>
                    <a:pt x="4583" y="9629"/>
                    <a:pt x="4461" y="9774"/>
                    <a:pt x="4369" y="9774"/>
                  </a:cubicBezTo>
                  <a:cubicBezTo>
                    <a:pt x="4338" y="10064"/>
                    <a:pt x="4430" y="10354"/>
                    <a:pt x="4461" y="10209"/>
                  </a:cubicBezTo>
                  <a:cubicBezTo>
                    <a:pt x="4461" y="10643"/>
                    <a:pt x="4369" y="10788"/>
                    <a:pt x="4308" y="10788"/>
                  </a:cubicBezTo>
                  <a:cubicBezTo>
                    <a:pt x="4277" y="9629"/>
                    <a:pt x="3911" y="10933"/>
                    <a:pt x="3972" y="9629"/>
                  </a:cubicBezTo>
                  <a:cubicBezTo>
                    <a:pt x="3697" y="9919"/>
                    <a:pt x="3300" y="10064"/>
                    <a:pt x="3147" y="10498"/>
                  </a:cubicBezTo>
                  <a:cubicBezTo>
                    <a:pt x="3086" y="10209"/>
                    <a:pt x="2964" y="10209"/>
                    <a:pt x="3025" y="9629"/>
                  </a:cubicBezTo>
                  <a:cubicBezTo>
                    <a:pt x="2811" y="9629"/>
                    <a:pt x="2689" y="10788"/>
                    <a:pt x="2475" y="10498"/>
                  </a:cubicBezTo>
                  <a:cubicBezTo>
                    <a:pt x="2444" y="10354"/>
                    <a:pt x="2566" y="10498"/>
                    <a:pt x="2566" y="10209"/>
                  </a:cubicBezTo>
                  <a:cubicBezTo>
                    <a:pt x="2414" y="10643"/>
                    <a:pt x="2291" y="9629"/>
                    <a:pt x="2078" y="10064"/>
                  </a:cubicBezTo>
                  <a:cubicBezTo>
                    <a:pt x="2108" y="9919"/>
                    <a:pt x="2139" y="9774"/>
                    <a:pt x="2139" y="9629"/>
                  </a:cubicBezTo>
                  <a:cubicBezTo>
                    <a:pt x="2139" y="9774"/>
                    <a:pt x="2047" y="10064"/>
                    <a:pt x="1986" y="10209"/>
                  </a:cubicBezTo>
                  <a:cubicBezTo>
                    <a:pt x="1955" y="10064"/>
                    <a:pt x="2016" y="10064"/>
                    <a:pt x="2016" y="9919"/>
                  </a:cubicBezTo>
                  <a:cubicBezTo>
                    <a:pt x="1589" y="9339"/>
                    <a:pt x="1253" y="10933"/>
                    <a:pt x="825" y="10933"/>
                  </a:cubicBezTo>
                  <a:cubicBezTo>
                    <a:pt x="947" y="10933"/>
                    <a:pt x="1008" y="10064"/>
                    <a:pt x="1008" y="9774"/>
                  </a:cubicBezTo>
                  <a:cubicBezTo>
                    <a:pt x="886" y="9774"/>
                    <a:pt x="886" y="9774"/>
                    <a:pt x="886" y="9774"/>
                  </a:cubicBezTo>
                  <a:cubicBezTo>
                    <a:pt x="825" y="10209"/>
                    <a:pt x="733" y="10209"/>
                    <a:pt x="672" y="10498"/>
                  </a:cubicBezTo>
                  <a:cubicBezTo>
                    <a:pt x="672" y="10354"/>
                    <a:pt x="611" y="10209"/>
                    <a:pt x="672" y="10064"/>
                  </a:cubicBezTo>
                  <a:cubicBezTo>
                    <a:pt x="428" y="9194"/>
                    <a:pt x="275" y="11368"/>
                    <a:pt x="0" y="10933"/>
                  </a:cubicBezTo>
                  <a:cubicBezTo>
                    <a:pt x="336" y="9484"/>
                    <a:pt x="336" y="9484"/>
                    <a:pt x="336" y="9484"/>
                  </a:cubicBezTo>
                  <a:cubicBezTo>
                    <a:pt x="275" y="8904"/>
                    <a:pt x="275" y="8904"/>
                    <a:pt x="275" y="8904"/>
                  </a:cubicBezTo>
                  <a:cubicBezTo>
                    <a:pt x="428" y="8324"/>
                    <a:pt x="428" y="8324"/>
                    <a:pt x="428" y="8324"/>
                  </a:cubicBezTo>
                  <a:cubicBezTo>
                    <a:pt x="336" y="7889"/>
                    <a:pt x="244" y="8759"/>
                    <a:pt x="244" y="8179"/>
                  </a:cubicBezTo>
                  <a:cubicBezTo>
                    <a:pt x="244" y="8034"/>
                    <a:pt x="306" y="8179"/>
                    <a:pt x="306" y="7889"/>
                  </a:cubicBezTo>
                  <a:cubicBezTo>
                    <a:pt x="214" y="7599"/>
                    <a:pt x="214" y="8034"/>
                    <a:pt x="153" y="8179"/>
                  </a:cubicBezTo>
                  <a:cubicBezTo>
                    <a:pt x="306" y="7019"/>
                    <a:pt x="672" y="7019"/>
                    <a:pt x="855" y="6729"/>
                  </a:cubicBezTo>
                  <a:cubicBezTo>
                    <a:pt x="855" y="6584"/>
                    <a:pt x="825" y="7019"/>
                    <a:pt x="825" y="7164"/>
                  </a:cubicBezTo>
                  <a:cubicBezTo>
                    <a:pt x="886" y="7019"/>
                    <a:pt x="947" y="7454"/>
                    <a:pt x="1039" y="7164"/>
                  </a:cubicBezTo>
                  <a:cubicBezTo>
                    <a:pt x="1100" y="6729"/>
                    <a:pt x="978" y="6874"/>
                    <a:pt x="947" y="6874"/>
                  </a:cubicBezTo>
                  <a:cubicBezTo>
                    <a:pt x="947" y="6439"/>
                    <a:pt x="978" y="6439"/>
                    <a:pt x="1008" y="6294"/>
                  </a:cubicBezTo>
                  <a:cubicBezTo>
                    <a:pt x="1039" y="6874"/>
                    <a:pt x="1314" y="6584"/>
                    <a:pt x="1375" y="7164"/>
                  </a:cubicBezTo>
                  <a:cubicBezTo>
                    <a:pt x="1650" y="7019"/>
                    <a:pt x="1314" y="5715"/>
                    <a:pt x="1589" y="6005"/>
                  </a:cubicBezTo>
                  <a:cubicBezTo>
                    <a:pt x="1680" y="6584"/>
                    <a:pt x="1680" y="6584"/>
                    <a:pt x="1680" y="6584"/>
                  </a:cubicBezTo>
                  <a:cubicBezTo>
                    <a:pt x="1833" y="6149"/>
                    <a:pt x="2047" y="5715"/>
                    <a:pt x="2230" y="5860"/>
                  </a:cubicBezTo>
                  <a:cubicBezTo>
                    <a:pt x="2169" y="5860"/>
                    <a:pt x="2169" y="5860"/>
                    <a:pt x="2169" y="5860"/>
                  </a:cubicBezTo>
                  <a:cubicBezTo>
                    <a:pt x="2139" y="6149"/>
                    <a:pt x="2200" y="6294"/>
                    <a:pt x="2200" y="6439"/>
                  </a:cubicBezTo>
                  <a:cubicBezTo>
                    <a:pt x="2352" y="6729"/>
                    <a:pt x="2475" y="6005"/>
                    <a:pt x="2536" y="6584"/>
                  </a:cubicBezTo>
                  <a:cubicBezTo>
                    <a:pt x="2719" y="5860"/>
                    <a:pt x="2964" y="5425"/>
                    <a:pt x="3147" y="4990"/>
                  </a:cubicBezTo>
                  <a:cubicBezTo>
                    <a:pt x="3177" y="5860"/>
                    <a:pt x="2902" y="5715"/>
                    <a:pt x="2841" y="6294"/>
                  </a:cubicBezTo>
                  <a:cubicBezTo>
                    <a:pt x="2994" y="6294"/>
                    <a:pt x="2994" y="6294"/>
                    <a:pt x="2994" y="6294"/>
                  </a:cubicBezTo>
                  <a:cubicBezTo>
                    <a:pt x="2902" y="6294"/>
                    <a:pt x="2841" y="6584"/>
                    <a:pt x="2811" y="7164"/>
                  </a:cubicBezTo>
                  <a:cubicBezTo>
                    <a:pt x="2933" y="7309"/>
                    <a:pt x="2994" y="6584"/>
                    <a:pt x="3116" y="6294"/>
                  </a:cubicBezTo>
                  <a:cubicBezTo>
                    <a:pt x="3116" y="6584"/>
                    <a:pt x="3116" y="6729"/>
                    <a:pt x="3177" y="6729"/>
                  </a:cubicBezTo>
                  <a:cubicBezTo>
                    <a:pt x="3208" y="6149"/>
                    <a:pt x="3208" y="6149"/>
                    <a:pt x="3208" y="6149"/>
                  </a:cubicBezTo>
                  <a:cubicBezTo>
                    <a:pt x="3208" y="6149"/>
                    <a:pt x="3208" y="6149"/>
                    <a:pt x="3238" y="6294"/>
                  </a:cubicBezTo>
                  <a:cubicBezTo>
                    <a:pt x="3452" y="5860"/>
                    <a:pt x="3452" y="5860"/>
                    <a:pt x="3452" y="5860"/>
                  </a:cubicBezTo>
                  <a:cubicBezTo>
                    <a:pt x="3422" y="5715"/>
                    <a:pt x="3422" y="5135"/>
                    <a:pt x="3361" y="5135"/>
                  </a:cubicBezTo>
                  <a:cubicBezTo>
                    <a:pt x="3361" y="5425"/>
                    <a:pt x="3330" y="5570"/>
                    <a:pt x="3269" y="5570"/>
                  </a:cubicBezTo>
                  <a:cubicBezTo>
                    <a:pt x="3300" y="5135"/>
                    <a:pt x="3208" y="5280"/>
                    <a:pt x="3208" y="4845"/>
                  </a:cubicBezTo>
                  <a:cubicBezTo>
                    <a:pt x="3330" y="4990"/>
                    <a:pt x="3483" y="4845"/>
                    <a:pt x="3544" y="4700"/>
                  </a:cubicBezTo>
                  <a:cubicBezTo>
                    <a:pt x="3575" y="5280"/>
                    <a:pt x="3575" y="5280"/>
                    <a:pt x="3575" y="5280"/>
                  </a:cubicBezTo>
                  <a:cubicBezTo>
                    <a:pt x="3697" y="5280"/>
                    <a:pt x="3819" y="4990"/>
                    <a:pt x="3911" y="5280"/>
                  </a:cubicBezTo>
                  <a:cubicBezTo>
                    <a:pt x="3880" y="5425"/>
                    <a:pt x="3880" y="5425"/>
                    <a:pt x="3880" y="5425"/>
                  </a:cubicBezTo>
                  <a:cubicBezTo>
                    <a:pt x="4033" y="5715"/>
                    <a:pt x="4155" y="5280"/>
                    <a:pt x="4277" y="5860"/>
                  </a:cubicBezTo>
                  <a:cubicBezTo>
                    <a:pt x="4399" y="5280"/>
                    <a:pt x="4552" y="4700"/>
                    <a:pt x="4674" y="4120"/>
                  </a:cubicBezTo>
                  <a:cubicBezTo>
                    <a:pt x="4736" y="3395"/>
                    <a:pt x="5041" y="4990"/>
                    <a:pt x="5194" y="3975"/>
                  </a:cubicBezTo>
                  <a:cubicBezTo>
                    <a:pt x="5194" y="4120"/>
                    <a:pt x="5072" y="4555"/>
                    <a:pt x="5041" y="4845"/>
                  </a:cubicBezTo>
                  <a:cubicBezTo>
                    <a:pt x="5133" y="4845"/>
                    <a:pt x="5194" y="4120"/>
                    <a:pt x="5224" y="4845"/>
                  </a:cubicBezTo>
                  <a:cubicBezTo>
                    <a:pt x="5010" y="4555"/>
                    <a:pt x="5255" y="5280"/>
                    <a:pt x="5133" y="5570"/>
                  </a:cubicBezTo>
                  <a:cubicBezTo>
                    <a:pt x="5255" y="5570"/>
                    <a:pt x="5347" y="5425"/>
                    <a:pt x="5408" y="5135"/>
                  </a:cubicBezTo>
                  <a:cubicBezTo>
                    <a:pt x="5224" y="5135"/>
                    <a:pt x="5469" y="4120"/>
                    <a:pt x="5285" y="4410"/>
                  </a:cubicBezTo>
                  <a:cubicBezTo>
                    <a:pt x="5438" y="3830"/>
                    <a:pt x="5591" y="3685"/>
                    <a:pt x="5744" y="3975"/>
                  </a:cubicBezTo>
                  <a:cubicBezTo>
                    <a:pt x="5744" y="4265"/>
                    <a:pt x="5774" y="4410"/>
                    <a:pt x="5805" y="4555"/>
                  </a:cubicBezTo>
                  <a:cubicBezTo>
                    <a:pt x="5866" y="3975"/>
                    <a:pt x="5866" y="3975"/>
                    <a:pt x="5866" y="3975"/>
                  </a:cubicBezTo>
                  <a:cubicBezTo>
                    <a:pt x="5927" y="4120"/>
                    <a:pt x="5713" y="4555"/>
                    <a:pt x="5866" y="4700"/>
                  </a:cubicBezTo>
                  <a:cubicBezTo>
                    <a:pt x="6019" y="3975"/>
                    <a:pt x="6294" y="5135"/>
                    <a:pt x="6385" y="3830"/>
                  </a:cubicBezTo>
                  <a:cubicBezTo>
                    <a:pt x="6477" y="4410"/>
                    <a:pt x="6171" y="4410"/>
                    <a:pt x="6324" y="4990"/>
                  </a:cubicBezTo>
                  <a:cubicBezTo>
                    <a:pt x="6233" y="5570"/>
                    <a:pt x="6080" y="4990"/>
                    <a:pt x="6049" y="5570"/>
                  </a:cubicBezTo>
                  <a:cubicBezTo>
                    <a:pt x="6141" y="5425"/>
                    <a:pt x="6080" y="6294"/>
                    <a:pt x="6141" y="6294"/>
                  </a:cubicBezTo>
                  <a:cubicBezTo>
                    <a:pt x="6263" y="5860"/>
                    <a:pt x="6263" y="5860"/>
                    <a:pt x="6263" y="5860"/>
                  </a:cubicBezTo>
                  <a:cubicBezTo>
                    <a:pt x="6233" y="5860"/>
                    <a:pt x="6233" y="5860"/>
                    <a:pt x="6233" y="5860"/>
                  </a:cubicBezTo>
                  <a:cubicBezTo>
                    <a:pt x="6416" y="5135"/>
                    <a:pt x="6691" y="5570"/>
                    <a:pt x="6935" y="5425"/>
                  </a:cubicBezTo>
                  <a:cubicBezTo>
                    <a:pt x="7119" y="4700"/>
                    <a:pt x="7271" y="3685"/>
                    <a:pt x="7485" y="3830"/>
                  </a:cubicBezTo>
                  <a:cubicBezTo>
                    <a:pt x="7424" y="4265"/>
                    <a:pt x="7699" y="4265"/>
                    <a:pt x="7546" y="4990"/>
                  </a:cubicBezTo>
                  <a:cubicBezTo>
                    <a:pt x="7638" y="5425"/>
                    <a:pt x="7760" y="4990"/>
                    <a:pt x="7760" y="4700"/>
                  </a:cubicBezTo>
                  <a:cubicBezTo>
                    <a:pt x="7668" y="4555"/>
                    <a:pt x="7730" y="4555"/>
                    <a:pt x="7638" y="4410"/>
                  </a:cubicBezTo>
                  <a:cubicBezTo>
                    <a:pt x="7699" y="4120"/>
                    <a:pt x="7821" y="4120"/>
                    <a:pt x="7882" y="4410"/>
                  </a:cubicBezTo>
                  <a:cubicBezTo>
                    <a:pt x="7852" y="4265"/>
                    <a:pt x="7852" y="4410"/>
                    <a:pt x="7852" y="4555"/>
                  </a:cubicBezTo>
                  <a:cubicBezTo>
                    <a:pt x="7974" y="4845"/>
                    <a:pt x="7913" y="4120"/>
                    <a:pt x="8005" y="3975"/>
                  </a:cubicBezTo>
                  <a:cubicBezTo>
                    <a:pt x="8005" y="4555"/>
                    <a:pt x="8157" y="4120"/>
                    <a:pt x="8249" y="4410"/>
                  </a:cubicBezTo>
                  <a:cubicBezTo>
                    <a:pt x="8371" y="3685"/>
                    <a:pt x="8371" y="3685"/>
                    <a:pt x="8371" y="3685"/>
                  </a:cubicBezTo>
                  <a:cubicBezTo>
                    <a:pt x="8310" y="4265"/>
                    <a:pt x="8463" y="3975"/>
                    <a:pt x="8463" y="4410"/>
                  </a:cubicBezTo>
                  <a:cubicBezTo>
                    <a:pt x="8554" y="4120"/>
                    <a:pt x="8616" y="3540"/>
                    <a:pt x="8738" y="3685"/>
                  </a:cubicBezTo>
                  <a:cubicBezTo>
                    <a:pt x="8707" y="3830"/>
                    <a:pt x="8860" y="4120"/>
                    <a:pt x="8860" y="4555"/>
                  </a:cubicBezTo>
                  <a:cubicBezTo>
                    <a:pt x="9043" y="5135"/>
                    <a:pt x="9196" y="3250"/>
                    <a:pt x="9379" y="4120"/>
                  </a:cubicBezTo>
                  <a:cubicBezTo>
                    <a:pt x="9379" y="4120"/>
                    <a:pt x="9318" y="4410"/>
                    <a:pt x="9379" y="4555"/>
                  </a:cubicBezTo>
                  <a:cubicBezTo>
                    <a:pt x="9440" y="4555"/>
                    <a:pt x="9502" y="4555"/>
                    <a:pt x="9563" y="4555"/>
                  </a:cubicBezTo>
                  <a:cubicBezTo>
                    <a:pt x="9563" y="4555"/>
                    <a:pt x="9563" y="4555"/>
                    <a:pt x="9563" y="4555"/>
                  </a:cubicBezTo>
                  <a:cubicBezTo>
                    <a:pt x="9563" y="4555"/>
                    <a:pt x="9563" y="4555"/>
                    <a:pt x="9563" y="4555"/>
                  </a:cubicBezTo>
                  <a:cubicBezTo>
                    <a:pt x="9593" y="4555"/>
                    <a:pt x="9593" y="4410"/>
                    <a:pt x="9593" y="4410"/>
                  </a:cubicBezTo>
                  <a:cubicBezTo>
                    <a:pt x="9685" y="3830"/>
                    <a:pt x="9746" y="3395"/>
                    <a:pt x="9899" y="3105"/>
                  </a:cubicBezTo>
                  <a:cubicBezTo>
                    <a:pt x="9899" y="2525"/>
                    <a:pt x="9777" y="2670"/>
                    <a:pt x="9715" y="2815"/>
                  </a:cubicBezTo>
                  <a:cubicBezTo>
                    <a:pt x="9654" y="3395"/>
                    <a:pt x="9654" y="3395"/>
                    <a:pt x="9654" y="3395"/>
                  </a:cubicBezTo>
                  <a:cubicBezTo>
                    <a:pt x="9593" y="2525"/>
                    <a:pt x="9502" y="3395"/>
                    <a:pt x="9471" y="3105"/>
                  </a:cubicBezTo>
                  <a:cubicBezTo>
                    <a:pt x="9563" y="2235"/>
                    <a:pt x="9838" y="2525"/>
                    <a:pt x="10021" y="1945"/>
                  </a:cubicBezTo>
                  <a:cubicBezTo>
                    <a:pt x="9929" y="1221"/>
                    <a:pt x="9715" y="931"/>
                    <a:pt x="9532" y="931"/>
                  </a:cubicBezTo>
                  <a:cubicBezTo>
                    <a:pt x="9593" y="1366"/>
                    <a:pt x="9593" y="1366"/>
                    <a:pt x="9593" y="1366"/>
                  </a:cubicBezTo>
                  <a:cubicBezTo>
                    <a:pt x="9502" y="1366"/>
                    <a:pt x="9502" y="1366"/>
                    <a:pt x="9502" y="1366"/>
                  </a:cubicBezTo>
                  <a:cubicBezTo>
                    <a:pt x="9593" y="1945"/>
                    <a:pt x="9593" y="1945"/>
                    <a:pt x="9593" y="1945"/>
                  </a:cubicBezTo>
                  <a:cubicBezTo>
                    <a:pt x="9502" y="1800"/>
                    <a:pt x="9410" y="1945"/>
                    <a:pt x="9318" y="1945"/>
                  </a:cubicBezTo>
                  <a:cubicBezTo>
                    <a:pt x="9410" y="1945"/>
                    <a:pt x="9440" y="2670"/>
                    <a:pt x="9410" y="2525"/>
                  </a:cubicBezTo>
                  <a:cubicBezTo>
                    <a:pt x="9288" y="1945"/>
                    <a:pt x="9288" y="2960"/>
                    <a:pt x="9196" y="2815"/>
                  </a:cubicBezTo>
                  <a:cubicBezTo>
                    <a:pt x="9227" y="2960"/>
                    <a:pt x="9288" y="2960"/>
                    <a:pt x="9257" y="3250"/>
                  </a:cubicBezTo>
                  <a:cubicBezTo>
                    <a:pt x="9104" y="2525"/>
                    <a:pt x="9043" y="2960"/>
                    <a:pt x="8891" y="2235"/>
                  </a:cubicBezTo>
                  <a:cubicBezTo>
                    <a:pt x="8891" y="3105"/>
                    <a:pt x="8707" y="2235"/>
                    <a:pt x="8677" y="2960"/>
                  </a:cubicBezTo>
                  <a:cubicBezTo>
                    <a:pt x="8738" y="3105"/>
                    <a:pt x="8738" y="3105"/>
                    <a:pt x="8738" y="3105"/>
                  </a:cubicBezTo>
                  <a:cubicBezTo>
                    <a:pt x="8585" y="3685"/>
                    <a:pt x="8585" y="3685"/>
                    <a:pt x="8585" y="3685"/>
                  </a:cubicBezTo>
                  <a:cubicBezTo>
                    <a:pt x="8463" y="2815"/>
                    <a:pt x="8707" y="2815"/>
                    <a:pt x="8493" y="2235"/>
                  </a:cubicBezTo>
                  <a:cubicBezTo>
                    <a:pt x="8310" y="2090"/>
                    <a:pt x="8310" y="3105"/>
                    <a:pt x="8157" y="3105"/>
                  </a:cubicBezTo>
                  <a:cubicBezTo>
                    <a:pt x="8218" y="2670"/>
                    <a:pt x="8341" y="2090"/>
                    <a:pt x="8463" y="2235"/>
                  </a:cubicBezTo>
                  <a:cubicBezTo>
                    <a:pt x="8402" y="1945"/>
                    <a:pt x="8402" y="1945"/>
                    <a:pt x="8402" y="1945"/>
                  </a:cubicBezTo>
                  <a:cubicBezTo>
                    <a:pt x="8432" y="1656"/>
                    <a:pt x="8616" y="1656"/>
                    <a:pt x="8677" y="1800"/>
                  </a:cubicBezTo>
                  <a:cubicBezTo>
                    <a:pt x="8554" y="2380"/>
                    <a:pt x="8768" y="1945"/>
                    <a:pt x="8799" y="2525"/>
                  </a:cubicBezTo>
                  <a:cubicBezTo>
                    <a:pt x="8829" y="1945"/>
                    <a:pt x="8738" y="2090"/>
                    <a:pt x="8860" y="1656"/>
                  </a:cubicBezTo>
                  <a:cubicBezTo>
                    <a:pt x="8738" y="1656"/>
                    <a:pt x="8738" y="1656"/>
                    <a:pt x="8616" y="1366"/>
                  </a:cubicBezTo>
                  <a:cubicBezTo>
                    <a:pt x="8891" y="1656"/>
                    <a:pt x="8891" y="-374"/>
                    <a:pt x="9135" y="61"/>
                  </a:cubicBezTo>
                  <a:cubicBezTo>
                    <a:pt x="9013" y="351"/>
                    <a:pt x="9135" y="931"/>
                    <a:pt x="9165" y="1221"/>
                  </a:cubicBezTo>
                  <a:cubicBezTo>
                    <a:pt x="9227" y="1076"/>
                    <a:pt x="9318" y="1076"/>
                    <a:pt x="9379" y="931"/>
                  </a:cubicBezTo>
                  <a:cubicBezTo>
                    <a:pt x="9349" y="61"/>
                    <a:pt x="9349" y="61"/>
                    <a:pt x="9349" y="61"/>
                  </a:cubicBezTo>
                  <a:cubicBezTo>
                    <a:pt x="9502" y="-229"/>
                    <a:pt x="9502" y="1511"/>
                    <a:pt x="9685" y="786"/>
                  </a:cubicBezTo>
                  <a:cubicBezTo>
                    <a:pt x="9715" y="206"/>
                    <a:pt x="9532" y="496"/>
                    <a:pt x="9563" y="496"/>
                  </a:cubicBezTo>
                  <a:cubicBezTo>
                    <a:pt x="9807" y="61"/>
                    <a:pt x="9868" y="1366"/>
                    <a:pt x="10051" y="1945"/>
                  </a:cubicBezTo>
                  <a:cubicBezTo>
                    <a:pt x="10082" y="1800"/>
                    <a:pt x="10082" y="1221"/>
                    <a:pt x="10174" y="931"/>
                  </a:cubicBezTo>
                  <a:cubicBezTo>
                    <a:pt x="10143" y="1366"/>
                    <a:pt x="10174" y="1511"/>
                    <a:pt x="10082" y="1945"/>
                  </a:cubicBezTo>
                  <a:cubicBezTo>
                    <a:pt x="10143" y="2090"/>
                    <a:pt x="10235" y="1800"/>
                    <a:pt x="10296" y="1656"/>
                  </a:cubicBezTo>
                  <a:cubicBezTo>
                    <a:pt x="10174" y="1366"/>
                    <a:pt x="10357" y="931"/>
                    <a:pt x="10388" y="786"/>
                  </a:cubicBezTo>
                  <a:cubicBezTo>
                    <a:pt x="10479" y="786"/>
                    <a:pt x="10388" y="1221"/>
                    <a:pt x="10326" y="1366"/>
                  </a:cubicBezTo>
                  <a:cubicBezTo>
                    <a:pt x="10388" y="1511"/>
                    <a:pt x="10449" y="2090"/>
                    <a:pt x="10479" y="1511"/>
                  </a:cubicBezTo>
                  <a:cubicBezTo>
                    <a:pt x="10479" y="1945"/>
                    <a:pt x="10296" y="2670"/>
                    <a:pt x="10204" y="2815"/>
                  </a:cubicBezTo>
                  <a:cubicBezTo>
                    <a:pt x="10265" y="2960"/>
                    <a:pt x="10265" y="2960"/>
                    <a:pt x="10265" y="2960"/>
                  </a:cubicBezTo>
                  <a:cubicBezTo>
                    <a:pt x="10204" y="3105"/>
                    <a:pt x="10204" y="3105"/>
                    <a:pt x="10143" y="2960"/>
                  </a:cubicBezTo>
                  <a:cubicBezTo>
                    <a:pt x="10204" y="3395"/>
                    <a:pt x="10174" y="3830"/>
                    <a:pt x="10143" y="4120"/>
                  </a:cubicBezTo>
                  <a:cubicBezTo>
                    <a:pt x="10143" y="4120"/>
                    <a:pt x="10174" y="3975"/>
                    <a:pt x="10143" y="3975"/>
                  </a:cubicBezTo>
                  <a:cubicBezTo>
                    <a:pt x="10113" y="3830"/>
                    <a:pt x="10051" y="3975"/>
                    <a:pt x="10051" y="4120"/>
                  </a:cubicBezTo>
                  <a:cubicBezTo>
                    <a:pt x="9990" y="4845"/>
                    <a:pt x="10143" y="4555"/>
                    <a:pt x="10174" y="4990"/>
                  </a:cubicBezTo>
                  <a:cubicBezTo>
                    <a:pt x="10265" y="4845"/>
                    <a:pt x="10265" y="4845"/>
                    <a:pt x="10265" y="4845"/>
                  </a:cubicBezTo>
                  <a:cubicBezTo>
                    <a:pt x="10357" y="4265"/>
                    <a:pt x="10479" y="3540"/>
                    <a:pt x="10601" y="2815"/>
                  </a:cubicBezTo>
                  <a:cubicBezTo>
                    <a:pt x="10724" y="2670"/>
                    <a:pt x="10785" y="3250"/>
                    <a:pt x="10876" y="3540"/>
                  </a:cubicBezTo>
                  <a:cubicBezTo>
                    <a:pt x="10907" y="2960"/>
                    <a:pt x="10907" y="2960"/>
                    <a:pt x="10907" y="2960"/>
                  </a:cubicBezTo>
                  <a:cubicBezTo>
                    <a:pt x="11029" y="3105"/>
                    <a:pt x="11121" y="3395"/>
                    <a:pt x="11029" y="3975"/>
                  </a:cubicBezTo>
                  <a:cubicBezTo>
                    <a:pt x="11029" y="3830"/>
                    <a:pt x="11029" y="3830"/>
                    <a:pt x="10999" y="3830"/>
                  </a:cubicBezTo>
                  <a:cubicBezTo>
                    <a:pt x="10999" y="3975"/>
                    <a:pt x="10968" y="3975"/>
                    <a:pt x="10968" y="3975"/>
                  </a:cubicBezTo>
                  <a:cubicBezTo>
                    <a:pt x="10968" y="4120"/>
                    <a:pt x="10968" y="4120"/>
                    <a:pt x="10968" y="4120"/>
                  </a:cubicBezTo>
                  <a:cubicBezTo>
                    <a:pt x="11090" y="3975"/>
                    <a:pt x="11151" y="3830"/>
                    <a:pt x="11182" y="3830"/>
                  </a:cubicBezTo>
                  <a:cubicBezTo>
                    <a:pt x="10968" y="4555"/>
                    <a:pt x="11151" y="4845"/>
                    <a:pt x="11090" y="5860"/>
                  </a:cubicBezTo>
                  <a:cubicBezTo>
                    <a:pt x="11304" y="5715"/>
                    <a:pt x="11304" y="5715"/>
                    <a:pt x="11304" y="5715"/>
                  </a:cubicBezTo>
                  <a:cubicBezTo>
                    <a:pt x="11182" y="5280"/>
                    <a:pt x="11304" y="5135"/>
                    <a:pt x="11335" y="4990"/>
                  </a:cubicBezTo>
                  <a:cubicBezTo>
                    <a:pt x="11335" y="5570"/>
                    <a:pt x="11518" y="5135"/>
                    <a:pt x="11579" y="5280"/>
                  </a:cubicBezTo>
                  <a:cubicBezTo>
                    <a:pt x="11579" y="5425"/>
                    <a:pt x="11579" y="5425"/>
                    <a:pt x="11579" y="5425"/>
                  </a:cubicBezTo>
                  <a:cubicBezTo>
                    <a:pt x="11640" y="5570"/>
                    <a:pt x="11732" y="5570"/>
                    <a:pt x="11823" y="5425"/>
                  </a:cubicBezTo>
                  <a:cubicBezTo>
                    <a:pt x="11823" y="5280"/>
                    <a:pt x="11946" y="4410"/>
                    <a:pt x="12007" y="3830"/>
                  </a:cubicBezTo>
                  <a:cubicBezTo>
                    <a:pt x="11885" y="3685"/>
                    <a:pt x="11976" y="3395"/>
                    <a:pt x="11976" y="3105"/>
                  </a:cubicBezTo>
                  <a:cubicBezTo>
                    <a:pt x="11976" y="3105"/>
                    <a:pt x="12007" y="3105"/>
                    <a:pt x="12007" y="3105"/>
                  </a:cubicBezTo>
                  <a:cubicBezTo>
                    <a:pt x="12037" y="2960"/>
                    <a:pt x="12007" y="2815"/>
                    <a:pt x="12007" y="2670"/>
                  </a:cubicBezTo>
                  <a:cubicBezTo>
                    <a:pt x="11823" y="2815"/>
                    <a:pt x="11671" y="2815"/>
                    <a:pt x="11610" y="3540"/>
                  </a:cubicBezTo>
                  <a:cubicBezTo>
                    <a:pt x="11640" y="3975"/>
                    <a:pt x="11701" y="3250"/>
                    <a:pt x="11732" y="3540"/>
                  </a:cubicBezTo>
                  <a:cubicBezTo>
                    <a:pt x="11640" y="3975"/>
                    <a:pt x="11549" y="3830"/>
                    <a:pt x="11426" y="3830"/>
                  </a:cubicBezTo>
                  <a:cubicBezTo>
                    <a:pt x="11396" y="3250"/>
                    <a:pt x="11396" y="3250"/>
                    <a:pt x="11396" y="3250"/>
                  </a:cubicBezTo>
                  <a:cubicBezTo>
                    <a:pt x="11274" y="3540"/>
                    <a:pt x="11274" y="3540"/>
                    <a:pt x="11274" y="3540"/>
                  </a:cubicBezTo>
                  <a:cubicBezTo>
                    <a:pt x="11335" y="3250"/>
                    <a:pt x="11304" y="2815"/>
                    <a:pt x="11457" y="2815"/>
                  </a:cubicBezTo>
                  <a:cubicBezTo>
                    <a:pt x="11426" y="2235"/>
                    <a:pt x="11304" y="2815"/>
                    <a:pt x="11243" y="2525"/>
                  </a:cubicBezTo>
                  <a:cubicBezTo>
                    <a:pt x="11182" y="3250"/>
                    <a:pt x="11182" y="3250"/>
                    <a:pt x="11182" y="3250"/>
                  </a:cubicBezTo>
                  <a:cubicBezTo>
                    <a:pt x="11212" y="2815"/>
                    <a:pt x="11029" y="2670"/>
                    <a:pt x="11182" y="2235"/>
                  </a:cubicBezTo>
                  <a:cubicBezTo>
                    <a:pt x="11365" y="1945"/>
                    <a:pt x="11365" y="1945"/>
                    <a:pt x="11365" y="1945"/>
                  </a:cubicBezTo>
                  <a:cubicBezTo>
                    <a:pt x="11335" y="1366"/>
                    <a:pt x="11335" y="1366"/>
                    <a:pt x="11335" y="1366"/>
                  </a:cubicBezTo>
                  <a:cubicBezTo>
                    <a:pt x="11518" y="1366"/>
                    <a:pt x="11518" y="1366"/>
                    <a:pt x="11518" y="1366"/>
                  </a:cubicBezTo>
                  <a:cubicBezTo>
                    <a:pt x="11457" y="1656"/>
                    <a:pt x="11457" y="1656"/>
                    <a:pt x="11457" y="1656"/>
                  </a:cubicBezTo>
                  <a:cubicBezTo>
                    <a:pt x="11732" y="1366"/>
                    <a:pt x="11518" y="2960"/>
                    <a:pt x="11793" y="2380"/>
                  </a:cubicBezTo>
                  <a:cubicBezTo>
                    <a:pt x="11885" y="1656"/>
                    <a:pt x="11976" y="1656"/>
                    <a:pt x="12160" y="1945"/>
                  </a:cubicBezTo>
                  <a:cubicBezTo>
                    <a:pt x="12037" y="1945"/>
                    <a:pt x="12129" y="2380"/>
                    <a:pt x="12068" y="2815"/>
                  </a:cubicBezTo>
                  <a:cubicBezTo>
                    <a:pt x="12190" y="3250"/>
                    <a:pt x="12251" y="2670"/>
                    <a:pt x="12312" y="2380"/>
                  </a:cubicBezTo>
                  <a:cubicBezTo>
                    <a:pt x="12343" y="2815"/>
                    <a:pt x="12343" y="3105"/>
                    <a:pt x="12251" y="2960"/>
                  </a:cubicBezTo>
                  <a:cubicBezTo>
                    <a:pt x="12190" y="3830"/>
                    <a:pt x="12373" y="2960"/>
                    <a:pt x="12373" y="3830"/>
                  </a:cubicBezTo>
                  <a:cubicBezTo>
                    <a:pt x="12740" y="3975"/>
                    <a:pt x="12740" y="1221"/>
                    <a:pt x="13107" y="2525"/>
                  </a:cubicBezTo>
                  <a:cubicBezTo>
                    <a:pt x="13107" y="2815"/>
                    <a:pt x="13107" y="2815"/>
                    <a:pt x="13107" y="2815"/>
                  </a:cubicBezTo>
                  <a:cubicBezTo>
                    <a:pt x="13382" y="2525"/>
                    <a:pt x="13504" y="3105"/>
                    <a:pt x="13779" y="2960"/>
                  </a:cubicBezTo>
                  <a:cubicBezTo>
                    <a:pt x="13932" y="3975"/>
                    <a:pt x="13932" y="3975"/>
                    <a:pt x="13932" y="3975"/>
                  </a:cubicBezTo>
                  <a:cubicBezTo>
                    <a:pt x="13901" y="3975"/>
                    <a:pt x="13748" y="4555"/>
                    <a:pt x="13809" y="5135"/>
                  </a:cubicBezTo>
                  <a:cubicBezTo>
                    <a:pt x="13718" y="4120"/>
                    <a:pt x="13626" y="4410"/>
                    <a:pt x="13534" y="3830"/>
                  </a:cubicBezTo>
                  <a:cubicBezTo>
                    <a:pt x="13504" y="4120"/>
                    <a:pt x="13565" y="4265"/>
                    <a:pt x="13565" y="4410"/>
                  </a:cubicBezTo>
                  <a:cubicBezTo>
                    <a:pt x="13504" y="4410"/>
                    <a:pt x="13473" y="3975"/>
                    <a:pt x="13412" y="4120"/>
                  </a:cubicBezTo>
                  <a:cubicBezTo>
                    <a:pt x="13412" y="4265"/>
                    <a:pt x="13473" y="4555"/>
                    <a:pt x="13412" y="4555"/>
                  </a:cubicBezTo>
                  <a:cubicBezTo>
                    <a:pt x="13321" y="3975"/>
                    <a:pt x="13321" y="3975"/>
                    <a:pt x="13321" y="3975"/>
                  </a:cubicBezTo>
                  <a:cubicBezTo>
                    <a:pt x="13168" y="4120"/>
                    <a:pt x="13198" y="5280"/>
                    <a:pt x="13046" y="4845"/>
                  </a:cubicBezTo>
                  <a:cubicBezTo>
                    <a:pt x="13076" y="4410"/>
                    <a:pt x="13168" y="3830"/>
                    <a:pt x="13259" y="3685"/>
                  </a:cubicBezTo>
                  <a:cubicBezTo>
                    <a:pt x="13168" y="3540"/>
                    <a:pt x="13351" y="3395"/>
                    <a:pt x="13290" y="3105"/>
                  </a:cubicBezTo>
                  <a:cubicBezTo>
                    <a:pt x="13168" y="3830"/>
                    <a:pt x="13107" y="3105"/>
                    <a:pt x="12954" y="3540"/>
                  </a:cubicBezTo>
                  <a:cubicBezTo>
                    <a:pt x="12984" y="3395"/>
                    <a:pt x="12984" y="3250"/>
                    <a:pt x="13015" y="3250"/>
                  </a:cubicBezTo>
                  <a:cubicBezTo>
                    <a:pt x="12801" y="2815"/>
                    <a:pt x="12801" y="2815"/>
                    <a:pt x="12801" y="2815"/>
                  </a:cubicBezTo>
                  <a:cubicBezTo>
                    <a:pt x="12862" y="3250"/>
                    <a:pt x="12618" y="3250"/>
                    <a:pt x="12618" y="3830"/>
                  </a:cubicBezTo>
                  <a:cubicBezTo>
                    <a:pt x="12862" y="4265"/>
                    <a:pt x="12801" y="3830"/>
                    <a:pt x="13046" y="4410"/>
                  </a:cubicBezTo>
                  <a:cubicBezTo>
                    <a:pt x="12984" y="4410"/>
                    <a:pt x="12862" y="4990"/>
                    <a:pt x="12801" y="5570"/>
                  </a:cubicBezTo>
                  <a:cubicBezTo>
                    <a:pt x="12801" y="5570"/>
                    <a:pt x="12801" y="5570"/>
                    <a:pt x="12771" y="5570"/>
                  </a:cubicBezTo>
                  <a:cubicBezTo>
                    <a:pt x="12740" y="6149"/>
                    <a:pt x="12771" y="6294"/>
                    <a:pt x="12740" y="7454"/>
                  </a:cubicBezTo>
                  <a:cubicBezTo>
                    <a:pt x="12862" y="6729"/>
                    <a:pt x="12954" y="7454"/>
                    <a:pt x="13107" y="7019"/>
                  </a:cubicBezTo>
                  <a:cubicBezTo>
                    <a:pt x="13137" y="6439"/>
                    <a:pt x="13046" y="6294"/>
                    <a:pt x="12954" y="6294"/>
                  </a:cubicBezTo>
                  <a:cubicBezTo>
                    <a:pt x="13107" y="6005"/>
                    <a:pt x="13107" y="6005"/>
                    <a:pt x="13107" y="6005"/>
                  </a:cubicBezTo>
                  <a:cubicBezTo>
                    <a:pt x="13076" y="6294"/>
                    <a:pt x="13076" y="6294"/>
                    <a:pt x="13076" y="6294"/>
                  </a:cubicBezTo>
                  <a:cubicBezTo>
                    <a:pt x="13382" y="6729"/>
                    <a:pt x="13382" y="6729"/>
                    <a:pt x="13382" y="6729"/>
                  </a:cubicBezTo>
                  <a:cubicBezTo>
                    <a:pt x="13321" y="6729"/>
                    <a:pt x="13290" y="7019"/>
                    <a:pt x="13259" y="7309"/>
                  </a:cubicBezTo>
                  <a:cubicBezTo>
                    <a:pt x="13290" y="7309"/>
                    <a:pt x="13321" y="7454"/>
                    <a:pt x="13351" y="7599"/>
                  </a:cubicBezTo>
                  <a:cubicBezTo>
                    <a:pt x="13382" y="7019"/>
                    <a:pt x="13382" y="6729"/>
                    <a:pt x="13412" y="6729"/>
                  </a:cubicBezTo>
                  <a:cubicBezTo>
                    <a:pt x="13626" y="7019"/>
                    <a:pt x="13718" y="7599"/>
                    <a:pt x="13779" y="8324"/>
                  </a:cubicBezTo>
                  <a:cubicBezTo>
                    <a:pt x="13809" y="8179"/>
                    <a:pt x="13809" y="8179"/>
                    <a:pt x="13809" y="8179"/>
                  </a:cubicBezTo>
                  <a:cubicBezTo>
                    <a:pt x="13779" y="7599"/>
                    <a:pt x="13993" y="7309"/>
                    <a:pt x="14054" y="6729"/>
                  </a:cubicBezTo>
                  <a:cubicBezTo>
                    <a:pt x="14054" y="7309"/>
                    <a:pt x="14145" y="7164"/>
                    <a:pt x="14207" y="7454"/>
                  </a:cubicBezTo>
                  <a:cubicBezTo>
                    <a:pt x="14268" y="6729"/>
                    <a:pt x="14237" y="5860"/>
                    <a:pt x="14176" y="5135"/>
                  </a:cubicBezTo>
                  <a:cubicBezTo>
                    <a:pt x="14023" y="5715"/>
                    <a:pt x="14084" y="5860"/>
                    <a:pt x="13993" y="6729"/>
                  </a:cubicBezTo>
                  <a:cubicBezTo>
                    <a:pt x="13779" y="7164"/>
                    <a:pt x="13779" y="7164"/>
                    <a:pt x="13779" y="7164"/>
                  </a:cubicBezTo>
                  <a:cubicBezTo>
                    <a:pt x="13840" y="6584"/>
                    <a:pt x="13840" y="6584"/>
                    <a:pt x="13840" y="6584"/>
                  </a:cubicBezTo>
                  <a:cubicBezTo>
                    <a:pt x="13718" y="6294"/>
                    <a:pt x="13595" y="7019"/>
                    <a:pt x="13626" y="6294"/>
                  </a:cubicBezTo>
                  <a:cubicBezTo>
                    <a:pt x="13687" y="5860"/>
                    <a:pt x="13779" y="6149"/>
                    <a:pt x="13870" y="5715"/>
                  </a:cubicBezTo>
                  <a:cubicBezTo>
                    <a:pt x="13779" y="5425"/>
                    <a:pt x="13779" y="5425"/>
                    <a:pt x="13779" y="5425"/>
                  </a:cubicBezTo>
                  <a:cubicBezTo>
                    <a:pt x="13932" y="4700"/>
                    <a:pt x="13840" y="6149"/>
                    <a:pt x="14023" y="5715"/>
                  </a:cubicBezTo>
                  <a:cubicBezTo>
                    <a:pt x="13962" y="4990"/>
                    <a:pt x="14023" y="5715"/>
                    <a:pt x="14115" y="5280"/>
                  </a:cubicBezTo>
                  <a:cubicBezTo>
                    <a:pt x="14054" y="4845"/>
                    <a:pt x="13809" y="5280"/>
                    <a:pt x="13901" y="4265"/>
                  </a:cubicBezTo>
                  <a:cubicBezTo>
                    <a:pt x="13993" y="3830"/>
                    <a:pt x="14145" y="5715"/>
                    <a:pt x="14268" y="4700"/>
                  </a:cubicBezTo>
                  <a:cubicBezTo>
                    <a:pt x="14268" y="4845"/>
                    <a:pt x="14268" y="4845"/>
                    <a:pt x="14268" y="4845"/>
                  </a:cubicBezTo>
                  <a:cubicBezTo>
                    <a:pt x="14420" y="4990"/>
                    <a:pt x="14481" y="4555"/>
                    <a:pt x="14573" y="4120"/>
                  </a:cubicBezTo>
                  <a:cubicBezTo>
                    <a:pt x="14634" y="4555"/>
                    <a:pt x="14726" y="4120"/>
                    <a:pt x="14787" y="4120"/>
                  </a:cubicBezTo>
                  <a:cubicBezTo>
                    <a:pt x="14787" y="4410"/>
                    <a:pt x="14787" y="4410"/>
                    <a:pt x="14787" y="4410"/>
                  </a:cubicBezTo>
                  <a:cubicBezTo>
                    <a:pt x="14909" y="4410"/>
                    <a:pt x="14909" y="4410"/>
                    <a:pt x="14909" y="4410"/>
                  </a:cubicBezTo>
                  <a:cubicBezTo>
                    <a:pt x="14848" y="4845"/>
                    <a:pt x="14787" y="4265"/>
                    <a:pt x="14695" y="4265"/>
                  </a:cubicBezTo>
                  <a:cubicBezTo>
                    <a:pt x="14695" y="4845"/>
                    <a:pt x="14695" y="4845"/>
                    <a:pt x="14695" y="4845"/>
                  </a:cubicBezTo>
                  <a:cubicBezTo>
                    <a:pt x="14604" y="4120"/>
                    <a:pt x="14512" y="5135"/>
                    <a:pt x="14420" y="5570"/>
                  </a:cubicBezTo>
                  <a:cubicBezTo>
                    <a:pt x="14543" y="5135"/>
                    <a:pt x="14726" y="5860"/>
                    <a:pt x="14787" y="4845"/>
                  </a:cubicBezTo>
                  <a:cubicBezTo>
                    <a:pt x="14848" y="5425"/>
                    <a:pt x="14848" y="5425"/>
                    <a:pt x="14848" y="5425"/>
                  </a:cubicBezTo>
                  <a:cubicBezTo>
                    <a:pt x="14879" y="5280"/>
                    <a:pt x="14879" y="5280"/>
                    <a:pt x="14879" y="5280"/>
                  </a:cubicBezTo>
                  <a:cubicBezTo>
                    <a:pt x="14940" y="5715"/>
                    <a:pt x="14848" y="6294"/>
                    <a:pt x="14756" y="6439"/>
                  </a:cubicBezTo>
                  <a:cubicBezTo>
                    <a:pt x="14726" y="6294"/>
                    <a:pt x="14726" y="6149"/>
                    <a:pt x="14726" y="6005"/>
                  </a:cubicBezTo>
                  <a:cubicBezTo>
                    <a:pt x="14695" y="6294"/>
                    <a:pt x="14634" y="6729"/>
                    <a:pt x="14512" y="6439"/>
                  </a:cubicBezTo>
                  <a:cubicBezTo>
                    <a:pt x="14573" y="6149"/>
                    <a:pt x="14573" y="6149"/>
                    <a:pt x="14573" y="6149"/>
                  </a:cubicBezTo>
                  <a:cubicBezTo>
                    <a:pt x="14451" y="6149"/>
                    <a:pt x="14298" y="6294"/>
                    <a:pt x="14237" y="6729"/>
                  </a:cubicBezTo>
                  <a:cubicBezTo>
                    <a:pt x="14451" y="7164"/>
                    <a:pt x="14634" y="7309"/>
                    <a:pt x="14848" y="7309"/>
                  </a:cubicBezTo>
                  <a:cubicBezTo>
                    <a:pt x="14940" y="6149"/>
                    <a:pt x="15031" y="5425"/>
                    <a:pt x="15093" y="4265"/>
                  </a:cubicBezTo>
                  <a:cubicBezTo>
                    <a:pt x="15215" y="4120"/>
                    <a:pt x="15398" y="4120"/>
                    <a:pt x="15490" y="4555"/>
                  </a:cubicBezTo>
                  <a:cubicBezTo>
                    <a:pt x="15490" y="4845"/>
                    <a:pt x="15490" y="4845"/>
                    <a:pt x="15490" y="4845"/>
                  </a:cubicBezTo>
                  <a:cubicBezTo>
                    <a:pt x="15520" y="4990"/>
                    <a:pt x="15581" y="4990"/>
                    <a:pt x="15642" y="4845"/>
                  </a:cubicBezTo>
                  <a:cubicBezTo>
                    <a:pt x="15673" y="5135"/>
                    <a:pt x="15581" y="5425"/>
                    <a:pt x="15612" y="5570"/>
                  </a:cubicBezTo>
                  <a:cubicBezTo>
                    <a:pt x="15826" y="5280"/>
                    <a:pt x="15826" y="5280"/>
                    <a:pt x="15826" y="5280"/>
                  </a:cubicBezTo>
                  <a:cubicBezTo>
                    <a:pt x="15795" y="5860"/>
                    <a:pt x="15642" y="5715"/>
                    <a:pt x="15551" y="5715"/>
                  </a:cubicBezTo>
                  <a:cubicBezTo>
                    <a:pt x="15581" y="5715"/>
                    <a:pt x="15612" y="5715"/>
                    <a:pt x="15581" y="5570"/>
                  </a:cubicBezTo>
                  <a:cubicBezTo>
                    <a:pt x="15520" y="5280"/>
                    <a:pt x="15337" y="6149"/>
                    <a:pt x="15306" y="5280"/>
                  </a:cubicBezTo>
                  <a:cubicBezTo>
                    <a:pt x="15245" y="5425"/>
                    <a:pt x="15398" y="4845"/>
                    <a:pt x="15276" y="4700"/>
                  </a:cubicBezTo>
                  <a:cubicBezTo>
                    <a:pt x="15184" y="4265"/>
                    <a:pt x="15123" y="4990"/>
                    <a:pt x="15123" y="5280"/>
                  </a:cubicBezTo>
                  <a:cubicBezTo>
                    <a:pt x="15093" y="5570"/>
                    <a:pt x="15245" y="5715"/>
                    <a:pt x="15184" y="6149"/>
                  </a:cubicBezTo>
                  <a:cubicBezTo>
                    <a:pt x="15276" y="6149"/>
                    <a:pt x="15306" y="5715"/>
                    <a:pt x="15398" y="6005"/>
                  </a:cubicBezTo>
                  <a:cubicBezTo>
                    <a:pt x="15306" y="6005"/>
                    <a:pt x="15215" y="6584"/>
                    <a:pt x="15184" y="6149"/>
                  </a:cubicBezTo>
                  <a:cubicBezTo>
                    <a:pt x="15001" y="6584"/>
                    <a:pt x="15001" y="8034"/>
                    <a:pt x="15062" y="8179"/>
                  </a:cubicBezTo>
                  <a:cubicBezTo>
                    <a:pt x="15062" y="7744"/>
                    <a:pt x="15337" y="7744"/>
                    <a:pt x="15154" y="7019"/>
                  </a:cubicBezTo>
                  <a:cubicBezTo>
                    <a:pt x="15276" y="6584"/>
                    <a:pt x="15429" y="6584"/>
                    <a:pt x="15551" y="6294"/>
                  </a:cubicBezTo>
                  <a:cubicBezTo>
                    <a:pt x="15551" y="6439"/>
                    <a:pt x="15551" y="6439"/>
                    <a:pt x="15551" y="6439"/>
                  </a:cubicBezTo>
                  <a:cubicBezTo>
                    <a:pt x="15673" y="6439"/>
                    <a:pt x="15673" y="6439"/>
                    <a:pt x="15673" y="6439"/>
                  </a:cubicBezTo>
                  <a:cubicBezTo>
                    <a:pt x="15673" y="6584"/>
                    <a:pt x="15612" y="6584"/>
                    <a:pt x="15612" y="7019"/>
                  </a:cubicBezTo>
                  <a:cubicBezTo>
                    <a:pt x="15826" y="6294"/>
                    <a:pt x="15826" y="6294"/>
                    <a:pt x="15826" y="6294"/>
                  </a:cubicBezTo>
                  <a:cubicBezTo>
                    <a:pt x="15704" y="6729"/>
                    <a:pt x="15887" y="6729"/>
                    <a:pt x="15917" y="6874"/>
                  </a:cubicBezTo>
                  <a:cubicBezTo>
                    <a:pt x="15948" y="6439"/>
                    <a:pt x="16040" y="6149"/>
                    <a:pt x="15979" y="5860"/>
                  </a:cubicBezTo>
                  <a:cubicBezTo>
                    <a:pt x="15887" y="5425"/>
                    <a:pt x="15917" y="6149"/>
                    <a:pt x="15856" y="6149"/>
                  </a:cubicBezTo>
                  <a:cubicBezTo>
                    <a:pt x="15979" y="5425"/>
                    <a:pt x="15979" y="5425"/>
                    <a:pt x="15979" y="5425"/>
                  </a:cubicBezTo>
                  <a:cubicBezTo>
                    <a:pt x="15979" y="5570"/>
                    <a:pt x="15979" y="5570"/>
                    <a:pt x="15979" y="5570"/>
                  </a:cubicBezTo>
                  <a:cubicBezTo>
                    <a:pt x="16040" y="4990"/>
                    <a:pt x="16040" y="4990"/>
                    <a:pt x="16040" y="4990"/>
                  </a:cubicBezTo>
                  <a:cubicBezTo>
                    <a:pt x="16192" y="4990"/>
                    <a:pt x="15948" y="6294"/>
                    <a:pt x="16162" y="5860"/>
                  </a:cubicBezTo>
                  <a:cubicBezTo>
                    <a:pt x="16162" y="4990"/>
                    <a:pt x="16162" y="4990"/>
                    <a:pt x="16162" y="4990"/>
                  </a:cubicBezTo>
                  <a:cubicBezTo>
                    <a:pt x="16376" y="5280"/>
                    <a:pt x="16620" y="6294"/>
                    <a:pt x="16773" y="6005"/>
                  </a:cubicBezTo>
                  <a:cubicBezTo>
                    <a:pt x="16712" y="6439"/>
                    <a:pt x="16681" y="7164"/>
                    <a:pt x="16712" y="7599"/>
                  </a:cubicBezTo>
                  <a:cubicBezTo>
                    <a:pt x="16651" y="7454"/>
                    <a:pt x="16528" y="7454"/>
                    <a:pt x="16437" y="7454"/>
                  </a:cubicBezTo>
                  <a:cubicBezTo>
                    <a:pt x="16437" y="7309"/>
                    <a:pt x="16590" y="6584"/>
                    <a:pt x="16681" y="6729"/>
                  </a:cubicBezTo>
                  <a:cubicBezTo>
                    <a:pt x="16651" y="5425"/>
                    <a:pt x="16406" y="7454"/>
                    <a:pt x="16437" y="6149"/>
                  </a:cubicBezTo>
                  <a:cubicBezTo>
                    <a:pt x="16192" y="5425"/>
                    <a:pt x="16192" y="7309"/>
                    <a:pt x="16009" y="6439"/>
                  </a:cubicBezTo>
                  <a:cubicBezTo>
                    <a:pt x="15979" y="7019"/>
                    <a:pt x="15917" y="6584"/>
                    <a:pt x="15917" y="7164"/>
                  </a:cubicBezTo>
                  <a:cubicBezTo>
                    <a:pt x="15948" y="8179"/>
                    <a:pt x="16192" y="7309"/>
                    <a:pt x="16345" y="7744"/>
                  </a:cubicBezTo>
                  <a:cubicBezTo>
                    <a:pt x="16315" y="7744"/>
                    <a:pt x="16284" y="7889"/>
                    <a:pt x="16284" y="7889"/>
                  </a:cubicBezTo>
                  <a:cubicBezTo>
                    <a:pt x="16376" y="8179"/>
                    <a:pt x="16406" y="8034"/>
                    <a:pt x="16498" y="7889"/>
                  </a:cubicBezTo>
                  <a:cubicBezTo>
                    <a:pt x="16498" y="7744"/>
                    <a:pt x="16498" y="7744"/>
                    <a:pt x="16498" y="7744"/>
                  </a:cubicBezTo>
                  <a:cubicBezTo>
                    <a:pt x="16620" y="7309"/>
                    <a:pt x="16559" y="8324"/>
                    <a:pt x="16620" y="8614"/>
                  </a:cubicBezTo>
                  <a:cubicBezTo>
                    <a:pt x="16651" y="8469"/>
                    <a:pt x="16742" y="8759"/>
                    <a:pt x="16742" y="8324"/>
                  </a:cubicBezTo>
                  <a:cubicBezTo>
                    <a:pt x="16864" y="8904"/>
                    <a:pt x="16864" y="8904"/>
                    <a:pt x="16864" y="8904"/>
                  </a:cubicBezTo>
                  <a:cubicBezTo>
                    <a:pt x="16864" y="8324"/>
                    <a:pt x="16864" y="8324"/>
                    <a:pt x="16864" y="8324"/>
                  </a:cubicBezTo>
                  <a:cubicBezTo>
                    <a:pt x="16956" y="8324"/>
                    <a:pt x="16956" y="8759"/>
                    <a:pt x="17017" y="8324"/>
                  </a:cubicBezTo>
                  <a:cubicBezTo>
                    <a:pt x="17048" y="7744"/>
                    <a:pt x="17048" y="7744"/>
                    <a:pt x="17048" y="7744"/>
                  </a:cubicBezTo>
                  <a:cubicBezTo>
                    <a:pt x="16864" y="7454"/>
                    <a:pt x="16864" y="7454"/>
                    <a:pt x="16864" y="7454"/>
                  </a:cubicBezTo>
                  <a:cubicBezTo>
                    <a:pt x="16956" y="7309"/>
                    <a:pt x="16895" y="6874"/>
                    <a:pt x="17017" y="6874"/>
                  </a:cubicBezTo>
                  <a:cubicBezTo>
                    <a:pt x="16895" y="7454"/>
                    <a:pt x="17078" y="7164"/>
                    <a:pt x="17078" y="7744"/>
                  </a:cubicBezTo>
                  <a:cubicBezTo>
                    <a:pt x="17170" y="7454"/>
                    <a:pt x="17170" y="7454"/>
                    <a:pt x="17170" y="7454"/>
                  </a:cubicBezTo>
                  <a:cubicBezTo>
                    <a:pt x="17139" y="7599"/>
                    <a:pt x="17139" y="7599"/>
                    <a:pt x="17139" y="7599"/>
                  </a:cubicBezTo>
                  <a:cubicBezTo>
                    <a:pt x="17201" y="7889"/>
                    <a:pt x="17231" y="7454"/>
                    <a:pt x="17292" y="7599"/>
                  </a:cubicBezTo>
                  <a:cubicBezTo>
                    <a:pt x="17201" y="7164"/>
                    <a:pt x="17170" y="6729"/>
                    <a:pt x="17048" y="7019"/>
                  </a:cubicBezTo>
                  <a:cubicBezTo>
                    <a:pt x="17139" y="6729"/>
                    <a:pt x="17292" y="6439"/>
                    <a:pt x="17323" y="6439"/>
                  </a:cubicBezTo>
                  <a:cubicBezTo>
                    <a:pt x="17414" y="6294"/>
                    <a:pt x="17476" y="6729"/>
                    <a:pt x="17537" y="6874"/>
                  </a:cubicBezTo>
                  <a:cubicBezTo>
                    <a:pt x="17384" y="7019"/>
                    <a:pt x="17537" y="8759"/>
                    <a:pt x="17262" y="8179"/>
                  </a:cubicBezTo>
                  <a:cubicBezTo>
                    <a:pt x="17262" y="8034"/>
                    <a:pt x="17292" y="8034"/>
                    <a:pt x="17292" y="8179"/>
                  </a:cubicBezTo>
                  <a:cubicBezTo>
                    <a:pt x="17292" y="7309"/>
                    <a:pt x="17139" y="8034"/>
                    <a:pt x="17078" y="8324"/>
                  </a:cubicBezTo>
                  <a:cubicBezTo>
                    <a:pt x="17078" y="8759"/>
                    <a:pt x="17017" y="8904"/>
                    <a:pt x="17109" y="9194"/>
                  </a:cubicBezTo>
                  <a:cubicBezTo>
                    <a:pt x="17078" y="8904"/>
                    <a:pt x="17231" y="8324"/>
                    <a:pt x="17323" y="8614"/>
                  </a:cubicBezTo>
                  <a:cubicBezTo>
                    <a:pt x="17292" y="9629"/>
                    <a:pt x="17292" y="9629"/>
                    <a:pt x="17292" y="9629"/>
                  </a:cubicBezTo>
                  <a:cubicBezTo>
                    <a:pt x="17414" y="9774"/>
                    <a:pt x="17414" y="9774"/>
                    <a:pt x="17414" y="9774"/>
                  </a:cubicBezTo>
                  <a:cubicBezTo>
                    <a:pt x="17414" y="9919"/>
                    <a:pt x="17414" y="9919"/>
                    <a:pt x="17414" y="9919"/>
                  </a:cubicBezTo>
                  <a:cubicBezTo>
                    <a:pt x="17445" y="10498"/>
                    <a:pt x="17567" y="9774"/>
                    <a:pt x="17659" y="10209"/>
                  </a:cubicBezTo>
                  <a:cubicBezTo>
                    <a:pt x="17750" y="9919"/>
                    <a:pt x="18056" y="10354"/>
                    <a:pt x="17934" y="9339"/>
                  </a:cubicBezTo>
                  <a:cubicBezTo>
                    <a:pt x="18025" y="9919"/>
                    <a:pt x="18117" y="9194"/>
                    <a:pt x="18209" y="9194"/>
                  </a:cubicBezTo>
                  <a:cubicBezTo>
                    <a:pt x="18117" y="8614"/>
                    <a:pt x="18117" y="8614"/>
                    <a:pt x="18117" y="8614"/>
                  </a:cubicBezTo>
                  <a:cubicBezTo>
                    <a:pt x="18270" y="8034"/>
                    <a:pt x="18209" y="8469"/>
                    <a:pt x="18362" y="7454"/>
                  </a:cubicBezTo>
                  <a:cubicBezTo>
                    <a:pt x="18362" y="7744"/>
                    <a:pt x="18392" y="7889"/>
                    <a:pt x="18362" y="8179"/>
                  </a:cubicBezTo>
                  <a:cubicBezTo>
                    <a:pt x="18545" y="8324"/>
                    <a:pt x="18850" y="8759"/>
                    <a:pt x="18973" y="8034"/>
                  </a:cubicBezTo>
                  <a:cubicBezTo>
                    <a:pt x="19125" y="8179"/>
                    <a:pt x="19125" y="9339"/>
                    <a:pt x="19339" y="8904"/>
                  </a:cubicBezTo>
                  <a:cubicBezTo>
                    <a:pt x="19370" y="8759"/>
                    <a:pt x="19309" y="8034"/>
                    <a:pt x="19431" y="8324"/>
                  </a:cubicBezTo>
                  <a:cubicBezTo>
                    <a:pt x="19431" y="8469"/>
                    <a:pt x="19309" y="9049"/>
                    <a:pt x="19431" y="8904"/>
                  </a:cubicBezTo>
                  <a:cubicBezTo>
                    <a:pt x="19553" y="8324"/>
                    <a:pt x="19675" y="9484"/>
                    <a:pt x="19828" y="8904"/>
                  </a:cubicBezTo>
                  <a:cubicBezTo>
                    <a:pt x="19889" y="9194"/>
                    <a:pt x="20011" y="9049"/>
                    <a:pt x="19981" y="9629"/>
                  </a:cubicBezTo>
                  <a:cubicBezTo>
                    <a:pt x="19889" y="9484"/>
                    <a:pt x="19706" y="9629"/>
                    <a:pt x="19675" y="9919"/>
                  </a:cubicBezTo>
                  <a:cubicBezTo>
                    <a:pt x="19706" y="9484"/>
                    <a:pt x="19614" y="9484"/>
                    <a:pt x="19706" y="9194"/>
                  </a:cubicBezTo>
                  <a:cubicBezTo>
                    <a:pt x="19522" y="8759"/>
                    <a:pt x="19584" y="9629"/>
                    <a:pt x="19431" y="9194"/>
                  </a:cubicBezTo>
                  <a:cubicBezTo>
                    <a:pt x="19400" y="9484"/>
                    <a:pt x="19492" y="9919"/>
                    <a:pt x="19522" y="9629"/>
                  </a:cubicBezTo>
                  <a:cubicBezTo>
                    <a:pt x="19522" y="10498"/>
                    <a:pt x="19217" y="9919"/>
                    <a:pt x="19339" y="10933"/>
                  </a:cubicBezTo>
                  <a:cubicBezTo>
                    <a:pt x="19522" y="11078"/>
                    <a:pt x="19584" y="9484"/>
                    <a:pt x="19706" y="10354"/>
                  </a:cubicBezTo>
                  <a:cubicBezTo>
                    <a:pt x="19645" y="10788"/>
                    <a:pt x="19553" y="10354"/>
                    <a:pt x="19492" y="11223"/>
                  </a:cubicBezTo>
                  <a:cubicBezTo>
                    <a:pt x="19584" y="11513"/>
                    <a:pt x="19584" y="11513"/>
                    <a:pt x="19584" y="11513"/>
                  </a:cubicBezTo>
                  <a:cubicBezTo>
                    <a:pt x="19675" y="10933"/>
                    <a:pt x="19675" y="10933"/>
                    <a:pt x="19675" y="10933"/>
                  </a:cubicBezTo>
                  <a:cubicBezTo>
                    <a:pt x="19675" y="11078"/>
                    <a:pt x="19675" y="11078"/>
                    <a:pt x="19675" y="11078"/>
                  </a:cubicBezTo>
                  <a:cubicBezTo>
                    <a:pt x="19889" y="11948"/>
                    <a:pt x="19889" y="10354"/>
                    <a:pt x="20072" y="10064"/>
                  </a:cubicBezTo>
                  <a:cubicBezTo>
                    <a:pt x="19981" y="9484"/>
                    <a:pt x="20134" y="8614"/>
                    <a:pt x="20042" y="8324"/>
                  </a:cubicBezTo>
                  <a:cubicBezTo>
                    <a:pt x="20164" y="8179"/>
                    <a:pt x="20256" y="8324"/>
                    <a:pt x="20256" y="9194"/>
                  </a:cubicBezTo>
                  <a:cubicBezTo>
                    <a:pt x="20011" y="9774"/>
                    <a:pt x="20225" y="9919"/>
                    <a:pt x="20011" y="10643"/>
                  </a:cubicBezTo>
                  <a:cubicBezTo>
                    <a:pt x="20042" y="11078"/>
                    <a:pt x="19920" y="11803"/>
                    <a:pt x="20072" y="11948"/>
                  </a:cubicBezTo>
                  <a:cubicBezTo>
                    <a:pt x="20225" y="11513"/>
                    <a:pt x="20011" y="11368"/>
                    <a:pt x="20164" y="11078"/>
                  </a:cubicBezTo>
                  <a:cubicBezTo>
                    <a:pt x="20195" y="11223"/>
                    <a:pt x="20195" y="11223"/>
                    <a:pt x="20195" y="11368"/>
                  </a:cubicBezTo>
                  <a:cubicBezTo>
                    <a:pt x="20256" y="10933"/>
                    <a:pt x="20256" y="11513"/>
                    <a:pt x="20347" y="11078"/>
                  </a:cubicBezTo>
                  <a:cubicBezTo>
                    <a:pt x="20317" y="11223"/>
                    <a:pt x="20317" y="11223"/>
                    <a:pt x="20317" y="11223"/>
                  </a:cubicBezTo>
                  <a:cubicBezTo>
                    <a:pt x="20408" y="11803"/>
                    <a:pt x="20439" y="10788"/>
                    <a:pt x="20531" y="11368"/>
                  </a:cubicBezTo>
                  <a:cubicBezTo>
                    <a:pt x="20500" y="10643"/>
                    <a:pt x="20592" y="10788"/>
                    <a:pt x="20622" y="10498"/>
                  </a:cubicBezTo>
                  <a:cubicBezTo>
                    <a:pt x="20561" y="10209"/>
                    <a:pt x="20531" y="9339"/>
                    <a:pt x="20347" y="9339"/>
                  </a:cubicBezTo>
                  <a:cubicBezTo>
                    <a:pt x="20317" y="9774"/>
                    <a:pt x="20317" y="10064"/>
                    <a:pt x="20256" y="10354"/>
                  </a:cubicBezTo>
                  <a:cubicBezTo>
                    <a:pt x="20378" y="10209"/>
                    <a:pt x="20378" y="10209"/>
                    <a:pt x="20378" y="10209"/>
                  </a:cubicBezTo>
                  <a:cubicBezTo>
                    <a:pt x="20347" y="10354"/>
                    <a:pt x="20317" y="10498"/>
                    <a:pt x="20286" y="10498"/>
                  </a:cubicBezTo>
                  <a:cubicBezTo>
                    <a:pt x="20195" y="10209"/>
                    <a:pt x="20195" y="10209"/>
                    <a:pt x="20195" y="10209"/>
                  </a:cubicBezTo>
                  <a:cubicBezTo>
                    <a:pt x="20347" y="9919"/>
                    <a:pt x="20286" y="9484"/>
                    <a:pt x="20347" y="9049"/>
                  </a:cubicBezTo>
                  <a:cubicBezTo>
                    <a:pt x="20470" y="9194"/>
                    <a:pt x="20439" y="8904"/>
                    <a:pt x="20531" y="9049"/>
                  </a:cubicBezTo>
                  <a:cubicBezTo>
                    <a:pt x="20500" y="9774"/>
                    <a:pt x="20745" y="10354"/>
                    <a:pt x="20867" y="10788"/>
                  </a:cubicBezTo>
                  <a:cubicBezTo>
                    <a:pt x="20867" y="10788"/>
                    <a:pt x="20836" y="10788"/>
                    <a:pt x="20806" y="10788"/>
                  </a:cubicBezTo>
                  <a:cubicBezTo>
                    <a:pt x="20714" y="11078"/>
                    <a:pt x="20867" y="11368"/>
                    <a:pt x="20897" y="11513"/>
                  </a:cubicBezTo>
                  <a:cubicBezTo>
                    <a:pt x="20958" y="11223"/>
                    <a:pt x="20958" y="11223"/>
                    <a:pt x="20958" y="11223"/>
                  </a:cubicBezTo>
                  <a:cubicBezTo>
                    <a:pt x="20958" y="11223"/>
                    <a:pt x="20928" y="11368"/>
                    <a:pt x="20958" y="11513"/>
                  </a:cubicBezTo>
                  <a:cubicBezTo>
                    <a:pt x="21050" y="11368"/>
                    <a:pt x="21050" y="10643"/>
                    <a:pt x="21172" y="10643"/>
                  </a:cubicBezTo>
                  <a:cubicBezTo>
                    <a:pt x="21172" y="10933"/>
                    <a:pt x="21081" y="11513"/>
                    <a:pt x="21142" y="11803"/>
                  </a:cubicBezTo>
                  <a:cubicBezTo>
                    <a:pt x="21142" y="12093"/>
                    <a:pt x="21203" y="12963"/>
                    <a:pt x="21356" y="12673"/>
                  </a:cubicBezTo>
                  <a:cubicBezTo>
                    <a:pt x="21356" y="12528"/>
                    <a:pt x="21417" y="12383"/>
                    <a:pt x="21447" y="12383"/>
                  </a:cubicBezTo>
                  <a:cubicBezTo>
                    <a:pt x="21447" y="12383"/>
                    <a:pt x="21417" y="12383"/>
                    <a:pt x="21417" y="12528"/>
                  </a:cubicBezTo>
                  <a:cubicBezTo>
                    <a:pt x="21508" y="12818"/>
                    <a:pt x="21508" y="12818"/>
                    <a:pt x="21508" y="12818"/>
                  </a:cubicBezTo>
                  <a:cubicBezTo>
                    <a:pt x="21447" y="13543"/>
                    <a:pt x="21356" y="12528"/>
                    <a:pt x="21264" y="13253"/>
                  </a:cubicBezTo>
                  <a:cubicBezTo>
                    <a:pt x="21264" y="13833"/>
                    <a:pt x="21264" y="13833"/>
                    <a:pt x="21264" y="13833"/>
                  </a:cubicBezTo>
                  <a:cubicBezTo>
                    <a:pt x="21203" y="13833"/>
                    <a:pt x="21111" y="13978"/>
                    <a:pt x="21081" y="14413"/>
                  </a:cubicBezTo>
                  <a:cubicBezTo>
                    <a:pt x="21172" y="14413"/>
                    <a:pt x="21203" y="14268"/>
                    <a:pt x="21294" y="14268"/>
                  </a:cubicBezTo>
                  <a:cubicBezTo>
                    <a:pt x="21294" y="14558"/>
                    <a:pt x="21233" y="14847"/>
                    <a:pt x="21233" y="14847"/>
                  </a:cubicBezTo>
                  <a:cubicBezTo>
                    <a:pt x="21233" y="14558"/>
                    <a:pt x="21233" y="14558"/>
                    <a:pt x="21233" y="14558"/>
                  </a:cubicBezTo>
                  <a:cubicBezTo>
                    <a:pt x="21111" y="13978"/>
                    <a:pt x="21050" y="15137"/>
                    <a:pt x="20897" y="14992"/>
                  </a:cubicBezTo>
                  <a:cubicBezTo>
                    <a:pt x="20867" y="14992"/>
                    <a:pt x="20897" y="14847"/>
                    <a:pt x="20897" y="14847"/>
                  </a:cubicBezTo>
                  <a:cubicBezTo>
                    <a:pt x="20775" y="15282"/>
                    <a:pt x="20653" y="14558"/>
                    <a:pt x="20531" y="15282"/>
                  </a:cubicBezTo>
                  <a:cubicBezTo>
                    <a:pt x="20561" y="14992"/>
                    <a:pt x="20561" y="14992"/>
                    <a:pt x="20561" y="14992"/>
                  </a:cubicBezTo>
                  <a:cubicBezTo>
                    <a:pt x="20470" y="15137"/>
                    <a:pt x="20317" y="15717"/>
                    <a:pt x="20134" y="16297"/>
                  </a:cubicBezTo>
                  <a:cubicBezTo>
                    <a:pt x="20134" y="16442"/>
                    <a:pt x="20134" y="16442"/>
                    <a:pt x="20134" y="16442"/>
                  </a:cubicBezTo>
                  <a:cubicBezTo>
                    <a:pt x="20164" y="16587"/>
                    <a:pt x="20103" y="16587"/>
                    <a:pt x="20072" y="16442"/>
                  </a:cubicBezTo>
                  <a:cubicBezTo>
                    <a:pt x="20072" y="16442"/>
                    <a:pt x="20072" y="16442"/>
                    <a:pt x="20072" y="16442"/>
                  </a:cubicBezTo>
                  <a:cubicBezTo>
                    <a:pt x="19981" y="16732"/>
                    <a:pt x="19889" y="17022"/>
                    <a:pt x="19828" y="17167"/>
                  </a:cubicBezTo>
                  <a:cubicBezTo>
                    <a:pt x="19828" y="17312"/>
                    <a:pt x="19859" y="17457"/>
                    <a:pt x="19889" y="17457"/>
                  </a:cubicBezTo>
                  <a:cubicBezTo>
                    <a:pt x="19920" y="17312"/>
                    <a:pt x="20072" y="17602"/>
                    <a:pt x="20072" y="16877"/>
                  </a:cubicBezTo>
                  <a:cubicBezTo>
                    <a:pt x="20134" y="17312"/>
                    <a:pt x="20256" y="16732"/>
                    <a:pt x="20286" y="17022"/>
                  </a:cubicBezTo>
                  <a:cubicBezTo>
                    <a:pt x="20195" y="16587"/>
                    <a:pt x="20347" y="16442"/>
                    <a:pt x="20378" y="16152"/>
                  </a:cubicBezTo>
                  <a:cubicBezTo>
                    <a:pt x="20408" y="16587"/>
                    <a:pt x="20531" y="16152"/>
                    <a:pt x="20500" y="16587"/>
                  </a:cubicBezTo>
                  <a:cubicBezTo>
                    <a:pt x="20531" y="16732"/>
                    <a:pt x="20470" y="16297"/>
                    <a:pt x="20408" y="16587"/>
                  </a:cubicBezTo>
                  <a:cubicBezTo>
                    <a:pt x="20317" y="17022"/>
                    <a:pt x="20592" y="17022"/>
                    <a:pt x="20470" y="17602"/>
                  </a:cubicBezTo>
                  <a:cubicBezTo>
                    <a:pt x="20622" y="17167"/>
                    <a:pt x="20806" y="17457"/>
                    <a:pt x="20989" y="17022"/>
                  </a:cubicBezTo>
                  <a:cubicBezTo>
                    <a:pt x="20897" y="16732"/>
                    <a:pt x="20897" y="16732"/>
                    <a:pt x="20897" y="16732"/>
                  </a:cubicBezTo>
                  <a:cubicBezTo>
                    <a:pt x="20958" y="16877"/>
                    <a:pt x="21142" y="16732"/>
                    <a:pt x="21142" y="17022"/>
                  </a:cubicBezTo>
                  <a:cubicBezTo>
                    <a:pt x="21081" y="17022"/>
                    <a:pt x="21020" y="17022"/>
                    <a:pt x="20958" y="17167"/>
                  </a:cubicBezTo>
                  <a:cubicBezTo>
                    <a:pt x="20958" y="17747"/>
                    <a:pt x="21111" y="17167"/>
                    <a:pt x="21142" y="17457"/>
                  </a:cubicBezTo>
                  <a:cubicBezTo>
                    <a:pt x="21325" y="16587"/>
                    <a:pt x="21325" y="16587"/>
                    <a:pt x="21325" y="16587"/>
                  </a:cubicBezTo>
                  <a:cubicBezTo>
                    <a:pt x="21233" y="16442"/>
                    <a:pt x="21233" y="16442"/>
                    <a:pt x="21233" y="16442"/>
                  </a:cubicBezTo>
                  <a:cubicBezTo>
                    <a:pt x="21294" y="16152"/>
                    <a:pt x="21478" y="16587"/>
                    <a:pt x="21600" y="16732"/>
                  </a:cubicBezTo>
                  <a:cubicBezTo>
                    <a:pt x="21539" y="17602"/>
                    <a:pt x="21417" y="16732"/>
                    <a:pt x="21264" y="17022"/>
                  </a:cubicBezTo>
                  <a:cubicBezTo>
                    <a:pt x="21172" y="17312"/>
                    <a:pt x="21325" y="17892"/>
                    <a:pt x="21233" y="18037"/>
                  </a:cubicBezTo>
                  <a:cubicBezTo>
                    <a:pt x="21233" y="18182"/>
                    <a:pt x="21325" y="18182"/>
                    <a:pt x="21356" y="18037"/>
                  </a:cubicBezTo>
                  <a:cubicBezTo>
                    <a:pt x="21386" y="18182"/>
                    <a:pt x="21386" y="18182"/>
                    <a:pt x="21386" y="18182"/>
                  </a:cubicBezTo>
                  <a:cubicBezTo>
                    <a:pt x="21294" y="18907"/>
                    <a:pt x="21111" y="18762"/>
                    <a:pt x="20958" y="19341"/>
                  </a:cubicBezTo>
                  <a:cubicBezTo>
                    <a:pt x="20989" y="19196"/>
                    <a:pt x="20989" y="19196"/>
                    <a:pt x="20989" y="19052"/>
                  </a:cubicBezTo>
                  <a:cubicBezTo>
                    <a:pt x="20897" y="18762"/>
                    <a:pt x="20806" y="18762"/>
                    <a:pt x="20683" y="18907"/>
                  </a:cubicBezTo>
                  <a:cubicBezTo>
                    <a:pt x="20745" y="19196"/>
                    <a:pt x="20775" y="19052"/>
                    <a:pt x="20806" y="18907"/>
                  </a:cubicBezTo>
                  <a:cubicBezTo>
                    <a:pt x="20806" y="19196"/>
                    <a:pt x="20714" y="19196"/>
                    <a:pt x="20683" y="19341"/>
                  </a:cubicBezTo>
                  <a:cubicBezTo>
                    <a:pt x="20745" y="19631"/>
                    <a:pt x="20683" y="19776"/>
                    <a:pt x="20745" y="19921"/>
                  </a:cubicBezTo>
                  <a:cubicBezTo>
                    <a:pt x="20683" y="20211"/>
                    <a:pt x="20622" y="20066"/>
                    <a:pt x="20561" y="19921"/>
                  </a:cubicBezTo>
                  <a:cubicBezTo>
                    <a:pt x="20531" y="19631"/>
                    <a:pt x="20592" y="19631"/>
                    <a:pt x="20592" y="19196"/>
                  </a:cubicBezTo>
                  <a:cubicBezTo>
                    <a:pt x="20500" y="19486"/>
                    <a:pt x="20500" y="18472"/>
                    <a:pt x="20378" y="18907"/>
                  </a:cubicBezTo>
                  <a:cubicBezTo>
                    <a:pt x="20531" y="19052"/>
                    <a:pt x="20317" y="19776"/>
                    <a:pt x="20286" y="19921"/>
                  </a:cubicBezTo>
                  <a:cubicBezTo>
                    <a:pt x="20317" y="20066"/>
                    <a:pt x="20317" y="20066"/>
                    <a:pt x="20317" y="20066"/>
                  </a:cubicBezTo>
                  <a:cubicBezTo>
                    <a:pt x="20256" y="20356"/>
                    <a:pt x="20225" y="20501"/>
                    <a:pt x="20195" y="20066"/>
                  </a:cubicBezTo>
                  <a:cubicBezTo>
                    <a:pt x="20256" y="19921"/>
                    <a:pt x="20317" y="20066"/>
                    <a:pt x="20286" y="19486"/>
                  </a:cubicBezTo>
                  <a:cubicBezTo>
                    <a:pt x="20256" y="19486"/>
                    <a:pt x="20225" y="19486"/>
                    <a:pt x="20164" y="19631"/>
                  </a:cubicBezTo>
                  <a:cubicBezTo>
                    <a:pt x="20225" y="19341"/>
                    <a:pt x="20225" y="19341"/>
                    <a:pt x="20225" y="19341"/>
                  </a:cubicBezTo>
                  <a:cubicBezTo>
                    <a:pt x="20011" y="19341"/>
                    <a:pt x="20011" y="19341"/>
                    <a:pt x="20011" y="19341"/>
                  </a:cubicBezTo>
                  <a:cubicBezTo>
                    <a:pt x="19981" y="19776"/>
                    <a:pt x="19920" y="20356"/>
                    <a:pt x="19889" y="20936"/>
                  </a:cubicBezTo>
                  <a:cubicBezTo>
                    <a:pt x="19859" y="20501"/>
                    <a:pt x="19767" y="20791"/>
                    <a:pt x="19736" y="20936"/>
                  </a:cubicBezTo>
                  <a:cubicBezTo>
                    <a:pt x="19767" y="20791"/>
                    <a:pt x="19767" y="20791"/>
                    <a:pt x="19767" y="20791"/>
                  </a:cubicBezTo>
                  <a:cubicBezTo>
                    <a:pt x="19675" y="20356"/>
                    <a:pt x="19492" y="20646"/>
                    <a:pt x="19461" y="20936"/>
                  </a:cubicBezTo>
                  <a:cubicBezTo>
                    <a:pt x="19400" y="20646"/>
                    <a:pt x="19920" y="18907"/>
                    <a:pt x="19492" y="19052"/>
                  </a:cubicBezTo>
                  <a:cubicBezTo>
                    <a:pt x="19339" y="19052"/>
                    <a:pt x="19370" y="20066"/>
                    <a:pt x="19278" y="20501"/>
                  </a:cubicBezTo>
                  <a:cubicBezTo>
                    <a:pt x="19278" y="20501"/>
                    <a:pt x="19278" y="20356"/>
                    <a:pt x="19278" y="20356"/>
                  </a:cubicBezTo>
                  <a:cubicBezTo>
                    <a:pt x="19217" y="20211"/>
                    <a:pt x="19186" y="20646"/>
                    <a:pt x="19125" y="20791"/>
                  </a:cubicBezTo>
                  <a:cubicBezTo>
                    <a:pt x="19156" y="20936"/>
                    <a:pt x="19217" y="20936"/>
                    <a:pt x="19248" y="20791"/>
                  </a:cubicBezTo>
                  <a:cubicBezTo>
                    <a:pt x="19217" y="21226"/>
                    <a:pt x="19095" y="20791"/>
                    <a:pt x="19034" y="21081"/>
                  </a:cubicBezTo>
                  <a:cubicBezTo>
                    <a:pt x="19125" y="20356"/>
                    <a:pt x="18911" y="20791"/>
                    <a:pt x="18973" y="20356"/>
                  </a:cubicBezTo>
                  <a:cubicBezTo>
                    <a:pt x="18850" y="19921"/>
                    <a:pt x="18667" y="20356"/>
                    <a:pt x="18606" y="20936"/>
                  </a:cubicBezTo>
                  <a:cubicBezTo>
                    <a:pt x="18514" y="19921"/>
                    <a:pt x="18423" y="20936"/>
                    <a:pt x="18270" y="20501"/>
                  </a:cubicBezTo>
                  <a:cubicBezTo>
                    <a:pt x="18300" y="20501"/>
                    <a:pt x="18362" y="20356"/>
                    <a:pt x="18392" y="20501"/>
                  </a:cubicBezTo>
                  <a:cubicBezTo>
                    <a:pt x="18484" y="19921"/>
                    <a:pt x="18239" y="20066"/>
                    <a:pt x="18362" y="19631"/>
                  </a:cubicBezTo>
                  <a:cubicBezTo>
                    <a:pt x="18331" y="19776"/>
                    <a:pt x="18362" y="19921"/>
                    <a:pt x="18392" y="19921"/>
                  </a:cubicBezTo>
                  <a:cubicBezTo>
                    <a:pt x="18453" y="19776"/>
                    <a:pt x="18514" y="19631"/>
                    <a:pt x="18484" y="19341"/>
                  </a:cubicBezTo>
                  <a:cubicBezTo>
                    <a:pt x="18392" y="18762"/>
                    <a:pt x="18392" y="18762"/>
                    <a:pt x="18392" y="18762"/>
                  </a:cubicBezTo>
                  <a:cubicBezTo>
                    <a:pt x="18423" y="18617"/>
                    <a:pt x="18423" y="18617"/>
                    <a:pt x="18423" y="18617"/>
                  </a:cubicBezTo>
                  <a:cubicBezTo>
                    <a:pt x="18239" y="17892"/>
                    <a:pt x="18239" y="17892"/>
                    <a:pt x="18239" y="17892"/>
                  </a:cubicBezTo>
                  <a:cubicBezTo>
                    <a:pt x="18239" y="18037"/>
                    <a:pt x="18270" y="18182"/>
                    <a:pt x="18270" y="18182"/>
                  </a:cubicBezTo>
                  <a:cubicBezTo>
                    <a:pt x="18056" y="17747"/>
                    <a:pt x="17781" y="18037"/>
                    <a:pt x="17598" y="17892"/>
                  </a:cubicBezTo>
                  <a:cubicBezTo>
                    <a:pt x="17537" y="19486"/>
                    <a:pt x="17109" y="18327"/>
                    <a:pt x="16926" y="19196"/>
                  </a:cubicBezTo>
                  <a:cubicBezTo>
                    <a:pt x="16987" y="18762"/>
                    <a:pt x="17017" y="18037"/>
                    <a:pt x="17017" y="17602"/>
                  </a:cubicBezTo>
                  <a:cubicBezTo>
                    <a:pt x="17048" y="17602"/>
                    <a:pt x="17139" y="17022"/>
                    <a:pt x="17201" y="17167"/>
                  </a:cubicBezTo>
                  <a:cubicBezTo>
                    <a:pt x="17201" y="17457"/>
                    <a:pt x="17292" y="17747"/>
                    <a:pt x="17231" y="18037"/>
                  </a:cubicBezTo>
                  <a:cubicBezTo>
                    <a:pt x="17445" y="17892"/>
                    <a:pt x="17231" y="17312"/>
                    <a:pt x="17292" y="16732"/>
                  </a:cubicBezTo>
                  <a:cubicBezTo>
                    <a:pt x="17048" y="16732"/>
                    <a:pt x="16895" y="17602"/>
                    <a:pt x="16742" y="17892"/>
                  </a:cubicBezTo>
                  <a:cubicBezTo>
                    <a:pt x="16742" y="17747"/>
                    <a:pt x="16742" y="17747"/>
                    <a:pt x="16742" y="17747"/>
                  </a:cubicBezTo>
                  <a:cubicBezTo>
                    <a:pt x="16620" y="18037"/>
                    <a:pt x="16620" y="18037"/>
                    <a:pt x="16620" y="18037"/>
                  </a:cubicBezTo>
                  <a:cubicBezTo>
                    <a:pt x="16712" y="18182"/>
                    <a:pt x="16681" y="19052"/>
                    <a:pt x="16559" y="18762"/>
                  </a:cubicBezTo>
                  <a:cubicBezTo>
                    <a:pt x="16590" y="18617"/>
                    <a:pt x="16590" y="18617"/>
                    <a:pt x="16590" y="18617"/>
                  </a:cubicBezTo>
                  <a:cubicBezTo>
                    <a:pt x="16528" y="18182"/>
                    <a:pt x="16376" y="18617"/>
                    <a:pt x="16253" y="18472"/>
                  </a:cubicBezTo>
                  <a:cubicBezTo>
                    <a:pt x="16162" y="18907"/>
                    <a:pt x="16162" y="18907"/>
                    <a:pt x="16162" y="18907"/>
                  </a:cubicBezTo>
                  <a:cubicBezTo>
                    <a:pt x="16070" y="18907"/>
                    <a:pt x="16070" y="17892"/>
                    <a:pt x="16070" y="17312"/>
                  </a:cubicBezTo>
                  <a:cubicBezTo>
                    <a:pt x="15887" y="17167"/>
                    <a:pt x="15765" y="17892"/>
                    <a:pt x="15642" y="18327"/>
                  </a:cubicBezTo>
                  <a:cubicBezTo>
                    <a:pt x="15612" y="17747"/>
                    <a:pt x="15367" y="17602"/>
                    <a:pt x="15490" y="17167"/>
                  </a:cubicBezTo>
                  <a:cubicBezTo>
                    <a:pt x="15337" y="17457"/>
                    <a:pt x="15306" y="19776"/>
                    <a:pt x="15093" y="18327"/>
                  </a:cubicBezTo>
                  <a:cubicBezTo>
                    <a:pt x="15154" y="17892"/>
                    <a:pt x="15154" y="17892"/>
                    <a:pt x="15154" y="17892"/>
                  </a:cubicBezTo>
                  <a:cubicBezTo>
                    <a:pt x="14909" y="17892"/>
                    <a:pt x="14543" y="18472"/>
                    <a:pt x="14420" y="17892"/>
                  </a:cubicBezTo>
                  <a:cubicBezTo>
                    <a:pt x="14573" y="16587"/>
                    <a:pt x="14176" y="16297"/>
                    <a:pt x="14145" y="14847"/>
                  </a:cubicBezTo>
                  <a:cubicBezTo>
                    <a:pt x="14176" y="15137"/>
                    <a:pt x="14054" y="15137"/>
                    <a:pt x="14054" y="15427"/>
                  </a:cubicBezTo>
                  <a:cubicBezTo>
                    <a:pt x="14023" y="15137"/>
                    <a:pt x="13993" y="14992"/>
                    <a:pt x="13962" y="15282"/>
                  </a:cubicBezTo>
                  <a:cubicBezTo>
                    <a:pt x="14054" y="15572"/>
                    <a:pt x="13840" y="16732"/>
                    <a:pt x="14054" y="16297"/>
                  </a:cubicBezTo>
                  <a:cubicBezTo>
                    <a:pt x="13932" y="17167"/>
                    <a:pt x="13779" y="17892"/>
                    <a:pt x="13595" y="17747"/>
                  </a:cubicBezTo>
                  <a:cubicBezTo>
                    <a:pt x="13595" y="17167"/>
                    <a:pt x="13595" y="17167"/>
                    <a:pt x="13595" y="17167"/>
                  </a:cubicBezTo>
                  <a:cubicBezTo>
                    <a:pt x="13748" y="17457"/>
                    <a:pt x="13748" y="17457"/>
                    <a:pt x="13748" y="17457"/>
                  </a:cubicBezTo>
                  <a:cubicBezTo>
                    <a:pt x="13748" y="17022"/>
                    <a:pt x="13840" y="17022"/>
                    <a:pt x="13870" y="16877"/>
                  </a:cubicBezTo>
                  <a:cubicBezTo>
                    <a:pt x="13595" y="16297"/>
                    <a:pt x="13962" y="15427"/>
                    <a:pt x="13657" y="15282"/>
                  </a:cubicBezTo>
                  <a:cubicBezTo>
                    <a:pt x="13595" y="15717"/>
                    <a:pt x="13626" y="15572"/>
                    <a:pt x="13534" y="15717"/>
                  </a:cubicBezTo>
                  <a:cubicBezTo>
                    <a:pt x="13595" y="15717"/>
                    <a:pt x="13595" y="15282"/>
                    <a:pt x="13534" y="15282"/>
                  </a:cubicBezTo>
                  <a:cubicBezTo>
                    <a:pt x="13473" y="15717"/>
                    <a:pt x="13473" y="15717"/>
                    <a:pt x="13473" y="15717"/>
                  </a:cubicBezTo>
                  <a:cubicBezTo>
                    <a:pt x="13382" y="14558"/>
                    <a:pt x="13657" y="15137"/>
                    <a:pt x="13595" y="14413"/>
                  </a:cubicBezTo>
                  <a:cubicBezTo>
                    <a:pt x="13718" y="13978"/>
                    <a:pt x="13932" y="13833"/>
                    <a:pt x="13932" y="12963"/>
                  </a:cubicBezTo>
                  <a:cubicBezTo>
                    <a:pt x="13718" y="12673"/>
                    <a:pt x="13718" y="14413"/>
                    <a:pt x="13504" y="13833"/>
                  </a:cubicBezTo>
                  <a:cubicBezTo>
                    <a:pt x="13504" y="13543"/>
                    <a:pt x="13504" y="13543"/>
                    <a:pt x="13504" y="13543"/>
                  </a:cubicBezTo>
                  <a:cubicBezTo>
                    <a:pt x="13412" y="13688"/>
                    <a:pt x="13382" y="14268"/>
                    <a:pt x="13351" y="14558"/>
                  </a:cubicBezTo>
                  <a:cubicBezTo>
                    <a:pt x="13351" y="14413"/>
                    <a:pt x="13351" y="14268"/>
                    <a:pt x="13290" y="14123"/>
                  </a:cubicBezTo>
                  <a:cubicBezTo>
                    <a:pt x="13137" y="14847"/>
                    <a:pt x="13076" y="14992"/>
                    <a:pt x="12923" y="15717"/>
                  </a:cubicBezTo>
                  <a:cubicBezTo>
                    <a:pt x="13259" y="15282"/>
                    <a:pt x="13168" y="16442"/>
                    <a:pt x="13504" y="16152"/>
                  </a:cubicBezTo>
                  <a:cubicBezTo>
                    <a:pt x="13443" y="16297"/>
                    <a:pt x="13229" y="16442"/>
                    <a:pt x="13168" y="17167"/>
                  </a:cubicBezTo>
                  <a:cubicBezTo>
                    <a:pt x="13198" y="16587"/>
                    <a:pt x="13198" y="16587"/>
                    <a:pt x="13198" y="16587"/>
                  </a:cubicBezTo>
                  <a:cubicBezTo>
                    <a:pt x="13107" y="16877"/>
                    <a:pt x="12984" y="17167"/>
                    <a:pt x="12862" y="16877"/>
                  </a:cubicBezTo>
                  <a:cubicBezTo>
                    <a:pt x="12954" y="16587"/>
                    <a:pt x="12954" y="16587"/>
                    <a:pt x="12954" y="16587"/>
                  </a:cubicBezTo>
                  <a:cubicBezTo>
                    <a:pt x="12771" y="16877"/>
                    <a:pt x="12709" y="15427"/>
                    <a:pt x="12557" y="16442"/>
                  </a:cubicBezTo>
                  <a:cubicBezTo>
                    <a:pt x="12587" y="16442"/>
                    <a:pt x="12618" y="16442"/>
                    <a:pt x="12648" y="16442"/>
                  </a:cubicBezTo>
                  <a:cubicBezTo>
                    <a:pt x="12557" y="16587"/>
                    <a:pt x="12465" y="16587"/>
                    <a:pt x="12373" y="16297"/>
                  </a:cubicBezTo>
                  <a:cubicBezTo>
                    <a:pt x="12160" y="17312"/>
                    <a:pt x="12160" y="17312"/>
                    <a:pt x="12160" y="17312"/>
                  </a:cubicBezTo>
                  <a:cubicBezTo>
                    <a:pt x="12160" y="17022"/>
                    <a:pt x="12037" y="16877"/>
                    <a:pt x="12129" y="16442"/>
                  </a:cubicBezTo>
                  <a:cubicBezTo>
                    <a:pt x="12007" y="15862"/>
                    <a:pt x="11915" y="16732"/>
                    <a:pt x="11823" y="16877"/>
                  </a:cubicBezTo>
                  <a:cubicBezTo>
                    <a:pt x="11701" y="16152"/>
                    <a:pt x="11946" y="16587"/>
                    <a:pt x="11976" y="15862"/>
                  </a:cubicBezTo>
                  <a:cubicBezTo>
                    <a:pt x="11793" y="15427"/>
                    <a:pt x="11579" y="15572"/>
                    <a:pt x="11457" y="16007"/>
                  </a:cubicBezTo>
                  <a:cubicBezTo>
                    <a:pt x="11518" y="16152"/>
                    <a:pt x="11518" y="16297"/>
                    <a:pt x="11518" y="16442"/>
                  </a:cubicBezTo>
                  <a:cubicBezTo>
                    <a:pt x="11518" y="16297"/>
                    <a:pt x="11426" y="16297"/>
                    <a:pt x="11396" y="16297"/>
                  </a:cubicBezTo>
                  <a:cubicBezTo>
                    <a:pt x="11365" y="16587"/>
                    <a:pt x="11365" y="16587"/>
                    <a:pt x="11365" y="16587"/>
                  </a:cubicBezTo>
                  <a:cubicBezTo>
                    <a:pt x="11274" y="16297"/>
                    <a:pt x="11304" y="16152"/>
                    <a:pt x="11365" y="15862"/>
                  </a:cubicBezTo>
                  <a:cubicBezTo>
                    <a:pt x="11304" y="15717"/>
                    <a:pt x="11212" y="16442"/>
                    <a:pt x="11151" y="15862"/>
                  </a:cubicBezTo>
                  <a:cubicBezTo>
                    <a:pt x="11274" y="15427"/>
                    <a:pt x="11426" y="15862"/>
                    <a:pt x="11487" y="15572"/>
                  </a:cubicBezTo>
                  <a:cubicBezTo>
                    <a:pt x="11243" y="15862"/>
                    <a:pt x="11274" y="14268"/>
                    <a:pt x="10937" y="14703"/>
                  </a:cubicBezTo>
                  <a:cubicBezTo>
                    <a:pt x="10937" y="14413"/>
                    <a:pt x="10999" y="14123"/>
                    <a:pt x="10937" y="14123"/>
                  </a:cubicBezTo>
                  <a:cubicBezTo>
                    <a:pt x="10815" y="14123"/>
                    <a:pt x="10876" y="14847"/>
                    <a:pt x="10846" y="15282"/>
                  </a:cubicBezTo>
                  <a:cubicBezTo>
                    <a:pt x="10937" y="15137"/>
                    <a:pt x="10999" y="15427"/>
                    <a:pt x="11029" y="15862"/>
                  </a:cubicBezTo>
                  <a:cubicBezTo>
                    <a:pt x="10999" y="16152"/>
                    <a:pt x="10999" y="16152"/>
                    <a:pt x="10999" y="16152"/>
                  </a:cubicBezTo>
                  <a:cubicBezTo>
                    <a:pt x="10999" y="16007"/>
                    <a:pt x="10937" y="16007"/>
                    <a:pt x="10937" y="15862"/>
                  </a:cubicBezTo>
                  <a:cubicBezTo>
                    <a:pt x="10876" y="16442"/>
                    <a:pt x="10876" y="16442"/>
                    <a:pt x="10876" y="16442"/>
                  </a:cubicBezTo>
                  <a:cubicBezTo>
                    <a:pt x="10907" y="15717"/>
                    <a:pt x="10815" y="15137"/>
                    <a:pt x="10724" y="15427"/>
                  </a:cubicBezTo>
                  <a:cubicBezTo>
                    <a:pt x="10815" y="16007"/>
                    <a:pt x="10785" y="15862"/>
                    <a:pt x="10785" y="16732"/>
                  </a:cubicBezTo>
                  <a:cubicBezTo>
                    <a:pt x="10663" y="17457"/>
                    <a:pt x="10663" y="15862"/>
                    <a:pt x="10510" y="16732"/>
                  </a:cubicBezTo>
                  <a:cubicBezTo>
                    <a:pt x="10540" y="16442"/>
                    <a:pt x="10663" y="16297"/>
                    <a:pt x="10571" y="16152"/>
                  </a:cubicBezTo>
                  <a:cubicBezTo>
                    <a:pt x="10479" y="16007"/>
                    <a:pt x="10479" y="16587"/>
                    <a:pt x="10418" y="16732"/>
                  </a:cubicBezTo>
                  <a:cubicBezTo>
                    <a:pt x="10510" y="16152"/>
                    <a:pt x="10479" y="15717"/>
                    <a:pt x="10571" y="14992"/>
                  </a:cubicBezTo>
                  <a:cubicBezTo>
                    <a:pt x="10724" y="14992"/>
                    <a:pt x="10632" y="15137"/>
                    <a:pt x="10785" y="14847"/>
                  </a:cubicBezTo>
                  <a:cubicBezTo>
                    <a:pt x="10663" y="14268"/>
                    <a:pt x="10663" y="14268"/>
                    <a:pt x="10663" y="14268"/>
                  </a:cubicBezTo>
                  <a:cubicBezTo>
                    <a:pt x="10785" y="14268"/>
                    <a:pt x="10785" y="13688"/>
                    <a:pt x="10785" y="13398"/>
                  </a:cubicBezTo>
                  <a:cubicBezTo>
                    <a:pt x="10571" y="12673"/>
                    <a:pt x="10601" y="14268"/>
                    <a:pt x="10479" y="14123"/>
                  </a:cubicBezTo>
                  <a:cubicBezTo>
                    <a:pt x="10388" y="14413"/>
                    <a:pt x="10601" y="14268"/>
                    <a:pt x="10479" y="14558"/>
                  </a:cubicBezTo>
                  <a:cubicBezTo>
                    <a:pt x="10357" y="14413"/>
                    <a:pt x="10449" y="14992"/>
                    <a:pt x="10296" y="15137"/>
                  </a:cubicBezTo>
                  <a:cubicBezTo>
                    <a:pt x="10326" y="14847"/>
                    <a:pt x="10326" y="14847"/>
                    <a:pt x="10326" y="14847"/>
                  </a:cubicBezTo>
                  <a:cubicBezTo>
                    <a:pt x="10296" y="14558"/>
                    <a:pt x="10235" y="14992"/>
                    <a:pt x="10204" y="14992"/>
                  </a:cubicBezTo>
                  <a:cubicBezTo>
                    <a:pt x="10143" y="15137"/>
                    <a:pt x="10235" y="17167"/>
                    <a:pt x="9990" y="17022"/>
                  </a:cubicBezTo>
                  <a:cubicBezTo>
                    <a:pt x="10021" y="16877"/>
                    <a:pt x="10021" y="16877"/>
                    <a:pt x="10021" y="16732"/>
                  </a:cubicBezTo>
                  <a:cubicBezTo>
                    <a:pt x="10326" y="11803"/>
                    <a:pt x="10326" y="11803"/>
                    <a:pt x="10326" y="11803"/>
                  </a:cubicBezTo>
                  <a:cubicBezTo>
                    <a:pt x="10082" y="11658"/>
                    <a:pt x="9838" y="11368"/>
                    <a:pt x="9563" y="10933"/>
                  </a:cubicBezTo>
                  <a:cubicBezTo>
                    <a:pt x="9502" y="9919"/>
                    <a:pt x="9777" y="10209"/>
                    <a:pt x="9746" y="9774"/>
                  </a:cubicBezTo>
                  <a:cubicBezTo>
                    <a:pt x="9868" y="10064"/>
                    <a:pt x="9868" y="10064"/>
                    <a:pt x="9868" y="10064"/>
                  </a:cubicBezTo>
                  <a:cubicBezTo>
                    <a:pt x="9868" y="10498"/>
                    <a:pt x="9624" y="10064"/>
                    <a:pt x="9715" y="10933"/>
                  </a:cubicBezTo>
                  <a:cubicBezTo>
                    <a:pt x="9929" y="10643"/>
                    <a:pt x="10021" y="11223"/>
                    <a:pt x="10265" y="10354"/>
                  </a:cubicBezTo>
                  <a:cubicBezTo>
                    <a:pt x="10204" y="9339"/>
                    <a:pt x="9960" y="10498"/>
                    <a:pt x="9838" y="9629"/>
                  </a:cubicBezTo>
                  <a:cubicBezTo>
                    <a:pt x="9899" y="9774"/>
                    <a:pt x="9960" y="9629"/>
                    <a:pt x="10021" y="9484"/>
                  </a:cubicBezTo>
                  <a:cubicBezTo>
                    <a:pt x="9593" y="8904"/>
                    <a:pt x="9593" y="8904"/>
                    <a:pt x="9593" y="8904"/>
                  </a:cubicBezTo>
                  <a:cubicBezTo>
                    <a:pt x="9563" y="9194"/>
                    <a:pt x="9563" y="9194"/>
                    <a:pt x="9563" y="9194"/>
                  </a:cubicBezTo>
                  <a:cubicBezTo>
                    <a:pt x="9654" y="9339"/>
                    <a:pt x="9715" y="9484"/>
                    <a:pt x="9746" y="9484"/>
                  </a:cubicBezTo>
                  <a:cubicBezTo>
                    <a:pt x="9593" y="9339"/>
                    <a:pt x="9502" y="9774"/>
                    <a:pt x="9471" y="10498"/>
                  </a:cubicBezTo>
                  <a:cubicBezTo>
                    <a:pt x="9502" y="10643"/>
                    <a:pt x="9502" y="10643"/>
                    <a:pt x="9502" y="10643"/>
                  </a:cubicBezTo>
                  <a:cubicBezTo>
                    <a:pt x="9440" y="10788"/>
                    <a:pt x="9440" y="10788"/>
                    <a:pt x="9440" y="10788"/>
                  </a:cubicBezTo>
                  <a:lnTo>
                    <a:pt x="9349" y="10643"/>
                  </a:lnTo>
                  <a:close/>
                </a:path>
              </a:pathLst>
            </a:custGeom>
            <a:solidFill>
              <a:srgbClr val="FFFFFF">
                <a:alpha val="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88" name="Freeform 1481"/>
            <p:cNvSpPr/>
            <p:nvPr/>
          </p:nvSpPr>
          <p:spPr>
            <a:xfrm>
              <a:off x="2004555" y="1017277"/>
              <a:ext cx="226122" cy="63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38" extrusionOk="0">
                  <a:moveTo>
                    <a:pt x="16009" y="9969"/>
                  </a:moveTo>
                  <a:cubicBezTo>
                    <a:pt x="16264" y="7477"/>
                    <a:pt x="17534" y="9138"/>
                    <a:pt x="17534" y="10800"/>
                  </a:cubicBezTo>
                  <a:cubicBezTo>
                    <a:pt x="17280" y="12462"/>
                    <a:pt x="16518" y="12462"/>
                    <a:pt x="17026" y="14123"/>
                  </a:cubicBezTo>
                  <a:cubicBezTo>
                    <a:pt x="18042" y="9138"/>
                    <a:pt x="18042" y="9138"/>
                    <a:pt x="18042" y="9138"/>
                  </a:cubicBezTo>
                  <a:cubicBezTo>
                    <a:pt x="19313" y="12462"/>
                    <a:pt x="17026" y="15785"/>
                    <a:pt x="16264" y="18277"/>
                  </a:cubicBezTo>
                  <a:cubicBezTo>
                    <a:pt x="17534" y="19108"/>
                    <a:pt x="18042" y="14954"/>
                    <a:pt x="19567" y="15785"/>
                  </a:cubicBezTo>
                  <a:cubicBezTo>
                    <a:pt x="19059" y="14954"/>
                    <a:pt x="18805" y="13292"/>
                    <a:pt x="18551" y="12462"/>
                  </a:cubicBezTo>
                  <a:cubicBezTo>
                    <a:pt x="18551" y="8308"/>
                    <a:pt x="20075" y="9969"/>
                    <a:pt x="20838" y="9969"/>
                  </a:cubicBezTo>
                  <a:cubicBezTo>
                    <a:pt x="20329" y="8308"/>
                    <a:pt x="20838" y="6646"/>
                    <a:pt x="21092" y="4985"/>
                  </a:cubicBezTo>
                  <a:cubicBezTo>
                    <a:pt x="21346" y="4985"/>
                    <a:pt x="21346" y="4985"/>
                    <a:pt x="21346" y="4985"/>
                  </a:cubicBezTo>
                  <a:cubicBezTo>
                    <a:pt x="21600" y="4154"/>
                    <a:pt x="21600" y="4154"/>
                    <a:pt x="21600" y="4154"/>
                  </a:cubicBezTo>
                  <a:cubicBezTo>
                    <a:pt x="21346" y="4154"/>
                    <a:pt x="21346" y="4154"/>
                    <a:pt x="21346" y="4154"/>
                  </a:cubicBezTo>
                  <a:cubicBezTo>
                    <a:pt x="21346" y="4154"/>
                    <a:pt x="21346" y="3323"/>
                    <a:pt x="21346" y="2492"/>
                  </a:cubicBezTo>
                  <a:cubicBezTo>
                    <a:pt x="20584" y="3323"/>
                    <a:pt x="19821" y="0"/>
                    <a:pt x="19313" y="0"/>
                  </a:cubicBezTo>
                  <a:cubicBezTo>
                    <a:pt x="19821" y="6646"/>
                    <a:pt x="17534" y="1662"/>
                    <a:pt x="17026" y="3323"/>
                  </a:cubicBezTo>
                  <a:cubicBezTo>
                    <a:pt x="16264" y="4154"/>
                    <a:pt x="16264" y="4154"/>
                    <a:pt x="16264" y="4154"/>
                  </a:cubicBezTo>
                  <a:cubicBezTo>
                    <a:pt x="16009" y="3323"/>
                    <a:pt x="16009" y="3323"/>
                    <a:pt x="16009" y="3323"/>
                  </a:cubicBezTo>
                  <a:cubicBezTo>
                    <a:pt x="15755" y="3323"/>
                    <a:pt x="16009" y="2492"/>
                    <a:pt x="16264" y="831"/>
                  </a:cubicBezTo>
                  <a:cubicBezTo>
                    <a:pt x="16009" y="2492"/>
                    <a:pt x="14739" y="1662"/>
                    <a:pt x="14993" y="3323"/>
                  </a:cubicBezTo>
                  <a:cubicBezTo>
                    <a:pt x="12198" y="3323"/>
                    <a:pt x="12198" y="3323"/>
                    <a:pt x="12198" y="3323"/>
                  </a:cubicBezTo>
                  <a:cubicBezTo>
                    <a:pt x="12198" y="3323"/>
                    <a:pt x="11944" y="2492"/>
                    <a:pt x="11944" y="2492"/>
                  </a:cubicBezTo>
                  <a:cubicBezTo>
                    <a:pt x="11944" y="2492"/>
                    <a:pt x="11944" y="3323"/>
                    <a:pt x="11944" y="3323"/>
                  </a:cubicBezTo>
                  <a:cubicBezTo>
                    <a:pt x="7878" y="3323"/>
                    <a:pt x="3812" y="3323"/>
                    <a:pt x="0" y="3323"/>
                  </a:cubicBezTo>
                  <a:cubicBezTo>
                    <a:pt x="508" y="3323"/>
                    <a:pt x="1016" y="4985"/>
                    <a:pt x="1525" y="5815"/>
                  </a:cubicBezTo>
                  <a:cubicBezTo>
                    <a:pt x="762" y="9969"/>
                    <a:pt x="2541" y="6646"/>
                    <a:pt x="2287" y="10800"/>
                  </a:cubicBezTo>
                  <a:cubicBezTo>
                    <a:pt x="2033" y="11631"/>
                    <a:pt x="1271" y="11631"/>
                    <a:pt x="1016" y="10800"/>
                  </a:cubicBezTo>
                  <a:cubicBezTo>
                    <a:pt x="762" y="12462"/>
                    <a:pt x="1271" y="14123"/>
                    <a:pt x="1271" y="16615"/>
                  </a:cubicBezTo>
                  <a:cubicBezTo>
                    <a:pt x="2795" y="19108"/>
                    <a:pt x="3049" y="9969"/>
                    <a:pt x="4574" y="11631"/>
                  </a:cubicBezTo>
                  <a:cubicBezTo>
                    <a:pt x="4320" y="13292"/>
                    <a:pt x="3812" y="15785"/>
                    <a:pt x="4828" y="15785"/>
                  </a:cubicBezTo>
                  <a:cubicBezTo>
                    <a:pt x="4574" y="15785"/>
                    <a:pt x="4574" y="15785"/>
                    <a:pt x="4574" y="15785"/>
                  </a:cubicBezTo>
                  <a:cubicBezTo>
                    <a:pt x="6099" y="13292"/>
                    <a:pt x="5845" y="21600"/>
                    <a:pt x="6861" y="14954"/>
                  </a:cubicBezTo>
                  <a:cubicBezTo>
                    <a:pt x="6861" y="18277"/>
                    <a:pt x="6861" y="18277"/>
                    <a:pt x="6861" y="18277"/>
                  </a:cubicBezTo>
                  <a:cubicBezTo>
                    <a:pt x="7369" y="15785"/>
                    <a:pt x="8894" y="15785"/>
                    <a:pt x="9656" y="15785"/>
                  </a:cubicBezTo>
                  <a:cubicBezTo>
                    <a:pt x="9402" y="16615"/>
                    <a:pt x="9402" y="16615"/>
                    <a:pt x="9402" y="16615"/>
                  </a:cubicBezTo>
                  <a:cubicBezTo>
                    <a:pt x="11689" y="12462"/>
                    <a:pt x="10673" y="15785"/>
                    <a:pt x="13214" y="14123"/>
                  </a:cubicBezTo>
                  <a:cubicBezTo>
                    <a:pt x="11944" y="18277"/>
                    <a:pt x="11944" y="18277"/>
                    <a:pt x="11944" y="18277"/>
                  </a:cubicBezTo>
                  <a:cubicBezTo>
                    <a:pt x="12706" y="19938"/>
                    <a:pt x="12960" y="15785"/>
                    <a:pt x="13722" y="15785"/>
                  </a:cubicBezTo>
                  <a:cubicBezTo>
                    <a:pt x="13468" y="16615"/>
                    <a:pt x="13722" y="19108"/>
                    <a:pt x="13214" y="19938"/>
                  </a:cubicBezTo>
                  <a:cubicBezTo>
                    <a:pt x="16009" y="14123"/>
                    <a:pt x="16009" y="14123"/>
                    <a:pt x="16009" y="14123"/>
                  </a:cubicBezTo>
                  <a:cubicBezTo>
                    <a:pt x="16772" y="11631"/>
                    <a:pt x="16009" y="11631"/>
                    <a:pt x="16009" y="9969"/>
                  </a:cubicBezTo>
                  <a:close/>
                </a:path>
              </a:pathLst>
            </a:custGeom>
            <a:solidFill>
              <a:srgbClr val="FFFFFF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203" name="apple"/>
          <p:cNvGrpSpPr/>
          <p:nvPr/>
        </p:nvGrpSpPr>
        <p:grpSpPr>
          <a:xfrm>
            <a:off x="2720473" y="5588521"/>
            <a:ext cx="1205584" cy="1554569"/>
            <a:chOff x="19" y="11"/>
            <a:chExt cx="1608535" cy="2074166"/>
          </a:xfrm>
        </p:grpSpPr>
        <p:sp>
          <p:nvSpPr>
            <p:cNvPr id="1190" name="Freeform 21"/>
            <p:cNvSpPr/>
            <p:nvPr/>
          </p:nvSpPr>
          <p:spPr>
            <a:xfrm>
              <a:off x="19" y="653376"/>
              <a:ext cx="1570959" cy="1420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0702" extrusionOk="0">
                  <a:moveTo>
                    <a:pt x="2143" y="16063"/>
                  </a:moveTo>
                  <a:cubicBezTo>
                    <a:pt x="-99" y="11916"/>
                    <a:pt x="-1958" y="1598"/>
                    <a:pt x="4030" y="281"/>
                  </a:cubicBezTo>
                  <a:cubicBezTo>
                    <a:pt x="5534" y="-41"/>
                    <a:pt x="6764" y="1020"/>
                    <a:pt x="8213" y="956"/>
                  </a:cubicBezTo>
                  <a:cubicBezTo>
                    <a:pt x="10865" y="827"/>
                    <a:pt x="13299" y="-748"/>
                    <a:pt x="16006" y="441"/>
                  </a:cubicBezTo>
                  <a:cubicBezTo>
                    <a:pt x="19177" y="1823"/>
                    <a:pt x="19642" y="6613"/>
                    <a:pt x="19396" y="9023"/>
                  </a:cubicBezTo>
                  <a:cubicBezTo>
                    <a:pt x="18958" y="13395"/>
                    <a:pt x="17537" y="16320"/>
                    <a:pt x="16470" y="17831"/>
                  </a:cubicBezTo>
                  <a:cubicBezTo>
                    <a:pt x="15568" y="19052"/>
                    <a:pt x="14256" y="20852"/>
                    <a:pt x="12779" y="20691"/>
                  </a:cubicBezTo>
                  <a:cubicBezTo>
                    <a:pt x="11986" y="20627"/>
                    <a:pt x="11221" y="20498"/>
                    <a:pt x="10428" y="20402"/>
                  </a:cubicBezTo>
                  <a:cubicBezTo>
                    <a:pt x="9225" y="20241"/>
                    <a:pt x="8213" y="20498"/>
                    <a:pt x="7037" y="20659"/>
                  </a:cubicBezTo>
                  <a:cubicBezTo>
                    <a:pt x="6190" y="20756"/>
                    <a:pt x="5288" y="20177"/>
                    <a:pt x="4659" y="19534"/>
                  </a:cubicBezTo>
                  <a:cubicBezTo>
                    <a:pt x="3702" y="18570"/>
                    <a:pt x="2854" y="17381"/>
                    <a:pt x="2143" y="16063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7E4BD"/>
                </a:gs>
                <a:gs pos="52999">
                  <a:schemeClr val="accent3"/>
                </a:gs>
                <a:gs pos="99000">
                  <a:srgbClr val="77933C"/>
                </a:gs>
              </a:gsLst>
              <a:lin ang="65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1" name="Freeform 22"/>
            <p:cNvSpPr/>
            <p:nvPr/>
          </p:nvSpPr>
          <p:spPr>
            <a:xfrm>
              <a:off x="345368" y="674864"/>
              <a:ext cx="877881" cy="149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19808" extrusionOk="0">
                  <a:moveTo>
                    <a:pt x="2517" y="14931"/>
                  </a:moveTo>
                  <a:cubicBezTo>
                    <a:pt x="1769" y="14056"/>
                    <a:pt x="753" y="15807"/>
                    <a:pt x="58" y="14056"/>
                  </a:cubicBezTo>
                  <a:cubicBezTo>
                    <a:pt x="-49" y="13472"/>
                    <a:pt x="-49" y="11137"/>
                    <a:pt x="432" y="10261"/>
                  </a:cubicBezTo>
                  <a:cubicBezTo>
                    <a:pt x="860" y="9677"/>
                    <a:pt x="1769" y="12596"/>
                    <a:pt x="2197" y="12596"/>
                  </a:cubicBezTo>
                  <a:cubicBezTo>
                    <a:pt x="2357" y="12012"/>
                    <a:pt x="1983" y="9969"/>
                    <a:pt x="1769" y="8510"/>
                  </a:cubicBezTo>
                  <a:cubicBezTo>
                    <a:pt x="1555" y="7050"/>
                    <a:pt x="593" y="7634"/>
                    <a:pt x="860" y="5883"/>
                  </a:cubicBezTo>
                  <a:cubicBezTo>
                    <a:pt x="1127" y="4131"/>
                    <a:pt x="2731" y="6758"/>
                    <a:pt x="3587" y="9385"/>
                  </a:cubicBezTo>
                  <a:cubicBezTo>
                    <a:pt x="3373" y="8510"/>
                    <a:pt x="2945" y="5007"/>
                    <a:pt x="3319" y="4423"/>
                  </a:cubicBezTo>
                  <a:cubicBezTo>
                    <a:pt x="3694" y="3839"/>
                    <a:pt x="4977" y="7926"/>
                    <a:pt x="5832" y="8218"/>
                  </a:cubicBezTo>
                  <a:cubicBezTo>
                    <a:pt x="6313" y="8218"/>
                    <a:pt x="6795" y="7342"/>
                    <a:pt x="7276" y="8218"/>
                  </a:cubicBezTo>
                  <a:cubicBezTo>
                    <a:pt x="7864" y="9094"/>
                    <a:pt x="7917" y="9677"/>
                    <a:pt x="8505" y="7926"/>
                  </a:cubicBezTo>
                  <a:cubicBezTo>
                    <a:pt x="9254" y="5591"/>
                    <a:pt x="9254" y="9094"/>
                    <a:pt x="9896" y="9677"/>
                  </a:cubicBezTo>
                  <a:cubicBezTo>
                    <a:pt x="10537" y="10261"/>
                    <a:pt x="11125" y="4715"/>
                    <a:pt x="11713" y="5883"/>
                  </a:cubicBezTo>
                  <a:cubicBezTo>
                    <a:pt x="12034" y="6758"/>
                    <a:pt x="11927" y="8802"/>
                    <a:pt x="12355" y="8218"/>
                  </a:cubicBezTo>
                  <a:cubicBezTo>
                    <a:pt x="12783" y="7634"/>
                    <a:pt x="13103" y="4423"/>
                    <a:pt x="13424" y="3256"/>
                  </a:cubicBezTo>
                  <a:cubicBezTo>
                    <a:pt x="13638" y="2380"/>
                    <a:pt x="14387" y="45"/>
                    <a:pt x="14707" y="921"/>
                  </a:cubicBezTo>
                  <a:cubicBezTo>
                    <a:pt x="14921" y="1504"/>
                    <a:pt x="14814" y="3256"/>
                    <a:pt x="15082" y="3839"/>
                  </a:cubicBezTo>
                  <a:cubicBezTo>
                    <a:pt x="15402" y="4715"/>
                    <a:pt x="15884" y="2964"/>
                    <a:pt x="16151" y="2380"/>
                  </a:cubicBezTo>
                  <a:cubicBezTo>
                    <a:pt x="16739" y="921"/>
                    <a:pt x="17274" y="337"/>
                    <a:pt x="17915" y="45"/>
                  </a:cubicBezTo>
                  <a:cubicBezTo>
                    <a:pt x="18557" y="-247"/>
                    <a:pt x="21551" y="921"/>
                    <a:pt x="21230" y="2672"/>
                  </a:cubicBezTo>
                  <a:cubicBezTo>
                    <a:pt x="20856" y="3256"/>
                    <a:pt x="20535" y="2672"/>
                    <a:pt x="20161" y="3256"/>
                  </a:cubicBezTo>
                  <a:cubicBezTo>
                    <a:pt x="19733" y="4131"/>
                    <a:pt x="19199" y="5299"/>
                    <a:pt x="18771" y="6758"/>
                  </a:cubicBezTo>
                  <a:cubicBezTo>
                    <a:pt x="18236" y="8510"/>
                    <a:pt x="17595" y="9385"/>
                    <a:pt x="17220" y="11721"/>
                  </a:cubicBezTo>
                  <a:cubicBezTo>
                    <a:pt x="16846" y="14056"/>
                    <a:pt x="16418" y="14639"/>
                    <a:pt x="15884" y="16099"/>
                  </a:cubicBezTo>
                  <a:cubicBezTo>
                    <a:pt x="15242" y="17558"/>
                    <a:pt x="13531" y="16099"/>
                    <a:pt x="12836" y="16975"/>
                  </a:cubicBezTo>
                  <a:cubicBezTo>
                    <a:pt x="11393" y="18434"/>
                    <a:pt x="9949" y="17850"/>
                    <a:pt x="8559" y="19310"/>
                  </a:cubicBezTo>
                  <a:cubicBezTo>
                    <a:pt x="6741" y="21353"/>
                    <a:pt x="5404" y="16683"/>
                    <a:pt x="3694" y="13180"/>
                  </a:cubicBezTo>
                  <a:cubicBezTo>
                    <a:pt x="3159" y="12012"/>
                    <a:pt x="3319" y="14348"/>
                    <a:pt x="3105" y="14056"/>
                  </a:cubicBezTo>
                  <a:cubicBezTo>
                    <a:pt x="3105" y="14056"/>
                    <a:pt x="2571" y="15223"/>
                    <a:pt x="2517" y="1493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7E4BD"/>
                </a:gs>
                <a:gs pos="64000">
                  <a:schemeClr val="accent3"/>
                </a:gs>
                <a:gs pos="99000">
                  <a:srgbClr val="77933C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2" name="Freeform 23"/>
            <p:cNvSpPr/>
            <p:nvPr/>
          </p:nvSpPr>
          <p:spPr>
            <a:xfrm>
              <a:off x="318018" y="899933"/>
              <a:ext cx="1098303" cy="73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6" h="20094" extrusionOk="0">
                  <a:moveTo>
                    <a:pt x="1628" y="14255"/>
                  </a:moveTo>
                  <a:cubicBezTo>
                    <a:pt x="-678" y="9442"/>
                    <a:pt x="-1244" y="-1268"/>
                    <a:pt x="4743" y="1018"/>
                  </a:cubicBezTo>
                  <a:cubicBezTo>
                    <a:pt x="5916" y="1440"/>
                    <a:pt x="7048" y="1740"/>
                    <a:pt x="8343" y="1560"/>
                  </a:cubicBezTo>
                  <a:cubicBezTo>
                    <a:pt x="9799" y="1319"/>
                    <a:pt x="11295" y="477"/>
                    <a:pt x="12792" y="236"/>
                  </a:cubicBezTo>
                  <a:cubicBezTo>
                    <a:pt x="14208" y="-65"/>
                    <a:pt x="15785" y="-185"/>
                    <a:pt x="17201" y="537"/>
                  </a:cubicBezTo>
                  <a:cubicBezTo>
                    <a:pt x="19507" y="1740"/>
                    <a:pt x="20356" y="5591"/>
                    <a:pt x="20073" y="8840"/>
                  </a:cubicBezTo>
                  <a:cubicBezTo>
                    <a:pt x="19668" y="13353"/>
                    <a:pt x="15987" y="17925"/>
                    <a:pt x="15098" y="18527"/>
                  </a:cubicBezTo>
                  <a:cubicBezTo>
                    <a:pt x="13116" y="19911"/>
                    <a:pt x="11498" y="20332"/>
                    <a:pt x="9313" y="19971"/>
                  </a:cubicBezTo>
                  <a:cubicBezTo>
                    <a:pt x="7938" y="19790"/>
                    <a:pt x="6199" y="19249"/>
                    <a:pt x="4945" y="18527"/>
                  </a:cubicBezTo>
                  <a:cubicBezTo>
                    <a:pt x="2882" y="17324"/>
                    <a:pt x="2194" y="15398"/>
                    <a:pt x="1628" y="1425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2E0B4"/>
                </a:gs>
                <a:gs pos="58000">
                  <a:srgbClr val="9EBD5E"/>
                </a:gs>
                <a:gs pos="99000">
                  <a:schemeClr val="accent3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3" name="Freeform 24"/>
            <p:cNvSpPr/>
            <p:nvPr/>
          </p:nvSpPr>
          <p:spPr>
            <a:xfrm>
              <a:off x="305083" y="694506"/>
              <a:ext cx="926190" cy="229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116" extrusionOk="0">
                  <a:moveTo>
                    <a:pt x="16367" y="17751"/>
                  </a:moveTo>
                  <a:cubicBezTo>
                    <a:pt x="15648" y="18159"/>
                    <a:pt x="14930" y="18566"/>
                    <a:pt x="14212" y="19177"/>
                  </a:cubicBezTo>
                  <a:cubicBezTo>
                    <a:pt x="12724" y="20604"/>
                    <a:pt x="11287" y="21419"/>
                    <a:pt x="9748" y="21011"/>
                  </a:cubicBezTo>
                  <a:cubicBezTo>
                    <a:pt x="8671" y="20808"/>
                    <a:pt x="7593" y="20808"/>
                    <a:pt x="6567" y="19381"/>
                  </a:cubicBezTo>
                  <a:cubicBezTo>
                    <a:pt x="5592" y="18159"/>
                    <a:pt x="4823" y="16732"/>
                    <a:pt x="3745" y="16732"/>
                  </a:cubicBezTo>
                  <a:cubicBezTo>
                    <a:pt x="3951" y="14694"/>
                    <a:pt x="4823" y="14694"/>
                    <a:pt x="5233" y="14083"/>
                  </a:cubicBezTo>
                  <a:cubicBezTo>
                    <a:pt x="5233" y="13268"/>
                    <a:pt x="4874" y="12249"/>
                    <a:pt x="4720" y="12045"/>
                  </a:cubicBezTo>
                  <a:cubicBezTo>
                    <a:pt x="4053" y="10619"/>
                    <a:pt x="3489" y="10619"/>
                    <a:pt x="2771" y="9804"/>
                  </a:cubicBezTo>
                  <a:cubicBezTo>
                    <a:pt x="1077" y="8377"/>
                    <a:pt x="0" y="10008"/>
                    <a:pt x="0" y="8581"/>
                  </a:cubicBezTo>
                  <a:cubicBezTo>
                    <a:pt x="0" y="5728"/>
                    <a:pt x="3181" y="8174"/>
                    <a:pt x="3540" y="7766"/>
                  </a:cubicBezTo>
                  <a:cubicBezTo>
                    <a:pt x="3951" y="7155"/>
                    <a:pt x="3078" y="5728"/>
                    <a:pt x="3284" y="5321"/>
                  </a:cubicBezTo>
                  <a:cubicBezTo>
                    <a:pt x="3694" y="4710"/>
                    <a:pt x="4566" y="6544"/>
                    <a:pt x="5387" y="7359"/>
                  </a:cubicBezTo>
                  <a:cubicBezTo>
                    <a:pt x="6157" y="8174"/>
                    <a:pt x="7952" y="11434"/>
                    <a:pt x="7952" y="9193"/>
                  </a:cubicBezTo>
                  <a:cubicBezTo>
                    <a:pt x="7952" y="7970"/>
                    <a:pt x="7645" y="6544"/>
                    <a:pt x="8312" y="6951"/>
                  </a:cubicBezTo>
                  <a:cubicBezTo>
                    <a:pt x="8825" y="7155"/>
                    <a:pt x="9133" y="11027"/>
                    <a:pt x="9646" y="9600"/>
                  </a:cubicBezTo>
                  <a:cubicBezTo>
                    <a:pt x="10107" y="8377"/>
                    <a:pt x="10620" y="10008"/>
                    <a:pt x="10928" y="10619"/>
                  </a:cubicBezTo>
                  <a:cubicBezTo>
                    <a:pt x="11647" y="12249"/>
                    <a:pt x="11800" y="8377"/>
                    <a:pt x="12365" y="7562"/>
                  </a:cubicBezTo>
                  <a:cubicBezTo>
                    <a:pt x="12827" y="7155"/>
                    <a:pt x="12775" y="9804"/>
                    <a:pt x="13186" y="8581"/>
                  </a:cubicBezTo>
                  <a:cubicBezTo>
                    <a:pt x="13648" y="7155"/>
                    <a:pt x="13955" y="5525"/>
                    <a:pt x="14520" y="4302"/>
                  </a:cubicBezTo>
                  <a:cubicBezTo>
                    <a:pt x="14776" y="3691"/>
                    <a:pt x="15341" y="2468"/>
                    <a:pt x="15443" y="4302"/>
                  </a:cubicBezTo>
                  <a:cubicBezTo>
                    <a:pt x="15495" y="5728"/>
                    <a:pt x="14981" y="6544"/>
                    <a:pt x="15084" y="7970"/>
                  </a:cubicBezTo>
                  <a:cubicBezTo>
                    <a:pt x="15238" y="10008"/>
                    <a:pt x="16367" y="4710"/>
                    <a:pt x="16880" y="3283"/>
                  </a:cubicBezTo>
                  <a:cubicBezTo>
                    <a:pt x="17495" y="1449"/>
                    <a:pt x="18316" y="634"/>
                    <a:pt x="19086" y="227"/>
                  </a:cubicBezTo>
                  <a:cubicBezTo>
                    <a:pt x="19804" y="-181"/>
                    <a:pt x="21395" y="-181"/>
                    <a:pt x="21497" y="1449"/>
                  </a:cubicBezTo>
                  <a:cubicBezTo>
                    <a:pt x="21600" y="3079"/>
                    <a:pt x="19702" y="2876"/>
                    <a:pt x="19445" y="3283"/>
                  </a:cubicBezTo>
                  <a:cubicBezTo>
                    <a:pt x="18778" y="4098"/>
                    <a:pt x="18060" y="5321"/>
                    <a:pt x="17649" y="7562"/>
                  </a:cubicBezTo>
                  <a:cubicBezTo>
                    <a:pt x="17957" y="7766"/>
                    <a:pt x="18214" y="8174"/>
                    <a:pt x="18522" y="8174"/>
                  </a:cubicBezTo>
                  <a:cubicBezTo>
                    <a:pt x="18778" y="8174"/>
                    <a:pt x="19035" y="7766"/>
                    <a:pt x="19291" y="7970"/>
                  </a:cubicBezTo>
                  <a:cubicBezTo>
                    <a:pt x="20215" y="8581"/>
                    <a:pt x="19445" y="13064"/>
                    <a:pt x="19086" y="14287"/>
                  </a:cubicBezTo>
                  <a:cubicBezTo>
                    <a:pt x="18522" y="16121"/>
                    <a:pt x="17855" y="17140"/>
                    <a:pt x="17188" y="17344"/>
                  </a:cubicBezTo>
                  <a:cubicBezTo>
                    <a:pt x="16931" y="17547"/>
                    <a:pt x="16623" y="17751"/>
                    <a:pt x="16367" y="17751"/>
                  </a:cubicBezTo>
                  <a:close/>
                </a:path>
              </a:pathLst>
            </a:custGeom>
            <a:solidFill>
              <a:srgbClr val="BE20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4" name="Freeform 25"/>
            <p:cNvSpPr/>
            <p:nvPr/>
          </p:nvSpPr>
          <p:spPr>
            <a:xfrm>
              <a:off x="6780" y="1069898"/>
              <a:ext cx="286529" cy="80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085" extrusionOk="0">
                  <a:moveTo>
                    <a:pt x="15586" y="19117"/>
                  </a:moveTo>
                  <a:cubicBezTo>
                    <a:pt x="10028" y="16098"/>
                    <a:pt x="4628" y="11279"/>
                    <a:pt x="3675" y="9885"/>
                  </a:cubicBezTo>
                  <a:cubicBezTo>
                    <a:pt x="2404" y="8143"/>
                    <a:pt x="498" y="5763"/>
                    <a:pt x="180" y="3963"/>
                  </a:cubicBezTo>
                  <a:cubicBezTo>
                    <a:pt x="22" y="2743"/>
                    <a:pt x="-296" y="188"/>
                    <a:pt x="657" y="14"/>
                  </a:cubicBezTo>
                  <a:cubicBezTo>
                    <a:pt x="2086" y="-160"/>
                    <a:pt x="1928" y="1350"/>
                    <a:pt x="2404" y="2105"/>
                  </a:cubicBezTo>
                  <a:cubicBezTo>
                    <a:pt x="2880" y="2859"/>
                    <a:pt x="3198" y="3614"/>
                    <a:pt x="3516" y="4369"/>
                  </a:cubicBezTo>
                  <a:cubicBezTo>
                    <a:pt x="3992" y="5821"/>
                    <a:pt x="4469" y="7330"/>
                    <a:pt x="5580" y="8782"/>
                  </a:cubicBezTo>
                  <a:cubicBezTo>
                    <a:pt x="7486" y="11163"/>
                    <a:pt x="15269" y="14937"/>
                    <a:pt x="18763" y="17956"/>
                  </a:cubicBezTo>
                  <a:cubicBezTo>
                    <a:pt x="19875" y="19001"/>
                    <a:pt x="21304" y="20511"/>
                    <a:pt x="20192" y="20975"/>
                  </a:cubicBezTo>
                  <a:cubicBezTo>
                    <a:pt x="19080" y="21440"/>
                    <a:pt x="17810" y="20337"/>
                    <a:pt x="16063" y="19408"/>
                  </a:cubicBezTo>
                  <a:cubicBezTo>
                    <a:pt x="15904" y="19292"/>
                    <a:pt x="15745" y="19175"/>
                    <a:pt x="15586" y="19117"/>
                  </a:cubicBezTo>
                  <a:close/>
                </a:path>
              </a:pathLst>
            </a:custGeom>
            <a:solidFill>
              <a:srgbClr val="931A1D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5" name="Freeform 26"/>
            <p:cNvSpPr/>
            <p:nvPr/>
          </p:nvSpPr>
          <p:spPr>
            <a:xfrm>
              <a:off x="1323288" y="1065193"/>
              <a:ext cx="224300" cy="73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7" h="20829" extrusionOk="0">
                  <a:moveTo>
                    <a:pt x="10216" y="16736"/>
                  </a:moveTo>
                  <a:cubicBezTo>
                    <a:pt x="14844" y="14115"/>
                    <a:pt x="17544" y="7622"/>
                    <a:pt x="18701" y="4251"/>
                  </a:cubicBezTo>
                  <a:cubicBezTo>
                    <a:pt x="19280" y="2878"/>
                    <a:pt x="20437" y="131"/>
                    <a:pt x="18508" y="6"/>
                  </a:cubicBezTo>
                  <a:cubicBezTo>
                    <a:pt x="16194" y="-119"/>
                    <a:pt x="16194" y="1754"/>
                    <a:pt x="15616" y="2565"/>
                  </a:cubicBezTo>
                  <a:cubicBezTo>
                    <a:pt x="14458" y="4001"/>
                    <a:pt x="12723" y="6561"/>
                    <a:pt x="11373" y="7997"/>
                  </a:cubicBezTo>
                  <a:cubicBezTo>
                    <a:pt x="8866" y="10743"/>
                    <a:pt x="9058" y="12242"/>
                    <a:pt x="6744" y="15051"/>
                  </a:cubicBezTo>
                  <a:cubicBezTo>
                    <a:pt x="5201" y="16986"/>
                    <a:pt x="-1163" y="20295"/>
                    <a:pt x="187" y="20732"/>
                  </a:cubicBezTo>
                  <a:cubicBezTo>
                    <a:pt x="5587" y="21481"/>
                    <a:pt x="8480" y="17673"/>
                    <a:pt x="10216" y="167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3C066"/>
                </a:gs>
                <a:gs pos="100000">
                  <a:srgbClr val="94B64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6" name="Freeform 27"/>
            <p:cNvSpPr/>
            <p:nvPr/>
          </p:nvSpPr>
          <p:spPr>
            <a:xfrm>
              <a:off x="383238" y="935610"/>
              <a:ext cx="800637" cy="59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18792" extrusionOk="0">
                  <a:moveTo>
                    <a:pt x="0" y="9644"/>
                  </a:moveTo>
                  <a:cubicBezTo>
                    <a:pt x="58" y="11042"/>
                    <a:pt x="576" y="12580"/>
                    <a:pt x="979" y="13769"/>
                  </a:cubicBezTo>
                  <a:cubicBezTo>
                    <a:pt x="2074" y="16774"/>
                    <a:pt x="5702" y="20619"/>
                    <a:pt x="8755" y="17823"/>
                  </a:cubicBezTo>
                  <a:cubicBezTo>
                    <a:pt x="12614" y="14188"/>
                    <a:pt x="10771" y="8945"/>
                    <a:pt x="11750" y="6708"/>
                  </a:cubicBezTo>
                  <a:cubicBezTo>
                    <a:pt x="12557" y="5031"/>
                    <a:pt x="15379" y="6918"/>
                    <a:pt x="18259" y="6079"/>
                  </a:cubicBezTo>
                  <a:cubicBezTo>
                    <a:pt x="21082" y="5240"/>
                    <a:pt x="21600" y="1815"/>
                    <a:pt x="20045" y="767"/>
                  </a:cubicBezTo>
                  <a:cubicBezTo>
                    <a:pt x="17395" y="-981"/>
                    <a:pt x="16070" y="767"/>
                    <a:pt x="13997" y="1046"/>
                  </a:cubicBezTo>
                  <a:cubicBezTo>
                    <a:pt x="10656" y="1466"/>
                    <a:pt x="9446" y="1745"/>
                    <a:pt x="7891" y="2235"/>
                  </a:cubicBezTo>
                  <a:cubicBezTo>
                    <a:pt x="6336" y="2724"/>
                    <a:pt x="5818" y="5240"/>
                    <a:pt x="4205" y="5450"/>
                  </a:cubicBezTo>
                  <a:cubicBezTo>
                    <a:pt x="2419" y="5660"/>
                    <a:pt x="634" y="6219"/>
                    <a:pt x="115" y="8596"/>
                  </a:cubicBezTo>
                  <a:cubicBezTo>
                    <a:pt x="58" y="8945"/>
                    <a:pt x="0" y="9295"/>
                    <a:pt x="0" y="96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7E4BD"/>
                </a:gs>
                <a:gs pos="54000">
                  <a:srgbClr val="A3C066"/>
                </a:gs>
                <a:gs pos="100000">
                  <a:srgbClr val="94B64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7" name="Freeform 28"/>
            <p:cNvSpPr/>
            <p:nvPr/>
          </p:nvSpPr>
          <p:spPr>
            <a:xfrm>
              <a:off x="576492" y="762778"/>
              <a:ext cx="497126" cy="14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0695" extrusionOk="0">
                  <a:moveTo>
                    <a:pt x="16689" y="14329"/>
                  </a:moveTo>
                  <a:cubicBezTo>
                    <a:pt x="17731" y="13059"/>
                    <a:pt x="21331" y="12424"/>
                    <a:pt x="21331" y="9882"/>
                  </a:cubicBezTo>
                  <a:cubicBezTo>
                    <a:pt x="20099" y="6706"/>
                    <a:pt x="16594" y="12741"/>
                    <a:pt x="16499" y="11153"/>
                  </a:cubicBezTo>
                  <a:cubicBezTo>
                    <a:pt x="16405" y="9882"/>
                    <a:pt x="19815" y="2576"/>
                    <a:pt x="19626" y="1306"/>
                  </a:cubicBezTo>
                  <a:cubicBezTo>
                    <a:pt x="19057" y="35"/>
                    <a:pt x="13752" y="14647"/>
                    <a:pt x="13752" y="10835"/>
                  </a:cubicBezTo>
                  <a:cubicBezTo>
                    <a:pt x="13847" y="8612"/>
                    <a:pt x="15742" y="353"/>
                    <a:pt x="15173" y="35"/>
                  </a:cubicBezTo>
                  <a:cubicBezTo>
                    <a:pt x="14415" y="-600"/>
                    <a:pt x="13373" y="7659"/>
                    <a:pt x="12615" y="8929"/>
                  </a:cubicBezTo>
                  <a:cubicBezTo>
                    <a:pt x="11857" y="10200"/>
                    <a:pt x="11194" y="10835"/>
                    <a:pt x="10342" y="11153"/>
                  </a:cubicBezTo>
                  <a:cubicBezTo>
                    <a:pt x="8826" y="12424"/>
                    <a:pt x="6552" y="7976"/>
                    <a:pt x="6078" y="8929"/>
                  </a:cubicBezTo>
                  <a:cubicBezTo>
                    <a:pt x="5605" y="9565"/>
                    <a:pt x="6742" y="11153"/>
                    <a:pt x="6836" y="12106"/>
                  </a:cubicBezTo>
                  <a:cubicBezTo>
                    <a:pt x="6552" y="14329"/>
                    <a:pt x="3331" y="11153"/>
                    <a:pt x="1910" y="9565"/>
                  </a:cubicBezTo>
                  <a:cubicBezTo>
                    <a:pt x="1342" y="8929"/>
                    <a:pt x="15" y="7659"/>
                    <a:pt x="15" y="8929"/>
                  </a:cubicBezTo>
                  <a:cubicBezTo>
                    <a:pt x="-269" y="11788"/>
                    <a:pt x="3520" y="13694"/>
                    <a:pt x="3331" y="15282"/>
                  </a:cubicBezTo>
                  <a:cubicBezTo>
                    <a:pt x="3142" y="17188"/>
                    <a:pt x="584" y="14647"/>
                    <a:pt x="205" y="16553"/>
                  </a:cubicBezTo>
                  <a:cubicBezTo>
                    <a:pt x="-269" y="18776"/>
                    <a:pt x="3331" y="20047"/>
                    <a:pt x="4942" y="20365"/>
                  </a:cubicBezTo>
                  <a:cubicBezTo>
                    <a:pt x="6742" y="21000"/>
                    <a:pt x="8636" y="20682"/>
                    <a:pt x="10436" y="19729"/>
                  </a:cubicBezTo>
                  <a:cubicBezTo>
                    <a:pt x="12142" y="18776"/>
                    <a:pt x="15552" y="15282"/>
                    <a:pt x="16689" y="1432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D69B"/>
                </a:gs>
                <a:gs pos="50000">
                  <a:schemeClr val="accent3"/>
                </a:gs>
                <a:gs pos="99000">
                  <a:srgbClr val="77933C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8" name="Freeform 29"/>
            <p:cNvSpPr/>
            <p:nvPr/>
          </p:nvSpPr>
          <p:spPr>
            <a:xfrm>
              <a:off x="720978" y="11"/>
              <a:ext cx="887577" cy="63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0227" extrusionOk="0">
                  <a:moveTo>
                    <a:pt x="5322" y="15760"/>
                  </a:moveTo>
                  <a:cubicBezTo>
                    <a:pt x="5426" y="15760"/>
                    <a:pt x="5012" y="15619"/>
                    <a:pt x="5116" y="15548"/>
                  </a:cubicBezTo>
                  <a:cubicBezTo>
                    <a:pt x="4186" y="15195"/>
                    <a:pt x="2842" y="14278"/>
                    <a:pt x="3617" y="12725"/>
                  </a:cubicBezTo>
                  <a:cubicBezTo>
                    <a:pt x="4702" y="10537"/>
                    <a:pt x="6769" y="10395"/>
                    <a:pt x="8216" y="9760"/>
                  </a:cubicBezTo>
                  <a:cubicBezTo>
                    <a:pt x="9611" y="9195"/>
                    <a:pt x="9250" y="7290"/>
                    <a:pt x="10800" y="6866"/>
                  </a:cubicBezTo>
                  <a:cubicBezTo>
                    <a:pt x="12867" y="6301"/>
                    <a:pt x="13952" y="7219"/>
                    <a:pt x="15296" y="4325"/>
                  </a:cubicBezTo>
                  <a:cubicBezTo>
                    <a:pt x="16536" y="1643"/>
                    <a:pt x="18913" y="-1181"/>
                    <a:pt x="20515" y="513"/>
                  </a:cubicBezTo>
                  <a:cubicBezTo>
                    <a:pt x="21600" y="1643"/>
                    <a:pt x="18965" y="1854"/>
                    <a:pt x="17879" y="4325"/>
                  </a:cubicBezTo>
                  <a:cubicBezTo>
                    <a:pt x="15709" y="9195"/>
                    <a:pt x="17569" y="14560"/>
                    <a:pt x="12092" y="18090"/>
                  </a:cubicBezTo>
                  <a:cubicBezTo>
                    <a:pt x="10800" y="18937"/>
                    <a:pt x="10232" y="20419"/>
                    <a:pt x="8733" y="20207"/>
                  </a:cubicBezTo>
                  <a:cubicBezTo>
                    <a:pt x="7183" y="19995"/>
                    <a:pt x="6356" y="18725"/>
                    <a:pt x="5529" y="17172"/>
                  </a:cubicBezTo>
                  <a:cubicBezTo>
                    <a:pt x="5736" y="17525"/>
                    <a:pt x="4392" y="17243"/>
                    <a:pt x="4392" y="17243"/>
                  </a:cubicBezTo>
                  <a:cubicBezTo>
                    <a:pt x="3927" y="17101"/>
                    <a:pt x="3566" y="16819"/>
                    <a:pt x="2997" y="16890"/>
                  </a:cubicBezTo>
                  <a:cubicBezTo>
                    <a:pt x="2790" y="16960"/>
                    <a:pt x="1189" y="17737"/>
                    <a:pt x="1189" y="17737"/>
                  </a:cubicBezTo>
                  <a:cubicBezTo>
                    <a:pt x="878" y="17243"/>
                    <a:pt x="568" y="16607"/>
                    <a:pt x="0" y="16890"/>
                  </a:cubicBezTo>
                  <a:cubicBezTo>
                    <a:pt x="672" y="16678"/>
                    <a:pt x="1550" y="16395"/>
                    <a:pt x="2325" y="16184"/>
                  </a:cubicBezTo>
                  <a:cubicBezTo>
                    <a:pt x="3307" y="15901"/>
                    <a:pt x="4341" y="15972"/>
                    <a:pt x="5322" y="157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62000">
                  <a:srgbClr val="335A88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199" name="Freeform 30"/>
            <p:cNvSpPr/>
            <p:nvPr/>
          </p:nvSpPr>
          <p:spPr>
            <a:xfrm>
              <a:off x="780524" y="163097"/>
              <a:ext cx="655025" cy="35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4" extrusionOk="0">
                  <a:moveTo>
                    <a:pt x="1673" y="20546"/>
                  </a:moveTo>
                  <a:cubicBezTo>
                    <a:pt x="1018" y="20810"/>
                    <a:pt x="0" y="21073"/>
                    <a:pt x="0" y="21205"/>
                  </a:cubicBezTo>
                  <a:cubicBezTo>
                    <a:pt x="0" y="21205"/>
                    <a:pt x="0" y="21337"/>
                    <a:pt x="73" y="21337"/>
                  </a:cubicBezTo>
                  <a:cubicBezTo>
                    <a:pt x="145" y="21468"/>
                    <a:pt x="1818" y="20810"/>
                    <a:pt x="1891" y="20810"/>
                  </a:cubicBezTo>
                  <a:cubicBezTo>
                    <a:pt x="2255" y="20810"/>
                    <a:pt x="3927" y="20941"/>
                    <a:pt x="4582" y="20941"/>
                  </a:cubicBezTo>
                  <a:cubicBezTo>
                    <a:pt x="5309" y="20941"/>
                    <a:pt x="6182" y="21600"/>
                    <a:pt x="6836" y="21205"/>
                  </a:cubicBezTo>
                  <a:cubicBezTo>
                    <a:pt x="10109" y="19493"/>
                    <a:pt x="11273" y="15146"/>
                    <a:pt x="13891" y="12512"/>
                  </a:cubicBezTo>
                  <a:cubicBezTo>
                    <a:pt x="16145" y="10273"/>
                    <a:pt x="19273" y="10668"/>
                    <a:pt x="20655" y="5927"/>
                  </a:cubicBezTo>
                  <a:cubicBezTo>
                    <a:pt x="21164" y="4215"/>
                    <a:pt x="21382" y="2107"/>
                    <a:pt x="21600" y="0"/>
                  </a:cubicBezTo>
                  <a:cubicBezTo>
                    <a:pt x="21382" y="527"/>
                    <a:pt x="21236" y="922"/>
                    <a:pt x="21018" y="1449"/>
                  </a:cubicBezTo>
                  <a:cubicBezTo>
                    <a:pt x="19127" y="6849"/>
                    <a:pt x="16800" y="3161"/>
                    <a:pt x="13891" y="4215"/>
                  </a:cubicBezTo>
                  <a:cubicBezTo>
                    <a:pt x="11709" y="5137"/>
                    <a:pt x="11418" y="8956"/>
                    <a:pt x="9527" y="10010"/>
                  </a:cubicBezTo>
                  <a:cubicBezTo>
                    <a:pt x="7491" y="11195"/>
                    <a:pt x="5309" y="10800"/>
                    <a:pt x="3782" y="14883"/>
                  </a:cubicBezTo>
                  <a:cubicBezTo>
                    <a:pt x="2691" y="17912"/>
                    <a:pt x="6255" y="19229"/>
                    <a:pt x="6255" y="19493"/>
                  </a:cubicBezTo>
                  <a:cubicBezTo>
                    <a:pt x="6255" y="19756"/>
                    <a:pt x="5818" y="20020"/>
                    <a:pt x="5527" y="20151"/>
                  </a:cubicBezTo>
                  <a:cubicBezTo>
                    <a:pt x="4945" y="20415"/>
                    <a:pt x="2255" y="20283"/>
                    <a:pt x="1673" y="20546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B9CDE5"/>
                </a:gs>
                <a:gs pos="64999">
                  <a:srgbClr val="3F6EA8"/>
                </a:gs>
              </a:gsLst>
              <a:lin ang="3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0" name="Freeform 31"/>
            <p:cNvSpPr/>
            <p:nvPr/>
          </p:nvSpPr>
          <p:spPr>
            <a:xfrm>
              <a:off x="636310" y="405613"/>
              <a:ext cx="195447" cy="499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0986" extrusionOk="0">
                  <a:moveTo>
                    <a:pt x="12480" y="20986"/>
                  </a:moveTo>
                  <a:cubicBezTo>
                    <a:pt x="13200" y="19595"/>
                    <a:pt x="14640" y="17927"/>
                    <a:pt x="14880" y="16536"/>
                  </a:cubicBezTo>
                  <a:cubicBezTo>
                    <a:pt x="15120" y="14868"/>
                    <a:pt x="14160" y="13384"/>
                    <a:pt x="12960" y="11901"/>
                  </a:cubicBezTo>
                  <a:cubicBezTo>
                    <a:pt x="11520" y="10047"/>
                    <a:pt x="8880" y="8656"/>
                    <a:pt x="6480" y="6988"/>
                  </a:cubicBezTo>
                  <a:cubicBezTo>
                    <a:pt x="4560" y="5690"/>
                    <a:pt x="1200" y="4485"/>
                    <a:pt x="0" y="3001"/>
                  </a:cubicBezTo>
                  <a:cubicBezTo>
                    <a:pt x="3600" y="3187"/>
                    <a:pt x="8400" y="3280"/>
                    <a:pt x="11520" y="2723"/>
                  </a:cubicBezTo>
                  <a:cubicBezTo>
                    <a:pt x="13200" y="2445"/>
                    <a:pt x="15360" y="1796"/>
                    <a:pt x="19200" y="128"/>
                  </a:cubicBezTo>
                  <a:cubicBezTo>
                    <a:pt x="20640" y="-614"/>
                    <a:pt x="20160" y="2074"/>
                    <a:pt x="18960" y="2816"/>
                  </a:cubicBezTo>
                  <a:cubicBezTo>
                    <a:pt x="18240" y="3187"/>
                    <a:pt x="13920" y="4207"/>
                    <a:pt x="12960" y="3558"/>
                  </a:cubicBezTo>
                  <a:cubicBezTo>
                    <a:pt x="14160" y="4207"/>
                    <a:pt x="14640" y="5041"/>
                    <a:pt x="15600" y="5690"/>
                  </a:cubicBezTo>
                  <a:cubicBezTo>
                    <a:pt x="19920" y="8842"/>
                    <a:pt x="21600" y="12086"/>
                    <a:pt x="21120" y="15702"/>
                  </a:cubicBezTo>
                  <a:cubicBezTo>
                    <a:pt x="20880" y="17000"/>
                    <a:pt x="20160" y="18298"/>
                    <a:pt x="19440" y="19688"/>
                  </a:cubicBezTo>
                  <a:cubicBezTo>
                    <a:pt x="19440" y="19874"/>
                    <a:pt x="19440" y="20430"/>
                    <a:pt x="19440" y="20801"/>
                  </a:cubicBezTo>
                  <a:lnTo>
                    <a:pt x="12480" y="20986"/>
                  </a:lnTo>
                  <a:close/>
                </a:path>
              </a:pathLst>
            </a:custGeom>
            <a:solidFill>
              <a:srgbClr val="953E2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1" name="Freeform 32"/>
            <p:cNvSpPr/>
            <p:nvPr/>
          </p:nvSpPr>
          <p:spPr>
            <a:xfrm>
              <a:off x="656779" y="485963"/>
              <a:ext cx="130267" cy="259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68" y="21600"/>
                  </a:moveTo>
                  <a:cubicBezTo>
                    <a:pt x="17939" y="13546"/>
                    <a:pt x="10251" y="6407"/>
                    <a:pt x="0" y="0"/>
                  </a:cubicBezTo>
                  <a:cubicBezTo>
                    <a:pt x="2563" y="366"/>
                    <a:pt x="6956" y="366"/>
                    <a:pt x="9153" y="1098"/>
                  </a:cubicBezTo>
                  <a:cubicBezTo>
                    <a:pt x="11715" y="2014"/>
                    <a:pt x="13180" y="5125"/>
                    <a:pt x="14278" y="6590"/>
                  </a:cubicBezTo>
                  <a:cubicBezTo>
                    <a:pt x="18671" y="11349"/>
                    <a:pt x="20136" y="16108"/>
                    <a:pt x="21600" y="21051"/>
                  </a:cubicBezTo>
                  <a:lnTo>
                    <a:pt x="20868" y="21600"/>
                  </a:lnTo>
                  <a:close/>
                </a:path>
              </a:pathLst>
            </a:custGeom>
            <a:solidFill>
              <a:srgbClr val="953E20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2" name="Freeform 33"/>
            <p:cNvSpPr/>
            <p:nvPr/>
          </p:nvSpPr>
          <p:spPr>
            <a:xfrm>
              <a:off x="274380" y="1760690"/>
              <a:ext cx="1139770" cy="31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1" extrusionOk="0">
                  <a:moveTo>
                    <a:pt x="20009" y="7788"/>
                  </a:moveTo>
                  <a:cubicBezTo>
                    <a:pt x="20595" y="5437"/>
                    <a:pt x="21098" y="2645"/>
                    <a:pt x="21600" y="0"/>
                  </a:cubicBezTo>
                  <a:cubicBezTo>
                    <a:pt x="21140" y="1029"/>
                    <a:pt x="20721" y="2204"/>
                    <a:pt x="20260" y="3233"/>
                  </a:cubicBezTo>
                  <a:cubicBezTo>
                    <a:pt x="19967" y="3967"/>
                    <a:pt x="18586" y="8963"/>
                    <a:pt x="17540" y="11608"/>
                  </a:cubicBezTo>
                  <a:cubicBezTo>
                    <a:pt x="16451" y="14400"/>
                    <a:pt x="16116" y="13078"/>
                    <a:pt x="15321" y="13812"/>
                  </a:cubicBezTo>
                  <a:cubicBezTo>
                    <a:pt x="14567" y="14400"/>
                    <a:pt x="14233" y="12784"/>
                    <a:pt x="13814" y="12637"/>
                  </a:cubicBezTo>
                  <a:cubicBezTo>
                    <a:pt x="12935" y="12343"/>
                    <a:pt x="11805" y="17633"/>
                    <a:pt x="10926" y="16604"/>
                  </a:cubicBezTo>
                  <a:cubicBezTo>
                    <a:pt x="10005" y="15576"/>
                    <a:pt x="9837" y="12637"/>
                    <a:pt x="9084" y="12637"/>
                  </a:cubicBezTo>
                  <a:cubicBezTo>
                    <a:pt x="8540" y="12637"/>
                    <a:pt x="8205" y="15429"/>
                    <a:pt x="7409" y="14988"/>
                  </a:cubicBezTo>
                  <a:cubicBezTo>
                    <a:pt x="6907" y="14841"/>
                    <a:pt x="6321" y="11461"/>
                    <a:pt x="5735" y="11608"/>
                  </a:cubicBezTo>
                  <a:cubicBezTo>
                    <a:pt x="5316" y="11608"/>
                    <a:pt x="5107" y="13371"/>
                    <a:pt x="4647" y="13224"/>
                  </a:cubicBezTo>
                  <a:cubicBezTo>
                    <a:pt x="4228" y="13224"/>
                    <a:pt x="2972" y="13224"/>
                    <a:pt x="2595" y="13224"/>
                  </a:cubicBezTo>
                  <a:cubicBezTo>
                    <a:pt x="1842" y="13224"/>
                    <a:pt x="1172" y="6612"/>
                    <a:pt x="251" y="7935"/>
                  </a:cubicBezTo>
                  <a:cubicBezTo>
                    <a:pt x="126" y="8229"/>
                    <a:pt x="42" y="8522"/>
                    <a:pt x="0" y="8816"/>
                  </a:cubicBezTo>
                  <a:cubicBezTo>
                    <a:pt x="586" y="11314"/>
                    <a:pt x="1256" y="13518"/>
                    <a:pt x="1926" y="15576"/>
                  </a:cubicBezTo>
                  <a:cubicBezTo>
                    <a:pt x="2888" y="18514"/>
                    <a:pt x="4270" y="21159"/>
                    <a:pt x="5567" y="20718"/>
                  </a:cubicBezTo>
                  <a:cubicBezTo>
                    <a:pt x="7367" y="19984"/>
                    <a:pt x="8916" y="18808"/>
                    <a:pt x="10758" y="19543"/>
                  </a:cubicBezTo>
                  <a:cubicBezTo>
                    <a:pt x="11972" y="19984"/>
                    <a:pt x="13144" y="20571"/>
                    <a:pt x="14358" y="20865"/>
                  </a:cubicBezTo>
                  <a:cubicBezTo>
                    <a:pt x="16619" y="21600"/>
                    <a:pt x="18628" y="13371"/>
                    <a:pt x="20009" y="7788"/>
                  </a:cubicBezTo>
                  <a:close/>
                </a:path>
              </a:pathLst>
            </a:custGeom>
            <a:solidFill>
              <a:srgbClr val="931A1D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232" name="Desk Calendar"/>
          <p:cNvGrpSpPr/>
          <p:nvPr/>
        </p:nvGrpSpPr>
        <p:grpSpPr>
          <a:xfrm>
            <a:off x="8397459" y="5973971"/>
            <a:ext cx="2146840" cy="1950520"/>
            <a:chOff x="-1" y="4"/>
            <a:chExt cx="2864395" cy="2602457"/>
          </a:xfrm>
        </p:grpSpPr>
        <p:sp>
          <p:nvSpPr>
            <p:cNvPr id="1204" name="Freeform 47"/>
            <p:cNvSpPr/>
            <p:nvPr/>
          </p:nvSpPr>
          <p:spPr>
            <a:xfrm>
              <a:off x="29357" y="92621"/>
              <a:ext cx="2500863" cy="250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346" extrusionOk="0">
                  <a:moveTo>
                    <a:pt x="3833" y="3"/>
                  </a:moveTo>
                  <a:cubicBezTo>
                    <a:pt x="3966" y="19"/>
                    <a:pt x="20438" y="2048"/>
                    <a:pt x="20637" y="2048"/>
                  </a:cubicBezTo>
                  <a:cubicBezTo>
                    <a:pt x="20835" y="2048"/>
                    <a:pt x="21530" y="2146"/>
                    <a:pt x="21298" y="2938"/>
                  </a:cubicBezTo>
                  <a:cubicBezTo>
                    <a:pt x="21100" y="3630"/>
                    <a:pt x="18619" y="20020"/>
                    <a:pt x="18553" y="20317"/>
                  </a:cubicBezTo>
                  <a:cubicBezTo>
                    <a:pt x="18520" y="20482"/>
                    <a:pt x="18669" y="20696"/>
                    <a:pt x="18586" y="21108"/>
                  </a:cubicBezTo>
                  <a:cubicBezTo>
                    <a:pt x="18470" y="21570"/>
                    <a:pt x="18073" y="21224"/>
                    <a:pt x="17660" y="21191"/>
                  </a:cubicBezTo>
                  <a:cubicBezTo>
                    <a:pt x="16684" y="21075"/>
                    <a:pt x="1071" y="18371"/>
                    <a:pt x="707" y="18289"/>
                  </a:cubicBezTo>
                  <a:cubicBezTo>
                    <a:pt x="261" y="18190"/>
                    <a:pt x="128" y="18338"/>
                    <a:pt x="13" y="18025"/>
                  </a:cubicBezTo>
                  <a:cubicBezTo>
                    <a:pt x="-70" y="17778"/>
                    <a:pt x="277" y="17464"/>
                    <a:pt x="294" y="17332"/>
                  </a:cubicBezTo>
                  <a:cubicBezTo>
                    <a:pt x="393" y="16838"/>
                    <a:pt x="3469" y="514"/>
                    <a:pt x="3536" y="382"/>
                  </a:cubicBezTo>
                  <a:cubicBezTo>
                    <a:pt x="3602" y="250"/>
                    <a:pt x="3502" y="-30"/>
                    <a:pt x="3833" y="3"/>
                  </a:cubicBezTo>
                </a:path>
              </a:pathLst>
            </a:custGeom>
            <a:gradFill flip="none" rotWithShape="1">
              <a:gsLst>
                <a:gs pos="0">
                  <a:srgbClr val="604A7B"/>
                </a:gs>
                <a:gs pos="98000">
                  <a:srgbClr val="8A70A9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5" name="Freeform 48"/>
            <p:cNvSpPr/>
            <p:nvPr/>
          </p:nvSpPr>
          <p:spPr>
            <a:xfrm>
              <a:off x="-2" y="124188"/>
              <a:ext cx="2366635" cy="225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86" y="0"/>
                  </a:moveTo>
                  <a:cubicBezTo>
                    <a:pt x="20822" y="2361"/>
                    <a:pt x="20822" y="2361"/>
                    <a:pt x="20822" y="2361"/>
                  </a:cubicBezTo>
                  <a:cubicBezTo>
                    <a:pt x="20822" y="2361"/>
                    <a:pt x="21423" y="3141"/>
                    <a:pt x="21600" y="3513"/>
                  </a:cubicBezTo>
                  <a:cubicBezTo>
                    <a:pt x="21582" y="3885"/>
                    <a:pt x="18929" y="21600"/>
                    <a:pt x="18929" y="21600"/>
                  </a:cubicBezTo>
                  <a:cubicBezTo>
                    <a:pt x="17832" y="21172"/>
                    <a:pt x="17832" y="21172"/>
                    <a:pt x="17832" y="21172"/>
                  </a:cubicBezTo>
                  <a:cubicBezTo>
                    <a:pt x="0" y="17827"/>
                    <a:pt x="0" y="17827"/>
                    <a:pt x="0" y="17827"/>
                  </a:cubicBezTo>
                  <a:lnTo>
                    <a:pt x="378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6" name="Freeform 50"/>
            <p:cNvSpPr/>
            <p:nvPr/>
          </p:nvSpPr>
          <p:spPr>
            <a:xfrm>
              <a:off x="1957697" y="372614"/>
              <a:ext cx="416581" cy="201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78" y="0"/>
                  </a:moveTo>
                  <a:cubicBezTo>
                    <a:pt x="16376" y="416"/>
                    <a:pt x="201" y="20831"/>
                    <a:pt x="0" y="20997"/>
                  </a:cubicBezTo>
                  <a:cubicBezTo>
                    <a:pt x="1306" y="21122"/>
                    <a:pt x="4019" y="21434"/>
                    <a:pt x="6229" y="21600"/>
                  </a:cubicBezTo>
                  <a:cubicBezTo>
                    <a:pt x="6731" y="20976"/>
                    <a:pt x="21399" y="1393"/>
                    <a:pt x="21600" y="1268"/>
                  </a:cubicBezTo>
                  <a:cubicBezTo>
                    <a:pt x="20294" y="769"/>
                    <a:pt x="18586" y="353"/>
                    <a:pt x="16878" y="0"/>
                  </a:cubicBezTo>
                </a:path>
              </a:pathLst>
            </a:custGeom>
            <a:solidFill>
              <a:srgbClr val="D1D3D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7" name="Freeform 51"/>
            <p:cNvSpPr/>
            <p:nvPr/>
          </p:nvSpPr>
          <p:spPr>
            <a:xfrm>
              <a:off x="2165027" y="361580"/>
              <a:ext cx="699368" cy="223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380" extrusionOk="0">
                  <a:moveTo>
                    <a:pt x="10770" y="99"/>
                  </a:moveTo>
                  <a:cubicBezTo>
                    <a:pt x="10770" y="99"/>
                    <a:pt x="21600" y="16122"/>
                    <a:pt x="21481" y="16346"/>
                  </a:cubicBezTo>
                  <a:cubicBezTo>
                    <a:pt x="21302" y="16569"/>
                    <a:pt x="20707" y="16736"/>
                    <a:pt x="19993" y="16736"/>
                  </a:cubicBezTo>
                  <a:cubicBezTo>
                    <a:pt x="19041" y="16736"/>
                    <a:pt x="13805" y="15546"/>
                    <a:pt x="12377" y="15249"/>
                  </a:cubicBezTo>
                  <a:cubicBezTo>
                    <a:pt x="10949" y="14951"/>
                    <a:pt x="10592" y="15360"/>
                    <a:pt x="9878" y="15806"/>
                  </a:cubicBezTo>
                  <a:cubicBezTo>
                    <a:pt x="9164" y="16253"/>
                    <a:pt x="1428" y="20918"/>
                    <a:pt x="952" y="21272"/>
                  </a:cubicBezTo>
                  <a:cubicBezTo>
                    <a:pt x="655" y="21476"/>
                    <a:pt x="0" y="21364"/>
                    <a:pt x="0" y="21160"/>
                  </a:cubicBezTo>
                  <a:cubicBezTo>
                    <a:pt x="60" y="20714"/>
                    <a:pt x="9104" y="304"/>
                    <a:pt x="9640" y="99"/>
                  </a:cubicBezTo>
                  <a:cubicBezTo>
                    <a:pt x="10116" y="-124"/>
                    <a:pt x="10770" y="99"/>
                    <a:pt x="10770" y="99"/>
                  </a:cubicBezTo>
                  <a:close/>
                </a:path>
              </a:pathLst>
            </a:custGeom>
            <a:solidFill>
              <a:srgbClr val="EEE5E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8" name="Freeform 52"/>
            <p:cNvSpPr/>
            <p:nvPr/>
          </p:nvSpPr>
          <p:spPr>
            <a:xfrm>
              <a:off x="1796229" y="416565"/>
              <a:ext cx="110840" cy="15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37" y="0"/>
                  </a:moveTo>
                  <a:cubicBezTo>
                    <a:pt x="3032" y="3046"/>
                    <a:pt x="0" y="7477"/>
                    <a:pt x="0" y="12462"/>
                  </a:cubicBezTo>
                  <a:cubicBezTo>
                    <a:pt x="0" y="15785"/>
                    <a:pt x="1137" y="18554"/>
                    <a:pt x="3789" y="21046"/>
                  </a:cubicBezTo>
                  <a:cubicBezTo>
                    <a:pt x="4547" y="21323"/>
                    <a:pt x="5684" y="21600"/>
                    <a:pt x="6821" y="21600"/>
                  </a:cubicBezTo>
                  <a:cubicBezTo>
                    <a:pt x="15158" y="21600"/>
                    <a:pt x="21600" y="16615"/>
                    <a:pt x="21600" y="10800"/>
                  </a:cubicBezTo>
                  <a:cubicBezTo>
                    <a:pt x="21600" y="5262"/>
                    <a:pt x="15916" y="554"/>
                    <a:pt x="83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09" name="Freeform 53"/>
            <p:cNvSpPr/>
            <p:nvPr/>
          </p:nvSpPr>
          <p:spPr>
            <a:xfrm>
              <a:off x="1756101" y="416566"/>
              <a:ext cx="81220" cy="147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86" y="12789"/>
                  </a:moveTo>
                  <a:cubicBezTo>
                    <a:pt x="10286" y="7674"/>
                    <a:pt x="14914" y="3126"/>
                    <a:pt x="21600" y="0"/>
                  </a:cubicBezTo>
                  <a:cubicBezTo>
                    <a:pt x="21086" y="0"/>
                    <a:pt x="20571" y="0"/>
                    <a:pt x="20057" y="0"/>
                  </a:cubicBezTo>
                  <a:cubicBezTo>
                    <a:pt x="9257" y="0"/>
                    <a:pt x="0" y="5116"/>
                    <a:pt x="0" y="11084"/>
                  </a:cubicBezTo>
                  <a:cubicBezTo>
                    <a:pt x="0" y="16200"/>
                    <a:pt x="6686" y="20463"/>
                    <a:pt x="15429" y="21600"/>
                  </a:cubicBezTo>
                  <a:cubicBezTo>
                    <a:pt x="12343" y="19042"/>
                    <a:pt x="10286" y="16200"/>
                    <a:pt x="10286" y="12789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0" name="Freeform 54"/>
            <p:cNvSpPr/>
            <p:nvPr/>
          </p:nvSpPr>
          <p:spPr>
            <a:xfrm>
              <a:off x="2176492" y="1931953"/>
              <a:ext cx="325814" cy="642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6524" y="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03152"/>
                </a:gs>
                <a:gs pos="64000">
                  <a:srgbClr val="8166A3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1" name="Freeform 55"/>
            <p:cNvSpPr/>
            <p:nvPr/>
          </p:nvSpPr>
          <p:spPr>
            <a:xfrm>
              <a:off x="2274903" y="418476"/>
              <a:ext cx="555119" cy="1666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8" extrusionOk="0">
                  <a:moveTo>
                    <a:pt x="21600" y="21250"/>
                  </a:moveTo>
                  <a:cubicBezTo>
                    <a:pt x="8685" y="0"/>
                    <a:pt x="8685" y="0"/>
                    <a:pt x="8685" y="0"/>
                  </a:cubicBezTo>
                  <a:cubicBezTo>
                    <a:pt x="0" y="19623"/>
                    <a:pt x="0" y="19623"/>
                    <a:pt x="0" y="19623"/>
                  </a:cubicBezTo>
                  <a:cubicBezTo>
                    <a:pt x="8836" y="19623"/>
                    <a:pt x="8836" y="19623"/>
                    <a:pt x="8836" y="19623"/>
                  </a:cubicBezTo>
                  <a:cubicBezTo>
                    <a:pt x="8836" y="19623"/>
                    <a:pt x="9667" y="19172"/>
                    <a:pt x="10951" y="19397"/>
                  </a:cubicBezTo>
                  <a:cubicBezTo>
                    <a:pt x="11933" y="19573"/>
                    <a:pt x="18050" y="21074"/>
                    <a:pt x="20392" y="21500"/>
                  </a:cubicBezTo>
                  <a:cubicBezTo>
                    <a:pt x="20920" y="21600"/>
                    <a:pt x="21600" y="21250"/>
                    <a:pt x="21600" y="2125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403152"/>
                </a:gs>
                <a:gs pos="100000">
                  <a:srgbClr val="604A7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2" name="Freeform 56"/>
            <p:cNvSpPr/>
            <p:nvPr/>
          </p:nvSpPr>
          <p:spPr>
            <a:xfrm>
              <a:off x="28666" y="2177512"/>
              <a:ext cx="2140192" cy="386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7"/>
                  </a:moveTo>
                  <a:lnTo>
                    <a:pt x="21581" y="21600"/>
                  </a:lnTo>
                  <a:lnTo>
                    <a:pt x="21600" y="20320"/>
                  </a:lnTo>
                  <a:lnTo>
                    <a:pt x="68" y="0"/>
                  </a:lnTo>
                  <a:lnTo>
                    <a:pt x="0" y="1067"/>
                  </a:lnTo>
                  <a:close/>
                </a:path>
              </a:pathLst>
            </a:custGeom>
            <a:solidFill>
              <a:srgbClr val="EEE5E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3" name="Freeform 57"/>
            <p:cNvSpPr/>
            <p:nvPr/>
          </p:nvSpPr>
          <p:spPr>
            <a:xfrm>
              <a:off x="1674581" y="97375"/>
              <a:ext cx="332809" cy="419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022" extrusionOk="0">
                  <a:moveTo>
                    <a:pt x="13229" y="8620"/>
                  </a:moveTo>
                  <a:cubicBezTo>
                    <a:pt x="13229" y="6674"/>
                    <a:pt x="12612" y="2491"/>
                    <a:pt x="10637" y="3366"/>
                  </a:cubicBezTo>
                  <a:cubicBezTo>
                    <a:pt x="8786" y="4242"/>
                    <a:pt x="7058" y="7453"/>
                    <a:pt x="7305" y="11053"/>
                  </a:cubicBezTo>
                  <a:cubicBezTo>
                    <a:pt x="7551" y="15042"/>
                    <a:pt x="9897" y="18350"/>
                    <a:pt x="14463" y="18447"/>
                  </a:cubicBezTo>
                  <a:cubicBezTo>
                    <a:pt x="14463" y="18447"/>
                    <a:pt x="14957" y="20004"/>
                    <a:pt x="14834" y="20685"/>
                  </a:cubicBezTo>
                  <a:cubicBezTo>
                    <a:pt x="11378" y="21269"/>
                    <a:pt x="9156" y="20977"/>
                    <a:pt x="7798" y="20685"/>
                  </a:cubicBezTo>
                  <a:cubicBezTo>
                    <a:pt x="1874" y="18739"/>
                    <a:pt x="393" y="15139"/>
                    <a:pt x="22" y="9983"/>
                  </a:cubicBezTo>
                  <a:cubicBezTo>
                    <a:pt x="-348" y="5215"/>
                    <a:pt x="3972" y="739"/>
                    <a:pt x="7428" y="155"/>
                  </a:cubicBezTo>
                  <a:cubicBezTo>
                    <a:pt x="11007" y="-331"/>
                    <a:pt x="19647" y="-234"/>
                    <a:pt x="21252" y="9204"/>
                  </a:cubicBezTo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D9D9D9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4" name="Freeform 58"/>
            <p:cNvSpPr/>
            <p:nvPr/>
          </p:nvSpPr>
          <p:spPr>
            <a:xfrm>
              <a:off x="1769422" y="170965"/>
              <a:ext cx="97043" cy="31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4" h="21193" extrusionOk="0">
                  <a:moveTo>
                    <a:pt x="10416" y="3"/>
                  </a:moveTo>
                  <a:cubicBezTo>
                    <a:pt x="10816" y="134"/>
                    <a:pt x="2016" y="3295"/>
                    <a:pt x="1616" y="8432"/>
                  </a:cubicBezTo>
                  <a:cubicBezTo>
                    <a:pt x="1216" y="12778"/>
                    <a:pt x="4816" y="18310"/>
                    <a:pt x="18016" y="20549"/>
                  </a:cubicBezTo>
                  <a:cubicBezTo>
                    <a:pt x="20816" y="21076"/>
                    <a:pt x="21216" y="21471"/>
                    <a:pt x="16816" y="20944"/>
                  </a:cubicBezTo>
                  <a:cubicBezTo>
                    <a:pt x="6816" y="19759"/>
                    <a:pt x="-384" y="15149"/>
                    <a:pt x="16" y="8300"/>
                  </a:cubicBezTo>
                  <a:cubicBezTo>
                    <a:pt x="416" y="3691"/>
                    <a:pt x="10016" y="-129"/>
                    <a:pt x="10416" y="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5" name="Freeform 59"/>
            <p:cNvSpPr/>
            <p:nvPr/>
          </p:nvSpPr>
          <p:spPr>
            <a:xfrm>
              <a:off x="1685881" y="192889"/>
              <a:ext cx="71098" cy="13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4" h="19849" extrusionOk="0">
                  <a:moveTo>
                    <a:pt x="16213" y="10826"/>
                  </a:moveTo>
                  <a:cubicBezTo>
                    <a:pt x="14204" y="15434"/>
                    <a:pt x="8176" y="20618"/>
                    <a:pt x="3655" y="19754"/>
                  </a:cubicBezTo>
                  <a:cubicBezTo>
                    <a:pt x="-1368" y="18602"/>
                    <a:pt x="-363" y="13706"/>
                    <a:pt x="1646" y="8810"/>
                  </a:cubicBezTo>
                  <a:cubicBezTo>
                    <a:pt x="4158" y="3914"/>
                    <a:pt x="9181" y="-982"/>
                    <a:pt x="14706" y="170"/>
                  </a:cubicBezTo>
                  <a:cubicBezTo>
                    <a:pt x="20232" y="1322"/>
                    <a:pt x="18725" y="5930"/>
                    <a:pt x="16213" y="1082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6A6A6"/>
                </a:gs>
                <a:gs pos="98000">
                  <a:srgbClr val="FFFFFF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6" name="Freeform 60"/>
            <p:cNvSpPr/>
            <p:nvPr/>
          </p:nvSpPr>
          <p:spPr>
            <a:xfrm>
              <a:off x="1880307" y="211138"/>
              <a:ext cx="102241" cy="6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53"/>
                  </a:moveTo>
                  <a:cubicBezTo>
                    <a:pt x="4075" y="7624"/>
                    <a:pt x="15487" y="10800"/>
                    <a:pt x="19155" y="0"/>
                  </a:cubicBezTo>
                  <a:cubicBezTo>
                    <a:pt x="19970" y="5082"/>
                    <a:pt x="21600" y="13341"/>
                    <a:pt x="21600" y="21600"/>
                  </a:cubicBezTo>
                  <a:cubicBezTo>
                    <a:pt x="16709" y="21600"/>
                    <a:pt x="1630" y="18424"/>
                    <a:pt x="815" y="18424"/>
                  </a:cubicBezTo>
                  <a:cubicBezTo>
                    <a:pt x="815" y="14612"/>
                    <a:pt x="0" y="6353"/>
                    <a:pt x="0" y="63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98000">
                  <a:srgbClr val="40404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7" name="Freeform 61"/>
            <p:cNvSpPr/>
            <p:nvPr/>
          </p:nvSpPr>
          <p:spPr>
            <a:xfrm>
              <a:off x="1825847" y="117604"/>
              <a:ext cx="166255" cy="142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71" extrusionOk="0">
                  <a:moveTo>
                    <a:pt x="21600" y="18171"/>
                  </a:moveTo>
                  <a:cubicBezTo>
                    <a:pt x="21349" y="10226"/>
                    <a:pt x="13814" y="-3429"/>
                    <a:pt x="0" y="792"/>
                  </a:cubicBezTo>
                  <a:cubicBezTo>
                    <a:pt x="18084" y="-1195"/>
                    <a:pt x="20093" y="15937"/>
                    <a:pt x="20093" y="18171"/>
                  </a:cubicBezTo>
                  <a:cubicBezTo>
                    <a:pt x="20847" y="18171"/>
                    <a:pt x="21600" y="18171"/>
                    <a:pt x="21600" y="18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8" name="Freeform 62"/>
            <p:cNvSpPr/>
            <p:nvPr/>
          </p:nvSpPr>
          <p:spPr>
            <a:xfrm>
              <a:off x="1690176" y="358281"/>
              <a:ext cx="984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5" extrusionOk="0">
                  <a:moveTo>
                    <a:pt x="0" y="8550"/>
                  </a:moveTo>
                  <a:cubicBezTo>
                    <a:pt x="5506" y="9000"/>
                    <a:pt x="14400" y="6300"/>
                    <a:pt x="18212" y="0"/>
                  </a:cubicBezTo>
                  <a:cubicBezTo>
                    <a:pt x="18635" y="2700"/>
                    <a:pt x="19906" y="8100"/>
                    <a:pt x="21600" y="12600"/>
                  </a:cubicBezTo>
                  <a:cubicBezTo>
                    <a:pt x="19059" y="17100"/>
                    <a:pt x="10165" y="21600"/>
                    <a:pt x="4659" y="18900"/>
                  </a:cubicBezTo>
                  <a:cubicBezTo>
                    <a:pt x="2118" y="15300"/>
                    <a:pt x="0" y="8550"/>
                    <a:pt x="0" y="855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80808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19" name="Freeform 63"/>
            <p:cNvSpPr/>
            <p:nvPr/>
          </p:nvSpPr>
          <p:spPr>
            <a:xfrm>
              <a:off x="1680622" y="108872"/>
              <a:ext cx="187274" cy="137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2" extrusionOk="0">
                  <a:moveTo>
                    <a:pt x="21600" y="1477"/>
                  </a:moveTo>
                  <a:cubicBezTo>
                    <a:pt x="18705" y="310"/>
                    <a:pt x="12693" y="-858"/>
                    <a:pt x="9575" y="893"/>
                  </a:cubicBezTo>
                  <a:cubicBezTo>
                    <a:pt x="6235" y="2937"/>
                    <a:pt x="223" y="12861"/>
                    <a:pt x="0" y="20742"/>
                  </a:cubicBezTo>
                  <a:cubicBezTo>
                    <a:pt x="2895" y="13737"/>
                    <a:pt x="6458" y="5564"/>
                    <a:pt x="10243" y="3812"/>
                  </a:cubicBezTo>
                  <a:cubicBezTo>
                    <a:pt x="14252" y="2353"/>
                    <a:pt x="17369" y="2061"/>
                    <a:pt x="21600" y="14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98000">
                  <a:srgbClr val="ABABAB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0" name="Freeform 64"/>
            <p:cNvSpPr/>
            <p:nvPr/>
          </p:nvSpPr>
          <p:spPr>
            <a:xfrm>
              <a:off x="1769476" y="455647"/>
              <a:ext cx="137593" cy="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08" extrusionOk="0">
                  <a:moveTo>
                    <a:pt x="5780" y="37"/>
                  </a:moveTo>
                  <a:cubicBezTo>
                    <a:pt x="6997" y="-598"/>
                    <a:pt x="7301" y="7026"/>
                    <a:pt x="12473" y="9567"/>
                  </a:cubicBezTo>
                  <a:cubicBezTo>
                    <a:pt x="17645" y="12743"/>
                    <a:pt x="21600" y="14014"/>
                    <a:pt x="21600" y="15920"/>
                  </a:cubicBezTo>
                  <a:cubicBezTo>
                    <a:pt x="21600" y="17826"/>
                    <a:pt x="17037" y="19731"/>
                    <a:pt x="14299" y="19731"/>
                  </a:cubicBezTo>
                  <a:cubicBezTo>
                    <a:pt x="8823" y="21002"/>
                    <a:pt x="4563" y="19096"/>
                    <a:pt x="0" y="13378"/>
                  </a:cubicBezTo>
                  <a:cubicBezTo>
                    <a:pt x="4868" y="11473"/>
                    <a:pt x="4563" y="1308"/>
                    <a:pt x="5780" y="3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40404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1" name="Freeform 65"/>
            <p:cNvSpPr/>
            <p:nvPr/>
          </p:nvSpPr>
          <p:spPr>
            <a:xfrm>
              <a:off x="1002258" y="320062"/>
              <a:ext cx="109884" cy="14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37" y="0"/>
                  </a:moveTo>
                  <a:cubicBezTo>
                    <a:pt x="3032" y="2805"/>
                    <a:pt x="0" y="7294"/>
                    <a:pt x="0" y="12343"/>
                  </a:cubicBezTo>
                  <a:cubicBezTo>
                    <a:pt x="0" y="15709"/>
                    <a:pt x="1137" y="18795"/>
                    <a:pt x="3789" y="21319"/>
                  </a:cubicBezTo>
                  <a:cubicBezTo>
                    <a:pt x="4547" y="21319"/>
                    <a:pt x="5684" y="21600"/>
                    <a:pt x="6821" y="21600"/>
                  </a:cubicBezTo>
                  <a:cubicBezTo>
                    <a:pt x="15158" y="21600"/>
                    <a:pt x="21600" y="16551"/>
                    <a:pt x="21600" y="10660"/>
                  </a:cubicBezTo>
                  <a:cubicBezTo>
                    <a:pt x="21600" y="5049"/>
                    <a:pt x="15916" y="281"/>
                    <a:pt x="83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2" name="Freeform 66"/>
            <p:cNvSpPr/>
            <p:nvPr/>
          </p:nvSpPr>
          <p:spPr>
            <a:xfrm>
              <a:off x="961174" y="318151"/>
              <a:ext cx="81222" cy="149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86" y="12623"/>
                  </a:moveTo>
                  <a:cubicBezTo>
                    <a:pt x="10286" y="7574"/>
                    <a:pt x="14914" y="3086"/>
                    <a:pt x="21600" y="281"/>
                  </a:cubicBezTo>
                  <a:cubicBezTo>
                    <a:pt x="21086" y="281"/>
                    <a:pt x="20571" y="0"/>
                    <a:pt x="20057" y="0"/>
                  </a:cubicBezTo>
                  <a:cubicBezTo>
                    <a:pt x="9257" y="0"/>
                    <a:pt x="0" y="5049"/>
                    <a:pt x="0" y="10940"/>
                  </a:cubicBezTo>
                  <a:cubicBezTo>
                    <a:pt x="0" y="15990"/>
                    <a:pt x="6686" y="20478"/>
                    <a:pt x="15429" y="21600"/>
                  </a:cubicBezTo>
                  <a:cubicBezTo>
                    <a:pt x="12343" y="19075"/>
                    <a:pt x="10286" y="15990"/>
                    <a:pt x="10286" y="12623"/>
                  </a:cubicBezTo>
                  <a:close/>
                </a:path>
              </a:pathLst>
            </a:custGeom>
            <a:solidFill>
              <a:srgbClr val="403152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3" name="Freeform 67"/>
            <p:cNvSpPr/>
            <p:nvPr/>
          </p:nvSpPr>
          <p:spPr>
            <a:xfrm>
              <a:off x="879669" y="4"/>
              <a:ext cx="333749" cy="41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0977" extrusionOk="0">
                  <a:moveTo>
                    <a:pt x="13229" y="8665"/>
                  </a:moveTo>
                  <a:cubicBezTo>
                    <a:pt x="13229" y="6621"/>
                    <a:pt x="12612" y="2438"/>
                    <a:pt x="10637" y="3313"/>
                  </a:cubicBezTo>
                  <a:cubicBezTo>
                    <a:pt x="8786" y="4189"/>
                    <a:pt x="7058" y="7400"/>
                    <a:pt x="7305" y="11000"/>
                  </a:cubicBezTo>
                  <a:cubicBezTo>
                    <a:pt x="7551" y="14989"/>
                    <a:pt x="9897" y="18297"/>
                    <a:pt x="14463" y="18394"/>
                  </a:cubicBezTo>
                  <a:cubicBezTo>
                    <a:pt x="14463" y="18394"/>
                    <a:pt x="14957" y="20048"/>
                    <a:pt x="14834" y="20632"/>
                  </a:cubicBezTo>
                  <a:cubicBezTo>
                    <a:pt x="11378" y="21216"/>
                    <a:pt x="9156" y="20924"/>
                    <a:pt x="7798" y="20730"/>
                  </a:cubicBezTo>
                  <a:cubicBezTo>
                    <a:pt x="1874" y="18686"/>
                    <a:pt x="393" y="15086"/>
                    <a:pt x="22" y="9930"/>
                  </a:cubicBezTo>
                  <a:cubicBezTo>
                    <a:pt x="-348" y="5162"/>
                    <a:pt x="3972" y="686"/>
                    <a:pt x="7428" y="200"/>
                  </a:cubicBezTo>
                  <a:cubicBezTo>
                    <a:pt x="11007" y="-384"/>
                    <a:pt x="19647" y="-287"/>
                    <a:pt x="21252" y="9151"/>
                  </a:cubicBezTo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D9D9D9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4" name="Freeform 68"/>
            <p:cNvSpPr/>
            <p:nvPr/>
          </p:nvSpPr>
          <p:spPr>
            <a:xfrm>
              <a:off x="974512" y="71602"/>
              <a:ext cx="97935" cy="31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4" h="21193" extrusionOk="0">
                  <a:moveTo>
                    <a:pt x="10416" y="3"/>
                  </a:moveTo>
                  <a:cubicBezTo>
                    <a:pt x="10816" y="134"/>
                    <a:pt x="2016" y="3295"/>
                    <a:pt x="1616" y="8564"/>
                  </a:cubicBezTo>
                  <a:cubicBezTo>
                    <a:pt x="1216" y="12910"/>
                    <a:pt x="4816" y="18442"/>
                    <a:pt x="18016" y="20549"/>
                  </a:cubicBezTo>
                  <a:cubicBezTo>
                    <a:pt x="20816" y="21076"/>
                    <a:pt x="21216" y="21471"/>
                    <a:pt x="16816" y="20944"/>
                  </a:cubicBezTo>
                  <a:cubicBezTo>
                    <a:pt x="6816" y="19759"/>
                    <a:pt x="-384" y="15281"/>
                    <a:pt x="16" y="8432"/>
                  </a:cubicBezTo>
                  <a:cubicBezTo>
                    <a:pt x="416" y="3691"/>
                    <a:pt x="10016" y="-129"/>
                    <a:pt x="10416" y="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5" name="Freeform 69"/>
            <p:cNvSpPr/>
            <p:nvPr/>
          </p:nvSpPr>
          <p:spPr>
            <a:xfrm>
              <a:off x="890953" y="93957"/>
              <a:ext cx="71100" cy="133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4" h="20056" extrusionOk="0">
                  <a:moveTo>
                    <a:pt x="16213" y="10907"/>
                  </a:moveTo>
                  <a:cubicBezTo>
                    <a:pt x="14204" y="15869"/>
                    <a:pt x="8176" y="20831"/>
                    <a:pt x="3655" y="19955"/>
                  </a:cubicBezTo>
                  <a:cubicBezTo>
                    <a:pt x="-1368" y="19080"/>
                    <a:pt x="-363" y="13826"/>
                    <a:pt x="1646" y="8863"/>
                  </a:cubicBezTo>
                  <a:cubicBezTo>
                    <a:pt x="4158" y="3901"/>
                    <a:pt x="9181" y="-769"/>
                    <a:pt x="14706" y="107"/>
                  </a:cubicBezTo>
                  <a:cubicBezTo>
                    <a:pt x="20232" y="1274"/>
                    <a:pt x="18725" y="5945"/>
                    <a:pt x="16213" y="109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6A6A6"/>
                </a:gs>
                <a:gs pos="98000">
                  <a:srgbClr val="FFFFFF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6" name="Freeform 70"/>
            <p:cNvSpPr/>
            <p:nvPr/>
          </p:nvSpPr>
          <p:spPr>
            <a:xfrm>
              <a:off x="1085380" y="112724"/>
              <a:ext cx="102241" cy="65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353"/>
                  </a:moveTo>
                  <a:cubicBezTo>
                    <a:pt x="4075" y="7624"/>
                    <a:pt x="15487" y="10800"/>
                    <a:pt x="19155" y="0"/>
                  </a:cubicBezTo>
                  <a:cubicBezTo>
                    <a:pt x="19970" y="5082"/>
                    <a:pt x="21600" y="13341"/>
                    <a:pt x="21600" y="21600"/>
                  </a:cubicBezTo>
                  <a:cubicBezTo>
                    <a:pt x="16709" y="21600"/>
                    <a:pt x="1630" y="18424"/>
                    <a:pt x="815" y="18424"/>
                  </a:cubicBezTo>
                  <a:cubicBezTo>
                    <a:pt x="815" y="14612"/>
                    <a:pt x="0" y="6353"/>
                    <a:pt x="0" y="635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98000">
                  <a:srgbClr val="40404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7" name="Freeform 71"/>
            <p:cNvSpPr/>
            <p:nvPr/>
          </p:nvSpPr>
          <p:spPr>
            <a:xfrm>
              <a:off x="1030920" y="20302"/>
              <a:ext cx="167211" cy="14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09" extrusionOk="0">
                  <a:moveTo>
                    <a:pt x="21600" y="18009"/>
                  </a:moveTo>
                  <a:cubicBezTo>
                    <a:pt x="21349" y="10064"/>
                    <a:pt x="13814" y="-3591"/>
                    <a:pt x="0" y="878"/>
                  </a:cubicBezTo>
                  <a:cubicBezTo>
                    <a:pt x="18084" y="-1357"/>
                    <a:pt x="20093" y="16023"/>
                    <a:pt x="20093" y="18009"/>
                  </a:cubicBezTo>
                  <a:cubicBezTo>
                    <a:pt x="20847" y="18009"/>
                    <a:pt x="21600" y="18009"/>
                    <a:pt x="21600" y="1800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8" name="Freeform 72"/>
            <p:cNvSpPr/>
            <p:nvPr/>
          </p:nvSpPr>
          <p:spPr>
            <a:xfrm>
              <a:off x="895249" y="259867"/>
              <a:ext cx="99375" cy="8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48" extrusionOk="0">
                  <a:moveTo>
                    <a:pt x="0" y="9000"/>
                  </a:moveTo>
                  <a:cubicBezTo>
                    <a:pt x="5506" y="9000"/>
                    <a:pt x="14400" y="6300"/>
                    <a:pt x="18212" y="0"/>
                  </a:cubicBezTo>
                  <a:cubicBezTo>
                    <a:pt x="18635" y="2700"/>
                    <a:pt x="19906" y="8100"/>
                    <a:pt x="21600" y="12600"/>
                  </a:cubicBezTo>
                  <a:cubicBezTo>
                    <a:pt x="19059" y="17100"/>
                    <a:pt x="10165" y="21600"/>
                    <a:pt x="4659" y="19350"/>
                  </a:cubicBezTo>
                  <a:cubicBezTo>
                    <a:pt x="2118" y="15300"/>
                    <a:pt x="0" y="9000"/>
                    <a:pt x="0" y="9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80808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29" name="Freeform 73"/>
            <p:cNvSpPr/>
            <p:nvPr/>
          </p:nvSpPr>
          <p:spPr>
            <a:xfrm>
              <a:off x="885695" y="10456"/>
              <a:ext cx="188230" cy="13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3" extrusionOk="0">
                  <a:moveTo>
                    <a:pt x="21600" y="1328"/>
                  </a:moveTo>
                  <a:cubicBezTo>
                    <a:pt x="18705" y="452"/>
                    <a:pt x="12693" y="-1007"/>
                    <a:pt x="9575" y="1036"/>
                  </a:cubicBezTo>
                  <a:cubicBezTo>
                    <a:pt x="6235" y="2788"/>
                    <a:pt x="223" y="12712"/>
                    <a:pt x="0" y="20593"/>
                  </a:cubicBezTo>
                  <a:cubicBezTo>
                    <a:pt x="2895" y="13588"/>
                    <a:pt x="6458" y="5415"/>
                    <a:pt x="10243" y="3663"/>
                  </a:cubicBezTo>
                  <a:cubicBezTo>
                    <a:pt x="14252" y="2204"/>
                    <a:pt x="17369" y="2204"/>
                    <a:pt x="21600" y="132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04040"/>
                </a:gs>
                <a:gs pos="98000">
                  <a:srgbClr val="ABABAB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0" name="Freeform 74"/>
            <p:cNvSpPr/>
            <p:nvPr/>
          </p:nvSpPr>
          <p:spPr>
            <a:xfrm>
              <a:off x="974551" y="357932"/>
              <a:ext cx="137591" cy="60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43" extrusionOk="0">
                  <a:moveTo>
                    <a:pt x="5780" y="132"/>
                  </a:moveTo>
                  <a:cubicBezTo>
                    <a:pt x="6997" y="-1139"/>
                    <a:pt x="7301" y="7120"/>
                    <a:pt x="12473" y="9661"/>
                  </a:cubicBezTo>
                  <a:cubicBezTo>
                    <a:pt x="17645" y="12202"/>
                    <a:pt x="21600" y="13473"/>
                    <a:pt x="21600" y="15379"/>
                  </a:cubicBezTo>
                  <a:cubicBezTo>
                    <a:pt x="21600" y="17285"/>
                    <a:pt x="17037" y="19190"/>
                    <a:pt x="14299" y="19826"/>
                  </a:cubicBezTo>
                  <a:cubicBezTo>
                    <a:pt x="8823" y="20461"/>
                    <a:pt x="4563" y="18555"/>
                    <a:pt x="0" y="12837"/>
                  </a:cubicBezTo>
                  <a:cubicBezTo>
                    <a:pt x="4868" y="10932"/>
                    <a:pt x="4563" y="767"/>
                    <a:pt x="5780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95959"/>
                </a:gs>
                <a:gs pos="98000">
                  <a:srgbClr val="404040"/>
                </a:gs>
              </a:gsLst>
              <a:lin ang="17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1" name="Freeform 75"/>
            <p:cNvSpPr/>
            <p:nvPr/>
          </p:nvSpPr>
          <p:spPr>
            <a:xfrm>
              <a:off x="44908" y="1991194"/>
              <a:ext cx="2028407" cy="39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407" y="2661"/>
                  </a:lnTo>
                  <a:lnTo>
                    <a:pt x="0" y="0"/>
                  </a:lnTo>
                  <a:lnTo>
                    <a:pt x="20369" y="18522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5979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sp>
        <p:nvSpPr>
          <p:cNvPr id="1233" name="text"/>
          <p:cNvSpPr txBox="1"/>
          <p:nvPr/>
        </p:nvSpPr>
        <p:spPr>
          <a:xfrm rot="411493">
            <a:off x="8504239" y="6650440"/>
            <a:ext cx="1412077" cy="1063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34" tIns="46734" rIns="46734" bIns="46734">
            <a:spAutoFit/>
          </a:bodyPr>
          <a:lstStyle>
            <a:defPPr>
              <a:defRPr lang="en-US"/>
            </a:defPPr>
            <a:lvl1pPr marL="0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951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7902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1854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5805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9756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707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67658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1610" algn="l" defTabSz="523951" rtl="0" eaLnBrk="1" latinLnBrk="0" hangingPunct="1"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2023" b="1" i="1"/>
              <a:t>Good luck smart students!</a:t>
            </a:r>
          </a:p>
        </p:txBody>
      </p:sp>
      <p:grpSp>
        <p:nvGrpSpPr>
          <p:cNvPr id="1274" name="Pencil"/>
          <p:cNvGrpSpPr/>
          <p:nvPr/>
        </p:nvGrpSpPr>
        <p:grpSpPr>
          <a:xfrm>
            <a:off x="6011454" y="6603849"/>
            <a:ext cx="1802595" cy="478064"/>
            <a:chOff x="-1" y="0"/>
            <a:chExt cx="2405090" cy="637851"/>
          </a:xfrm>
        </p:grpSpPr>
        <p:sp>
          <p:nvSpPr>
            <p:cNvPr id="1234" name="Rectangle 5"/>
            <p:cNvSpPr/>
            <p:nvPr/>
          </p:nvSpPr>
          <p:spPr>
            <a:xfrm rot="21060954">
              <a:off x="713287" y="284546"/>
              <a:ext cx="875709" cy="17330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5" name="Rectangle 6"/>
            <p:cNvSpPr/>
            <p:nvPr/>
          </p:nvSpPr>
          <p:spPr>
            <a:xfrm rot="21060954">
              <a:off x="737316" y="436536"/>
              <a:ext cx="875709" cy="17330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6" name="Freeform 7"/>
            <p:cNvSpPr/>
            <p:nvPr/>
          </p:nvSpPr>
          <p:spPr>
            <a:xfrm rot="21060954">
              <a:off x="10717" y="426593"/>
              <a:ext cx="194229" cy="152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extrusionOk="0">
                  <a:moveTo>
                    <a:pt x="19389" y="0"/>
                  </a:moveTo>
                  <a:cubicBezTo>
                    <a:pt x="16328" y="1819"/>
                    <a:pt x="0" y="6594"/>
                    <a:pt x="0" y="10914"/>
                  </a:cubicBezTo>
                  <a:cubicBezTo>
                    <a:pt x="0" y="15006"/>
                    <a:pt x="17178" y="20463"/>
                    <a:pt x="20239" y="21600"/>
                  </a:cubicBezTo>
                  <a:cubicBezTo>
                    <a:pt x="20750" y="17053"/>
                    <a:pt x="21600" y="5684"/>
                    <a:pt x="19389" y="0"/>
                  </a:cubicBezTo>
                  <a:close/>
                </a:path>
              </a:pathLst>
            </a:cu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7" name="Freeform 8"/>
            <p:cNvSpPr/>
            <p:nvPr/>
          </p:nvSpPr>
          <p:spPr>
            <a:xfrm rot="21060954">
              <a:off x="2086063" y="21426"/>
              <a:ext cx="297711" cy="296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74" y="21600"/>
                  </a:moveTo>
                  <a:cubicBezTo>
                    <a:pt x="18843" y="21600"/>
                    <a:pt x="21485" y="20783"/>
                    <a:pt x="21600" y="10275"/>
                  </a:cubicBezTo>
                  <a:cubicBezTo>
                    <a:pt x="21600" y="2569"/>
                    <a:pt x="18957" y="0"/>
                    <a:pt x="16889" y="0"/>
                  </a:cubicBezTo>
                  <a:cubicBezTo>
                    <a:pt x="15970" y="0"/>
                    <a:pt x="8617" y="0"/>
                    <a:pt x="7813" y="0"/>
                  </a:cubicBezTo>
                  <a:cubicBezTo>
                    <a:pt x="5745" y="0"/>
                    <a:pt x="115" y="4787"/>
                    <a:pt x="0" y="10742"/>
                  </a:cubicBezTo>
                  <a:cubicBezTo>
                    <a:pt x="0" y="16696"/>
                    <a:pt x="5630" y="21600"/>
                    <a:pt x="7698" y="21600"/>
                  </a:cubicBezTo>
                  <a:cubicBezTo>
                    <a:pt x="8617" y="21600"/>
                    <a:pt x="15855" y="21600"/>
                    <a:pt x="16774" y="2160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C3D69B"/>
                </a:gs>
                <a:gs pos="60000">
                  <a:schemeClr val="accent3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8" name="Freeform 9"/>
            <p:cNvSpPr/>
            <p:nvPr/>
          </p:nvSpPr>
          <p:spPr>
            <a:xfrm rot="21060954">
              <a:off x="2249733" y="77092"/>
              <a:ext cx="80290" cy="13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21600"/>
                  </a:moveTo>
                  <a:cubicBezTo>
                    <a:pt x="6353" y="21600"/>
                    <a:pt x="0" y="16074"/>
                    <a:pt x="0" y="11302"/>
                  </a:cubicBezTo>
                  <a:cubicBezTo>
                    <a:pt x="424" y="6279"/>
                    <a:pt x="3388" y="0"/>
                    <a:pt x="9318" y="0"/>
                  </a:cubicBezTo>
                  <a:cubicBezTo>
                    <a:pt x="14824" y="0"/>
                    <a:pt x="21600" y="5274"/>
                    <a:pt x="21600" y="10047"/>
                  </a:cubicBezTo>
                  <a:cubicBezTo>
                    <a:pt x="21600" y="15070"/>
                    <a:pt x="17365" y="21600"/>
                    <a:pt x="11859" y="2160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D1E0B3"/>
                </a:gs>
                <a:gs pos="60000">
                  <a:srgbClr val="CFDEA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39" name="Freeform 10"/>
            <p:cNvSpPr/>
            <p:nvPr/>
          </p:nvSpPr>
          <p:spPr>
            <a:xfrm rot="21060954">
              <a:off x="2261552" y="89766"/>
              <a:ext cx="55891" cy="56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5" h="19748" extrusionOk="0">
                  <a:moveTo>
                    <a:pt x="1073" y="4449"/>
                  </a:moveTo>
                  <a:cubicBezTo>
                    <a:pt x="604" y="6664"/>
                    <a:pt x="-1744" y="12202"/>
                    <a:pt x="2482" y="16633"/>
                  </a:cubicBezTo>
                  <a:cubicBezTo>
                    <a:pt x="5769" y="19956"/>
                    <a:pt x="11404" y="21064"/>
                    <a:pt x="14691" y="17741"/>
                  </a:cubicBezTo>
                  <a:cubicBezTo>
                    <a:pt x="19856" y="11649"/>
                    <a:pt x="13282" y="-536"/>
                    <a:pt x="7178" y="18"/>
                  </a:cubicBezTo>
                  <a:cubicBezTo>
                    <a:pt x="3891" y="18"/>
                    <a:pt x="1543" y="3341"/>
                    <a:pt x="1073" y="4449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E6EED6"/>
                </a:gs>
                <a:gs pos="67000">
                  <a:srgbClr val="D0DFB1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0" name="Freeform 11"/>
            <p:cNvSpPr/>
            <p:nvPr/>
          </p:nvSpPr>
          <p:spPr>
            <a:xfrm rot="21060954">
              <a:off x="274716" y="192319"/>
              <a:ext cx="1758079" cy="290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extrusionOk="0">
                  <a:moveTo>
                    <a:pt x="1785" y="21481"/>
                  </a:moveTo>
                  <a:cubicBezTo>
                    <a:pt x="1785" y="21481"/>
                    <a:pt x="79" y="16469"/>
                    <a:pt x="2" y="11337"/>
                  </a:cubicBezTo>
                  <a:cubicBezTo>
                    <a:pt x="-76" y="6206"/>
                    <a:pt x="1805" y="0"/>
                    <a:pt x="1805" y="0"/>
                  </a:cubicBezTo>
                  <a:cubicBezTo>
                    <a:pt x="21524" y="119"/>
                    <a:pt x="21524" y="119"/>
                    <a:pt x="21524" y="119"/>
                  </a:cubicBezTo>
                  <a:cubicBezTo>
                    <a:pt x="21505" y="21600"/>
                    <a:pt x="21505" y="21600"/>
                    <a:pt x="21505" y="21600"/>
                  </a:cubicBezTo>
                  <a:lnTo>
                    <a:pt x="1785" y="21481"/>
                  </a:lnTo>
                  <a:close/>
                </a:path>
              </a:pathLst>
            </a:custGeom>
            <a:solidFill>
              <a:srgbClr val="EEECE1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1" name="Freeform 12"/>
            <p:cNvSpPr/>
            <p:nvPr/>
          </p:nvSpPr>
          <p:spPr>
            <a:xfrm rot="21060954">
              <a:off x="294416" y="290429"/>
              <a:ext cx="1731883" cy="11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extrusionOk="0">
                  <a:moveTo>
                    <a:pt x="21286" y="0"/>
                  </a:moveTo>
                  <a:cubicBezTo>
                    <a:pt x="21384" y="15515"/>
                    <a:pt x="21326" y="19470"/>
                    <a:pt x="20404" y="19166"/>
                  </a:cubicBezTo>
                  <a:cubicBezTo>
                    <a:pt x="19503" y="19166"/>
                    <a:pt x="0" y="20383"/>
                    <a:pt x="0" y="20383"/>
                  </a:cubicBezTo>
                  <a:cubicBezTo>
                    <a:pt x="21345" y="21600"/>
                    <a:pt x="21345" y="21600"/>
                    <a:pt x="21345" y="21600"/>
                  </a:cubicBezTo>
                  <a:cubicBezTo>
                    <a:pt x="21345" y="21600"/>
                    <a:pt x="21600" y="304"/>
                    <a:pt x="2128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3CDDD"/>
                </a:gs>
                <a:gs pos="100000">
                  <a:schemeClr val="accent5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2" name="Freeform 13"/>
            <p:cNvSpPr/>
            <p:nvPr/>
          </p:nvSpPr>
          <p:spPr>
            <a:xfrm rot="21060954">
              <a:off x="280831" y="179648"/>
              <a:ext cx="1890563" cy="9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27"/>
                  </a:moveTo>
                  <a:lnTo>
                    <a:pt x="1353" y="0"/>
                  </a:lnTo>
                  <a:lnTo>
                    <a:pt x="21600" y="315"/>
                  </a:lnTo>
                  <a:lnTo>
                    <a:pt x="21546" y="21600"/>
                  </a:lnTo>
                  <a:lnTo>
                    <a:pt x="0" y="211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1859C"/>
                </a:gs>
                <a:gs pos="100000">
                  <a:srgbClr val="EEECE1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3" name="Freeform 14"/>
            <p:cNvSpPr/>
            <p:nvPr/>
          </p:nvSpPr>
          <p:spPr>
            <a:xfrm rot="21060954">
              <a:off x="288364" y="193259"/>
              <a:ext cx="1720780" cy="95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0789" extrusionOk="0">
                  <a:moveTo>
                    <a:pt x="20702" y="0"/>
                  </a:moveTo>
                  <a:cubicBezTo>
                    <a:pt x="20702" y="0"/>
                    <a:pt x="21327" y="18116"/>
                    <a:pt x="20467" y="18465"/>
                  </a:cubicBezTo>
                  <a:cubicBezTo>
                    <a:pt x="19764" y="18813"/>
                    <a:pt x="0" y="18813"/>
                    <a:pt x="0" y="18813"/>
                  </a:cubicBezTo>
                  <a:cubicBezTo>
                    <a:pt x="0" y="18813"/>
                    <a:pt x="20487" y="21600"/>
                    <a:pt x="21034" y="20555"/>
                  </a:cubicBezTo>
                  <a:cubicBezTo>
                    <a:pt x="21600" y="19510"/>
                    <a:pt x="20702" y="0"/>
                    <a:pt x="207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3CDDD"/>
                </a:gs>
                <a:gs pos="100000">
                  <a:schemeClr val="accent5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4" name="Freeform 15"/>
            <p:cNvSpPr/>
            <p:nvPr/>
          </p:nvSpPr>
          <p:spPr>
            <a:xfrm rot="21060954">
              <a:off x="313061" y="385183"/>
              <a:ext cx="1890565" cy="8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524" y="491"/>
                  </a:lnTo>
                  <a:lnTo>
                    <a:pt x="21600" y="21600"/>
                  </a:lnTo>
                  <a:lnTo>
                    <a:pt x="1483" y="21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802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5" name="Freeform 16"/>
            <p:cNvSpPr/>
            <p:nvPr/>
          </p:nvSpPr>
          <p:spPr>
            <a:xfrm rot="21060954">
              <a:off x="1967295" y="59453"/>
              <a:ext cx="54198" cy="2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15247" y="2802"/>
                    <a:pt x="14612" y="10742"/>
                  </a:cubicBezTo>
                  <a:cubicBezTo>
                    <a:pt x="13976" y="18798"/>
                    <a:pt x="0" y="21600"/>
                    <a:pt x="0" y="21600"/>
                  </a:cubicBezTo>
                  <a:cubicBezTo>
                    <a:pt x="0" y="21600"/>
                    <a:pt x="21600" y="19965"/>
                    <a:pt x="21600" y="10975"/>
                  </a:cubicBezTo>
                  <a:cubicBezTo>
                    <a:pt x="21600" y="198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5926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6" name="Freeform 17"/>
            <p:cNvSpPr/>
            <p:nvPr/>
          </p:nvSpPr>
          <p:spPr>
            <a:xfrm rot="21060954">
              <a:off x="1961312" y="42895"/>
              <a:ext cx="275630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4" y="10742"/>
                  </a:moveTo>
                  <a:cubicBezTo>
                    <a:pt x="3724" y="16463"/>
                    <a:pt x="2359" y="21133"/>
                    <a:pt x="0" y="21600"/>
                  </a:cubicBezTo>
                  <a:cubicBezTo>
                    <a:pt x="124" y="21600"/>
                    <a:pt x="372" y="21600"/>
                    <a:pt x="497" y="21600"/>
                  </a:cubicBezTo>
                  <a:cubicBezTo>
                    <a:pt x="1614" y="21600"/>
                    <a:pt x="16386" y="21600"/>
                    <a:pt x="17379" y="21600"/>
                  </a:cubicBezTo>
                  <a:cubicBezTo>
                    <a:pt x="19862" y="21600"/>
                    <a:pt x="21600" y="16813"/>
                    <a:pt x="21600" y="10858"/>
                  </a:cubicBezTo>
                  <a:cubicBezTo>
                    <a:pt x="21600" y="4904"/>
                    <a:pt x="19986" y="0"/>
                    <a:pt x="17503" y="0"/>
                  </a:cubicBezTo>
                  <a:cubicBezTo>
                    <a:pt x="16386" y="0"/>
                    <a:pt x="1738" y="0"/>
                    <a:pt x="621" y="0"/>
                  </a:cubicBezTo>
                  <a:cubicBezTo>
                    <a:pt x="372" y="0"/>
                    <a:pt x="248" y="0"/>
                    <a:pt x="0" y="0"/>
                  </a:cubicBezTo>
                  <a:cubicBezTo>
                    <a:pt x="2359" y="350"/>
                    <a:pt x="3724" y="5021"/>
                    <a:pt x="3724" y="10742"/>
                  </a:cubicBezTo>
                  <a:close/>
                </a:path>
              </a:pathLst>
            </a:custGeom>
            <a:solidFill>
              <a:srgbClr val="E6E7E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7" name="Freeform 18"/>
            <p:cNvSpPr/>
            <p:nvPr/>
          </p:nvSpPr>
          <p:spPr>
            <a:xfrm rot="21060954">
              <a:off x="1965780" y="40169"/>
              <a:ext cx="275631" cy="298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4" y="10800"/>
                  </a:moveTo>
                  <a:cubicBezTo>
                    <a:pt x="3724" y="16374"/>
                    <a:pt x="2234" y="21019"/>
                    <a:pt x="0" y="21484"/>
                  </a:cubicBezTo>
                  <a:cubicBezTo>
                    <a:pt x="124" y="21484"/>
                    <a:pt x="372" y="21484"/>
                    <a:pt x="497" y="21484"/>
                  </a:cubicBezTo>
                  <a:cubicBezTo>
                    <a:pt x="1614" y="21484"/>
                    <a:pt x="16262" y="21600"/>
                    <a:pt x="17379" y="21600"/>
                  </a:cubicBezTo>
                  <a:cubicBezTo>
                    <a:pt x="19862" y="21600"/>
                    <a:pt x="21476" y="16723"/>
                    <a:pt x="21600" y="10800"/>
                  </a:cubicBezTo>
                  <a:cubicBezTo>
                    <a:pt x="21600" y="4877"/>
                    <a:pt x="19986" y="0"/>
                    <a:pt x="17503" y="0"/>
                  </a:cubicBezTo>
                  <a:cubicBezTo>
                    <a:pt x="16386" y="0"/>
                    <a:pt x="1738" y="0"/>
                    <a:pt x="621" y="0"/>
                  </a:cubicBezTo>
                  <a:cubicBezTo>
                    <a:pt x="372" y="0"/>
                    <a:pt x="124" y="0"/>
                    <a:pt x="0" y="0"/>
                  </a:cubicBezTo>
                  <a:cubicBezTo>
                    <a:pt x="2359" y="348"/>
                    <a:pt x="3724" y="5110"/>
                    <a:pt x="3724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4000">
                  <a:srgbClr val="BFBFBF"/>
                </a:gs>
                <a:gs pos="44000">
                  <a:srgbClr val="FFFFFF"/>
                </a:gs>
                <a:gs pos="61000">
                  <a:srgbClr val="F2F2F2"/>
                </a:gs>
                <a:gs pos="69000">
                  <a:srgbClr val="BFBFBF"/>
                </a:gs>
                <a:gs pos="80000">
                  <a:srgbClr val="A6A6A6"/>
                </a:gs>
                <a:gs pos="84000">
                  <a:srgbClr val="D9D9D9"/>
                </a:gs>
                <a:gs pos="88000">
                  <a:srgbClr val="808080"/>
                </a:gs>
                <a:gs pos="100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8" name="Freeform 19"/>
            <p:cNvSpPr/>
            <p:nvPr/>
          </p:nvSpPr>
          <p:spPr>
            <a:xfrm rot="21060954">
              <a:off x="2162820" y="27695"/>
              <a:ext cx="64900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58"/>
                  </a:moveTo>
                  <a:cubicBezTo>
                    <a:pt x="21600" y="5254"/>
                    <a:pt x="16332" y="701"/>
                    <a:pt x="6849" y="0"/>
                  </a:cubicBezTo>
                  <a:cubicBezTo>
                    <a:pt x="5268" y="0"/>
                    <a:pt x="4215" y="0"/>
                    <a:pt x="3688" y="0"/>
                  </a:cubicBezTo>
                  <a:cubicBezTo>
                    <a:pt x="2634" y="0"/>
                    <a:pt x="1054" y="0"/>
                    <a:pt x="0" y="0"/>
                  </a:cubicBezTo>
                  <a:cubicBezTo>
                    <a:pt x="10010" y="350"/>
                    <a:pt x="16332" y="5021"/>
                    <a:pt x="16332" y="10858"/>
                  </a:cubicBezTo>
                  <a:cubicBezTo>
                    <a:pt x="15805" y="16463"/>
                    <a:pt x="10010" y="21133"/>
                    <a:pt x="0" y="21600"/>
                  </a:cubicBezTo>
                  <a:cubicBezTo>
                    <a:pt x="527" y="21600"/>
                    <a:pt x="2107" y="21600"/>
                    <a:pt x="3161" y="21600"/>
                  </a:cubicBezTo>
                  <a:cubicBezTo>
                    <a:pt x="3688" y="21600"/>
                    <a:pt x="4741" y="21600"/>
                    <a:pt x="6322" y="21600"/>
                  </a:cubicBezTo>
                  <a:cubicBezTo>
                    <a:pt x="15805" y="21016"/>
                    <a:pt x="21600" y="16346"/>
                    <a:pt x="2160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6000">
                  <a:srgbClr val="D9D9D9"/>
                </a:gs>
                <a:gs pos="41000">
                  <a:srgbClr val="BFBFBF"/>
                </a:gs>
                <a:gs pos="51000">
                  <a:srgbClr val="A6A6A6"/>
                </a:gs>
                <a:gs pos="71250">
                  <a:srgbClr val="808080"/>
                </a:gs>
                <a:gs pos="84000">
                  <a:srgbClr val="A6A6A6"/>
                </a:gs>
                <a:gs pos="100000">
                  <a:srgbClr val="59595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49" name="Freeform 19"/>
            <p:cNvSpPr/>
            <p:nvPr/>
          </p:nvSpPr>
          <p:spPr>
            <a:xfrm rot="21060954">
              <a:off x="1980807" y="54439"/>
              <a:ext cx="64901" cy="2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58"/>
                  </a:moveTo>
                  <a:cubicBezTo>
                    <a:pt x="21600" y="5254"/>
                    <a:pt x="16332" y="701"/>
                    <a:pt x="6849" y="0"/>
                  </a:cubicBezTo>
                  <a:cubicBezTo>
                    <a:pt x="5268" y="0"/>
                    <a:pt x="4215" y="0"/>
                    <a:pt x="3688" y="0"/>
                  </a:cubicBezTo>
                  <a:cubicBezTo>
                    <a:pt x="2634" y="0"/>
                    <a:pt x="1054" y="0"/>
                    <a:pt x="0" y="0"/>
                  </a:cubicBezTo>
                  <a:cubicBezTo>
                    <a:pt x="10010" y="350"/>
                    <a:pt x="16332" y="5021"/>
                    <a:pt x="16332" y="10858"/>
                  </a:cubicBezTo>
                  <a:cubicBezTo>
                    <a:pt x="15805" y="16463"/>
                    <a:pt x="10010" y="21133"/>
                    <a:pt x="0" y="21600"/>
                  </a:cubicBezTo>
                  <a:cubicBezTo>
                    <a:pt x="527" y="21600"/>
                    <a:pt x="2107" y="21600"/>
                    <a:pt x="3161" y="21600"/>
                  </a:cubicBezTo>
                  <a:cubicBezTo>
                    <a:pt x="3688" y="21600"/>
                    <a:pt x="4741" y="21600"/>
                    <a:pt x="6322" y="21600"/>
                  </a:cubicBezTo>
                  <a:cubicBezTo>
                    <a:pt x="15805" y="21016"/>
                    <a:pt x="21600" y="16346"/>
                    <a:pt x="2160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6000">
                  <a:srgbClr val="D9D9D9"/>
                </a:gs>
                <a:gs pos="41000">
                  <a:srgbClr val="BFBFBF"/>
                </a:gs>
                <a:gs pos="51000">
                  <a:srgbClr val="A6A6A6"/>
                </a:gs>
                <a:gs pos="71250">
                  <a:srgbClr val="808080"/>
                </a:gs>
                <a:gs pos="84000">
                  <a:srgbClr val="A6A6A6"/>
                </a:gs>
                <a:gs pos="100000">
                  <a:srgbClr val="59595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0" name="Freeform 20"/>
            <p:cNvSpPr/>
            <p:nvPr/>
          </p:nvSpPr>
          <p:spPr>
            <a:xfrm rot="21060954">
              <a:off x="2167463" y="27185"/>
              <a:ext cx="62072" cy="29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extrusionOk="0">
                  <a:moveTo>
                    <a:pt x="21060" y="10858"/>
                  </a:moveTo>
                  <a:cubicBezTo>
                    <a:pt x="21600" y="5254"/>
                    <a:pt x="15660" y="701"/>
                    <a:pt x="5940" y="0"/>
                  </a:cubicBezTo>
                  <a:cubicBezTo>
                    <a:pt x="4320" y="0"/>
                    <a:pt x="3240" y="0"/>
                    <a:pt x="2700" y="0"/>
                  </a:cubicBezTo>
                  <a:cubicBezTo>
                    <a:pt x="2160" y="0"/>
                    <a:pt x="1080" y="0"/>
                    <a:pt x="0" y="0"/>
                  </a:cubicBezTo>
                  <a:cubicBezTo>
                    <a:pt x="10260" y="350"/>
                    <a:pt x="16200" y="5021"/>
                    <a:pt x="16200" y="10858"/>
                  </a:cubicBezTo>
                  <a:cubicBezTo>
                    <a:pt x="16200" y="16463"/>
                    <a:pt x="10260" y="21133"/>
                    <a:pt x="0" y="21600"/>
                  </a:cubicBezTo>
                  <a:cubicBezTo>
                    <a:pt x="540" y="21600"/>
                    <a:pt x="1620" y="21600"/>
                    <a:pt x="2160" y="21600"/>
                  </a:cubicBezTo>
                  <a:cubicBezTo>
                    <a:pt x="3240" y="21600"/>
                    <a:pt x="4320" y="21600"/>
                    <a:pt x="5400" y="21600"/>
                  </a:cubicBezTo>
                  <a:cubicBezTo>
                    <a:pt x="15120" y="21016"/>
                    <a:pt x="21060" y="16463"/>
                    <a:pt x="21060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44000">
                  <a:srgbClr val="FFFFFF"/>
                </a:gs>
                <a:gs pos="81000">
                  <a:srgbClr val="808080"/>
                </a:gs>
                <a:gs pos="100000">
                  <a:srgbClr val="BFBFB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1" name="Freeform 22"/>
            <p:cNvSpPr/>
            <p:nvPr/>
          </p:nvSpPr>
          <p:spPr>
            <a:xfrm rot="21060954">
              <a:off x="1982808" y="53875"/>
              <a:ext cx="68101" cy="29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600" extrusionOk="0">
                  <a:moveTo>
                    <a:pt x="21109" y="10858"/>
                  </a:moveTo>
                  <a:cubicBezTo>
                    <a:pt x="21600" y="5254"/>
                    <a:pt x="16200" y="701"/>
                    <a:pt x="7364" y="0"/>
                  </a:cubicBezTo>
                  <a:cubicBezTo>
                    <a:pt x="6382" y="0"/>
                    <a:pt x="982" y="0"/>
                    <a:pt x="0" y="0"/>
                  </a:cubicBezTo>
                  <a:cubicBezTo>
                    <a:pt x="9327" y="467"/>
                    <a:pt x="15709" y="5137"/>
                    <a:pt x="15218" y="10858"/>
                  </a:cubicBezTo>
                  <a:cubicBezTo>
                    <a:pt x="15218" y="16463"/>
                    <a:pt x="9818" y="21133"/>
                    <a:pt x="491" y="21600"/>
                  </a:cubicBezTo>
                  <a:cubicBezTo>
                    <a:pt x="1473" y="21600"/>
                    <a:pt x="5891" y="21600"/>
                    <a:pt x="6873" y="21600"/>
                  </a:cubicBezTo>
                  <a:cubicBezTo>
                    <a:pt x="16200" y="21016"/>
                    <a:pt x="21109" y="16463"/>
                    <a:pt x="21109" y="108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/>
                </a:gs>
                <a:gs pos="33000">
                  <a:srgbClr val="F2F2F2"/>
                </a:gs>
                <a:gs pos="61000">
                  <a:srgbClr val="BFBFBF"/>
                </a:gs>
                <a:gs pos="79000">
                  <a:srgbClr val="808080"/>
                </a:gs>
                <a:gs pos="100000">
                  <a:srgbClr val="D9D9D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2" name="Freeform 23"/>
            <p:cNvSpPr/>
            <p:nvPr/>
          </p:nvSpPr>
          <p:spPr>
            <a:xfrm rot="21060954">
              <a:off x="192285" y="322349"/>
              <a:ext cx="278477" cy="295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extrusionOk="0">
                  <a:moveTo>
                    <a:pt x="0" y="5752"/>
                  </a:moveTo>
                  <a:cubicBezTo>
                    <a:pt x="17029" y="0"/>
                    <a:pt x="17029" y="0"/>
                    <a:pt x="17029" y="0"/>
                  </a:cubicBezTo>
                  <a:cubicBezTo>
                    <a:pt x="17029" y="0"/>
                    <a:pt x="21600" y="3170"/>
                    <a:pt x="17143" y="6809"/>
                  </a:cubicBezTo>
                  <a:cubicBezTo>
                    <a:pt x="17143" y="6809"/>
                    <a:pt x="20114" y="7630"/>
                    <a:pt x="20114" y="10917"/>
                  </a:cubicBezTo>
                  <a:cubicBezTo>
                    <a:pt x="20114" y="14204"/>
                    <a:pt x="17029" y="15143"/>
                    <a:pt x="17029" y="15143"/>
                  </a:cubicBezTo>
                  <a:cubicBezTo>
                    <a:pt x="17029" y="15143"/>
                    <a:pt x="21257" y="18430"/>
                    <a:pt x="17829" y="21600"/>
                  </a:cubicBezTo>
                  <a:cubicBezTo>
                    <a:pt x="0" y="16083"/>
                    <a:pt x="0" y="16083"/>
                    <a:pt x="0" y="16083"/>
                  </a:cubicBezTo>
                  <a:cubicBezTo>
                    <a:pt x="0" y="16083"/>
                    <a:pt x="1714" y="9861"/>
                    <a:pt x="0" y="5752"/>
                  </a:cubicBezTo>
                  <a:close/>
                </a:path>
              </a:pathLst>
            </a:custGeom>
            <a:solidFill>
              <a:srgbClr val="D47128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3" name="Freeform 24"/>
            <p:cNvSpPr/>
            <p:nvPr/>
          </p:nvSpPr>
          <p:spPr>
            <a:xfrm rot="21060954">
              <a:off x="188969" y="322716"/>
              <a:ext cx="280455" cy="29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2" h="21600" extrusionOk="0">
                  <a:moveTo>
                    <a:pt x="0" y="5048"/>
                  </a:moveTo>
                  <a:cubicBezTo>
                    <a:pt x="17053" y="0"/>
                    <a:pt x="17053" y="0"/>
                    <a:pt x="17053" y="0"/>
                  </a:cubicBezTo>
                  <a:cubicBezTo>
                    <a:pt x="17053" y="0"/>
                    <a:pt x="21600" y="3170"/>
                    <a:pt x="17166" y="6809"/>
                  </a:cubicBezTo>
                  <a:cubicBezTo>
                    <a:pt x="17166" y="6809"/>
                    <a:pt x="20122" y="7630"/>
                    <a:pt x="20122" y="10917"/>
                  </a:cubicBezTo>
                  <a:cubicBezTo>
                    <a:pt x="20122" y="14204"/>
                    <a:pt x="17053" y="15143"/>
                    <a:pt x="17053" y="15143"/>
                  </a:cubicBezTo>
                  <a:cubicBezTo>
                    <a:pt x="17053" y="15143"/>
                    <a:pt x="21259" y="18430"/>
                    <a:pt x="17848" y="21600"/>
                  </a:cubicBezTo>
                  <a:cubicBezTo>
                    <a:pt x="227" y="16083"/>
                    <a:pt x="227" y="16083"/>
                    <a:pt x="227" y="16083"/>
                  </a:cubicBezTo>
                  <a:cubicBezTo>
                    <a:pt x="227" y="16083"/>
                    <a:pt x="1705" y="9157"/>
                    <a:pt x="0" y="5048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F2DCDB"/>
                </a:gs>
                <a:gs pos="69000">
                  <a:schemeClr val="accent2"/>
                </a:gs>
                <a:gs pos="89000">
                  <a:srgbClr val="D58C8A"/>
                </a:gs>
              </a:gsLst>
              <a:lin ang="6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4" name="Freeform 25"/>
            <p:cNvSpPr/>
            <p:nvPr/>
          </p:nvSpPr>
          <p:spPr>
            <a:xfrm rot="21060954">
              <a:off x="176357" y="324081"/>
              <a:ext cx="275702" cy="133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1" h="21600" extrusionOk="0">
                  <a:moveTo>
                    <a:pt x="19781" y="20039"/>
                  </a:moveTo>
                  <a:cubicBezTo>
                    <a:pt x="18985" y="16135"/>
                    <a:pt x="17166" y="15094"/>
                    <a:pt x="17166" y="15094"/>
                  </a:cubicBezTo>
                  <a:cubicBezTo>
                    <a:pt x="21600" y="7027"/>
                    <a:pt x="17053" y="0"/>
                    <a:pt x="17053" y="0"/>
                  </a:cubicBezTo>
                  <a:cubicBezTo>
                    <a:pt x="0" y="11190"/>
                    <a:pt x="0" y="11190"/>
                    <a:pt x="0" y="11190"/>
                  </a:cubicBezTo>
                  <a:cubicBezTo>
                    <a:pt x="455" y="13533"/>
                    <a:pt x="909" y="19258"/>
                    <a:pt x="1023" y="21600"/>
                  </a:cubicBezTo>
                  <a:lnTo>
                    <a:pt x="19781" y="200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DCDB"/>
                </a:gs>
                <a:gs pos="47000">
                  <a:schemeClr val="accent2"/>
                </a:gs>
                <a:gs pos="58999">
                  <a:srgbClr val="DA9896"/>
                </a:gs>
              </a:gsLst>
              <a:lin ang="4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5" name="Freeform 26"/>
            <p:cNvSpPr/>
            <p:nvPr/>
          </p:nvSpPr>
          <p:spPr>
            <a:xfrm rot="21060954">
              <a:off x="194213" y="376507"/>
              <a:ext cx="268941" cy="10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127" y="12706"/>
                    <a:pt x="254" y="16518"/>
                    <a:pt x="254" y="18424"/>
                  </a:cubicBezTo>
                  <a:cubicBezTo>
                    <a:pt x="21473" y="21600"/>
                    <a:pt x="21473" y="21600"/>
                    <a:pt x="21473" y="21600"/>
                  </a:cubicBezTo>
                  <a:cubicBezTo>
                    <a:pt x="21473" y="20647"/>
                    <a:pt x="21600" y="19694"/>
                    <a:pt x="21600" y="18741"/>
                  </a:cubicBezTo>
                  <a:cubicBezTo>
                    <a:pt x="21600" y="9847"/>
                    <a:pt x="18296" y="7624"/>
                    <a:pt x="18296" y="7624"/>
                  </a:cubicBezTo>
                  <a:cubicBezTo>
                    <a:pt x="19186" y="5718"/>
                    <a:pt x="20202" y="2224"/>
                    <a:pt x="20456" y="0"/>
                  </a:cubicBezTo>
                  <a:lnTo>
                    <a:pt x="0" y="1080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F2DCDB"/>
                </a:gs>
                <a:gs pos="57000">
                  <a:srgbClr val="DA9896"/>
                </a:gs>
              </a:gsLst>
              <a:lin ang="4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6" name="Freeform 27"/>
            <p:cNvSpPr/>
            <p:nvPr/>
          </p:nvSpPr>
          <p:spPr>
            <a:xfrm rot="21060954">
              <a:off x="17328" y="474806"/>
              <a:ext cx="182901" cy="37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15451" extrusionOk="0">
                  <a:moveTo>
                    <a:pt x="16431" y="1722"/>
                  </a:moveTo>
                  <a:cubicBezTo>
                    <a:pt x="20123" y="413"/>
                    <a:pt x="21231" y="-2860"/>
                    <a:pt x="21231" y="5649"/>
                  </a:cubicBezTo>
                  <a:cubicBezTo>
                    <a:pt x="21415" y="12849"/>
                    <a:pt x="21600" y="11540"/>
                    <a:pt x="18277" y="12849"/>
                  </a:cubicBezTo>
                  <a:cubicBezTo>
                    <a:pt x="16062" y="13504"/>
                    <a:pt x="0" y="18740"/>
                    <a:pt x="0" y="12195"/>
                  </a:cubicBezTo>
                  <a:cubicBezTo>
                    <a:pt x="0" y="8922"/>
                    <a:pt x="14585" y="3031"/>
                    <a:pt x="16431" y="1722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404040"/>
                </a:gs>
                <a:gs pos="89000">
                  <a:srgbClr val="A6A6A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7" name="Freeform 28"/>
            <p:cNvSpPr/>
            <p:nvPr/>
          </p:nvSpPr>
          <p:spPr>
            <a:xfrm rot="21060954">
              <a:off x="2233348" y="196887"/>
              <a:ext cx="142815" cy="10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2" h="20420" extrusionOk="0">
                  <a:moveTo>
                    <a:pt x="4732" y="2267"/>
                  </a:moveTo>
                  <a:cubicBezTo>
                    <a:pt x="4291" y="746"/>
                    <a:pt x="3409" y="-775"/>
                    <a:pt x="3189" y="442"/>
                  </a:cubicBezTo>
                  <a:cubicBezTo>
                    <a:pt x="2748" y="1963"/>
                    <a:pt x="2748" y="5310"/>
                    <a:pt x="2528" y="7743"/>
                  </a:cubicBezTo>
                  <a:cubicBezTo>
                    <a:pt x="2307" y="10177"/>
                    <a:pt x="544" y="14132"/>
                    <a:pt x="103" y="16566"/>
                  </a:cubicBezTo>
                  <a:cubicBezTo>
                    <a:pt x="-558" y="19608"/>
                    <a:pt x="2087" y="20217"/>
                    <a:pt x="4071" y="20217"/>
                  </a:cubicBezTo>
                  <a:cubicBezTo>
                    <a:pt x="7156" y="20521"/>
                    <a:pt x="15973" y="20825"/>
                    <a:pt x="17515" y="18391"/>
                  </a:cubicBezTo>
                  <a:cubicBezTo>
                    <a:pt x="18397" y="16870"/>
                    <a:pt x="21042" y="10786"/>
                    <a:pt x="19279" y="10481"/>
                  </a:cubicBezTo>
                  <a:cubicBezTo>
                    <a:pt x="17736" y="10481"/>
                    <a:pt x="15091" y="17174"/>
                    <a:pt x="8479" y="17174"/>
                  </a:cubicBezTo>
                  <a:cubicBezTo>
                    <a:pt x="5173" y="17174"/>
                    <a:pt x="5173" y="14436"/>
                    <a:pt x="4511" y="12611"/>
                  </a:cubicBezTo>
                  <a:cubicBezTo>
                    <a:pt x="3189" y="9569"/>
                    <a:pt x="5173" y="4093"/>
                    <a:pt x="4732" y="226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D69B"/>
                </a:gs>
                <a:gs pos="60000">
                  <a:srgbClr val="93B54B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8" name="Freeform 29"/>
            <p:cNvSpPr/>
            <p:nvPr/>
          </p:nvSpPr>
          <p:spPr>
            <a:xfrm rot="21060954">
              <a:off x="423186" y="194963"/>
              <a:ext cx="1554204" cy="4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extrusionOk="0">
                  <a:moveTo>
                    <a:pt x="0" y="0"/>
                  </a:moveTo>
                  <a:cubicBezTo>
                    <a:pt x="0" y="0"/>
                    <a:pt x="19603" y="0"/>
                    <a:pt x="19994" y="0"/>
                  </a:cubicBezTo>
                  <a:cubicBezTo>
                    <a:pt x="20211" y="0"/>
                    <a:pt x="20732" y="745"/>
                    <a:pt x="20927" y="745"/>
                  </a:cubicBezTo>
                  <a:cubicBezTo>
                    <a:pt x="21122" y="745"/>
                    <a:pt x="21600" y="20855"/>
                    <a:pt x="21057" y="21600"/>
                  </a:cubicBezTo>
                  <a:cubicBezTo>
                    <a:pt x="20775" y="21600"/>
                    <a:pt x="282" y="20110"/>
                    <a:pt x="282" y="20110"/>
                  </a:cubicBezTo>
                  <a:cubicBezTo>
                    <a:pt x="282" y="20110"/>
                    <a:pt x="282" y="14897"/>
                    <a:pt x="261" y="10428"/>
                  </a:cubicBezTo>
                  <a:cubicBezTo>
                    <a:pt x="239" y="5214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859C"/>
                </a:gs>
                <a:gs pos="100000">
                  <a:schemeClr val="accent5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59" name="Freeform 30"/>
            <p:cNvSpPr/>
            <p:nvPr/>
          </p:nvSpPr>
          <p:spPr>
            <a:xfrm rot="21060954">
              <a:off x="458611" y="411724"/>
              <a:ext cx="1552870" cy="60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0" y="21032"/>
                  </a:moveTo>
                  <a:cubicBezTo>
                    <a:pt x="0" y="21032"/>
                    <a:pt x="19538" y="21600"/>
                    <a:pt x="19928" y="21600"/>
                  </a:cubicBezTo>
                  <a:cubicBezTo>
                    <a:pt x="20146" y="21600"/>
                    <a:pt x="20667" y="21600"/>
                    <a:pt x="20862" y="21600"/>
                  </a:cubicBezTo>
                  <a:cubicBezTo>
                    <a:pt x="21036" y="21600"/>
                    <a:pt x="21600" y="0"/>
                    <a:pt x="21057" y="0"/>
                  </a:cubicBezTo>
                  <a:cubicBezTo>
                    <a:pt x="20797" y="0"/>
                    <a:pt x="87" y="0"/>
                    <a:pt x="87" y="0"/>
                  </a:cubicBezTo>
                  <a:cubicBezTo>
                    <a:pt x="65" y="0"/>
                    <a:pt x="239" y="5684"/>
                    <a:pt x="174" y="13642"/>
                  </a:cubicBezTo>
                  <a:cubicBezTo>
                    <a:pt x="152" y="17621"/>
                    <a:pt x="0" y="21032"/>
                    <a:pt x="0" y="210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DC7A6"/>
                </a:gs>
                <a:gs pos="100000">
                  <a:srgbClr val="ECEA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0" name="Freeform 31"/>
            <p:cNvSpPr/>
            <p:nvPr/>
          </p:nvSpPr>
          <p:spPr>
            <a:xfrm rot="21060954">
              <a:off x="2210683" y="80996"/>
              <a:ext cx="17338" cy="112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69" h="21600" extrusionOk="0">
                  <a:moveTo>
                    <a:pt x="0" y="0"/>
                  </a:moveTo>
                  <a:cubicBezTo>
                    <a:pt x="0" y="0"/>
                    <a:pt x="21600" y="8640"/>
                    <a:pt x="14400" y="21600"/>
                  </a:cubicBezTo>
                  <a:cubicBezTo>
                    <a:pt x="14400" y="21600"/>
                    <a:pt x="16800" y="1110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1" name="Freeform 32"/>
            <p:cNvSpPr/>
            <p:nvPr/>
          </p:nvSpPr>
          <p:spPr>
            <a:xfrm rot="21060954">
              <a:off x="2031398" y="107986"/>
              <a:ext cx="17330" cy="11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3" h="21600" extrusionOk="0">
                  <a:moveTo>
                    <a:pt x="0" y="0"/>
                  </a:moveTo>
                  <a:cubicBezTo>
                    <a:pt x="0" y="0"/>
                    <a:pt x="21600" y="8640"/>
                    <a:pt x="15120" y="21600"/>
                  </a:cubicBezTo>
                  <a:cubicBezTo>
                    <a:pt x="15120" y="21600"/>
                    <a:pt x="15120" y="1080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2" name="Oval 33"/>
            <p:cNvSpPr/>
            <p:nvPr/>
          </p:nvSpPr>
          <p:spPr>
            <a:xfrm rot="21060954">
              <a:off x="2122453" y="289984"/>
              <a:ext cx="27443" cy="18079"/>
            </a:xfrm>
            <a:prstGeom prst="ellipse">
              <a:avLst/>
            </a:pr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3" name="Oval 34"/>
            <p:cNvSpPr/>
            <p:nvPr/>
          </p:nvSpPr>
          <p:spPr>
            <a:xfrm rot="21060954">
              <a:off x="2082987" y="57891"/>
              <a:ext cx="26775" cy="17337"/>
            </a:xfrm>
            <a:prstGeom prst="ellipse">
              <a:avLst/>
            </a:pr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4" name="Freeform 35"/>
            <p:cNvSpPr/>
            <p:nvPr/>
          </p:nvSpPr>
          <p:spPr>
            <a:xfrm rot="21060954">
              <a:off x="753016" y="199011"/>
              <a:ext cx="1051328" cy="15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0988" extrusionOk="0">
                  <a:moveTo>
                    <a:pt x="10800" y="16"/>
                  </a:moveTo>
                  <a:cubicBezTo>
                    <a:pt x="4865" y="-306"/>
                    <a:pt x="33" y="4207"/>
                    <a:pt x="0" y="10010"/>
                  </a:cubicBezTo>
                  <a:cubicBezTo>
                    <a:pt x="-32" y="15813"/>
                    <a:pt x="4768" y="20649"/>
                    <a:pt x="10736" y="20972"/>
                  </a:cubicBezTo>
                  <a:cubicBezTo>
                    <a:pt x="16671" y="21294"/>
                    <a:pt x="21536" y="16781"/>
                    <a:pt x="21536" y="10978"/>
                  </a:cubicBezTo>
                  <a:cubicBezTo>
                    <a:pt x="21568" y="5175"/>
                    <a:pt x="16768" y="339"/>
                    <a:pt x="10800" y="16"/>
                  </a:cubicBezTo>
                  <a:close/>
                </a:path>
              </a:pathLst>
            </a:custGeom>
            <a:solidFill>
              <a:srgbClr val="FFFFFF">
                <a:alpha val="4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5" name="Freeform 36"/>
            <p:cNvSpPr/>
            <p:nvPr/>
          </p:nvSpPr>
          <p:spPr>
            <a:xfrm rot="21060954">
              <a:off x="2117814" y="164034"/>
              <a:ext cx="28107" cy="22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00" y="20057"/>
                    <a:pt x="0" y="16971"/>
                    <a:pt x="0" y="10800"/>
                  </a:cubicBezTo>
                  <a:cubicBezTo>
                    <a:pt x="0" y="4629"/>
                    <a:pt x="4800" y="0"/>
                    <a:pt x="10800" y="0"/>
                  </a:cubicBezTo>
                  <a:cubicBezTo>
                    <a:pt x="16800" y="0"/>
                    <a:pt x="21600" y="4629"/>
                    <a:pt x="21600" y="10800"/>
                  </a:cubicBezTo>
                  <a:cubicBezTo>
                    <a:pt x="21600" y="16971"/>
                    <a:pt x="16800" y="21600"/>
                    <a:pt x="10800" y="21600"/>
                  </a:cubicBezTo>
                  <a:close/>
                </a:path>
              </a:pathLst>
            </a:custGeom>
            <a:solidFill>
              <a:srgbClr val="7A7A7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6" name="Freeform 37"/>
            <p:cNvSpPr/>
            <p:nvPr/>
          </p:nvSpPr>
          <p:spPr>
            <a:xfrm rot="21060954">
              <a:off x="2142401" y="31769"/>
              <a:ext cx="54198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7" name="Freeform 38"/>
            <p:cNvSpPr/>
            <p:nvPr/>
          </p:nvSpPr>
          <p:spPr>
            <a:xfrm rot="21060954">
              <a:off x="2142413" y="31926"/>
              <a:ext cx="52191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709" y="584"/>
                    <a:pt x="3927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327" y="5021"/>
                    <a:pt x="18327" y="10742"/>
                  </a:cubicBezTo>
                  <a:cubicBezTo>
                    <a:pt x="18327" y="16463"/>
                    <a:pt x="11782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8" name="Freeform 39"/>
            <p:cNvSpPr/>
            <p:nvPr/>
          </p:nvSpPr>
          <p:spPr>
            <a:xfrm rot="21060954">
              <a:off x="2119286" y="35582"/>
              <a:ext cx="52190" cy="2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327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69" name="Freeform 40"/>
            <p:cNvSpPr/>
            <p:nvPr/>
          </p:nvSpPr>
          <p:spPr>
            <a:xfrm rot="21060954">
              <a:off x="2117300" y="35854"/>
              <a:ext cx="52726" cy="29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extrusionOk="0">
                  <a:moveTo>
                    <a:pt x="20965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1906" y="21600"/>
                    <a:pt x="3812" y="21600"/>
                  </a:cubicBezTo>
                  <a:cubicBezTo>
                    <a:pt x="15247" y="21016"/>
                    <a:pt x="20965" y="16346"/>
                    <a:pt x="20965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70" name="Freeform 41"/>
            <p:cNvSpPr/>
            <p:nvPr/>
          </p:nvSpPr>
          <p:spPr>
            <a:xfrm rot="21060954">
              <a:off x="2053208" y="46030"/>
              <a:ext cx="52190" cy="29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982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1309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71" name="Freeform 42"/>
            <p:cNvSpPr/>
            <p:nvPr/>
          </p:nvSpPr>
          <p:spPr>
            <a:xfrm rot="21060954">
              <a:off x="2051880" y="46133"/>
              <a:ext cx="53527" cy="2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72" name="Freeform 43"/>
            <p:cNvSpPr/>
            <p:nvPr/>
          </p:nvSpPr>
          <p:spPr>
            <a:xfrm rot="21060954">
              <a:off x="2028087" y="49842"/>
              <a:ext cx="54198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5882" y="584"/>
                    <a:pt x="4447" y="0"/>
                  </a:cubicBezTo>
                  <a:cubicBezTo>
                    <a:pt x="2541" y="0"/>
                    <a:pt x="1271" y="0"/>
                    <a:pt x="0" y="0"/>
                  </a:cubicBezTo>
                  <a:cubicBezTo>
                    <a:pt x="12071" y="350"/>
                    <a:pt x="18424" y="5021"/>
                    <a:pt x="18424" y="10742"/>
                  </a:cubicBezTo>
                  <a:cubicBezTo>
                    <a:pt x="18424" y="16463"/>
                    <a:pt x="12071" y="21133"/>
                    <a:pt x="0" y="21600"/>
                  </a:cubicBezTo>
                  <a:cubicBezTo>
                    <a:pt x="1271" y="21600"/>
                    <a:pt x="2541" y="21600"/>
                    <a:pt x="3812" y="21600"/>
                  </a:cubicBezTo>
                  <a:cubicBezTo>
                    <a:pt x="15247" y="21016"/>
                    <a:pt x="20965" y="16346"/>
                    <a:pt x="21600" y="10742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73" name="Freeform 44"/>
            <p:cNvSpPr/>
            <p:nvPr/>
          </p:nvSpPr>
          <p:spPr>
            <a:xfrm rot="21060954">
              <a:off x="2028095" y="49947"/>
              <a:ext cx="52860" cy="29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42"/>
                  </a:moveTo>
                  <a:cubicBezTo>
                    <a:pt x="21600" y="5254"/>
                    <a:pt x="16364" y="584"/>
                    <a:pt x="4582" y="0"/>
                  </a:cubicBezTo>
                  <a:cubicBezTo>
                    <a:pt x="2618" y="0"/>
                    <a:pt x="1309" y="0"/>
                    <a:pt x="0" y="0"/>
                  </a:cubicBezTo>
                  <a:cubicBezTo>
                    <a:pt x="12436" y="350"/>
                    <a:pt x="18982" y="5021"/>
                    <a:pt x="18327" y="10742"/>
                  </a:cubicBezTo>
                  <a:cubicBezTo>
                    <a:pt x="18327" y="16463"/>
                    <a:pt x="12436" y="21133"/>
                    <a:pt x="0" y="21600"/>
                  </a:cubicBezTo>
                  <a:cubicBezTo>
                    <a:pt x="655" y="21600"/>
                    <a:pt x="1964" y="21600"/>
                    <a:pt x="3927" y="21600"/>
                  </a:cubicBezTo>
                  <a:cubicBezTo>
                    <a:pt x="15709" y="21016"/>
                    <a:pt x="21600" y="16346"/>
                    <a:pt x="21600" y="10742"/>
                  </a:cubicBezTo>
                  <a:close/>
                </a:path>
              </a:pathLst>
            </a:custGeom>
            <a:solidFill>
              <a:srgbClr val="888A8C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grpSp>
        <p:nvGrpSpPr>
          <p:cNvPr id="1299" name="Note"/>
          <p:cNvGrpSpPr/>
          <p:nvPr/>
        </p:nvGrpSpPr>
        <p:grpSpPr>
          <a:xfrm>
            <a:off x="7993422" y="2964320"/>
            <a:ext cx="1616045" cy="1852328"/>
            <a:chOff x="-2" y="-3"/>
            <a:chExt cx="2156187" cy="2471447"/>
          </a:xfrm>
        </p:grpSpPr>
        <p:sp>
          <p:nvSpPr>
            <p:cNvPr id="1275" name="Rectangle 4465"/>
            <p:cNvSpPr/>
            <p:nvPr/>
          </p:nvSpPr>
          <p:spPr>
            <a:xfrm>
              <a:off x="9309" y="475524"/>
              <a:ext cx="1418536" cy="199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72" extrusionOk="0">
                  <a:moveTo>
                    <a:pt x="0" y="0"/>
                  </a:moveTo>
                  <a:lnTo>
                    <a:pt x="21434" y="1624"/>
                  </a:lnTo>
                  <a:cubicBezTo>
                    <a:pt x="21452" y="6635"/>
                    <a:pt x="21413" y="14699"/>
                    <a:pt x="21600" y="19865"/>
                  </a:cubicBezTo>
                  <a:cubicBezTo>
                    <a:pt x="18460" y="21600"/>
                    <a:pt x="6330" y="20392"/>
                    <a:pt x="2544" y="19947"/>
                  </a:cubicBezTo>
                  <a:cubicBezTo>
                    <a:pt x="1985" y="15261"/>
                    <a:pt x="894" y="533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ctr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34650" rtl="0">
                <a:defRPr sz="33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grpSp>
          <p:nvGrpSpPr>
            <p:cNvPr id="1295" name="Note"/>
            <p:cNvGrpSpPr/>
            <p:nvPr/>
          </p:nvGrpSpPr>
          <p:grpSpPr>
            <a:xfrm>
              <a:off x="-3" y="-4"/>
              <a:ext cx="2156189" cy="2365488"/>
              <a:chOff x="0" y="-2"/>
              <a:chExt cx="2156187" cy="2365486"/>
            </a:xfrm>
          </p:grpSpPr>
          <p:sp>
            <p:nvSpPr>
              <p:cNvPr id="1276" name="Freeform 49"/>
              <p:cNvSpPr/>
              <p:nvPr/>
            </p:nvSpPr>
            <p:spPr>
              <a:xfrm rot="207239">
                <a:off x="49288" y="351520"/>
                <a:ext cx="2057610" cy="169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745"/>
                    </a:moveTo>
                    <a:cubicBezTo>
                      <a:pt x="18959" y="0"/>
                      <a:pt x="18959" y="0"/>
                      <a:pt x="18959" y="0"/>
                    </a:cubicBezTo>
                    <a:cubicBezTo>
                      <a:pt x="5178" y="1457"/>
                      <a:pt x="0" y="792"/>
                      <a:pt x="0" y="792"/>
                    </a:cubicBezTo>
                    <a:cubicBezTo>
                      <a:pt x="471" y="4751"/>
                      <a:pt x="471" y="4751"/>
                      <a:pt x="471" y="4751"/>
                    </a:cubicBezTo>
                    <a:cubicBezTo>
                      <a:pt x="1491" y="4434"/>
                      <a:pt x="2563" y="4276"/>
                      <a:pt x="3661" y="4276"/>
                    </a:cubicBezTo>
                    <a:cubicBezTo>
                      <a:pt x="11166" y="4276"/>
                      <a:pt x="17364" y="11909"/>
                      <a:pt x="17991" y="21600"/>
                    </a:cubicBezTo>
                    <a:cubicBezTo>
                      <a:pt x="20972" y="18591"/>
                      <a:pt x="18985" y="16089"/>
                      <a:pt x="18985" y="16089"/>
                    </a:cubicBezTo>
                    <a:lnTo>
                      <a:pt x="21600" y="13745"/>
                    </a:lnTo>
                    <a:close/>
                  </a:path>
                </a:pathLst>
              </a:custGeom>
              <a:solidFill>
                <a:srgbClr val="FFE2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77" name="Freeform 50"/>
              <p:cNvSpPr/>
              <p:nvPr/>
            </p:nvSpPr>
            <p:spPr>
              <a:xfrm rot="207239">
                <a:off x="75393" y="672985"/>
                <a:ext cx="1669843" cy="1643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87" extrusionOk="0">
                    <a:moveTo>
                      <a:pt x="3933" y="0"/>
                    </a:moveTo>
                    <a:cubicBezTo>
                      <a:pt x="2579" y="0"/>
                      <a:pt x="1257" y="152"/>
                      <a:pt x="0" y="456"/>
                    </a:cubicBezTo>
                    <a:cubicBezTo>
                      <a:pt x="2934" y="19410"/>
                      <a:pt x="2934" y="19410"/>
                      <a:pt x="2934" y="19410"/>
                    </a:cubicBezTo>
                    <a:cubicBezTo>
                      <a:pt x="2934" y="19410"/>
                      <a:pt x="12444" y="21600"/>
                      <a:pt x="19311" y="18101"/>
                    </a:cubicBezTo>
                    <a:cubicBezTo>
                      <a:pt x="20246" y="17615"/>
                      <a:pt x="21020" y="17128"/>
                      <a:pt x="21600" y="16641"/>
                    </a:cubicBezTo>
                    <a:cubicBezTo>
                      <a:pt x="20826" y="7332"/>
                      <a:pt x="13186" y="0"/>
                      <a:pt x="3933" y="0"/>
                    </a:cubicBezTo>
                    <a:close/>
                  </a:path>
                </a:pathLst>
              </a:custGeom>
              <a:solidFill>
                <a:srgbClr val="FFD7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78" name="Freeform 51"/>
              <p:cNvSpPr/>
              <p:nvPr/>
            </p:nvSpPr>
            <p:spPr>
              <a:xfrm rot="207239">
                <a:off x="1549190" y="1477112"/>
                <a:ext cx="521201" cy="73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4" h="21600" extrusionOk="0">
                    <a:moveTo>
                      <a:pt x="0" y="21600"/>
                    </a:moveTo>
                    <a:cubicBezTo>
                      <a:pt x="20443" y="13135"/>
                      <a:pt x="10511" y="5400"/>
                      <a:pt x="10511" y="5400"/>
                    </a:cubicBezTo>
                    <a:cubicBezTo>
                      <a:pt x="20154" y="0"/>
                      <a:pt x="20154" y="0"/>
                      <a:pt x="20154" y="0"/>
                    </a:cubicBezTo>
                    <a:cubicBezTo>
                      <a:pt x="20154" y="0"/>
                      <a:pt x="21600" y="13281"/>
                      <a:pt x="0" y="21600"/>
                    </a:cubicBezTo>
                    <a:close/>
                  </a:path>
                </a:pathLst>
              </a:custGeom>
              <a:solidFill>
                <a:srgbClr val="EACD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79" name="Freeform 52"/>
              <p:cNvSpPr/>
              <p:nvPr/>
            </p:nvSpPr>
            <p:spPr>
              <a:xfrm rot="207239">
                <a:off x="328870" y="539620"/>
                <a:ext cx="172351" cy="163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70" y="1636"/>
                    </a:moveTo>
                    <a:cubicBezTo>
                      <a:pt x="13148" y="1309"/>
                      <a:pt x="17843" y="327"/>
                      <a:pt x="20348" y="0"/>
                    </a:cubicBezTo>
                    <a:cubicBezTo>
                      <a:pt x="20974" y="0"/>
                      <a:pt x="21600" y="0"/>
                      <a:pt x="21600" y="1309"/>
                    </a:cubicBezTo>
                    <a:cubicBezTo>
                      <a:pt x="21600" y="1964"/>
                      <a:pt x="20348" y="2618"/>
                      <a:pt x="19409" y="2618"/>
                    </a:cubicBezTo>
                    <a:cubicBezTo>
                      <a:pt x="17530" y="2618"/>
                      <a:pt x="13148" y="3273"/>
                      <a:pt x="11270" y="3600"/>
                    </a:cubicBezTo>
                    <a:cubicBezTo>
                      <a:pt x="11270" y="4909"/>
                      <a:pt x="11583" y="8836"/>
                      <a:pt x="11583" y="11455"/>
                    </a:cubicBezTo>
                    <a:cubicBezTo>
                      <a:pt x="11270" y="14400"/>
                      <a:pt x="11270" y="18982"/>
                      <a:pt x="11270" y="18982"/>
                    </a:cubicBezTo>
                    <a:cubicBezTo>
                      <a:pt x="11270" y="20618"/>
                      <a:pt x="10957" y="21600"/>
                      <a:pt x="9391" y="21600"/>
                    </a:cubicBezTo>
                    <a:cubicBezTo>
                      <a:pt x="8765" y="21600"/>
                      <a:pt x="7513" y="21600"/>
                      <a:pt x="7513" y="20618"/>
                    </a:cubicBezTo>
                    <a:cubicBezTo>
                      <a:pt x="7513" y="19964"/>
                      <a:pt x="7826" y="18982"/>
                      <a:pt x="7826" y="18655"/>
                    </a:cubicBezTo>
                    <a:cubicBezTo>
                      <a:pt x="7826" y="18655"/>
                      <a:pt x="8139" y="14400"/>
                      <a:pt x="8139" y="11782"/>
                    </a:cubicBezTo>
                    <a:cubicBezTo>
                      <a:pt x="8139" y="9491"/>
                      <a:pt x="8139" y="5564"/>
                      <a:pt x="8139" y="3927"/>
                    </a:cubicBezTo>
                    <a:cubicBezTo>
                      <a:pt x="6887" y="4255"/>
                      <a:pt x="4070" y="4582"/>
                      <a:pt x="2504" y="4582"/>
                    </a:cubicBezTo>
                    <a:cubicBezTo>
                      <a:pt x="1252" y="4909"/>
                      <a:pt x="0" y="4255"/>
                      <a:pt x="0" y="3600"/>
                    </a:cubicBezTo>
                    <a:cubicBezTo>
                      <a:pt x="0" y="2618"/>
                      <a:pt x="626" y="2291"/>
                      <a:pt x="1565" y="2291"/>
                    </a:cubicBezTo>
                    <a:cubicBezTo>
                      <a:pt x="2504" y="2291"/>
                      <a:pt x="3130" y="2291"/>
                      <a:pt x="3443" y="2618"/>
                    </a:cubicBezTo>
                    <a:cubicBezTo>
                      <a:pt x="8139" y="1964"/>
                      <a:pt x="8139" y="1964"/>
                      <a:pt x="8139" y="1964"/>
                    </a:cubicBezTo>
                    <a:cubicBezTo>
                      <a:pt x="8452" y="982"/>
                      <a:pt x="9078" y="655"/>
                      <a:pt x="10330" y="655"/>
                    </a:cubicBezTo>
                    <a:cubicBezTo>
                      <a:pt x="10643" y="655"/>
                      <a:pt x="11270" y="982"/>
                      <a:pt x="11270" y="1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0" name="Freeform 53"/>
              <p:cNvSpPr/>
              <p:nvPr/>
            </p:nvSpPr>
            <p:spPr>
              <a:xfrm rot="207239">
                <a:off x="458238" y="594887"/>
                <a:ext cx="104847" cy="90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0637" extrusionOk="0">
                    <a:moveTo>
                      <a:pt x="10047" y="20536"/>
                    </a:moveTo>
                    <a:cubicBezTo>
                      <a:pt x="5023" y="21104"/>
                      <a:pt x="1005" y="19399"/>
                      <a:pt x="0" y="12578"/>
                    </a:cubicBezTo>
                    <a:cubicBezTo>
                      <a:pt x="0" y="10304"/>
                      <a:pt x="1005" y="8030"/>
                      <a:pt x="2009" y="6325"/>
                    </a:cubicBezTo>
                    <a:cubicBezTo>
                      <a:pt x="1507" y="6325"/>
                      <a:pt x="1507" y="5757"/>
                      <a:pt x="1507" y="5188"/>
                    </a:cubicBezTo>
                    <a:cubicBezTo>
                      <a:pt x="1005" y="2346"/>
                      <a:pt x="8037" y="72"/>
                      <a:pt x="10047" y="72"/>
                    </a:cubicBezTo>
                    <a:cubicBezTo>
                      <a:pt x="15572" y="-496"/>
                      <a:pt x="21098" y="2346"/>
                      <a:pt x="21098" y="7462"/>
                    </a:cubicBezTo>
                    <a:cubicBezTo>
                      <a:pt x="21600" y="15988"/>
                      <a:pt x="14567" y="19967"/>
                      <a:pt x="10047" y="20536"/>
                    </a:cubicBezTo>
                    <a:close/>
                    <a:moveTo>
                      <a:pt x="10047" y="4051"/>
                    </a:moveTo>
                    <a:cubicBezTo>
                      <a:pt x="8037" y="4051"/>
                      <a:pt x="7033" y="5188"/>
                      <a:pt x="6028" y="6325"/>
                    </a:cubicBezTo>
                    <a:cubicBezTo>
                      <a:pt x="6530" y="6325"/>
                      <a:pt x="6530" y="6893"/>
                      <a:pt x="6530" y="6893"/>
                    </a:cubicBezTo>
                    <a:cubicBezTo>
                      <a:pt x="6530" y="7462"/>
                      <a:pt x="6530" y="8599"/>
                      <a:pt x="6028" y="9167"/>
                    </a:cubicBezTo>
                    <a:cubicBezTo>
                      <a:pt x="5526" y="9736"/>
                      <a:pt x="4521" y="10304"/>
                      <a:pt x="4521" y="11441"/>
                    </a:cubicBezTo>
                    <a:cubicBezTo>
                      <a:pt x="4521" y="12009"/>
                      <a:pt x="5023" y="13146"/>
                      <a:pt x="5023" y="13146"/>
                    </a:cubicBezTo>
                    <a:cubicBezTo>
                      <a:pt x="5526" y="15988"/>
                      <a:pt x="7033" y="17125"/>
                      <a:pt x="9544" y="17125"/>
                    </a:cubicBezTo>
                    <a:cubicBezTo>
                      <a:pt x="12558" y="16557"/>
                      <a:pt x="16577" y="13715"/>
                      <a:pt x="16577" y="8599"/>
                    </a:cubicBezTo>
                    <a:cubicBezTo>
                      <a:pt x="16074" y="5188"/>
                      <a:pt x="13060" y="3483"/>
                      <a:pt x="10047" y="40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1" name="Freeform 54"/>
              <p:cNvSpPr/>
              <p:nvPr/>
            </p:nvSpPr>
            <p:spPr>
              <a:xfrm rot="207239">
                <a:off x="664306" y="536521"/>
                <a:ext cx="166824" cy="148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5" h="21338" extrusionOk="0">
                    <a:moveTo>
                      <a:pt x="2224" y="1800"/>
                    </a:moveTo>
                    <a:cubicBezTo>
                      <a:pt x="1906" y="360"/>
                      <a:pt x="2859" y="0"/>
                      <a:pt x="3494" y="0"/>
                    </a:cubicBezTo>
                    <a:cubicBezTo>
                      <a:pt x="4765" y="0"/>
                      <a:pt x="5082" y="0"/>
                      <a:pt x="5400" y="1080"/>
                    </a:cubicBezTo>
                    <a:cubicBezTo>
                      <a:pt x="6035" y="1080"/>
                      <a:pt x="6671" y="1080"/>
                      <a:pt x="7624" y="1080"/>
                    </a:cubicBezTo>
                    <a:cubicBezTo>
                      <a:pt x="11435" y="720"/>
                      <a:pt x="20647" y="720"/>
                      <a:pt x="21282" y="9000"/>
                    </a:cubicBezTo>
                    <a:cubicBezTo>
                      <a:pt x="21600" y="16200"/>
                      <a:pt x="16200" y="20520"/>
                      <a:pt x="8894" y="20880"/>
                    </a:cubicBezTo>
                    <a:cubicBezTo>
                      <a:pt x="7624" y="21240"/>
                      <a:pt x="6353" y="21240"/>
                      <a:pt x="5400" y="20880"/>
                    </a:cubicBezTo>
                    <a:cubicBezTo>
                      <a:pt x="5400" y="20880"/>
                      <a:pt x="4765" y="21240"/>
                      <a:pt x="4129" y="21240"/>
                    </a:cubicBezTo>
                    <a:cubicBezTo>
                      <a:pt x="3494" y="21600"/>
                      <a:pt x="3176" y="20880"/>
                      <a:pt x="2859" y="20520"/>
                    </a:cubicBezTo>
                    <a:cubicBezTo>
                      <a:pt x="2541" y="20160"/>
                      <a:pt x="2224" y="20160"/>
                      <a:pt x="2224" y="19080"/>
                    </a:cubicBezTo>
                    <a:cubicBezTo>
                      <a:pt x="2224" y="18360"/>
                      <a:pt x="2541" y="18360"/>
                      <a:pt x="2859" y="18000"/>
                    </a:cubicBezTo>
                    <a:cubicBezTo>
                      <a:pt x="2859" y="16560"/>
                      <a:pt x="2859" y="13320"/>
                      <a:pt x="2859" y="10800"/>
                    </a:cubicBezTo>
                    <a:cubicBezTo>
                      <a:pt x="2541" y="8280"/>
                      <a:pt x="2541" y="5760"/>
                      <a:pt x="2541" y="4680"/>
                    </a:cubicBezTo>
                    <a:cubicBezTo>
                      <a:pt x="2224" y="4680"/>
                      <a:pt x="1906" y="5040"/>
                      <a:pt x="1588" y="5040"/>
                    </a:cubicBezTo>
                    <a:cubicBezTo>
                      <a:pt x="635" y="5040"/>
                      <a:pt x="318" y="4320"/>
                      <a:pt x="0" y="3600"/>
                    </a:cubicBezTo>
                    <a:cubicBezTo>
                      <a:pt x="0" y="2880"/>
                      <a:pt x="1271" y="2520"/>
                      <a:pt x="2224" y="2160"/>
                    </a:cubicBezTo>
                    <a:lnTo>
                      <a:pt x="2224" y="1800"/>
                    </a:lnTo>
                    <a:close/>
                    <a:moveTo>
                      <a:pt x="7941" y="3240"/>
                    </a:moveTo>
                    <a:cubicBezTo>
                      <a:pt x="6988" y="3600"/>
                      <a:pt x="6035" y="3600"/>
                      <a:pt x="5400" y="3600"/>
                    </a:cubicBezTo>
                    <a:cubicBezTo>
                      <a:pt x="5718" y="4680"/>
                      <a:pt x="5718" y="7920"/>
                      <a:pt x="6035" y="10440"/>
                    </a:cubicBezTo>
                    <a:cubicBezTo>
                      <a:pt x="6035" y="12960"/>
                      <a:pt x="6035" y="17280"/>
                      <a:pt x="6035" y="18360"/>
                    </a:cubicBezTo>
                    <a:cubicBezTo>
                      <a:pt x="6988" y="18720"/>
                      <a:pt x="7624" y="19080"/>
                      <a:pt x="8894" y="18720"/>
                    </a:cubicBezTo>
                    <a:cubicBezTo>
                      <a:pt x="13976" y="18360"/>
                      <a:pt x="18424" y="15480"/>
                      <a:pt x="18106" y="9360"/>
                    </a:cubicBezTo>
                    <a:cubicBezTo>
                      <a:pt x="17788" y="3600"/>
                      <a:pt x="11435" y="3240"/>
                      <a:pt x="7941" y="32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2" name="Freeform 55"/>
              <p:cNvSpPr/>
              <p:nvPr/>
            </p:nvSpPr>
            <p:spPr>
              <a:xfrm rot="207239">
                <a:off x="847880" y="593049"/>
                <a:ext cx="103817" cy="90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103" extrusionOk="0">
                    <a:moveTo>
                      <a:pt x="9544" y="21103"/>
                    </a:moveTo>
                    <a:cubicBezTo>
                      <a:pt x="5023" y="21103"/>
                      <a:pt x="1005" y="19935"/>
                      <a:pt x="0" y="12930"/>
                    </a:cubicBezTo>
                    <a:cubicBezTo>
                      <a:pt x="0" y="10595"/>
                      <a:pt x="502" y="7676"/>
                      <a:pt x="2009" y="6508"/>
                    </a:cubicBezTo>
                    <a:cubicBezTo>
                      <a:pt x="1507" y="5925"/>
                      <a:pt x="1507" y="5925"/>
                      <a:pt x="1507" y="5341"/>
                    </a:cubicBezTo>
                    <a:cubicBezTo>
                      <a:pt x="1005" y="2422"/>
                      <a:pt x="8037" y="87"/>
                      <a:pt x="10047" y="87"/>
                    </a:cubicBezTo>
                    <a:cubicBezTo>
                      <a:pt x="15572" y="-497"/>
                      <a:pt x="21098" y="1838"/>
                      <a:pt x="21098" y="7676"/>
                    </a:cubicBezTo>
                    <a:cubicBezTo>
                      <a:pt x="21600" y="16433"/>
                      <a:pt x="14567" y="20519"/>
                      <a:pt x="9544" y="21103"/>
                    </a:cubicBezTo>
                    <a:close/>
                    <a:moveTo>
                      <a:pt x="10047" y="3589"/>
                    </a:moveTo>
                    <a:cubicBezTo>
                      <a:pt x="8037" y="4173"/>
                      <a:pt x="7033" y="5341"/>
                      <a:pt x="6028" y="5925"/>
                    </a:cubicBezTo>
                    <a:cubicBezTo>
                      <a:pt x="6028" y="6508"/>
                      <a:pt x="6530" y="6508"/>
                      <a:pt x="6530" y="7092"/>
                    </a:cubicBezTo>
                    <a:cubicBezTo>
                      <a:pt x="6530" y="7676"/>
                      <a:pt x="6530" y="8260"/>
                      <a:pt x="6028" y="8844"/>
                    </a:cubicBezTo>
                    <a:cubicBezTo>
                      <a:pt x="5526" y="10011"/>
                      <a:pt x="4521" y="10595"/>
                      <a:pt x="4521" y="11762"/>
                    </a:cubicBezTo>
                    <a:cubicBezTo>
                      <a:pt x="4521" y="12346"/>
                      <a:pt x="5023" y="12930"/>
                      <a:pt x="5023" y="13514"/>
                    </a:cubicBezTo>
                    <a:cubicBezTo>
                      <a:pt x="5526" y="16433"/>
                      <a:pt x="7033" y="17017"/>
                      <a:pt x="9544" y="17017"/>
                    </a:cubicBezTo>
                    <a:cubicBezTo>
                      <a:pt x="12558" y="17017"/>
                      <a:pt x="16577" y="14098"/>
                      <a:pt x="16074" y="8844"/>
                    </a:cubicBezTo>
                    <a:cubicBezTo>
                      <a:pt x="16074" y="4757"/>
                      <a:pt x="13060" y="3589"/>
                      <a:pt x="10047" y="35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3" name="Freeform 56"/>
              <p:cNvSpPr/>
              <p:nvPr/>
            </p:nvSpPr>
            <p:spPr>
              <a:xfrm rot="207239">
                <a:off x="972005" y="588964"/>
                <a:ext cx="34687" cy="99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400"/>
                    </a:moveTo>
                    <a:cubicBezTo>
                      <a:pt x="4629" y="5400"/>
                      <a:pt x="0" y="4860"/>
                      <a:pt x="0" y="2700"/>
                    </a:cubicBezTo>
                    <a:cubicBezTo>
                      <a:pt x="0" y="1620"/>
                      <a:pt x="4629" y="540"/>
                      <a:pt x="9257" y="0"/>
                    </a:cubicBezTo>
                    <a:cubicBezTo>
                      <a:pt x="13886" y="0"/>
                      <a:pt x="18514" y="2160"/>
                      <a:pt x="18514" y="3240"/>
                    </a:cubicBezTo>
                    <a:cubicBezTo>
                      <a:pt x="18514" y="4320"/>
                      <a:pt x="13886" y="4860"/>
                      <a:pt x="10800" y="5400"/>
                    </a:cubicBezTo>
                    <a:close/>
                    <a:moveTo>
                      <a:pt x="13886" y="21600"/>
                    </a:moveTo>
                    <a:cubicBezTo>
                      <a:pt x="7714" y="21600"/>
                      <a:pt x="3086" y="21060"/>
                      <a:pt x="3086" y="18900"/>
                    </a:cubicBezTo>
                    <a:cubicBezTo>
                      <a:pt x="3086" y="17820"/>
                      <a:pt x="7714" y="16740"/>
                      <a:pt x="12343" y="16200"/>
                    </a:cubicBezTo>
                    <a:cubicBezTo>
                      <a:pt x="16971" y="16200"/>
                      <a:pt x="21600" y="18360"/>
                      <a:pt x="21600" y="19440"/>
                    </a:cubicBezTo>
                    <a:cubicBezTo>
                      <a:pt x="21600" y="20520"/>
                      <a:pt x="16971" y="21060"/>
                      <a:pt x="13886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4" name="Freeform 60"/>
              <p:cNvSpPr/>
              <p:nvPr/>
            </p:nvSpPr>
            <p:spPr>
              <a:xfrm rot="207239">
                <a:off x="1202796" y="274139"/>
                <a:ext cx="125060" cy="271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68" y="5350"/>
                    </a:moveTo>
                    <a:cubicBezTo>
                      <a:pt x="21168" y="5152"/>
                      <a:pt x="21168" y="5152"/>
                      <a:pt x="21168" y="5152"/>
                    </a:cubicBezTo>
                    <a:cubicBezTo>
                      <a:pt x="21168" y="4954"/>
                      <a:pt x="21168" y="4954"/>
                      <a:pt x="21168" y="4954"/>
                    </a:cubicBezTo>
                    <a:cubicBezTo>
                      <a:pt x="21168" y="4954"/>
                      <a:pt x="21168" y="4954"/>
                      <a:pt x="21168" y="4954"/>
                    </a:cubicBezTo>
                    <a:cubicBezTo>
                      <a:pt x="21600" y="4756"/>
                      <a:pt x="21600" y="4756"/>
                      <a:pt x="21600" y="4756"/>
                    </a:cubicBezTo>
                    <a:cubicBezTo>
                      <a:pt x="21600" y="4756"/>
                      <a:pt x="21600" y="4756"/>
                      <a:pt x="21600" y="4756"/>
                    </a:cubicBezTo>
                    <a:cubicBezTo>
                      <a:pt x="21600" y="4558"/>
                      <a:pt x="21600" y="4558"/>
                      <a:pt x="21600" y="4558"/>
                    </a:cubicBezTo>
                    <a:cubicBezTo>
                      <a:pt x="21600" y="4558"/>
                      <a:pt x="21600" y="4558"/>
                      <a:pt x="21600" y="4558"/>
                    </a:cubicBezTo>
                    <a:cubicBezTo>
                      <a:pt x="21600" y="4360"/>
                      <a:pt x="21600" y="4360"/>
                      <a:pt x="21600" y="4360"/>
                    </a:cubicBezTo>
                    <a:cubicBezTo>
                      <a:pt x="21600" y="4161"/>
                      <a:pt x="21600" y="4161"/>
                      <a:pt x="21600" y="4161"/>
                    </a:cubicBezTo>
                    <a:cubicBezTo>
                      <a:pt x="21600" y="3963"/>
                      <a:pt x="21600" y="3963"/>
                      <a:pt x="21600" y="3963"/>
                    </a:cubicBezTo>
                    <a:cubicBezTo>
                      <a:pt x="21600" y="3963"/>
                      <a:pt x="21600" y="3963"/>
                      <a:pt x="21600" y="3963"/>
                    </a:cubicBezTo>
                    <a:cubicBezTo>
                      <a:pt x="21600" y="3963"/>
                      <a:pt x="21600" y="3963"/>
                      <a:pt x="21600" y="3963"/>
                    </a:cubicBezTo>
                    <a:cubicBezTo>
                      <a:pt x="21600" y="3963"/>
                      <a:pt x="21600" y="3963"/>
                      <a:pt x="21600" y="3963"/>
                    </a:cubicBezTo>
                    <a:cubicBezTo>
                      <a:pt x="21600" y="3765"/>
                      <a:pt x="21600" y="3765"/>
                      <a:pt x="21600" y="3765"/>
                    </a:cubicBezTo>
                    <a:cubicBezTo>
                      <a:pt x="21600" y="3567"/>
                      <a:pt x="21600" y="3567"/>
                      <a:pt x="21600" y="3567"/>
                    </a:cubicBezTo>
                    <a:cubicBezTo>
                      <a:pt x="21168" y="3567"/>
                      <a:pt x="21168" y="3567"/>
                      <a:pt x="21168" y="3567"/>
                    </a:cubicBezTo>
                    <a:cubicBezTo>
                      <a:pt x="21168" y="3369"/>
                      <a:pt x="21168" y="3369"/>
                      <a:pt x="21168" y="3369"/>
                    </a:cubicBezTo>
                    <a:cubicBezTo>
                      <a:pt x="21168" y="3171"/>
                      <a:pt x="21168" y="3171"/>
                      <a:pt x="21168" y="3171"/>
                    </a:cubicBezTo>
                    <a:cubicBezTo>
                      <a:pt x="21168" y="3171"/>
                      <a:pt x="21168" y="3171"/>
                      <a:pt x="21168" y="3171"/>
                    </a:cubicBezTo>
                    <a:cubicBezTo>
                      <a:pt x="20736" y="2774"/>
                      <a:pt x="20736" y="2774"/>
                      <a:pt x="20736" y="2774"/>
                    </a:cubicBezTo>
                    <a:cubicBezTo>
                      <a:pt x="20736" y="2774"/>
                      <a:pt x="20736" y="2774"/>
                      <a:pt x="20736" y="2774"/>
                    </a:cubicBezTo>
                    <a:cubicBezTo>
                      <a:pt x="20736" y="2774"/>
                      <a:pt x="20736" y="2774"/>
                      <a:pt x="20736" y="2774"/>
                    </a:cubicBezTo>
                    <a:cubicBezTo>
                      <a:pt x="20736" y="2576"/>
                      <a:pt x="20736" y="2576"/>
                      <a:pt x="20736" y="2576"/>
                    </a:cubicBezTo>
                    <a:cubicBezTo>
                      <a:pt x="20304" y="2378"/>
                      <a:pt x="20304" y="2378"/>
                      <a:pt x="20304" y="2378"/>
                    </a:cubicBezTo>
                    <a:cubicBezTo>
                      <a:pt x="19872" y="2378"/>
                      <a:pt x="19872" y="2378"/>
                      <a:pt x="19872" y="2378"/>
                    </a:cubicBezTo>
                    <a:cubicBezTo>
                      <a:pt x="19872" y="2180"/>
                      <a:pt x="19872" y="2180"/>
                      <a:pt x="19872" y="2180"/>
                    </a:cubicBezTo>
                    <a:cubicBezTo>
                      <a:pt x="19872" y="2180"/>
                      <a:pt x="19872" y="2180"/>
                      <a:pt x="19872" y="2180"/>
                    </a:cubicBezTo>
                    <a:cubicBezTo>
                      <a:pt x="19440" y="1982"/>
                      <a:pt x="19440" y="1982"/>
                      <a:pt x="19440" y="1982"/>
                    </a:cubicBezTo>
                    <a:cubicBezTo>
                      <a:pt x="19440" y="1982"/>
                      <a:pt x="19440" y="1982"/>
                      <a:pt x="19440" y="1982"/>
                    </a:cubicBezTo>
                    <a:cubicBezTo>
                      <a:pt x="19440" y="1783"/>
                      <a:pt x="19440" y="1783"/>
                      <a:pt x="19440" y="1783"/>
                    </a:cubicBezTo>
                    <a:cubicBezTo>
                      <a:pt x="19008" y="1783"/>
                      <a:pt x="19008" y="1783"/>
                      <a:pt x="19008" y="1783"/>
                    </a:cubicBezTo>
                    <a:cubicBezTo>
                      <a:pt x="19008" y="1585"/>
                      <a:pt x="19008" y="1585"/>
                      <a:pt x="19008" y="1585"/>
                    </a:cubicBezTo>
                    <a:cubicBezTo>
                      <a:pt x="18576" y="1585"/>
                      <a:pt x="18576" y="1585"/>
                      <a:pt x="18576" y="1585"/>
                    </a:cubicBezTo>
                    <a:cubicBezTo>
                      <a:pt x="18576" y="1387"/>
                      <a:pt x="18576" y="1387"/>
                      <a:pt x="18576" y="1387"/>
                    </a:cubicBezTo>
                    <a:cubicBezTo>
                      <a:pt x="18144" y="1387"/>
                      <a:pt x="18144" y="1387"/>
                      <a:pt x="18144" y="1387"/>
                    </a:cubicBezTo>
                    <a:cubicBezTo>
                      <a:pt x="17712" y="1189"/>
                      <a:pt x="17712" y="1189"/>
                      <a:pt x="17712" y="1189"/>
                    </a:cubicBezTo>
                    <a:cubicBezTo>
                      <a:pt x="17712" y="1189"/>
                      <a:pt x="17712" y="1189"/>
                      <a:pt x="17712" y="1189"/>
                    </a:cubicBezTo>
                    <a:cubicBezTo>
                      <a:pt x="17280" y="991"/>
                      <a:pt x="16848" y="991"/>
                      <a:pt x="16416" y="793"/>
                    </a:cubicBezTo>
                    <a:cubicBezTo>
                      <a:pt x="16416" y="793"/>
                      <a:pt x="16416" y="793"/>
                      <a:pt x="16416" y="793"/>
                    </a:cubicBezTo>
                    <a:cubicBezTo>
                      <a:pt x="16416" y="793"/>
                      <a:pt x="16416" y="793"/>
                      <a:pt x="16416" y="793"/>
                    </a:cubicBezTo>
                    <a:cubicBezTo>
                      <a:pt x="16416" y="793"/>
                      <a:pt x="16416" y="793"/>
                      <a:pt x="16416" y="793"/>
                    </a:cubicBezTo>
                    <a:cubicBezTo>
                      <a:pt x="16416" y="793"/>
                      <a:pt x="16416" y="793"/>
                      <a:pt x="16416" y="793"/>
                    </a:cubicBezTo>
                    <a:cubicBezTo>
                      <a:pt x="15984" y="793"/>
                      <a:pt x="15984" y="793"/>
                      <a:pt x="15984" y="793"/>
                    </a:cubicBezTo>
                    <a:cubicBezTo>
                      <a:pt x="15120" y="594"/>
                      <a:pt x="15120" y="594"/>
                      <a:pt x="15120" y="594"/>
                    </a:cubicBezTo>
                    <a:cubicBezTo>
                      <a:pt x="15120" y="594"/>
                      <a:pt x="15120" y="594"/>
                      <a:pt x="15120" y="594"/>
                    </a:cubicBezTo>
                    <a:cubicBezTo>
                      <a:pt x="14688" y="396"/>
                      <a:pt x="14688" y="396"/>
                      <a:pt x="14688" y="396"/>
                    </a:cubicBezTo>
                    <a:cubicBezTo>
                      <a:pt x="14256" y="396"/>
                      <a:pt x="14256" y="396"/>
                      <a:pt x="14256" y="396"/>
                    </a:cubicBezTo>
                    <a:cubicBezTo>
                      <a:pt x="14256" y="396"/>
                      <a:pt x="14256" y="396"/>
                      <a:pt x="14256" y="396"/>
                    </a:cubicBezTo>
                    <a:cubicBezTo>
                      <a:pt x="13824" y="396"/>
                      <a:pt x="13824" y="396"/>
                      <a:pt x="13824" y="396"/>
                    </a:cubicBezTo>
                    <a:cubicBezTo>
                      <a:pt x="13392" y="396"/>
                      <a:pt x="13392" y="396"/>
                      <a:pt x="13392" y="396"/>
                    </a:cubicBezTo>
                    <a:cubicBezTo>
                      <a:pt x="12960" y="198"/>
                      <a:pt x="12960" y="198"/>
                      <a:pt x="12960" y="198"/>
                    </a:cubicBezTo>
                    <a:cubicBezTo>
                      <a:pt x="12528" y="198"/>
                      <a:pt x="12528" y="198"/>
                      <a:pt x="12528" y="198"/>
                    </a:cubicBezTo>
                    <a:cubicBezTo>
                      <a:pt x="12096" y="198"/>
                      <a:pt x="12096" y="198"/>
                      <a:pt x="12096" y="198"/>
                    </a:cubicBezTo>
                    <a:cubicBezTo>
                      <a:pt x="12096" y="198"/>
                      <a:pt x="12096" y="198"/>
                      <a:pt x="12096" y="198"/>
                    </a:cubicBezTo>
                    <a:cubicBezTo>
                      <a:pt x="12096" y="198"/>
                      <a:pt x="12096" y="198"/>
                      <a:pt x="12096" y="198"/>
                    </a:cubicBezTo>
                    <a:cubicBezTo>
                      <a:pt x="11664" y="198"/>
                      <a:pt x="11664" y="198"/>
                      <a:pt x="11664" y="198"/>
                    </a:cubicBezTo>
                    <a:cubicBezTo>
                      <a:pt x="11232" y="0"/>
                      <a:pt x="11232" y="0"/>
                      <a:pt x="11232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0368" y="0"/>
                      <a:pt x="10368" y="0"/>
                      <a:pt x="10368" y="0"/>
                    </a:cubicBezTo>
                    <a:cubicBezTo>
                      <a:pt x="9504" y="0"/>
                      <a:pt x="9504" y="0"/>
                      <a:pt x="9504" y="0"/>
                    </a:cubicBezTo>
                    <a:cubicBezTo>
                      <a:pt x="9072" y="0"/>
                      <a:pt x="9072" y="0"/>
                      <a:pt x="9072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8208" y="0"/>
                      <a:pt x="8208" y="0"/>
                      <a:pt x="8208" y="0"/>
                    </a:cubicBezTo>
                    <a:cubicBezTo>
                      <a:pt x="7776" y="198"/>
                      <a:pt x="7776" y="198"/>
                      <a:pt x="7776" y="198"/>
                    </a:cubicBezTo>
                    <a:cubicBezTo>
                      <a:pt x="7776" y="198"/>
                      <a:pt x="7344" y="198"/>
                      <a:pt x="6912" y="198"/>
                    </a:cubicBezTo>
                    <a:cubicBezTo>
                      <a:pt x="6480" y="198"/>
                      <a:pt x="6480" y="198"/>
                      <a:pt x="6480" y="198"/>
                    </a:cubicBezTo>
                    <a:cubicBezTo>
                      <a:pt x="6048" y="198"/>
                      <a:pt x="6048" y="198"/>
                      <a:pt x="6048" y="198"/>
                    </a:cubicBezTo>
                    <a:cubicBezTo>
                      <a:pt x="6048" y="396"/>
                      <a:pt x="6048" y="396"/>
                      <a:pt x="6048" y="396"/>
                    </a:cubicBezTo>
                    <a:cubicBezTo>
                      <a:pt x="5616" y="396"/>
                      <a:pt x="5616" y="396"/>
                      <a:pt x="5616" y="396"/>
                    </a:cubicBezTo>
                    <a:cubicBezTo>
                      <a:pt x="5184" y="396"/>
                      <a:pt x="5184" y="396"/>
                      <a:pt x="5184" y="396"/>
                    </a:cubicBezTo>
                    <a:cubicBezTo>
                      <a:pt x="4752" y="594"/>
                      <a:pt x="4752" y="594"/>
                      <a:pt x="4752" y="594"/>
                    </a:cubicBezTo>
                    <a:cubicBezTo>
                      <a:pt x="4752" y="594"/>
                      <a:pt x="4320" y="594"/>
                      <a:pt x="3888" y="793"/>
                    </a:cubicBezTo>
                    <a:cubicBezTo>
                      <a:pt x="3888" y="793"/>
                      <a:pt x="3888" y="793"/>
                      <a:pt x="3888" y="793"/>
                    </a:cubicBezTo>
                    <a:cubicBezTo>
                      <a:pt x="3456" y="991"/>
                      <a:pt x="3456" y="991"/>
                      <a:pt x="3456" y="991"/>
                    </a:cubicBezTo>
                    <a:cubicBezTo>
                      <a:pt x="3456" y="991"/>
                      <a:pt x="3456" y="991"/>
                      <a:pt x="3456" y="991"/>
                    </a:cubicBezTo>
                    <a:cubicBezTo>
                      <a:pt x="3024" y="991"/>
                      <a:pt x="3024" y="991"/>
                      <a:pt x="3024" y="991"/>
                    </a:cubicBezTo>
                    <a:cubicBezTo>
                      <a:pt x="3024" y="1189"/>
                      <a:pt x="2592" y="1189"/>
                      <a:pt x="2160" y="1387"/>
                    </a:cubicBezTo>
                    <a:cubicBezTo>
                      <a:pt x="2160" y="1387"/>
                      <a:pt x="2160" y="1387"/>
                      <a:pt x="2160" y="1387"/>
                    </a:cubicBezTo>
                    <a:cubicBezTo>
                      <a:pt x="2160" y="1387"/>
                      <a:pt x="2160" y="1387"/>
                      <a:pt x="2160" y="1387"/>
                    </a:cubicBezTo>
                    <a:cubicBezTo>
                      <a:pt x="2160" y="1585"/>
                      <a:pt x="2160" y="1585"/>
                      <a:pt x="2160" y="1585"/>
                    </a:cubicBezTo>
                    <a:cubicBezTo>
                      <a:pt x="1728" y="1585"/>
                      <a:pt x="1728" y="1585"/>
                      <a:pt x="1728" y="1585"/>
                    </a:cubicBezTo>
                    <a:cubicBezTo>
                      <a:pt x="1728" y="1783"/>
                      <a:pt x="1728" y="1783"/>
                      <a:pt x="1728" y="1783"/>
                    </a:cubicBezTo>
                    <a:cubicBezTo>
                      <a:pt x="1728" y="1783"/>
                      <a:pt x="1728" y="1783"/>
                      <a:pt x="1728" y="1783"/>
                    </a:cubicBezTo>
                    <a:cubicBezTo>
                      <a:pt x="1296" y="1982"/>
                      <a:pt x="1296" y="1982"/>
                      <a:pt x="1296" y="1982"/>
                    </a:cubicBezTo>
                    <a:cubicBezTo>
                      <a:pt x="1296" y="2180"/>
                      <a:pt x="1296" y="2180"/>
                      <a:pt x="1296" y="2180"/>
                    </a:cubicBezTo>
                    <a:cubicBezTo>
                      <a:pt x="1296" y="2180"/>
                      <a:pt x="1296" y="2180"/>
                      <a:pt x="1296" y="2180"/>
                    </a:cubicBezTo>
                    <a:cubicBezTo>
                      <a:pt x="1296" y="2180"/>
                      <a:pt x="1296" y="2180"/>
                      <a:pt x="1296" y="2180"/>
                    </a:cubicBezTo>
                    <a:cubicBezTo>
                      <a:pt x="1296" y="2378"/>
                      <a:pt x="1296" y="2378"/>
                      <a:pt x="1296" y="2378"/>
                    </a:cubicBezTo>
                    <a:cubicBezTo>
                      <a:pt x="864" y="2378"/>
                      <a:pt x="864" y="2378"/>
                      <a:pt x="864" y="2378"/>
                    </a:cubicBezTo>
                    <a:cubicBezTo>
                      <a:pt x="864" y="2378"/>
                      <a:pt x="864" y="2378"/>
                      <a:pt x="864" y="2378"/>
                    </a:cubicBezTo>
                    <a:cubicBezTo>
                      <a:pt x="864" y="2576"/>
                      <a:pt x="864" y="2576"/>
                      <a:pt x="864" y="2576"/>
                    </a:cubicBezTo>
                    <a:cubicBezTo>
                      <a:pt x="864" y="2576"/>
                      <a:pt x="864" y="2576"/>
                      <a:pt x="864" y="2576"/>
                    </a:cubicBezTo>
                    <a:cubicBezTo>
                      <a:pt x="864" y="2774"/>
                      <a:pt x="864" y="2774"/>
                      <a:pt x="864" y="2774"/>
                    </a:cubicBezTo>
                    <a:cubicBezTo>
                      <a:pt x="864" y="2774"/>
                      <a:pt x="864" y="2774"/>
                      <a:pt x="864" y="2774"/>
                    </a:cubicBezTo>
                    <a:cubicBezTo>
                      <a:pt x="864" y="2972"/>
                      <a:pt x="864" y="2972"/>
                      <a:pt x="864" y="2972"/>
                    </a:cubicBezTo>
                    <a:cubicBezTo>
                      <a:pt x="864" y="2972"/>
                      <a:pt x="864" y="2972"/>
                      <a:pt x="864" y="2972"/>
                    </a:cubicBezTo>
                    <a:cubicBezTo>
                      <a:pt x="864" y="2972"/>
                      <a:pt x="864" y="2972"/>
                      <a:pt x="864" y="2972"/>
                    </a:cubicBezTo>
                    <a:cubicBezTo>
                      <a:pt x="864" y="3171"/>
                      <a:pt x="864" y="3171"/>
                      <a:pt x="864" y="3171"/>
                    </a:cubicBezTo>
                    <a:cubicBezTo>
                      <a:pt x="432" y="9116"/>
                      <a:pt x="0" y="15259"/>
                      <a:pt x="0" y="21204"/>
                    </a:cubicBezTo>
                    <a:cubicBezTo>
                      <a:pt x="864" y="21402"/>
                      <a:pt x="2160" y="21600"/>
                      <a:pt x="3456" y="21600"/>
                    </a:cubicBezTo>
                    <a:cubicBezTo>
                      <a:pt x="9072" y="16250"/>
                      <a:pt x="15120" y="10899"/>
                      <a:pt x="21168" y="5350"/>
                    </a:cubicBezTo>
                    <a:close/>
                  </a:path>
                </a:pathLst>
              </a:custGeom>
              <a:solidFill>
                <a:srgbClr val="999B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5" name="Freeform 61"/>
              <p:cNvSpPr/>
              <p:nvPr/>
            </p:nvSpPr>
            <p:spPr>
              <a:xfrm rot="207239">
                <a:off x="1113908" y="195329"/>
                <a:ext cx="344082" cy="226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5" h="20868" extrusionOk="0">
                    <a:moveTo>
                      <a:pt x="5243" y="0"/>
                    </a:moveTo>
                    <a:cubicBezTo>
                      <a:pt x="3711" y="460"/>
                      <a:pt x="2486" y="1609"/>
                      <a:pt x="1260" y="2987"/>
                    </a:cubicBezTo>
                    <a:cubicBezTo>
                      <a:pt x="1107" y="3217"/>
                      <a:pt x="1107" y="3217"/>
                      <a:pt x="1107" y="3217"/>
                    </a:cubicBezTo>
                    <a:cubicBezTo>
                      <a:pt x="954" y="3447"/>
                      <a:pt x="954" y="3447"/>
                      <a:pt x="954" y="3447"/>
                    </a:cubicBezTo>
                    <a:cubicBezTo>
                      <a:pt x="647" y="3906"/>
                      <a:pt x="341" y="4366"/>
                      <a:pt x="35" y="5055"/>
                    </a:cubicBezTo>
                    <a:cubicBezTo>
                      <a:pt x="-425" y="12179"/>
                      <a:pt x="3711" y="19072"/>
                      <a:pt x="9839" y="20681"/>
                    </a:cubicBezTo>
                    <a:cubicBezTo>
                      <a:pt x="14588" y="21600"/>
                      <a:pt x="19030" y="19072"/>
                      <a:pt x="21175" y="14247"/>
                    </a:cubicBezTo>
                    <a:cubicBezTo>
                      <a:pt x="21175" y="12638"/>
                      <a:pt x="20869" y="11030"/>
                      <a:pt x="20256" y="9421"/>
                    </a:cubicBezTo>
                    <a:cubicBezTo>
                      <a:pt x="19796" y="7583"/>
                      <a:pt x="19030" y="5974"/>
                      <a:pt x="17958" y="4826"/>
                    </a:cubicBezTo>
                    <a:lnTo>
                      <a:pt x="524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CC775"/>
                  </a:gs>
                  <a:gs pos="100000">
                    <a:srgbClr val="77933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6" name="Freeform 62"/>
              <p:cNvSpPr/>
              <p:nvPr/>
            </p:nvSpPr>
            <p:spPr>
              <a:xfrm rot="207239">
                <a:off x="1217650" y="7748"/>
                <a:ext cx="251164" cy="175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24" extrusionOk="0">
                    <a:moveTo>
                      <a:pt x="9838" y="14831"/>
                    </a:moveTo>
                    <a:cubicBezTo>
                      <a:pt x="13901" y="15744"/>
                      <a:pt x="17109" y="18178"/>
                      <a:pt x="19675" y="21524"/>
                    </a:cubicBezTo>
                    <a:cubicBezTo>
                      <a:pt x="19889" y="20916"/>
                      <a:pt x="20103" y="20003"/>
                      <a:pt x="20317" y="19394"/>
                    </a:cubicBezTo>
                    <a:cubicBezTo>
                      <a:pt x="20317" y="19394"/>
                      <a:pt x="20317" y="19394"/>
                      <a:pt x="20317" y="19394"/>
                    </a:cubicBezTo>
                    <a:cubicBezTo>
                      <a:pt x="20317" y="19090"/>
                      <a:pt x="20317" y="19090"/>
                      <a:pt x="20317" y="19090"/>
                    </a:cubicBezTo>
                    <a:cubicBezTo>
                      <a:pt x="20531" y="18786"/>
                      <a:pt x="20531" y="18786"/>
                      <a:pt x="20531" y="18786"/>
                    </a:cubicBezTo>
                    <a:cubicBezTo>
                      <a:pt x="20531" y="18482"/>
                      <a:pt x="20531" y="18482"/>
                      <a:pt x="20531" y="18482"/>
                    </a:cubicBezTo>
                    <a:cubicBezTo>
                      <a:pt x="20531" y="18178"/>
                      <a:pt x="20531" y="18178"/>
                      <a:pt x="20531" y="18178"/>
                    </a:cubicBezTo>
                    <a:cubicBezTo>
                      <a:pt x="20745" y="18178"/>
                      <a:pt x="20745" y="17873"/>
                      <a:pt x="20745" y="17569"/>
                    </a:cubicBezTo>
                    <a:cubicBezTo>
                      <a:pt x="20958" y="17569"/>
                      <a:pt x="20958" y="17569"/>
                      <a:pt x="20958" y="17569"/>
                    </a:cubicBezTo>
                    <a:cubicBezTo>
                      <a:pt x="20958" y="17265"/>
                      <a:pt x="20958" y="17265"/>
                      <a:pt x="20958" y="17265"/>
                    </a:cubicBezTo>
                    <a:cubicBezTo>
                      <a:pt x="20958" y="17265"/>
                      <a:pt x="20958" y="17265"/>
                      <a:pt x="20958" y="17265"/>
                    </a:cubicBezTo>
                    <a:cubicBezTo>
                      <a:pt x="20958" y="16961"/>
                      <a:pt x="20958" y="16961"/>
                      <a:pt x="20958" y="16961"/>
                    </a:cubicBezTo>
                    <a:cubicBezTo>
                      <a:pt x="21172" y="16656"/>
                      <a:pt x="21172" y="16656"/>
                      <a:pt x="21172" y="16656"/>
                    </a:cubicBezTo>
                    <a:cubicBezTo>
                      <a:pt x="21172" y="16352"/>
                      <a:pt x="21172" y="16352"/>
                      <a:pt x="21386" y="16048"/>
                    </a:cubicBezTo>
                    <a:cubicBezTo>
                      <a:pt x="21386" y="15439"/>
                      <a:pt x="21600" y="15135"/>
                      <a:pt x="21600" y="14527"/>
                    </a:cubicBezTo>
                    <a:cubicBezTo>
                      <a:pt x="21600" y="13918"/>
                      <a:pt x="21600" y="13614"/>
                      <a:pt x="21600" y="13006"/>
                    </a:cubicBezTo>
                    <a:cubicBezTo>
                      <a:pt x="21600" y="13006"/>
                      <a:pt x="21600" y="13006"/>
                      <a:pt x="21600" y="13006"/>
                    </a:cubicBezTo>
                    <a:cubicBezTo>
                      <a:pt x="21600" y="12397"/>
                      <a:pt x="21600" y="12093"/>
                      <a:pt x="21600" y="11789"/>
                    </a:cubicBezTo>
                    <a:cubicBezTo>
                      <a:pt x="21386" y="11485"/>
                      <a:pt x="21386" y="11485"/>
                      <a:pt x="21386" y="11485"/>
                    </a:cubicBezTo>
                    <a:cubicBezTo>
                      <a:pt x="21386" y="10876"/>
                      <a:pt x="21386" y="10572"/>
                      <a:pt x="21172" y="10268"/>
                    </a:cubicBezTo>
                    <a:cubicBezTo>
                      <a:pt x="21172" y="9659"/>
                      <a:pt x="21172" y="9659"/>
                      <a:pt x="21172" y="9659"/>
                    </a:cubicBezTo>
                    <a:cubicBezTo>
                      <a:pt x="20958" y="9355"/>
                      <a:pt x="20958" y="9051"/>
                      <a:pt x="20745" y="8747"/>
                    </a:cubicBezTo>
                    <a:cubicBezTo>
                      <a:pt x="20531" y="8138"/>
                      <a:pt x="20531" y="8138"/>
                      <a:pt x="20531" y="8138"/>
                    </a:cubicBezTo>
                    <a:cubicBezTo>
                      <a:pt x="20531" y="7834"/>
                      <a:pt x="20317" y="7530"/>
                      <a:pt x="20317" y="7225"/>
                    </a:cubicBezTo>
                    <a:cubicBezTo>
                      <a:pt x="20103" y="7225"/>
                      <a:pt x="20103" y="6921"/>
                      <a:pt x="19889" y="6617"/>
                    </a:cubicBezTo>
                    <a:cubicBezTo>
                      <a:pt x="19675" y="6313"/>
                      <a:pt x="19675" y="6313"/>
                      <a:pt x="19461" y="6009"/>
                    </a:cubicBezTo>
                    <a:cubicBezTo>
                      <a:pt x="19248" y="5704"/>
                      <a:pt x="19248" y="5400"/>
                      <a:pt x="19034" y="5096"/>
                    </a:cubicBezTo>
                    <a:cubicBezTo>
                      <a:pt x="18606" y="4792"/>
                      <a:pt x="18606" y="4792"/>
                      <a:pt x="18606" y="4792"/>
                    </a:cubicBezTo>
                    <a:cubicBezTo>
                      <a:pt x="18392" y="4487"/>
                      <a:pt x="18178" y="4183"/>
                      <a:pt x="17964" y="3879"/>
                    </a:cubicBezTo>
                    <a:cubicBezTo>
                      <a:pt x="17964" y="3879"/>
                      <a:pt x="17964" y="3879"/>
                      <a:pt x="17964" y="3879"/>
                    </a:cubicBezTo>
                    <a:cubicBezTo>
                      <a:pt x="17964" y="3879"/>
                      <a:pt x="17964" y="3879"/>
                      <a:pt x="17964" y="3879"/>
                    </a:cubicBezTo>
                    <a:cubicBezTo>
                      <a:pt x="17537" y="3575"/>
                      <a:pt x="17323" y="3270"/>
                      <a:pt x="17109" y="2966"/>
                    </a:cubicBezTo>
                    <a:cubicBezTo>
                      <a:pt x="16895" y="2966"/>
                      <a:pt x="16895" y="2966"/>
                      <a:pt x="16895" y="2966"/>
                    </a:cubicBezTo>
                    <a:cubicBezTo>
                      <a:pt x="16895" y="2966"/>
                      <a:pt x="16895" y="2966"/>
                      <a:pt x="16895" y="2966"/>
                    </a:cubicBezTo>
                    <a:cubicBezTo>
                      <a:pt x="16895" y="2966"/>
                      <a:pt x="16895" y="2966"/>
                      <a:pt x="16895" y="2966"/>
                    </a:cubicBezTo>
                    <a:cubicBezTo>
                      <a:pt x="16681" y="2662"/>
                      <a:pt x="16681" y="2662"/>
                      <a:pt x="16681" y="2662"/>
                    </a:cubicBezTo>
                    <a:cubicBezTo>
                      <a:pt x="16467" y="2662"/>
                      <a:pt x="16467" y="2662"/>
                      <a:pt x="16467" y="2662"/>
                    </a:cubicBezTo>
                    <a:cubicBezTo>
                      <a:pt x="16040" y="2358"/>
                      <a:pt x="16040" y="2358"/>
                      <a:pt x="16040" y="2358"/>
                    </a:cubicBezTo>
                    <a:cubicBezTo>
                      <a:pt x="16040" y="2358"/>
                      <a:pt x="16040" y="2358"/>
                      <a:pt x="16040" y="2358"/>
                    </a:cubicBezTo>
                    <a:cubicBezTo>
                      <a:pt x="16040" y="2358"/>
                      <a:pt x="16040" y="2358"/>
                      <a:pt x="16040" y="2358"/>
                    </a:cubicBezTo>
                    <a:cubicBezTo>
                      <a:pt x="15826" y="2054"/>
                      <a:pt x="15826" y="2054"/>
                      <a:pt x="15826" y="2054"/>
                    </a:cubicBezTo>
                    <a:cubicBezTo>
                      <a:pt x="15826" y="2054"/>
                      <a:pt x="15826" y="2054"/>
                      <a:pt x="15826" y="2054"/>
                    </a:cubicBezTo>
                    <a:cubicBezTo>
                      <a:pt x="15612" y="2054"/>
                      <a:pt x="15612" y="2054"/>
                      <a:pt x="15612" y="2054"/>
                    </a:cubicBezTo>
                    <a:cubicBezTo>
                      <a:pt x="15398" y="1749"/>
                      <a:pt x="15398" y="1749"/>
                      <a:pt x="15398" y="1749"/>
                    </a:cubicBezTo>
                    <a:cubicBezTo>
                      <a:pt x="15184" y="1749"/>
                      <a:pt x="15184" y="1749"/>
                      <a:pt x="15184" y="1749"/>
                    </a:cubicBezTo>
                    <a:cubicBezTo>
                      <a:pt x="15184" y="1749"/>
                      <a:pt x="15184" y="1749"/>
                      <a:pt x="15184" y="1749"/>
                    </a:cubicBezTo>
                    <a:cubicBezTo>
                      <a:pt x="15184" y="1749"/>
                      <a:pt x="15184" y="1749"/>
                      <a:pt x="15184" y="1749"/>
                    </a:cubicBezTo>
                    <a:cubicBezTo>
                      <a:pt x="15184" y="1749"/>
                      <a:pt x="15184" y="1749"/>
                      <a:pt x="15184" y="1749"/>
                    </a:cubicBezTo>
                    <a:cubicBezTo>
                      <a:pt x="14970" y="1445"/>
                      <a:pt x="14756" y="1445"/>
                      <a:pt x="14756" y="1445"/>
                    </a:cubicBezTo>
                    <a:cubicBezTo>
                      <a:pt x="14329" y="1141"/>
                      <a:pt x="14329" y="1141"/>
                      <a:pt x="14329" y="1141"/>
                    </a:cubicBezTo>
                    <a:cubicBezTo>
                      <a:pt x="14329" y="1141"/>
                      <a:pt x="14329" y="1141"/>
                      <a:pt x="14329" y="1141"/>
                    </a:cubicBezTo>
                    <a:cubicBezTo>
                      <a:pt x="14115" y="1141"/>
                      <a:pt x="14115" y="1141"/>
                      <a:pt x="14115" y="1141"/>
                    </a:cubicBezTo>
                    <a:cubicBezTo>
                      <a:pt x="14115" y="1141"/>
                      <a:pt x="14115" y="1141"/>
                      <a:pt x="14115" y="1141"/>
                    </a:cubicBezTo>
                    <a:cubicBezTo>
                      <a:pt x="14115" y="1141"/>
                      <a:pt x="14115" y="1141"/>
                      <a:pt x="14115" y="1141"/>
                    </a:cubicBezTo>
                    <a:cubicBezTo>
                      <a:pt x="14115" y="1141"/>
                      <a:pt x="14115" y="1141"/>
                      <a:pt x="14115" y="1141"/>
                    </a:cubicBezTo>
                    <a:cubicBezTo>
                      <a:pt x="13901" y="1141"/>
                      <a:pt x="13901" y="1141"/>
                      <a:pt x="13901" y="1141"/>
                    </a:cubicBezTo>
                    <a:cubicBezTo>
                      <a:pt x="13687" y="837"/>
                      <a:pt x="13687" y="837"/>
                      <a:pt x="13687" y="837"/>
                    </a:cubicBezTo>
                    <a:cubicBezTo>
                      <a:pt x="13259" y="837"/>
                      <a:pt x="13259" y="837"/>
                      <a:pt x="13259" y="837"/>
                    </a:cubicBezTo>
                    <a:cubicBezTo>
                      <a:pt x="13046" y="837"/>
                      <a:pt x="13046" y="837"/>
                      <a:pt x="13046" y="837"/>
                    </a:cubicBezTo>
                    <a:cubicBezTo>
                      <a:pt x="12832" y="532"/>
                      <a:pt x="12832" y="532"/>
                      <a:pt x="12832" y="532"/>
                    </a:cubicBezTo>
                    <a:cubicBezTo>
                      <a:pt x="12618" y="532"/>
                      <a:pt x="12404" y="532"/>
                      <a:pt x="12404" y="532"/>
                    </a:cubicBezTo>
                    <a:cubicBezTo>
                      <a:pt x="12190" y="532"/>
                      <a:pt x="12190" y="532"/>
                      <a:pt x="12190" y="532"/>
                    </a:cubicBezTo>
                    <a:cubicBezTo>
                      <a:pt x="12190" y="532"/>
                      <a:pt x="12190" y="532"/>
                      <a:pt x="12190" y="532"/>
                    </a:cubicBezTo>
                    <a:cubicBezTo>
                      <a:pt x="11976" y="228"/>
                      <a:pt x="11976" y="228"/>
                      <a:pt x="11976" y="228"/>
                    </a:cubicBezTo>
                    <a:cubicBezTo>
                      <a:pt x="11549" y="228"/>
                      <a:pt x="11549" y="228"/>
                      <a:pt x="11549" y="228"/>
                    </a:cubicBezTo>
                    <a:cubicBezTo>
                      <a:pt x="11335" y="228"/>
                      <a:pt x="11335" y="228"/>
                      <a:pt x="11335" y="228"/>
                    </a:cubicBezTo>
                    <a:cubicBezTo>
                      <a:pt x="11121" y="228"/>
                      <a:pt x="10907" y="228"/>
                      <a:pt x="10693" y="228"/>
                    </a:cubicBezTo>
                    <a:cubicBezTo>
                      <a:pt x="10479" y="228"/>
                      <a:pt x="10479" y="228"/>
                      <a:pt x="10479" y="228"/>
                    </a:cubicBezTo>
                    <a:cubicBezTo>
                      <a:pt x="10265" y="228"/>
                      <a:pt x="10265" y="228"/>
                      <a:pt x="10265" y="228"/>
                    </a:cubicBezTo>
                    <a:cubicBezTo>
                      <a:pt x="10265" y="228"/>
                      <a:pt x="10265" y="228"/>
                      <a:pt x="10265" y="228"/>
                    </a:cubicBezTo>
                    <a:cubicBezTo>
                      <a:pt x="10265" y="228"/>
                      <a:pt x="10265" y="228"/>
                      <a:pt x="10265" y="228"/>
                    </a:cubicBezTo>
                    <a:cubicBezTo>
                      <a:pt x="10265" y="228"/>
                      <a:pt x="10265" y="228"/>
                      <a:pt x="10265" y="228"/>
                    </a:cubicBezTo>
                    <a:cubicBezTo>
                      <a:pt x="9838" y="-76"/>
                      <a:pt x="9410" y="-76"/>
                      <a:pt x="9196" y="228"/>
                    </a:cubicBezTo>
                    <a:cubicBezTo>
                      <a:pt x="8768" y="228"/>
                      <a:pt x="8768" y="228"/>
                      <a:pt x="8768" y="228"/>
                    </a:cubicBezTo>
                    <a:cubicBezTo>
                      <a:pt x="8554" y="228"/>
                      <a:pt x="8341" y="228"/>
                      <a:pt x="7913" y="228"/>
                    </a:cubicBezTo>
                    <a:cubicBezTo>
                      <a:pt x="7699" y="228"/>
                      <a:pt x="7699" y="228"/>
                      <a:pt x="7699" y="228"/>
                    </a:cubicBezTo>
                    <a:cubicBezTo>
                      <a:pt x="7699" y="228"/>
                      <a:pt x="7699" y="228"/>
                      <a:pt x="7699" y="228"/>
                    </a:cubicBezTo>
                    <a:cubicBezTo>
                      <a:pt x="5988" y="532"/>
                      <a:pt x="4277" y="1445"/>
                      <a:pt x="2994" y="2966"/>
                    </a:cubicBezTo>
                    <a:cubicBezTo>
                      <a:pt x="2780" y="3270"/>
                      <a:pt x="2566" y="3575"/>
                      <a:pt x="2352" y="3879"/>
                    </a:cubicBezTo>
                    <a:cubicBezTo>
                      <a:pt x="2352" y="3879"/>
                      <a:pt x="2352" y="3879"/>
                      <a:pt x="2352" y="3879"/>
                    </a:cubicBezTo>
                    <a:cubicBezTo>
                      <a:pt x="2139" y="4183"/>
                      <a:pt x="2139" y="4183"/>
                      <a:pt x="2139" y="4183"/>
                    </a:cubicBezTo>
                    <a:cubicBezTo>
                      <a:pt x="2139" y="4183"/>
                      <a:pt x="2139" y="4183"/>
                      <a:pt x="2139" y="4183"/>
                    </a:cubicBezTo>
                    <a:cubicBezTo>
                      <a:pt x="1925" y="4487"/>
                      <a:pt x="1925" y="4487"/>
                      <a:pt x="1925" y="4487"/>
                    </a:cubicBezTo>
                    <a:cubicBezTo>
                      <a:pt x="1711" y="4792"/>
                      <a:pt x="1711" y="5096"/>
                      <a:pt x="1497" y="5400"/>
                    </a:cubicBezTo>
                    <a:cubicBezTo>
                      <a:pt x="1283" y="6009"/>
                      <a:pt x="1283" y="6009"/>
                      <a:pt x="1283" y="6009"/>
                    </a:cubicBezTo>
                    <a:cubicBezTo>
                      <a:pt x="1069" y="6313"/>
                      <a:pt x="1069" y="6313"/>
                      <a:pt x="1069" y="6313"/>
                    </a:cubicBezTo>
                    <a:cubicBezTo>
                      <a:pt x="1069" y="6313"/>
                      <a:pt x="1069" y="6313"/>
                      <a:pt x="1069" y="6313"/>
                    </a:cubicBezTo>
                    <a:cubicBezTo>
                      <a:pt x="1069" y="6921"/>
                      <a:pt x="1069" y="6921"/>
                      <a:pt x="1069" y="6921"/>
                    </a:cubicBezTo>
                    <a:cubicBezTo>
                      <a:pt x="855" y="7225"/>
                      <a:pt x="855" y="7225"/>
                      <a:pt x="855" y="7225"/>
                    </a:cubicBezTo>
                    <a:cubicBezTo>
                      <a:pt x="855" y="7530"/>
                      <a:pt x="855" y="7530"/>
                      <a:pt x="855" y="7530"/>
                    </a:cubicBezTo>
                    <a:cubicBezTo>
                      <a:pt x="855" y="7834"/>
                      <a:pt x="642" y="8138"/>
                      <a:pt x="642" y="8442"/>
                    </a:cubicBezTo>
                    <a:cubicBezTo>
                      <a:pt x="642" y="8442"/>
                      <a:pt x="642" y="8442"/>
                      <a:pt x="642" y="8442"/>
                    </a:cubicBezTo>
                    <a:cubicBezTo>
                      <a:pt x="642" y="8747"/>
                      <a:pt x="642" y="8747"/>
                      <a:pt x="642" y="8747"/>
                    </a:cubicBezTo>
                    <a:cubicBezTo>
                      <a:pt x="642" y="9051"/>
                      <a:pt x="642" y="9051"/>
                      <a:pt x="642" y="9355"/>
                    </a:cubicBezTo>
                    <a:cubicBezTo>
                      <a:pt x="642" y="9963"/>
                      <a:pt x="642" y="9963"/>
                      <a:pt x="642" y="9963"/>
                    </a:cubicBezTo>
                    <a:cubicBezTo>
                      <a:pt x="642" y="9963"/>
                      <a:pt x="642" y="9963"/>
                      <a:pt x="642" y="9963"/>
                    </a:cubicBezTo>
                    <a:cubicBezTo>
                      <a:pt x="642" y="9963"/>
                      <a:pt x="642" y="9963"/>
                      <a:pt x="642" y="9963"/>
                    </a:cubicBezTo>
                    <a:cubicBezTo>
                      <a:pt x="428" y="10876"/>
                      <a:pt x="428" y="12093"/>
                      <a:pt x="428" y="13006"/>
                    </a:cubicBezTo>
                    <a:cubicBezTo>
                      <a:pt x="428" y="13310"/>
                      <a:pt x="428" y="13614"/>
                      <a:pt x="214" y="13918"/>
                    </a:cubicBezTo>
                    <a:cubicBezTo>
                      <a:pt x="214" y="13918"/>
                      <a:pt x="214" y="13918"/>
                      <a:pt x="214" y="13918"/>
                    </a:cubicBezTo>
                    <a:cubicBezTo>
                      <a:pt x="214" y="14223"/>
                      <a:pt x="214" y="14223"/>
                      <a:pt x="214" y="14223"/>
                    </a:cubicBezTo>
                    <a:cubicBezTo>
                      <a:pt x="214" y="14527"/>
                      <a:pt x="214" y="14831"/>
                      <a:pt x="214" y="15439"/>
                    </a:cubicBezTo>
                    <a:cubicBezTo>
                      <a:pt x="214" y="15439"/>
                      <a:pt x="214" y="15439"/>
                      <a:pt x="214" y="15439"/>
                    </a:cubicBezTo>
                    <a:cubicBezTo>
                      <a:pt x="214" y="15744"/>
                      <a:pt x="214" y="15744"/>
                      <a:pt x="214" y="15744"/>
                    </a:cubicBezTo>
                    <a:cubicBezTo>
                      <a:pt x="214" y="16048"/>
                      <a:pt x="214" y="16048"/>
                      <a:pt x="0" y="16352"/>
                    </a:cubicBezTo>
                    <a:cubicBezTo>
                      <a:pt x="2994" y="14831"/>
                      <a:pt x="6416" y="13918"/>
                      <a:pt x="9838" y="1483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7" name="Freeform 63"/>
              <p:cNvSpPr/>
              <p:nvPr/>
            </p:nvSpPr>
            <p:spPr>
              <a:xfrm rot="207239">
                <a:off x="1091627" y="249305"/>
                <a:ext cx="363249" cy="22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334" extrusionOk="0">
                    <a:moveTo>
                      <a:pt x="10531" y="16320"/>
                    </a:moveTo>
                    <a:cubicBezTo>
                      <a:pt x="4693" y="14640"/>
                      <a:pt x="753" y="7440"/>
                      <a:pt x="1190" y="0"/>
                    </a:cubicBezTo>
                    <a:cubicBezTo>
                      <a:pt x="169" y="2160"/>
                      <a:pt x="-269" y="5040"/>
                      <a:pt x="169" y="8160"/>
                    </a:cubicBezTo>
                    <a:cubicBezTo>
                      <a:pt x="169" y="8160"/>
                      <a:pt x="169" y="8160"/>
                      <a:pt x="169" y="8160"/>
                    </a:cubicBezTo>
                    <a:cubicBezTo>
                      <a:pt x="169" y="8400"/>
                      <a:pt x="169" y="8640"/>
                      <a:pt x="315" y="8880"/>
                    </a:cubicBezTo>
                    <a:cubicBezTo>
                      <a:pt x="315" y="9120"/>
                      <a:pt x="315" y="9120"/>
                      <a:pt x="315" y="9120"/>
                    </a:cubicBezTo>
                    <a:cubicBezTo>
                      <a:pt x="315" y="9360"/>
                      <a:pt x="315" y="9600"/>
                      <a:pt x="461" y="984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320"/>
                      <a:pt x="607" y="10320"/>
                      <a:pt x="607" y="10320"/>
                    </a:cubicBezTo>
                    <a:cubicBezTo>
                      <a:pt x="607" y="10560"/>
                      <a:pt x="753" y="10800"/>
                      <a:pt x="899" y="11280"/>
                    </a:cubicBezTo>
                    <a:cubicBezTo>
                      <a:pt x="899" y="11280"/>
                      <a:pt x="899" y="11280"/>
                      <a:pt x="899" y="11280"/>
                    </a:cubicBezTo>
                    <a:cubicBezTo>
                      <a:pt x="899" y="11280"/>
                      <a:pt x="899" y="11280"/>
                      <a:pt x="899" y="11280"/>
                    </a:cubicBezTo>
                    <a:cubicBezTo>
                      <a:pt x="899" y="11520"/>
                      <a:pt x="1045" y="12000"/>
                      <a:pt x="1190" y="12240"/>
                    </a:cubicBezTo>
                    <a:cubicBezTo>
                      <a:pt x="1190" y="12240"/>
                      <a:pt x="1190" y="12240"/>
                      <a:pt x="1190" y="12240"/>
                    </a:cubicBezTo>
                    <a:cubicBezTo>
                      <a:pt x="1190" y="12240"/>
                      <a:pt x="1190" y="12240"/>
                      <a:pt x="1190" y="12240"/>
                    </a:cubicBezTo>
                    <a:cubicBezTo>
                      <a:pt x="1190" y="12240"/>
                      <a:pt x="1190" y="12240"/>
                      <a:pt x="1190" y="12240"/>
                    </a:cubicBezTo>
                    <a:cubicBezTo>
                      <a:pt x="1336" y="12720"/>
                      <a:pt x="1482" y="12960"/>
                      <a:pt x="1628" y="13200"/>
                    </a:cubicBezTo>
                    <a:cubicBezTo>
                      <a:pt x="1628" y="13440"/>
                      <a:pt x="1774" y="13680"/>
                      <a:pt x="1920" y="13920"/>
                    </a:cubicBezTo>
                    <a:cubicBezTo>
                      <a:pt x="1920" y="13920"/>
                      <a:pt x="1920" y="13920"/>
                      <a:pt x="1920" y="13920"/>
                    </a:cubicBezTo>
                    <a:cubicBezTo>
                      <a:pt x="2066" y="14160"/>
                      <a:pt x="2066" y="14160"/>
                      <a:pt x="2066" y="14160"/>
                    </a:cubicBezTo>
                    <a:cubicBezTo>
                      <a:pt x="2212" y="14640"/>
                      <a:pt x="2358" y="14880"/>
                      <a:pt x="2650" y="15120"/>
                    </a:cubicBezTo>
                    <a:cubicBezTo>
                      <a:pt x="2650" y="15120"/>
                      <a:pt x="2650" y="15120"/>
                      <a:pt x="2650" y="15120"/>
                    </a:cubicBezTo>
                    <a:cubicBezTo>
                      <a:pt x="2796" y="15600"/>
                      <a:pt x="2942" y="15840"/>
                      <a:pt x="3088" y="16080"/>
                    </a:cubicBezTo>
                    <a:cubicBezTo>
                      <a:pt x="3234" y="16080"/>
                      <a:pt x="3234" y="16080"/>
                      <a:pt x="3234" y="16080"/>
                    </a:cubicBezTo>
                    <a:cubicBezTo>
                      <a:pt x="3234" y="16080"/>
                      <a:pt x="3234" y="16080"/>
                      <a:pt x="3234" y="16080"/>
                    </a:cubicBezTo>
                    <a:cubicBezTo>
                      <a:pt x="3234" y="16080"/>
                      <a:pt x="3234" y="16080"/>
                      <a:pt x="3234" y="16080"/>
                    </a:cubicBezTo>
                    <a:cubicBezTo>
                      <a:pt x="3234" y="16080"/>
                      <a:pt x="3234" y="16080"/>
                      <a:pt x="3234" y="16080"/>
                    </a:cubicBezTo>
                    <a:cubicBezTo>
                      <a:pt x="3380" y="16320"/>
                      <a:pt x="3672" y="16560"/>
                      <a:pt x="3817" y="16800"/>
                    </a:cubicBezTo>
                    <a:cubicBezTo>
                      <a:pt x="3817" y="16800"/>
                      <a:pt x="3817" y="16800"/>
                      <a:pt x="3817" y="1680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817" y="17040"/>
                      <a:pt x="3817" y="17040"/>
                      <a:pt x="3817" y="17040"/>
                    </a:cubicBezTo>
                    <a:cubicBezTo>
                      <a:pt x="3963" y="17040"/>
                      <a:pt x="3963" y="17040"/>
                      <a:pt x="3963" y="17040"/>
                    </a:cubicBezTo>
                    <a:cubicBezTo>
                      <a:pt x="4109" y="17280"/>
                      <a:pt x="4401" y="17520"/>
                      <a:pt x="4547" y="17760"/>
                    </a:cubicBezTo>
                    <a:cubicBezTo>
                      <a:pt x="4547" y="17760"/>
                      <a:pt x="4547" y="17760"/>
                      <a:pt x="4547" y="17760"/>
                    </a:cubicBezTo>
                    <a:cubicBezTo>
                      <a:pt x="4693" y="17760"/>
                      <a:pt x="4693" y="17760"/>
                      <a:pt x="4693" y="17760"/>
                    </a:cubicBezTo>
                    <a:cubicBezTo>
                      <a:pt x="4839" y="18000"/>
                      <a:pt x="4839" y="18000"/>
                      <a:pt x="4839" y="18000"/>
                    </a:cubicBezTo>
                    <a:cubicBezTo>
                      <a:pt x="4839" y="18000"/>
                      <a:pt x="4839" y="18000"/>
                      <a:pt x="4839" y="18000"/>
                    </a:cubicBezTo>
                    <a:cubicBezTo>
                      <a:pt x="4839" y="18000"/>
                      <a:pt x="4839" y="18000"/>
                      <a:pt x="4839" y="18000"/>
                    </a:cubicBezTo>
                    <a:cubicBezTo>
                      <a:pt x="5131" y="18240"/>
                      <a:pt x="5423" y="18720"/>
                      <a:pt x="6007" y="18960"/>
                    </a:cubicBezTo>
                    <a:cubicBezTo>
                      <a:pt x="6007" y="18960"/>
                      <a:pt x="6007" y="18960"/>
                      <a:pt x="6007" y="18960"/>
                    </a:cubicBezTo>
                    <a:cubicBezTo>
                      <a:pt x="6007" y="18960"/>
                      <a:pt x="6007" y="18960"/>
                      <a:pt x="6007" y="18960"/>
                    </a:cubicBezTo>
                    <a:cubicBezTo>
                      <a:pt x="6299" y="19200"/>
                      <a:pt x="6299" y="19200"/>
                      <a:pt x="6299" y="19200"/>
                    </a:cubicBezTo>
                    <a:cubicBezTo>
                      <a:pt x="6299" y="19440"/>
                      <a:pt x="6445" y="19440"/>
                      <a:pt x="6590" y="19440"/>
                    </a:cubicBezTo>
                    <a:cubicBezTo>
                      <a:pt x="6590" y="19440"/>
                      <a:pt x="6590" y="19440"/>
                      <a:pt x="6590" y="19440"/>
                    </a:cubicBezTo>
                    <a:cubicBezTo>
                      <a:pt x="6736" y="19680"/>
                      <a:pt x="6882" y="19680"/>
                      <a:pt x="7028" y="19680"/>
                    </a:cubicBezTo>
                    <a:cubicBezTo>
                      <a:pt x="7174" y="19920"/>
                      <a:pt x="7174" y="19920"/>
                      <a:pt x="7174" y="19920"/>
                    </a:cubicBezTo>
                    <a:cubicBezTo>
                      <a:pt x="7320" y="19920"/>
                      <a:pt x="7466" y="20160"/>
                      <a:pt x="7466" y="20160"/>
                    </a:cubicBezTo>
                    <a:cubicBezTo>
                      <a:pt x="7466" y="20160"/>
                      <a:pt x="7466" y="20160"/>
                      <a:pt x="7466" y="20160"/>
                    </a:cubicBezTo>
                    <a:cubicBezTo>
                      <a:pt x="7466" y="20160"/>
                      <a:pt x="7466" y="20160"/>
                      <a:pt x="7466" y="20160"/>
                    </a:cubicBezTo>
                    <a:cubicBezTo>
                      <a:pt x="7466" y="20160"/>
                      <a:pt x="7466" y="20160"/>
                      <a:pt x="7466" y="20160"/>
                    </a:cubicBezTo>
                    <a:cubicBezTo>
                      <a:pt x="7466" y="20160"/>
                      <a:pt x="7466" y="20160"/>
                      <a:pt x="7466" y="20160"/>
                    </a:cubicBezTo>
                    <a:cubicBezTo>
                      <a:pt x="7758" y="20160"/>
                      <a:pt x="8050" y="20400"/>
                      <a:pt x="8342" y="20400"/>
                    </a:cubicBezTo>
                    <a:cubicBezTo>
                      <a:pt x="8488" y="20640"/>
                      <a:pt x="8780" y="20640"/>
                      <a:pt x="9072" y="20880"/>
                    </a:cubicBezTo>
                    <a:cubicBezTo>
                      <a:pt x="9217" y="20880"/>
                      <a:pt x="9217" y="20880"/>
                      <a:pt x="9217" y="20880"/>
                    </a:cubicBezTo>
                    <a:cubicBezTo>
                      <a:pt x="9217" y="20880"/>
                      <a:pt x="9217" y="20880"/>
                      <a:pt x="9217" y="20880"/>
                    </a:cubicBezTo>
                    <a:cubicBezTo>
                      <a:pt x="9363" y="20880"/>
                      <a:pt x="9509" y="20880"/>
                      <a:pt x="9655" y="20880"/>
                    </a:cubicBezTo>
                    <a:cubicBezTo>
                      <a:pt x="11407" y="21600"/>
                      <a:pt x="13158" y="21360"/>
                      <a:pt x="14763" y="20880"/>
                    </a:cubicBezTo>
                    <a:cubicBezTo>
                      <a:pt x="14763" y="20880"/>
                      <a:pt x="14763" y="20880"/>
                      <a:pt x="14763" y="20880"/>
                    </a:cubicBezTo>
                    <a:cubicBezTo>
                      <a:pt x="14763" y="20880"/>
                      <a:pt x="14763" y="20880"/>
                      <a:pt x="14763" y="20880"/>
                    </a:cubicBezTo>
                    <a:cubicBezTo>
                      <a:pt x="15055" y="20880"/>
                      <a:pt x="15055" y="20640"/>
                      <a:pt x="15347" y="20640"/>
                    </a:cubicBezTo>
                    <a:cubicBezTo>
                      <a:pt x="15347" y="20640"/>
                      <a:pt x="15347" y="20640"/>
                      <a:pt x="15347" y="20640"/>
                    </a:cubicBezTo>
                    <a:cubicBezTo>
                      <a:pt x="15347" y="20640"/>
                      <a:pt x="15347" y="20640"/>
                      <a:pt x="15347" y="20640"/>
                    </a:cubicBezTo>
                    <a:cubicBezTo>
                      <a:pt x="15347" y="20640"/>
                      <a:pt x="15347" y="20640"/>
                      <a:pt x="15347" y="20640"/>
                    </a:cubicBezTo>
                    <a:cubicBezTo>
                      <a:pt x="15493" y="20640"/>
                      <a:pt x="15493" y="20640"/>
                      <a:pt x="15493" y="20640"/>
                    </a:cubicBezTo>
                    <a:cubicBezTo>
                      <a:pt x="15639" y="20400"/>
                      <a:pt x="15931" y="20400"/>
                      <a:pt x="16077" y="20160"/>
                    </a:cubicBezTo>
                    <a:cubicBezTo>
                      <a:pt x="16077" y="20160"/>
                      <a:pt x="16077" y="20160"/>
                      <a:pt x="16077" y="20160"/>
                    </a:cubicBezTo>
                    <a:cubicBezTo>
                      <a:pt x="16223" y="20160"/>
                      <a:pt x="16223" y="20160"/>
                      <a:pt x="16223" y="20160"/>
                    </a:cubicBezTo>
                    <a:cubicBezTo>
                      <a:pt x="16223" y="20160"/>
                      <a:pt x="16223" y="20160"/>
                      <a:pt x="16223" y="20160"/>
                    </a:cubicBezTo>
                    <a:cubicBezTo>
                      <a:pt x="16223" y="20160"/>
                      <a:pt x="16223" y="20160"/>
                      <a:pt x="16223" y="20160"/>
                    </a:cubicBezTo>
                    <a:cubicBezTo>
                      <a:pt x="16369" y="20160"/>
                      <a:pt x="16515" y="19920"/>
                      <a:pt x="16661" y="19920"/>
                    </a:cubicBezTo>
                    <a:cubicBezTo>
                      <a:pt x="16661" y="19920"/>
                      <a:pt x="16661" y="19920"/>
                      <a:pt x="16661" y="19920"/>
                    </a:cubicBezTo>
                    <a:cubicBezTo>
                      <a:pt x="16807" y="19920"/>
                      <a:pt x="16807" y="19920"/>
                      <a:pt x="16807" y="1992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807" y="19680"/>
                      <a:pt x="16807" y="19680"/>
                      <a:pt x="16807" y="19680"/>
                    </a:cubicBezTo>
                    <a:cubicBezTo>
                      <a:pt x="16953" y="19680"/>
                      <a:pt x="16953" y="19680"/>
                      <a:pt x="16953" y="19680"/>
                    </a:cubicBezTo>
                    <a:cubicBezTo>
                      <a:pt x="17099" y="19680"/>
                      <a:pt x="17099" y="19680"/>
                      <a:pt x="17099" y="19680"/>
                    </a:cubicBezTo>
                    <a:cubicBezTo>
                      <a:pt x="17245" y="19440"/>
                      <a:pt x="17245" y="19440"/>
                      <a:pt x="17245" y="19440"/>
                    </a:cubicBezTo>
                    <a:cubicBezTo>
                      <a:pt x="17390" y="19440"/>
                      <a:pt x="17390" y="19440"/>
                      <a:pt x="17390" y="19440"/>
                    </a:cubicBezTo>
                    <a:cubicBezTo>
                      <a:pt x="17245" y="19440"/>
                      <a:pt x="17245" y="19440"/>
                      <a:pt x="17245" y="19440"/>
                    </a:cubicBezTo>
                    <a:cubicBezTo>
                      <a:pt x="17390" y="19200"/>
                      <a:pt x="17390" y="19200"/>
                      <a:pt x="17390" y="19200"/>
                    </a:cubicBezTo>
                    <a:cubicBezTo>
                      <a:pt x="17536" y="19200"/>
                      <a:pt x="17536" y="19200"/>
                      <a:pt x="17536" y="19200"/>
                    </a:cubicBezTo>
                    <a:cubicBezTo>
                      <a:pt x="17536" y="19200"/>
                      <a:pt x="17682" y="18960"/>
                      <a:pt x="18120" y="18720"/>
                    </a:cubicBezTo>
                    <a:cubicBezTo>
                      <a:pt x="18120" y="18720"/>
                      <a:pt x="18120" y="18720"/>
                      <a:pt x="18120" y="18720"/>
                    </a:cubicBezTo>
                    <a:cubicBezTo>
                      <a:pt x="18120" y="18480"/>
                      <a:pt x="18120" y="18480"/>
                      <a:pt x="18120" y="18480"/>
                    </a:cubicBezTo>
                    <a:cubicBezTo>
                      <a:pt x="18120" y="18480"/>
                      <a:pt x="18120" y="18480"/>
                      <a:pt x="18120" y="18480"/>
                    </a:cubicBezTo>
                    <a:cubicBezTo>
                      <a:pt x="18120" y="18480"/>
                      <a:pt x="18120" y="18480"/>
                      <a:pt x="18120" y="18480"/>
                    </a:cubicBezTo>
                    <a:cubicBezTo>
                      <a:pt x="18266" y="18480"/>
                      <a:pt x="18266" y="18480"/>
                      <a:pt x="18266" y="18480"/>
                    </a:cubicBezTo>
                    <a:cubicBezTo>
                      <a:pt x="18412" y="18240"/>
                      <a:pt x="18412" y="18240"/>
                      <a:pt x="18412" y="18240"/>
                    </a:cubicBezTo>
                    <a:cubicBezTo>
                      <a:pt x="18558" y="18240"/>
                      <a:pt x="18558" y="18240"/>
                      <a:pt x="18558" y="18240"/>
                    </a:cubicBezTo>
                    <a:cubicBezTo>
                      <a:pt x="18704" y="18000"/>
                      <a:pt x="18704" y="18000"/>
                      <a:pt x="18704" y="18000"/>
                    </a:cubicBezTo>
                    <a:cubicBezTo>
                      <a:pt x="18850" y="17760"/>
                      <a:pt x="18850" y="17760"/>
                      <a:pt x="18996" y="17520"/>
                    </a:cubicBezTo>
                    <a:cubicBezTo>
                      <a:pt x="18996" y="17520"/>
                      <a:pt x="18996" y="17520"/>
                      <a:pt x="18996" y="17520"/>
                    </a:cubicBezTo>
                    <a:cubicBezTo>
                      <a:pt x="19142" y="17280"/>
                      <a:pt x="19142" y="17280"/>
                      <a:pt x="19142" y="17280"/>
                    </a:cubicBezTo>
                    <a:cubicBezTo>
                      <a:pt x="19434" y="16800"/>
                      <a:pt x="19434" y="16800"/>
                      <a:pt x="19434" y="16800"/>
                    </a:cubicBezTo>
                    <a:cubicBezTo>
                      <a:pt x="19434" y="16800"/>
                      <a:pt x="19434" y="16800"/>
                      <a:pt x="19434" y="16800"/>
                    </a:cubicBezTo>
                    <a:cubicBezTo>
                      <a:pt x="19434" y="16800"/>
                      <a:pt x="19434" y="16800"/>
                      <a:pt x="19434" y="16800"/>
                    </a:cubicBezTo>
                    <a:cubicBezTo>
                      <a:pt x="19580" y="16560"/>
                      <a:pt x="19580" y="16560"/>
                      <a:pt x="19726" y="16320"/>
                    </a:cubicBezTo>
                    <a:cubicBezTo>
                      <a:pt x="19726" y="16320"/>
                      <a:pt x="19726" y="16320"/>
                      <a:pt x="19726" y="16320"/>
                    </a:cubicBezTo>
                    <a:cubicBezTo>
                      <a:pt x="19872" y="15840"/>
                      <a:pt x="20017" y="15840"/>
                      <a:pt x="20163" y="15360"/>
                    </a:cubicBezTo>
                    <a:cubicBezTo>
                      <a:pt x="20163" y="15360"/>
                      <a:pt x="20163" y="15360"/>
                      <a:pt x="20163" y="15360"/>
                    </a:cubicBezTo>
                    <a:cubicBezTo>
                      <a:pt x="20163" y="15360"/>
                      <a:pt x="20163" y="15360"/>
                      <a:pt x="20163" y="15360"/>
                    </a:cubicBezTo>
                    <a:cubicBezTo>
                      <a:pt x="20163" y="15360"/>
                      <a:pt x="20163" y="15360"/>
                      <a:pt x="20163" y="15360"/>
                    </a:cubicBezTo>
                    <a:cubicBezTo>
                      <a:pt x="20163" y="15360"/>
                      <a:pt x="20163" y="15360"/>
                      <a:pt x="20163" y="15360"/>
                    </a:cubicBezTo>
                    <a:cubicBezTo>
                      <a:pt x="20309" y="15120"/>
                      <a:pt x="20309" y="14880"/>
                      <a:pt x="20455" y="14640"/>
                    </a:cubicBezTo>
                    <a:cubicBezTo>
                      <a:pt x="20455" y="14640"/>
                      <a:pt x="20455" y="14640"/>
                      <a:pt x="20455" y="14640"/>
                    </a:cubicBezTo>
                    <a:cubicBezTo>
                      <a:pt x="20455" y="14640"/>
                      <a:pt x="20455" y="14640"/>
                      <a:pt x="20455" y="14640"/>
                    </a:cubicBezTo>
                    <a:cubicBezTo>
                      <a:pt x="20601" y="14160"/>
                      <a:pt x="20601" y="14160"/>
                      <a:pt x="20601" y="14160"/>
                    </a:cubicBezTo>
                    <a:cubicBezTo>
                      <a:pt x="20601" y="14160"/>
                      <a:pt x="20601" y="14160"/>
                      <a:pt x="20601" y="14160"/>
                    </a:cubicBezTo>
                    <a:cubicBezTo>
                      <a:pt x="20601" y="14160"/>
                      <a:pt x="20601" y="14160"/>
                      <a:pt x="20601" y="14160"/>
                    </a:cubicBezTo>
                    <a:cubicBezTo>
                      <a:pt x="20601" y="13920"/>
                      <a:pt x="20601" y="13920"/>
                      <a:pt x="20601" y="13920"/>
                    </a:cubicBezTo>
                    <a:cubicBezTo>
                      <a:pt x="20747" y="13920"/>
                      <a:pt x="20747" y="13920"/>
                      <a:pt x="20747" y="13920"/>
                    </a:cubicBezTo>
                    <a:cubicBezTo>
                      <a:pt x="20747" y="13680"/>
                      <a:pt x="20747" y="13680"/>
                      <a:pt x="20747" y="13680"/>
                    </a:cubicBezTo>
                    <a:cubicBezTo>
                      <a:pt x="21039" y="12480"/>
                      <a:pt x="21331" y="11040"/>
                      <a:pt x="21331" y="9600"/>
                    </a:cubicBezTo>
                    <a:cubicBezTo>
                      <a:pt x="19288" y="14640"/>
                      <a:pt x="15055" y="17280"/>
                      <a:pt x="10531" y="163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CC775"/>
                  </a:gs>
                  <a:gs pos="100000">
                    <a:schemeClr val="accent3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8" name="Freeform 64"/>
              <p:cNvSpPr/>
              <p:nvPr/>
            </p:nvSpPr>
            <p:spPr>
              <a:xfrm rot="207239">
                <a:off x="1204653" y="125075"/>
                <a:ext cx="234966" cy="176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19012" extrusionOk="0">
                    <a:moveTo>
                      <a:pt x="7680" y="18452"/>
                    </a:moveTo>
                    <a:cubicBezTo>
                      <a:pt x="16408" y="21119"/>
                      <a:pt x="18153" y="13386"/>
                      <a:pt x="18153" y="13386"/>
                    </a:cubicBezTo>
                    <a:cubicBezTo>
                      <a:pt x="18371" y="12852"/>
                      <a:pt x="18371" y="12586"/>
                      <a:pt x="18589" y="12319"/>
                    </a:cubicBezTo>
                    <a:cubicBezTo>
                      <a:pt x="18589" y="12319"/>
                      <a:pt x="18589" y="12319"/>
                      <a:pt x="18589" y="12319"/>
                    </a:cubicBezTo>
                    <a:cubicBezTo>
                      <a:pt x="18589" y="12319"/>
                      <a:pt x="18589" y="12319"/>
                      <a:pt x="18589" y="12319"/>
                    </a:cubicBezTo>
                    <a:cubicBezTo>
                      <a:pt x="18589" y="12319"/>
                      <a:pt x="18589" y="12319"/>
                      <a:pt x="18589" y="12319"/>
                    </a:cubicBezTo>
                    <a:cubicBezTo>
                      <a:pt x="18589" y="12052"/>
                      <a:pt x="18589" y="12052"/>
                      <a:pt x="18589" y="12052"/>
                    </a:cubicBezTo>
                    <a:cubicBezTo>
                      <a:pt x="18589" y="12052"/>
                      <a:pt x="18589" y="12052"/>
                      <a:pt x="18589" y="12052"/>
                    </a:cubicBezTo>
                    <a:cubicBezTo>
                      <a:pt x="18589" y="12052"/>
                      <a:pt x="18589" y="12052"/>
                      <a:pt x="18589" y="12052"/>
                    </a:cubicBezTo>
                    <a:cubicBezTo>
                      <a:pt x="18589" y="12052"/>
                      <a:pt x="18589" y="12052"/>
                      <a:pt x="18589" y="12052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786"/>
                      <a:pt x="18808" y="11786"/>
                      <a:pt x="18808" y="11786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8808" y="11519"/>
                      <a:pt x="18808" y="11519"/>
                      <a:pt x="18808" y="11519"/>
                    </a:cubicBezTo>
                    <a:cubicBezTo>
                      <a:pt x="19026" y="11519"/>
                      <a:pt x="19026" y="11519"/>
                      <a:pt x="19026" y="11519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1252"/>
                      <a:pt x="19026" y="11252"/>
                      <a:pt x="19026" y="11252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986"/>
                      <a:pt x="19026" y="10986"/>
                      <a:pt x="19026" y="10986"/>
                    </a:cubicBezTo>
                    <a:cubicBezTo>
                      <a:pt x="19026" y="10719"/>
                      <a:pt x="19026" y="10719"/>
                      <a:pt x="19026" y="10719"/>
                    </a:cubicBezTo>
                    <a:cubicBezTo>
                      <a:pt x="19026" y="10719"/>
                      <a:pt x="19026" y="10719"/>
                      <a:pt x="19026" y="10719"/>
                    </a:cubicBezTo>
                    <a:cubicBezTo>
                      <a:pt x="19026" y="10719"/>
                      <a:pt x="19026" y="10719"/>
                      <a:pt x="19026" y="10719"/>
                    </a:cubicBezTo>
                    <a:cubicBezTo>
                      <a:pt x="19026" y="10719"/>
                      <a:pt x="19026" y="10719"/>
                      <a:pt x="19026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719"/>
                      <a:pt x="19244" y="10719"/>
                      <a:pt x="19244" y="10719"/>
                    </a:cubicBezTo>
                    <a:cubicBezTo>
                      <a:pt x="19244" y="10452"/>
                      <a:pt x="19244" y="10186"/>
                      <a:pt x="19244" y="10186"/>
                    </a:cubicBezTo>
                    <a:cubicBezTo>
                      <a:pt x="19462" y="10186"/>
                      <a:pt x="19462" y="10186"/>
                      <a:pt x="19462" y="10186"/>
                    </a:cubicBezTo>
                    <a:cubicBezTo>
                      <a:pt x="19462" y="10186"/>
                      <a:pt x="19462" y="10186"/>
                      <a:pt x="19462" y="10186"/>
                    </a:cubicBezTo>
                    <a:cubicBezTo>
                      <a:pt x="19462" y="9919"/>
                      <a:pt x="19462" y="9919"/>
                      <a:pt x="19462" y="9919"/>
                    </a:cubicBezTo>
                    <a:cubicBezTo>
                      <a:pt x="19462" y="9919"/>
                      <a:pt x="19462" y="9919"/>
                      <a:pt x="19462" y="9919"/>
                    </a:cubicBezTo>
                    <a:cubicBezTo>
                      <a:pt x="19462" y="9919"/>
                      <a:pt x="19462" y="9919"/>
                      <a:pt x="19462" y="9919"/>
                    </a:cubicBezTo>
                    <a:cubicBezTo>
                      <a:pt x="19680" y="8852"/>
                      <a:pt x="19898" y="8052"/>
                      <a:pt x="20335" y="6986"/>
                    </a:cubicBezTo>
                    <a:cubicBezTo>
                      <a:pt x="20335" y="6719"/>
                      <a:pt x="20335" y="6719"/>
                      <a:pt x="20335" y="6719"/>
                    </a:cubicBezTo>
                    <a:cubicBezTo>
                      <a:pt x="20553" y="6452"/>
                      <a:pt x="20553" y="6452"/>
                      <a:pt x="20553" y="6452"/>
                    </a:cubicBezTo>
                    <a:cubicBezTo>
                      <a:pt x="20553" y="6186"/>
                      <a:pt x="20553" y="6186"/>
                      <a:pt x="20553" y="6186"/>
                    </a:cubicBezTo>
                    <a:cubicBezTo>
                      <a:pt x="17935" y="3252"/>
                      <a:pt x="14662" y="1119"/>
                      <a:pt x="10517" y="319"/>
                    </a:cubicBezTo>
                    <a:cubicBezTo>
                      <a:pt x="7026" y="-481"/>
                      <a:pt x="3535" y="319"/>
                      <a:pt x="480" y="1652"/>
                    </a:cubicBezTo>
                    <a:cubicBezTo>
                      <a:pt x="480" y="1919"/>
                      <a:pt x="480" y="1919"/>
                      <a:pt x="480" y="2186"/>
                    </a:cubicBezTo>
                    <a:cubicBezTo>
                      <a:pt x="480" y="2452"/>
                      <a:pt x="480" y="2452"/>
                      <a:pt x="480" y="2452"/>
                    </a:cubicBezTo>
                    <a:cubicBezTo>
                      <a:pt x="480" y="2986"/>
                      <a:pt x="480" y="3252"/>
                      <a:pt x="262" y="3786"/>
                    </a:cubicBezTo>
                    <a:cubicBezTo>
                      <a:pt x="262" y="4052"/>
                      <a:pt x="262" y="4052"/>
                      <a:pt x="262" y="4052"/>
                    </a:cubicBezTo>
                    <a:cubicBezTo>
                      <a:pt x="262" y="4052"/>
                      <a:pt x="262" y="4052"/>
                      <a:pt x="262" y="4052"/>
                    </a:cubicBezTo>
                    <a:cubicBezTo>
                      <a:pt x="262" y="4319"/>
                      <a:pt x="262" y="4586"/>
                      <a:pt x="262" y="4852"/>
                    </a:cubicBezTo>
                    <a:cubicBezTo>
                      <a:pt x="262" y="4852"/>
                      <a:pt x="262" y="4852"/>
                      <a:pt x="262" y="4852"/>
                    </a:cubicBezTo>
                    <a:cubicBezTo>
                      <a:pt x="262" y="4852"/>
                      <a:pt x="262" y="4852"/>
                      <a:pt x="262" y="4852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119"/>
                      <a:pt x="262" y="5119"/>
                      <a:pt x="262" y="5119"/>
                    </a:cubicBezTo>
                    <a:cubicBezTo>
                      <a:pt x="262" y="5386"/>
                      <a:pt x="262" y="5652"/>
                      <a:pt x="262" y="5652"/>
                    </a:cubicBezTo>
                    <a:cubicBezTo>
                      <a:pt x="262" y="5652"/>
                      <a:pt x="262" y="5652"/>
                      <a:pt x="262" y="5652"/>
                    </a:cubicBezTo>
                    <a:cubicBezTo>
                      <a:pt x="262" y="5652"/>
                      <a:pt x="262" y="5652"/>
                      <a:pt x="262" y="5652"/>
                    </a:cubicBezTo>
                    <a:cubicBezTo>
                      <a:pt x="262" y="5919"/>
                      <a:pt x="262" y="5919"/>
                      <a:pt x="262" y="5919"/>
                    </a:cubicBezTo>
                    <a:cubicBezTo>
                      <a:pt x="262" y="5919"/>
                      <a:pt x="262" y="5919"/>
                      <a:pt x="262" y="5919"/>
                    </a:cubicBezTo>
                    <a:cubicBezTo>
                      <a:pt x="262" y="5919"/>
                      <a:pt x="262" y="5919"/>
                      <a:pt x="262" y="5919"/>
                    </a:cubicBezTo>
                    <a:cubicBezTo>
                      <a:pt x="262" y="5919"/>
                      <a:pt x="262" y="5919"/>
                      <a:pt x="262" y="5919"/>
                    </a:cubicBezTo>
                    <a:cubicBezTo>
                      <a:pt x="44" y="6452"/>
                      <a:pt x="44" y="7252"/>
                      <a:pt x="44" y="7786"/>
                    </a:cubicBezTo>
                    <a:cubicBezTo>
                      <a:pt x="44" y="7786"/>
                      <a:pt x="-1047" y="16052"/>
                      <a:pt x="7680" y="18452"/>
                    </a:cubicBezTo>
                    <a:close/>
                  </a:path>
                </a:pathLst>
              </a:custGeom>
              <a:gradFill flip="none" rotWithShape="1">
                <a:gsLst>
                  <a:gs pos="8000">
                    <a:srgbClr val="EBF1DE"/>
                  </a:gs>
                  <a:gs pos="36000">
                    <a:srgbClr val="A9C570"/>
                  </a:gs>
                  <a:gs pos="94000">
                    <a:srgbClr val="8EB048"/>
                  </a:gs>
                </a:gsLst>
                <a:lin ang="120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89" name="Rectangle 65"/>
              <p:cNvSpPr/>
              <p:nvPr/>
            </p:nvSpPr>
            <p:spPr>
              <a:xfrm rot="207239">
                <a:off x="1353367" y="455836"/>
                <a:ext cx="17330" cy="17330"/>
              </a:xfrm>
              <a:prstGeom prst="rect">
                <a:avLst/>
              </a:prstGeom>
              <a:solidFill>
                <a:srgbClr val="8F19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0" name="Rectangle 66"/>
              <p:cNvSpPr/>
              <p:nvPr/>
            </p:nvSpPr>
            <p:spPr>
              <a:xfrm rot="207239">
                <a:off x="1429164" y="403560"/>
                <a:ext cx="17330" cy="17330"/>
              </a:xfrm>
              <a:prstGeom prst="rect">
                <a:avLst/>
              </a:prstGeom>
              <a:solidFill>
                <a:srgbClr val="8F19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1" name="Rectangle 67"/>
              <p:cNvSpPr/>
              <p:nvPr/>
            </p:nvSpPr>
            <p:spPr>
              <a:xfrm rot="207239">
                <a:off x="1202467" y="147729"/>
                <a:ext cx="17330" cy="17330"/>
              </a:xfrm>
              <a:prstGeom prst="rect">
                <a:avLst/>
              </a:prstGeom>
              <a:solidFill>
                <a:srgbClr val="8F19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2" name="Freeform 68"/>
              <p:cNvSpPr/>
              <p:nvPr/>
            </p:nvSpPr>
            <p:spPr>
              <a:xfrm rot="207239">
                <a:off x="1102932" y="123316"/>
                <a:ext cx="141875" cy="254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26" y="0"/>
                    </a:moveTo>
                    <a:cubicBezTo>
                      <a:pt x="16295" y="7412"/>
                      <a:pt x="15916" y="8471"/>
                      <a:pt x="15916" y="8471"/>
                    </a:cubicBezTo>
                    <a:cubicBezTo>
                      <a:pt x="15916" y="8471"/>
                      <a:pt x="1516" y="10165"/>
                      <a:pt x="0" y="18000"/>
                    </a:cubicBezTo>
                    <a:cubicBezTo>
                      <a:pt x="3032" y="18847"/>
                      <a:pt x="0" y="18212"/>
                      <a:pt x="0" y="18212"/>
                    </a:cubicBezTo>
                    <a:cubicBezTo>
                      <a:pt x="4547" y="21600"/>
                      <a:pt x="4547" y="21600"/>
                      <a:pt x="4547" y="21600"/>
                    </a:cubicBezTo>
                    <a:cubicBezTo>
                      <a:pt x="4547" y="21600"/>
                      <a:pt x="3032" y="12071"/>
                      <a:pt x="17432" y="10376"/>
                    </a:cubicBezTo>
                    <a:cubicBezTo>
                      <a:pt x="21600" y="1694"/>
                      <a:pt x="21600" y="1694"/>
                      <a:pt x="21600" y="1694"/>
                    </a:cubicBezTo>
                    <a:cubicBezTo>
                      <a:pt x="21600" y="1694"/>
                      <a:pt x="20084" y="0"/>
                      <a:pt x="1932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BF1DE"/>
                  </a:gs>
                  <a:gs pos="88000">
                    <a:srgbClr val="C3D69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3" name="Freeform 69"/>
              <p:cNvSpPr/>
              <p:nvPr/>
            </p:nvSpPr>
            <p:spPr>
              <a:xfrm rot="207239">
                <a:off x="1222860" y="7225"/>
                <a:ext cx="245610" cy="188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9" h="19440" extrusionOk="0">
                    <a:moveTo>
                      <a:pt x="3418" y="16149"/>
                    </a:moveTo>
                    <a:cubicBezTo>
                      <a:pt x="-705" y="12291"/>
                      <a:pt x="-1098" y="6120"/>
                      <a:pt x="2240" y="2520"/>
                    </a:cubicBezTo>
                    <a:cubicBezTo>
                      <a:pt x="5775" y="-1080"/>
                      <a:pt x="11862" y="-823"/>
                      <a:pt x="15986" y="3291"/>
                    </a:cubicBezTo>
                    <a:cubicBezTo>
                      <a:pt x="19913" y="7406"/>
                      <a:pt x="20502" y="13320"/>
                      <a:pt x="17164" y="16920"/>
                    </a:cubicBezTo>
                    <a:cubicBezTo>
                      <a:pt x="13629" y="20520"/>
                      <a:pt x="7542" y="20263"/>
                      <a:pt x="3418" y="16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rgbClr val="ACC77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  <p:sp>
            <p:nvSpPr>
              <p:cNvPr id="1294" name="Freeform 70"/>
              <p:cNvSpPr/>
              <p:nvPr/>
            </p:nvSpPr>
            <p:spPr>
              <a:xfrm rot="207239">
                <a:off x="1263163" y="66249"/>
                <a:ext cx="140145" cy="10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2" h="19639" extrusionOk="0">
                    <a:moveTo>
                      <a:pt x="3207" y="16220"/>
                    </a:moveTo>
                    <a:cubicBezTo>
                      <a:pt x="-633" y="12408"/>
                      <a:pt x="-1113" y="6055"/>
                      <a:pt x="2247" y="2243"/>
                    </a:cubicBezTo>
                    <a:cubicBezTo>
                      <a:pt x="5607" y="-933"/>
                      <a:pt x="11847" y="-933"/>
                      <a:pt x="15687" y="3514"/>
                    </a:cubicBezTo>
                    <a:cubicBezTo>
                      <a:pt x="20007" y="7326"/>
                      <a:pt x="20487" y="13679"/>
                      <a:pt x="17127" y="16855"/>
                    </a:cubicBezTo>
                    <a:cubicBezTo>
                      <a:pt x="13767" y="20667"/>
                      <a:pt x="7527" y="20667"/>
                      <a:pt x="3207" y="162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rgbClr val="D7E4BD">
                      <a:alpha val="64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66" tIns="34266" rIns="34266" bIns="34266" numCol="1" anchor="t">
                <a:noAutofit/>
              </a:bodyPr>
              <a:lstStyle>
                <a:defPPr>
                  <a:defRPr lang="en-US"/>
                </a:defPPr>
                <a:lvl1pPr marL="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3951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7902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71854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95805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19756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43707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67658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91610" algn="l" defTabSz="523951" rtl="0" eaLnBrk="1" latinLnBrk="0" hangingPunct="1">
                  <a:defRPr sz="206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934650" rtl="0">
                  <a:defRPr sz="3300"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2473"/>
              </a:p>
            </p:txBody>
          </p:sp>
        </p:grpSp>
        <p:sp>
          <p:nvSpPr>
            <p:cNvPr id="1296" name="Check3"/>
            <p:cNvSpPr/>
            <p:nvPr/>
          </p:nvSpPr>
          <p:spPr>
            <a:xfrm rot="207239">
              <a:off x="1301953" y="1146544"/>
              <a:ext cx="336283" cy="393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89"/>
                  </a:moveTo>
                  <a:cubicBezTo>
                    <a:pt x="8320" y="18319"/>
                    <a:pt x="8320" y="18319"/>
                    <a:pt x="8320" y="18319"/>
                  </a:cubicBezTo>
                  <a:cubicBezTo>
                    <a:pt x="8320" y="18319"/>
                    <a:pt x="13760" y="5195"/>
                    <a:pt x="21600" y="0"/>
                  </a:cubicBezTo>
                  <a:cubicBezTo>
                    <a:pt x="15520" y="8066"/>
                    <a:pt x="9120" y="21600"/>
                    <a:pt x="9120" y="21600"/>
                  </a:cubicBezTo>
                </a:path>
              </a:pathLst>
            </a:custGeom>
            <a:solidFill>
              <a:srgbClr val="ED1C2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97" name="Check2"/>
            <p:cNvSpPr/>
            <p:nvPr/>
          </p:nvSpPr>
          <p:spPr>
            <a:xfrm rot="207239">
              <a:off x="1259990" y="877920"/>
              <a:ext cx="336283" cy="39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89"/>
                  </a:moveTo>
                  <a:cubicBezTo>
                    <a:pt x="8320" y="18319"/>
                    <a:pt x="8320" y="18319"/>
                    <a:pt x="8320" y="18319"/>
                  </a:cubicBezTo>
                  <a:cubicBezTo>
                    <a:pt x="8320" y="18319"/>
                    <a:pt x="13760" y="5195"/>
                    <a:pt x="21600" y="0"/>
                  </a:cubicBezTo>
                  <a:cubicBezTo>
                    <a:pt x="15520" y="8066"/>
                    <a:pt x="9120" y="21600"/>
                    <a:pt x="9120" y="21600"/>
                  </a:cubicBezTo>
                </a:path>
              </a:pathLst>
            </a:custGeom>
            <a:solidFill>
              <a:srgbClr val="ED1C2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  <p:sp>
          <p:nvSpPr>
            <p:cNvPr id="1298" name="Check1"/>
            <p:cNvSpPr/>
            <p:nvPr/>
          </p:nvSpPr>
          <p:spPr>
            <a:xfrm rot="207239">
              <a:off x="1232454" y="583577"/>
              <a:ext cx="336283" cy="39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952"/>
                  </a:moveTo>
                  <a:cubicBezTo>
                    <a:pt x="8320" y="18182"/>
                    <a:pt x="8320" y="18182"/>
                    <a:pt x="8320" y="18182"/>
                  </a:cubicBezTo>
                  <a:cubicBezTo>
                    <a:pt x="8320" y="18182"/>
                    <a:pt x="13760" y="5058"/>
                    <a:pt x="21600" y="0"/>
                  </a:cubicBezTo>
                  <a:cubicBezTo>
                    <a:pt x="15520" y="7929"/>
                    <a:pt x="9120" y="21600"/>
                    <a:pt x="9120" y="21600"/>
                  </a:cubicBezTo>
                  <a:lnTo>
                    <a:pt x="0" y="16952"/>
                  </a:lnTo>
                  <a:close/>
                </a:path>
              </a:pathLst>
            </a:custGeom>
            <a:solidFill>
              <a:srgbClr val="ED1C25"/>
            </a:solidFill>
            <a:ln w="12700" cap="flat">
              <a:noFill/>
              <a:miter lim="400000"/>
            </a:ln>
            <a:effectLst/>
          </p:spPr>
          <p:txBody>
            <a:bodyPr wrap="square" lIns="34266" tIns="34266" rIns="34266" bIns="34266" numCol="1" anchor="t">
              <a:noAutofit/>
            </a:bodyPr>
            <a:lstStyle>
              <a:defPPr>
                <a:defRPr lang="en-US"/>
              </a:defPPr>
              <a:lvl1pPr marL="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3951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7902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1854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5805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19756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43707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67658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91610" algn="l" defTabSz="523951" rtl="0" eaLnBrk="1" latinLnBrk="0" hangingPunct="1">
                <a:defRPr sz="20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34650" rtl="0">
                <a:defRPr sz="3300">
                  <a:latin typeface="+mn-lt"/>
                  <a:ea typeface="+mn-ea"/>
                  <a:cs typeface="+mn-cs"/>
                  <a:sym typeface="Calibri"/>
                </a:defRPr>
              </a:pPr>
              <a:endParaRPr sz="2473"/>
            </a:p>
          </p:txBody>
        </p:sp>
      </p:grpSp>
      <p:pic>
        <p:nvPicPr>
          <p:cNvPr id="1300" name="PowerPointLabs Speech 0" descr="PowerPointLabs Speech 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600" y="1174750"/>
            <a:ext cx="456490" cy="45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1" name="صورة 2" descr="صورة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046" y="3453818"/>
            <a:ext cx="4376067" cy="29501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62385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6666"/>
            </a:gs>
            <a:gs pos="74000">
              <a:srgbClr val="DBD9D9"/>
            </a:gs>
            <a:gs pos="83000">
              <a:srgbClr val="DBD9D9"/>
            </a:gs>
            <a:gs pos="100000">
              <a:srgbClr val="F7931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Excited"/>
          <p:cNvGrpSpPr/>
          <p:nvPr/>
        </p:nvGrpSpPr>
        <p:grpSpPr>
          <a:xfrm>
            <a:off x="9940725" y="1648507"/>
            <a:ext cx="1563369" cy="1563369"/>
            <a:chOff x="0" y="0"/>
            <a:chExt cx="1563368" cy="1563368"/>
          </a:xfrm>
        </p:grpSpPr>
        <p:sp>
          <p:nvSpPr>
            <p:cNvPr id="798" name="Excited">
              <a:hlinkClick r:id="rId4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22B5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9" name="Oval 7"/>
            <p:cNvSpPr/>
            <p:nvPr/>
          </p:nvSpPr>
          <p:spPr>
            <a:xfrm>
              <a:off x="375118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0" name="Oval 8"/>
            <p:cNvSpPr/>
            <p:nvPr/>
          </p:nvSpPr>
          <p:spPr>
            <a:xfrm>
              <a:off x="1012414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1" name="Freeform 9"/>
            <p:cNvSpPr/>
            <p:nvPr/>
          </p:nvSpPr>
          <p:spPr>
            <a:xfrm>
              <a:off x="367787" y="1012415"/>
              <a:ext cx="830130" cy="2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17572" extrusionOk="0">
                  <a:moveTo>
                    <a:pt x="19858" y="0"/>
                  </a:moveTo>
                  <a:cubicBezTo>
                    <a:pt x="1008" y="0"/>
                    <a:pt x="1008" y="0"/>
                    <a:pt x="1008" y="0"/>
                  </a:cubicBezTo>
                  <a:cubicBezTo>
                    <a:pt x="-14" y="0"/>
                    <a:pt x="-367" y="3970"/>
                    <a:pt x="458" y="5488"/>
                  </a:cubicBezTo>
                  <a:cubicBezTo>
                    <a:pt x="458" y="5488"/>
                    <a:pt x="458" y="5488"/>
                    <a:pt x="458" y="5488"/>
                  </a:cubicBezTo>
                  <a:cubicBezTo>
                    <a:pt x="5995" y="21600"/>
                    <a:pt x="14871" y="21600"/>
                    <a:pt x="20408" y="5488"/>
                  </a:cubicBezTo>
                  <a:cubicBezTo>
                    <a:pt x="20408" y="5488"/>
                    <a:pt x="20408" y="5488"/>
                    <a:pt x="20408" y="5488"/>
                  </a:cubicBezTo>
                  <a:cubicBezTo>
                    <a:pt x="21233" y="3970"/>
                    <a:pt x="20880" y="0"/>
                    <a:pt x="1985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07" name="Happy"/>
          <p:cNvGrpSpPr/>
          <p:nvPr/>
        </p:nvGrpSpPr>
        <p:grpSpPr>
          <a:xfrm>
            <a:off x="7708310" y="1648507"/>
            <a:ext cx="1563369" cy="1563369"/>
            <a:chOff x="0" y="0"/>
            <a:chExt cx="1563368" cy="1563368"/>
          </a:xfrm>
        </p:grpSpPr>
        <p:sp>
          <p:nvSpPr>
            <p:cNvPr id="803" name="Happy">
              <a:hlinkClick r:id="rId5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8DA4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4" name="Oval 15"/>
            <p:cNvSpPr/>
            <p:nvPr/>
          </p:nvSpPr>
          <p:spPr>
            <a:xfrm>
              <a:off x="366717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5" name="Oval 16"/>
            <p:cNvSpPr/>
            <p:nvPr/>
          </p:nvSpPr>
          <p:spPr>
            <a:xfrm>
              <a:off x="1004014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6" name="Freeform 17"/>
            <p:cNvSpPr/>
            <p:nvPr/>
          </p:nvSpPr>
          <p:spPr>
            <a:xfrm>
              <a:off x="309792" y="977416"/>
              <a:ext cx="927947" cy="217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0880" extrusionOk="0">
                  <a:moveTo>
                    <a:pt x="10628" y="20880"/>
                  </a:moveTo>
                  <a:cubicBezTo>
                    <a:pt x="7052" y="20880"/>
                    <a:pt x="3583" y="16680"/>
                    <a:pt x="543" y="8730"/>
                  </a:cubicBezTo>
                  <a:cubicBezTo>
                    <a:pt x="7" y="7380"/>
                    <a:pt x="-172" y="4530"/>
                    <a:pt x="186" y="2280"/>
                  </a:cubicBezTo>
                  <a:cubicBezTo>
                    <a:pt x="507" y="30"/>
                    <a:pt x="1187" y="-720"/>
                    <a:pt x="1723" y="780"/>
                  </a:cubicBezTo>
                  <a:cubicBezTo>
                    <a:pt x="7231" y="15030"/>
                    <a:pt x="14025" y="15030"/>
                    <a:pt x="19533" y="780"/>
                  </a:cubicBezTo>
                  <a:cubicBezTo>
                    <a:pt x="20069" y="-720"/>
                    <a:pt x="20749" y="30"/>
                    <a:pt x="21070" y="2280"/>
                  </a:cubicBezTo>
                  <a:cubicBezTo>
                    <a:pt x="21428" y="4530"/>
                    <a:pt x="21249" y="7380"/>
                    <a:pt x="20713" y="8730"/>
                  </a:cubicBezTo>
                  <a:cubicBezTo>
                    <a:pt x="17673" y="16680"/>
                    <a:pt x="14204" y="20880"/>
                    <a:pt x="10628" y="208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12" name="OK"/>
          <p:cNvGrpSpPr/>
          <p:nvPr/>
        </p:nvGrpSpPr>
        <p:grpSpPr>
          <a:xfrm>
            <a:off x="5475893" y="1648507"/>
            <a:ext cx="1563370" cy="1563369"/>
            <a:chOff x="0" y="0"/>
            <a:chExt cx="1563368" cy="1563368"/>
          </a:xfrm>
        </p:grpSpPr>
        <p:sp>
          <p:nvSpPr>
            <p:cNvPr id="808" name="OK">
              <a:hlinkClick r:id="rId6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F793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9" name="Oval 11"/>
            <p:cNvSpPr/>
            <p:nvPr/>
          </p:nvSpPr>
          <p:spPr>
            <a:xfrm>
              <a:off x="402173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0" name="Oval 12"/>
            <p:cNvSpPr/>
            <p:nvPr/>
          </p:nvSpPr>
          <p:spPr>
            <a:xfrm>
              <a:off x="1038099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1" name="Freeform 13"/>
            <p:cNvSpPr/>
            <p:nvPr/>
          </p:nvSpPr>
          <p:spPr>
            <a:xfrm>
              <a:off x="459586" y="927293"/>
              <a:ext cx="700638" cy="19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178" extrusionOk="0">
                  <a:moveTo>
                    <a:pt x="1497" y="21178"/>
                  </a:moveTo>
                  <a:cubicBezTo>
                    <a:pt x="783" y="21178"/>
                    <a:pt x="164" y="19350"/>
                    <a:pt x="22" y="16858"/>
                  </a:cubicBezTo>
                  <a:cubicBezTo>
                    <a:pt x="-121" y="14033"/>
                    <a:pt x="450" y="11375"/>
                    <a:pt x="1259" y="10876"/>
                  </a:cubicBezTo>
                  <a:cubicBezTo>
                    <a:pt x="19576" y="76"/>
                    <a:pt x="19576" y="76"/>
                    <a:pt x="19576" y="76"/>
                  </a:cubicBezTo>
                  <a:cubicBezTo>
                    <a:pt x="20385" y="-422"/>
                    <a:pt x="21194" y="1572"/>
                    <a:pt x="21336" y="4396"/>
                  </a:cubicBezTo>
                  <a:cubicBezTo>
                    <a:pt x="21479" y="7221"/>
                    <a:pt x="20908" y="9880"/>
                    <a:pt x="20099" y="10378"/>
                  </a:cubicBezTo>
                  <a:cubicBezTo>
                    <a:pt x="1782" y="21178"/>
                    <a:pt x="1782" y="21178"/>
                    <a:pt x="1782" y="21178"/>
                  </a:cubicBezTo>
                  <a:cubicBezTo>
                    <a:pt x="1687" y="21178"/>
                    <a:pt x="1592" y="21178"/>
                    <a:pt x="1497" y="2117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17" name="Sad"/>
          <p:cNvGrpSpPr/>
          <p:nvPr/>
        </p:nvGrpSpPr>
        <p:grpSpPr>
          <a:xfrm>
            <a:off x="3243478" y="1648507"/>
            <a:ext cx="1563369" cy="1563369"/>
            <a:chOff x="0" y="0"/>
            <a:chExt cx="1563368" cy="1563368"/>
          </a:xfrm>
        </p:grpSpPr>
        <p:sp>
          <p:nvSpPr>
            <p:cNvPr id="813" name="Sad">
              <a:hlinkClick r:id="rId7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DC5D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4" name="Oval 19"/>
            <p:cNvSpPr/>
            <p:nvPr/>
          </p:nvSpPr>
          <p:spPr>
            <a:xfrm>
              <a:off x="392400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5" name="Oval 20"/>
            <p:cNvSpPr/>
            <p:nvPr/>
          </p:nvSpPr>
          <p:spPr>
            <a:xfrm>
              <a:off x="1029695" y="480649"/>
              <a:ext cx="178171" cy="17817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6" name="Freeform 21"/>
            <p:cNvSpPr/>
            <p:nvPr/>
          </p:nvSpPr>
          <p:spPr>
            <a:xfrm>
              <a:off x="336844" y="978151"/>
              <a:ext cx="927948" cy="217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0996" extrusionOk="0">
                  <a:moveTo>
                    <a:pt x="20141" y="20996"/>
                  </a:moveTo>
                  <a:cubicBezTo>
                    <a:pt x="19926" y="20996"/>
                    <a:pt x="19711" y="20694"/>
                    <a:pt x="19533" y="20241"/>
                  </a:cubicBezTo>
                  <a:cubicBezTo>
                    <a:pt x="14025" y="5891"/>
                    <a:pt x="7231" y="5891"/>
                    <a:pt x="1723" y="20241"/>
                  </a:cubicBezTo>
                  <a:cubicBezTo>
                    <a:pt x="1187" y="21600"/>
                    <a:pt x="507" y="20845"/>
                    <a:pt x="186" y="18730"/>
                  </a:cubicBezTo>
                  <a:cubicBezTo>
                    <a:pt x="-172" y="16464"/>
                    <a:pt x="7" y="13443"/>
                    <a:pt x="543" y="12084"/>
                  </a:cubicBezTo>
                  <a:cubicBezTo>
                    <a:pt x="3583" y="4229"/>
                    <a:pt x="7052" y="0"/>
                    <a:pt x="10628" y="0"/>
                  </a:cubicBezTo>
                  <a:cubicBezTo>
                    <a:pt x="14204" y="0"/>
                    <a:pt x="17673" y="4229"/>
                    <a:pt x="20713" y="12084"/>
                  </a:cubicBezTo>
                  <a:cubicBezTo>
                    <a:pt x="21249" y="13443"/>
                    <a:pt x="21428" y="16464"/>
                    <a:pt x="21070" y="18730"/>
                  </a:cubicBezTo>
                  <a:cubicBezTo>
                    <a:pt x="20856" y="20090"/>
                    <a:pt x="20498" y="20996"/>
                    <a:pt x="20141" y="209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22" name="Angry"/>
          <p:cNvGrpSpPr/>
          <p:nvPr/>
        </p:nvGrpSpPr>
        <p:grpSpPr>
          <a:xfrm>
            <a:off x="1011064" y="1649471"/>
            <a:ext cx="1563370" cy="1563369"/>
            <a:chOff x="0" y="0"/>
            <a:chExt cx="1563368" cy="1563368"/>
          </a:xfrm>
        </p:grpSpPr>
        <p:sp>
          <p:nvSpPr>
            <p:cNvPr id="818" name="Angry">
              <a:hlinkClick r:id="rId8" action="ppaction://hlinksldjump"/>
            </p:cNvPr>
            <p:cNvSpPr/>
            <p:nvPr/>
          </p:nvSpPr>
          <p:spPr>
            <a:xfrm>
              <a:off x="-1" y="-1"/>
              <a:ext cx="1563369" cy="1563369"/>
            </a:xfrm>
            <a:prstGeom prst="ellipse">
              <a:avLst/>
            </a:prstGeom>
            <a:solidFill>
              <a:srgbClr val="C1272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24077" rtl="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9" name="Freeform 23"/>
            <p:cNvSpPr/>
            <p:nvPr/>
          </p:nvSpPr>
          <p:spPr>
            <a:xfrm>
              <a:off x="386601" y="519694"/>
              <a:ext cx="173076" cy="14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5" h="18496" extrusionOk="0">
                  <a:moveTo>
                    <a:pt x="18701" y="11961"/>
                  </a:moveTo>
                  <a:cubicBezTo>
                    <a:pt x="16454" y="17561"/>
                    <a:pt x="10579" y="20161"/>
                    <a:pt x="5741" y="17361"/>
                  </a:cubicBezTo>
                  <a:cubicBezTo>
                    <a:pt x="730" y="14761"/>
                    <a:pt x="-1344" y="7961"/>
                    <a:pt x="902" y="2361"/>
                  </a:cubicBezTo>
                  <a:cubicBezTo>
                    <a:pt x="2458" y="-1439"/>
                    <a:pt x="6432" y="161"/>
                    <a:pt x="9024" y="1561"/>
                  </a:cubicBezTo>
                  <a:cubicBezTo>
                    <a:pt x="10752" y="2561"/>
                    <a:pt x="12307" y="3361"/>
                    <a:pt x="14035" y="4161"/>
                  </a:cubicBezTo>
                  <a:cubicBezTo>
                    <a:pt x="16627" y="5561"/>
                    <a:pt x="20256" y="8161"/>
                    <a:pt x="18701" y="1196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0" name="Freeform 24"/>
            <p:cNvSpPr/>
            <p:nvPr/>
          </p:nvSpPr>
          <p:spPr>
            <a:xfrm>
              <a:off x="1015561" y="515050"/>
              <a:ext cx="172219" cy="144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0" h="18648" extrusionOk="0">
                  <a:moveTo>
                    <a:pt x="18000" y="2454"/>
                  </a:moveTo>
                  <a:cubicBezTo>
                    <a:pt x="20419" y="8106"/>
                    <a:pt x="18173" y="14969"/>
                    <a:pt x="13334" y="17594"/>
                  </a:cubicBezTo>
                  <a:cubicBezTo>
                    <a:pt x="8496" y="20218"/>
                    <a:pt x="2621" y="17796"/>
                    <a:pt x="374" y="11941"/>
                  </a:cubicBezTo>
                  <a:cubicBezTo>
                    <a:pt x="-1181" y="8308"/>
                    <a:pt x="2448" y="5683"/>
                    <a:pt x="5040" y="4270"/>
                  </a:cubicBezTo>
                  <a:cubicBezTo>
                    <a:pt x="6595" y="3463"/>
                    <a:pt x="8323" y="2454"/>
                    <a:pt x="9878" y="1646"/>
                  </a:cubicBezTo>
                  <a:cubicBezTo>
                    <a:pt x="12470" y="31"/>
                    <a:pt x="16617" y="-1382"/>
                    <a:pt x="18000" y="245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1" name="Freeform 25"/>
            <p:cNvSpPr/>
            <p:nvPr/>
          </p:nvSpPr>
          <p:spPr>
            <a:xfrm>
              <a:off x="327072" y="977186"/>
              <a:ext cx="927948" cy="21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0996" extrusionOk="0">
                  <a:moveTo>
                    <a:pt x="20141" y="20996"/>
                  </a:moveTo>
                  <a:cubicBezTo>
                    <a:pt x="19926" y="20996"/>
                    <a:pt x="19711" y="20694"/>
                    <a:pt x="19533" y="20241"/>
                  </a:cubicBezTo>
                  <a:cubicBezTo>
                    <a:pt x="14025" y="5891"/>
                    <a:pt x="7231" y="5891"/>
                    <a:pt x="1723" y="20241"/>
                  </a:cubicBezTo>
                  <a:cubicBezTo>
                    <a:pt x="1187" y="21600"/>
                    <a:pt x="507" y="20845"/>
                    <a:pt x="186" y="18730"/>
                  </a:cubicBezTo>
                  <a:cubicBezTo>
                    <a:pt x="-172" y="16464"/>
                    <a:pt x="7" y="13443"/>
                    <a:pt x="543" y="12084"/>
                  </a:cubicBezTo>
                  <a:cubicBezTo>
                    <a:pt x="3583" y="4229"/>
                    <a:pt x="7052" y="0"/>
                    <a:pt x="10628" y="0"/>
                  </a:cubicBezTo>
                  <a:cubicBezTo>
                    <a:pt x="14204" y="0"/>
                    <a:pt x="17673" y="4229"/>
                    <a:pt x="20713" y="12084"/>
                  </a:cubicBezTo>
                  <a:cubicBezTo>
                    <a:pt x="21249" y="13443"/>
                    <a:pt x="21428" y="16464"/>
                    <a:pt x="21070" y="18730"/>
                  </a:cubicBezTo>
                  <a:cubicBezTo>
                    <a:pt x="20856" y="20090"/>
                    <a:pt x="20498" y="20996"/>
                    <a:pt x="20141" y="209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624077" rt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23" name="DO NOT DELETE Angry Hyperlink">
            <a:hlinkClick r:id="rId8" action="ppaction://hlinksldjump"/>
          </p:cNvPr>
          <p:cNvSpPr/>
          <p:nvPr/>
        </p:nvSpPr>
        <p:spPr>
          <a:xfrm>
            <a:off x="1011065" y="1643993"/>
            <a:ext cx="1563369" cy="1563369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4" name="DO NOT DELETE Sad Hyperlink">
            <a:hlinkClick r:id="rId7" action="ppaction://hlinksldjump"/>
          </p:cNvPr>
          <p:cNvSpPr/>
          <p:nvPr/>
        </p:nvSpPr>
        <p:spPr>
          <a:xfrm>
            <a:off x="3243478" y="1643028"/>
            <a:ext cx="1563370" cy="1563370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5" name="DO NOT DELETE OK Hyperlink">
            <a:hlinkClick r:id="rId6" action="ppaction://hlinksldjump"/>
          </p:cNvPr>
          <p:cNvSpPr/>
          <p:nvPr/>
        </p:nvSpPr>
        <p:spPr>
          <a:xfrm>
            <a:off x="5475894" y="1643028"/>
            <a:ext cx="1563369" cy="1563370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6" name="DO NOT DELETE Happy Hyperlink">
            <a:hlinkClick r:id="rId5" action="ppaction://hlinksldjump"/>
          </p:cNvPr>
          <p:cNvSpPr/>
          <p:nvPr/>
        </p:nvSpPr>
        <p:spPr>
          <a:xfrm>
            <a:off x="7708310" y="1643028"/>
            <a:ext cx="1563369" cy="1563370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7" name="DO NOT DELETE Excited Hyperlink">
            <a:hlinkClick r:id="rId4" action="ppaction://hlinksldjump"/>
          </p:cNvPr>
          <p:cNvSpPr/>
          <p:nvPr/>
        </p:nvSpPr>
        <p:spPr>
          <a:xfrm>
            <a:off x="9940725" y="1643028"/>
            <a:ext cx="1563369" cy="1563370"/>
          </a:xfrm>
          <a:prstGeom prst="ellipse">
            <a:avLst/>
          </a:prstGeom>
          <a:solidFill>
            <a:srgbClr val="3A3838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624077" rtl="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28" name="Picture 4" descr="Picture 4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01503" y="3960664"/>
            <a:ext cx="2190751" cy="476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Picture 3" descr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838" y="6341914"/>
            <a:ext cx="3446067" cy="3446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Title 1"/>
          <p:cNvSpPr txBox="1">
            <a:spLocks noGrp="1"/>
          </p:cNvSpPr>
          <p:nvPr>
            <p:ph type="title"/>
          </p:nvPr>
        </p:nvSpPr>
        <p:spPr>
          <a:xfrm>
            <a:off x="3720477" y="3416172"/>
            <a:ext cx="5335363" cy="1809456"/>
          </a:xfrm>
          <a:prstGeom prst="rect">
            <a:avLst/>
          </a:prstGeom>
        </p:spPr>
        <p:txBody>
          <a:bodyPr/>
          <a:lstStyle/>
          <a:p>
            <a:pPr algn="ctr" defTabSz="1160785">
              <a:defRPr sz="5022">
                <a:solidFill>
                  <a:srgbClr val="C1272D"/>
                </a:solidFill>
              </a:defRPr>
            </a:pPr>
            <a:r>
              <a:t>Student </a:t>
            </a:r>
            <a:r>
              <a:rPr>
                <a:solidFill>
                  <a:srgbClr val="4B8D38"/>
                </a:solidFill>
              </a:rPr>
              <a:t>will</a:t>
            </a:r>
            <a:r>
              <a:t> </a:t>
            </a:r>
            <a:r>
              <a:rPr>
                <a:solidFill>
                  <a:srgbClr val="FEA25E"/>
                </a:solidFill>
              </a:rPr>
              <a:t>be</a:t>
            </a:r>
            <a:r>
              <a:t> </a:t>
            </a:r>
            <a:r>
              <a:rPr>
                <a:solidFill>
                  <a:srgbClr val="8DA449"/>
                </a:solidFill>
              </a:rPr>
              <a:t>able</a:t>
            </a:r>
            <a:r>
              <a:t> </a:t>
            </a:r>
            <a:r>
              <a:rPr>
                <a:solidFill>
                  <a:srgbClr val="99FFCC"/>
                </a:solidFill>
              </a:rPr>
              <a:t>to</a:t>
            </a:r>
            <a:r>
              <a:t>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579C23BF-0C98-44BF-128E-100C79A2D6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61" y="5279344"/>
            <a:ext cx="7618764" cy="1563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19" fill="hold"/>
                                        <p:tgtEl>
                                          <p:spTgt spid="8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19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830"/>
                </p:tgtEl>
              </p:cMediaNode>
            </p:audio>
          </p:childTnLst>
        </p:cTn>
      </p:par>
    </p:tnLst>
    <p:bldLst>
      <p:bldP spid="802" grpId="0" animBg="1" advAuto="0"/>
      <p:bldP spid="807" grpId="0" animBg="1" advAuto="0"/>
      <p:bldP spid="812" grpId="0" animBg="1" advAuto="0"/>
      <p:bldP spid="817" grpId="0" animBg="1" advAuto="0"/>
      <p:bldP spid="822" grpId="0" animBg="1" advAuto="0"/>
      <p:bldP spid="831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ext"/>
          <p:cNvSpPr txBox="1"/>
          <p:nvPr/>
        </p:nvSpPr>
        <p:spPr>
          <a:xfrm>
            <a:off x="-149337" y="1210984"/>
            <a:ext cx="8541933" cy="239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1248155" rtl="0">
              <a:defRPr sz="10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Time</a:t>
            </a:r>
          </a:p>
        </p:txBody>
      </p:sp>
      <p:sp>
        <p:nvSpPr>
          <p:cNvPr id="898" name="text"/>
          <p:cNvSpPr txBox="1"/>
          <p:nvPr/>
        </p:nvSpPr>
        <p:spPr>
          <a:xfrm>
            <a:off x="6585060" y="2044228"/>
            <a:ext cx="8645949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1248155" rtl="0">
              <a:spcBef>
                <a:spcPts val="1400"/>
              </a:spcBef>
              <a:defRPr sz="6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Let`s play</a:t>
            </a:r>
          </a:p>
        </p:txBody>
      </p:sp>
      <p:pic>
        <p:nvPicPr>
          <p:cNvPr id="899" name="ruler" descr="rul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4962">
            <a:off x="2103989" y="7886099"/>
            <a:ext cx="8249472" cy="1027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red_paper_clip" descr="red_paper_cli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99326">
            <a:off x="2229922" y="7847003"/>
            <a:ext cx="649743" cy="129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calculator" descr="calculato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78217">
            <a:off x="-251430" y="5634547"/>
            <a:ext cx="3458552" cy="345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silver_paper_clip" descr="silver_paper_cli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92772">
            <a:off x="6893890" y="6797585"/>
            <a:ext cx="675700" cy="135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blue_paper_clip" descr="blue_paper_cli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59518">
            <a:off x="2737072" y="5153219"/>
            <a:ext cx="657953" cy="131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blue_pencils" descr="blue_penci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11590">
            <a:off x="6129952" y="5433502"/>
            <a:ext cx="5703556" cy="5703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protractor" descr="protracto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84105">
            <a:off x="-1613668" y="3317052"/>
            <a:ext cx="4489911" cy="3367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alarm_clock" descr="alarm_cloc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36235">
            <a:off x="2719120" y="4604437"/>
            <a:ext cx="4922806" cy="6201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soccer" descr="socce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72186" y="4056646"/>
            <a:ext cx="3647905" cy="3778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football" descr="football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349136">
            <a:off x="9995574" y="6012474"/>
            <a:ext cx="2772795" cy="4409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magnify" descr="magnify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70199" y="-275777"/>
            <a:ext cx="8954706" cy="826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coffeecup" descr="coffeecu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36235">
            <a:off x="-2022058" y="5915390"/>
            <a:ext cx="5260387" cy="5260386"/>
          </a:xfrm>
          <a:prstGeom prst="rect">
            <a:avLst/>
          </a:prstGeom>
          <a:ln w="12700">
            <a:miter lim="400000"/>
          </a:ln>
        </p:spPr>
      </p:pic>
      <p:sp>
        <p:nvSpPr>
          <p:cNvPr id="911" name="Title 5"/>
          <p:cNvSpPr txBox="1"/>
          <p:nvPr/>
        </p:nvSpPr>
        <p:spPr>
          <a:xfrm>
            <a:off x="1689742" y="94671"/>
            <a:ext cx="4867974" cy="186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2409" tIns="62409" rIns="62409" bIns="62409" anchor="b">
            <a:spAutoFit/>
          </a:bodyPr>
          <a:lstStyle>
            <a:lvl1pPr algn="ctr" defTabSz="1248155" rtl="0">
              <a:defRPr sz="98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Fun</a:t>
            </a:r>
          </a:p>
        </p:txBody>
      </p:sp>
      <p:pic>
        <p:nvPicPr>
          <p:cNvPr id="912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3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" fill="hold"/>
                                        <p:tgtEl>
                                          <p:spTgt spid="9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9"/>
                            </p:stCondLst>
                            <p:childTnLst>
                              <p:par>
                                <p:cTn id="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000 0.000000 L -0.169090 0.048570 C -0.204860 0.059670 -0.258330 0.066140 -0.313890 0.066140 C -0.376730 0.066140 -0.427430 0.059670 -0.463020 0.048570 L -0.633330 0.000000" pathEditMode="relative">
                                      <p:cBhvr>
                                        <p:cTn id="13" dur="14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8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09" fill="hold"/>
                                        <p:tgtEl>
                                          <p:spTgt spid="9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912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913"/>
                </p:tgtEl>
              </p:cMediaNode>
            </p:audio>
          </p:childTnLst>
        </p:cTn>
      </p:par>
    </p:tnLst>
    <p:bldLst>
      <p:bldP spid="897" grpId="0" animBg="1" advAuto="0"/>
      <p:bldP spid="898" grpId="0" build="p" bldLvl="5" animBg="1" advAuto="0"/>
      <p:bldP spid="911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output_443986772586602_moises-فتيات الخارقات  الدبلجة الاصلية  سبيس تون.mp3-vocals" descr="output_443986772586602_moises-فتيات الخارقات  الدبلجة الاصلية  سبيس تون.mp3-vocals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4854" y="5114757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Picture 17" descr="Picture 1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25" y="550990"/>
            <a:ext cx="13877389" cy="8060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Picture 18" descr="Picture 1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23380" y="1662005"/>
            <a:ext cx="3788382" cy="345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714" y="3499925"/>
            <a:ext cx="1892979" cy="3298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8774" y="4106705"/>
            <a:ext cx="1940384" cy="3381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Picture 4" descr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1488" y="3906411"/>
            <a:ext cx="1785567" cy="345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Picture 5" descr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8874" y="3268388"/>
            <a:ext cx="4255037" cy="4338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صورة 7" descr="صورة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8844" y="5572402"/>
            <a:ext cx="6272021" cy="2234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" fill="hold"/>
                                        <p:tgtEl>
                                          <p:spTgt spid="9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7" fill="hold" display="0">
                  <p:stCondLst>
                    <p:cond delay="indefinite"/>
                  </p:stCondLst>
                </p:cTn>
                <p:tgtEl>
                  <p:spTgt spid="9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Picture 32" descr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0" y="1642866"/>
            <a:ext cx="10801351" cy="607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276" y="4109732"/>
            <a:ext cx="2819730" cy="2255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171" y="4125262"/>
            <a:ext cx="1758733" cy="193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Picture 16" descr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 l="11032" r="3434" b="9651"/>
          <a:stretch>
            <a:fillRect/>
          </a:stretch>
        </p:blipFill>
        <p:spPr>
          <a:xfrm>
            <a:off x="11132156" y="1739849"/>
            <a:ext cx="411885" cy="435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Picture 25" descr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3901" y="4041256"/>
            <a:ext cx="2131617" cy="2238197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TextBox 10"/>
          <p:cNvSpPr txBox="1"/>
          <p:nvPr/>
        </p:nvSpPr>
        <p:spPr>
          <a:xfrm>
            <a:off x="1387901" y="2488234"/>
            <a:ext cx="6563571" cy="96139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810066" rtl="0">
              <a:defRPr sz="53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What`s the matter ?</a:t>
            </a:r>
          </a:p>
        </p:txBody>
      </p:sp>
      <p:grpSp>
        <p:nvGrpSpPr>
          <p:cNvPr id="932" name="Flowchart: Alternate Process 5">
            <a:hlinkClick r:id="rId10" action="ppaction://hlinksldjump"/>
          </p:cNvPr>
          <p:cNvGrpSpPr/>
          <p:nvPr/>
        </p:nvGrpSpPr>
        <p:grpSpPr>
          <a:xfrm>
            <a:off x="1466210" y="6397448"/>
            <a:ext cx="2734978" cy="1031241"/>
            <a:chOff x="0" y="0"/>
            <a:chExt cx="2734977" cy="1031239"/>
          </a:xfrm>
        </p:grpSpPr>
        <p:sp>
          <p:nvSpPr>
            <p:cNvPr id="930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1" name="I am hot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hot.</a:t>
              </a:r>
            </a:p>
          </p:txBody>
        </p:sp>
      </p:grpSp>
      <p:grpSp>
        <p:nvGrpSpPr>
          <p:cNvPr id="935" name="Flowchart: Alternate Process 5">
            <a:hlinkClick r:id="rId11" action="ppaction://hlinksldjump"/>
          </p:cNvPr>
          <p:cNvGrpSpPr/>
          <p:nvPr/>
        </p:nvGrpSpPr>
        <p:grpSpPr>
          <a:xfrm>
            <a:off x="4862941" y="6397448"/>
            <a:ext cx="2734978" cy="1031241"/>
            <a:chOff x="0" y="0"/>
            <a:chExt cx="2734977" cy="1031239"/>
          </a:xfrm>
        </p:grpSpPr>
        <p:sp>
          <p:nvSpPr>
            <p:cNvPr id="933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4" name="I am hungry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hungry.</a:t>
              </a:r>
            </a:p>
          </p:txBody>
        </p:sp>
      </p:grpSp>
      <p:grpSp>
        <p:nvGrpSpPr>
          <p:cNvPr id="938" name="Flowchart: Alternate Process 5">
            <a:hlinkClick r:id="rId10" action="ppaction://hlinksldjump"/>
          </p:cNvPr>
          <p:cNvGrpSpPr/>
          <p:nvPr/>
        </p:nvGrpSpPr>
        <p:grpSpPr>
          <a:xfrm>
            <a:off x="8141626" y="6442375"/>
            <a:ext cx="2734978" cy="1031241"/>
            <a:chOff x="0" y="0"/>
            <a:chExt cx="2734977" cy="1031239"/>
          </a:xfrm>
        </p:grpSpPr>
        <p:sp>
          <p:nvSpPr>
            <p:cNvPr id="936" name="شكل"/>
            <p:cNvSpPr/>
            <p:nvPr/>
          </p:nvSpPr>
          <p:spPr>
            <a:xfrm>
              <a:off x="0" y="86517"/>
              <a:ext cx="2734978" cy="85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6" y="0"/>
                    <a:pt x="1130" y="0"/>
                  </a:cubicBezTo>
                  <a:lnTo>
                    <a:pt x="20470" y="0"/>
                  </a:lnTo>
                  <a:cubicBezTo>
                    <a:pt x="21094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4" y="21600"/>
                    <a:pt x="20470" y="21600"/>
                  </a:cubicBezTo>
                  <a:lnTo>
                    <a:pt x="1130" y="21600"/>
                  </a:lnTo>
                  <a:cubicBezTo>
                    <a:pt x="506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7" name="I am cold."/>
            <p:cNvSpPr txBox="1"/>
            <p:nvPr/>
          </p:nvSpPr>
          <p:spPr>
            <a:xfrm>
              <a:off x="129937" y="-1"/>
              <a:ext cx="2475104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cold.</a:t>
              </a:r>
            </a:p>
          </p:txBody>
        </p:sp>
      </p:grpSp>
      <p:pic>
        <p:nvPicPr>
          <p:cNvPr id="939" name="صورة 27" descr="صورة 27"/>
          <p:cNvPicPr>
            <a:picLocks noChangeAspect="1"/>
          </p:cNvPicPr>
          <p:nvPr/>
        </p:nvPicPr>
        <p:blipFill>
          <a:blip r:embed="rId12"/>
          <a:srcRect b="8043"/>
          <a:stretch>
            <a:fillRect/>
          </a:stretch>
        </p:blipFill>
        <p:spPr>
          <a:xfrm>
            <a:off x="7951471" y="2102749"/>
            <a:ext cx="2305704" cy="1871313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940" name="translate_tts" descr="translate_tts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6141" y="266810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9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fill="hold" tmFilter="0, 0; .2, .5; .8, .5; 1, 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9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fill="hold" tmFilter="0, 0; .2, .5; .8, .5; 1, 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9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940"/>
                </p:tgtEl>
              </p:cMediaNode>
            </p:audio>
          </p:childTnLst>
        </p:cTn>
      </p:par>
    </p:tnLst>
    <p:bldLst>
      <p:bldP spid="925" grpId="0" animBg="1" advAuto="0"/>
      <p:bldP spid="926" grpId="0" animBg="1" advAuto="0"/>
      <p:bldP spid="928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Picture 30" descr="Picture 3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47" y="2053032"/>
            <a:ext cx="7895905" cy="5665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صورة 2" descr="صورة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r="1" b="8059"/>
          <a:stretch>
            <a:fillRect/>
          </a:stretch>
        </p:blipFill>
        <p:spPr>
          <a:xfrm>
            <a:off x="3840329" y="1714018"/>
            <a:ext cx="4801791" cy="476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chemeClr val="accent1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944" name="مستطيل 5"/>
          <p:cNvSpPr txBox="1"/>
          <p:nvPr/>
        </p:nvSpPr>
        <p:spPr>
          <a:xfrm>
            <a:off x="3880834" y="6900596"/>
            <a:ext cx="4554537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Excellent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صورة 2" descr="صورة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b="8175"/>
          <a:stretch>
            <a:fillRect/>
          </a:stretch>
        </p:blipFill>
        <p:spPr>
          <a:xfrm>
            <a:off x="3836878" y="2016447"/>
            <a:ext cx="4808756" cy="476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799" y="0"/>
                </a:cubicBezTo>
                <a:close/>
              </a:path>
            </a:pathLst>
          </a:custGeom>
          <a:ln w="63500" cap="rnd">
            <a:solidFill>
              <a:schemeClr val="accent1"/>
            </a:solidFill>
          </a:ln>
        </p:spPr>
      </p:pic>
      <p:sp>
        <p:nvSpPr>
          <p:cNvPr id="947" name="مستطيل 4"/>
          <p:cNvSpPr txBox="1"/>
          <p:nvPr/>
        </p:nvSpPr>
        <p:spPr>
          <a:xfrm>
            <a:off x="3963986" y="6936026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Try again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0" y="1642866"/>
            <a:ext cx="10801351" cy="607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742" y="4013498"/>
            <a:ext cx="2819730" cy="2255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171" y="4125262"/>
            <a:ext cx="1758733" cy="193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Picture 8" descr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 l="11032" r="3434" b="9651"/>
          <a:stretch>
            <a:fillRect/>
          </a:stretch>
        </p:blipFill>
        <p:spPr>
          <a:xfrm>
            <a:off x="11112141" y="1740028"/>
            <a:ext cx="411885" cy="435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Picture 14" descr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3901" y="4041256"/>
            <a:ext cx="2131617" cy="2238197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TextBox 10"/>
          <p:cNvSpPr txBox="1"/>
          <p:nvPr/>
        </p:nvSpPr>
        <p:spPr>
          <a:xfrm>
            <a:off x="1032185" y="2070448"/>
            <a:ext cx="6563571" cy="96139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810066" rtl="0">
              <a:defRPr sz="53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What`s the matter ?</a:t>
            </a:r>
          </a:p>
        </p:txBody>
      </p:sp>
      <p:grpSp>
        <p:nvGrpSpPr>
          <p:cNvPr id="957" name="Flowchart: Alternate Process 5">
            <a:hlinkClick r:id="rId10" action="ppaction://hlinksldjump"/>
          </p:cNvPr>
          <p:cNvGrpSpPr/>
          <p:nvPr/>
        </p:nvGrpSpPr>
        <p:grpSpPr>
          <a:xfrm>
            <a:off x="1466210" y="6397448"/>
            <a:ext cx="2734978" cy="1031241"/>
            <a:chOff x="0" y="0"/>
            <a:chExt cx="2734977" cy="1031239"/>
          </a:xfrm>
        </p:grpSpPr>
        <p:sp>
          <p:nvSpPr>
            <p:cNvPr id="955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6" name="I am sleepy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sleepy.</a:t>
              </a:r>
            </a:p>
          </p:txBody>
        </p:sp>
      </p:grpSp>
      <p:grpSp>
        <p:nvGrpSpPr>
          <p:cNvPr id="960" name="Flowchart: Alternate Process 5">
            <a:hlinkClick r:id="rId11" action="ppaction://hlinksldjump"/>
          </p:cNvPr>
          <p:cNvGrpSpPr/>
          <p:nvPr/>
        </p:nvGrpSpPr>
        <p:grpSpPr>
          <a:xfrm>
            <a:off x="8531339" y="6438105"/>
            <a:ext cx="2734978" cy="1031241"/>
            <a:chOff x="0" y="0"/>
            <a:chExt cx="2734977" cy="1031239"/>
          </a:xfrm>
        </p:grpSpPr>
        <p:sp>
          <p:nvSpPr>
            <p:cNvPr id="958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9" name="I am cold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cold.</a:t>
              </a:r>
            </a:p>
          </p:txBody>
        </p:sp>
      </p:grpSp>
      <p:grpSp>
        <p:nvGrpSpPr>
          <p:cNvPr id="963" name="Flowchart: Alternate Process 5">
            <a:hlinkClick r:id="rId11" action="ppaction://hlinksldjump"/>
          </p:cNvPr>
          <p:cNvGrpSpPr/>
          <p:nvPr/>
        </p:nvGrpSpPr>
        <p:grpSpPr>
          <a:xfrm>
            <a:off x="4761364" y="6397448"/>
            <a:ext cx="2734978" cy="1031241"/>
            <a:chOff x="0" y="0"/>
            <a:chExt cx="2734977" cy="1031239"/>
          </a:xfrm>
        </p:grpSpPr>
        <p:sp>
          <p:nvSpPr>
            <p:cNvPr id="961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2" name="I am thirsty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thirsty.</a:t>
              </a:r>
            </a:p>
          </p:txBody>
        </p:sp>
      </p:grpSp>
      <p:pic>
        <p:nvPicPr>
          <p:cNvPr id="964" name="صورة 28" descr="صورة 28"/>
          <p:cNvPicPr>
            <a:picLocks noChangeAspect="1"/>
          </p:cNvPicPr>
          <p:nvPr/>
        </p:nvPicPr>
        <p:blipFill>
          <a:blip r:embed="rId12"/>
          <a:srcRect b="7789"/>
          <a:stretch>
            <a:fillRect/>
          </a:stretch>
        </p:blipFill>
        <p:spPr>
          <a:xfrm>
            <a:off x="7595754" y="1740029"/>
            <a:ext cx="1758733" cy="2034146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965" name="translate_tts" descr="translate_tts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6141" y="266810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9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fill="hold" tmFilter="0, 0; .2, .5; .8, .5; 1, 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9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fill="hold" tmFilter="0, 0; .2, .5; .8, .5; 1, 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9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965"/>
                </p:tgtEl>
              </p:cMediaNode>
            </p:audio>
          </p:childTnLst>
        </p:cTn>
      </p:par>
    </p:tnLst>
    <p:bldLst>
      <p:bldP spid="950" grpId="0" animBg="1" advAuto="0"/>
      <p:bldP spid="951" grpId="0" animBg="1" advAuto="0"/>
      <p:bldP spid="953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Picture 30" descr="Picture 3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54294" y="1495574"/>
            <a:ext cx="9442575" cy="6775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صورة 2" descr="صورة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r="1" b="8059"/>
          <a:stretch>
            <a:fillRect/>
          </a:stretch>
        </p:blipFill>
        <p:spPr>
          <a:xfrm>
            <a:off x="3766532" y="2185277"/>
            <a:ext cx="4801791" cy="476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969" name="مستطيل 4"/>
          <p:cNvSpPr txBox="1"/>
          <p:nvPr/>
        </p:nvSpPr>
        <p:spPr>
          <a:xfrm>
            <a:off x="3807037" y="7047885"/>
            <a:ext cx="4554537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Excellent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صورة 2" descr="صورة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b="8175"/>
          <a:stretch>
            <a:fillRect/>
          </a:stretch>
        </p:blipFill>
        <p:spPr>
          <a:xfrm>
            <a:off x="3836878" y="2396695"/>
            <a:ext cx="4808756" cy="476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972" name="مستطيل 4"/>
          <p:cNvSpPr txBox="1"/>
          <p:nvPr/>
        </p:nvSpPr>
        <p:spPr>
          <a:xfrm>
            <a:off x="3963986" y="7417048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Try again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00" y="1516028"/>
            <a:ext cx="10801351" cy="603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742" y="4013498"/>
            <a:ext cx="2819730" cy="2255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171" y="4125262"/>
            <a:ext cx="1758733" cy="1930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9" name="Flowchart: Alternate Process 5">
            <a:hlinkClick r:id="rId7" action="ppaction://hlinksldjump"/>
          </p:cNvPr>
          <p:cNvGrpSpPr/>
          <p:nvPr/>
        </p:nvGrpSpPr>
        <p:grpSpPr>
          <a:xfrm>
            <a:off x="1466210" y="6397448"/>
            <a:ext cx="2734978" cy="1031241"/>
            <a:chOff x="0" y="0"/>
            <a:chExt cx="2734977" cy="1031239"/>
          </a:xfrm>
        </p:grpSpPr>
        <p:sp>
          <p:nvSpPr>
            <p:cNvPr id="977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8" name="I am hot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hot.</a:t>
              </a:r>
            </a:p>
          </p:txBody>
        </p:sp>
      </p:grpSp>
      <p:pic>
        <p:nvPicPr>
          <p:cNvPr id="980" name="Picture 15" descr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901" y="4041256"/>
            <a:ext cx="2131617" cy="2238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Picture 9" descr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 l="11032" r="3434" b="9651"/>
          <a:stretch>
            <a:fillRect/>
          </a:stretch>
        </p:blipFill>
        <p:spPr>
          <a:xfrm>
            <a:off x="11132156" y="1623273"/>
            <a:ext cx="411885" cy="435075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TextBox 10"/>
          <p:cNvSpPr txBox="1"/>
          <p:nvPr/>
        </p:nvSpPr>
        <p:spPr>
          <a:xfrm>
            <a:off x="1272364" y="2192395"/>
            <a:ext cx="6563571" cy="961391"/>
          </a:xfrm>
          <a:prstGeom prst="rect">
            <a:avLst/>
          </a:prstGeom>
          <a:solidFill>
            <a:srgbClr val="FFFFFF"/>
          </a:solidFill>
          <a:ln w="57150">
            <a:solidFill>
              <a:srgbClr val="F2693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810066" rtl="0">
              <a:defRPr sz="53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What`s the matter ?</a:t>
            </a:r>
          </a:p>
        </p:txBody>
      </p:sp>
      <p:pic>
        <p:nvPicPr>
          <p:cNvPr id="983" name="صورة 18" descr="صورة 18"/>
          <p:cNvPicPr>
            <a:picLocks noChangeAspect="1"/>
          </p:cNvPicPr>
          <p:nvPr/>
        </p:nvPicPr>
        <p:blipFill>
          <a:blip r:embed="rId11"/>
          <a:srcRect r="56484" b="22283"/>
          <a:stretch>
            <a:fillRect/>
          </a:stretch>
        </p:blipFill>
        <p:spPr>
          <a:xfrm>
            <a:off x="7865385" y="1811894"/>
            <a:ext cx="1833389" cy="2255783"/>
          </a:xfrm>
          <a:prstGeom prst="rect">
            <a:avLst/>
          </a:prstGeom>
          <a:ln w="38100" cap="sq">
            <a:solidFill>
              <a:srgbClr val="F26936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grpSp>
        <p:nvGrpSpPr>
          <p:cNvPr id="986" name="Flowchart: Alternate Process 5">
            <a:hlinkClick r:id="rId7" action="ppaction://hlinksldjump"/>
          </p:cNvPr>
          <p:cNvGrpSpPr/>
          <p:nvPr/>
        </p:nvGrpSpPr>
        <p:grpSpPr>
          <a:xfrm>
            <a:off x="4908989" y="6409497"/>
            <a:ext cx="2734978" cy="1031241"/>
            <a:chOff x="0" y="0"/>
            <a:chExt cx="2734977" cy="1031239"/>
          </a:xfrm>
        </p:grpSpPr>
        <p:sp>
          <p:nvSpPr>
            <p:cNvPr id="984" name="شكل"/>
            <p:cNvSpPr/>
            <p:nvPr/>
          </p:nvSpPr>
          <p:spPr>
            <a:xfrm>
              <a:off x="0" y="100702"/>
              <a:ext cx="2734978" cy="82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489" y="0"/>
                    <a:pt x="1092" y="0"/>
                  </a:cubicBezTo>
                  <a:lnTo>
                    <a:pt x="20508" y="0"/>
                  </a:lnTo>
                  <a:cubicBezTo>
                    <a:pt x="21111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111" y="21600"/>
                    <a:pt x="20508" y="21600"/>
                  </a:cubicBezTo>
                  <a:lnTo>
                    <a:pt x="1092" y="21600"/>
                  </a:lnTo>
                  <a:cubicBezTo>
                    <a:pt x="489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5" name="I am scared."/>
            <p:cNvSpPr txBox="1"/>
            <p:nvPr/>
          </p:nvSpPr>
          <p:spPr>
            <a:xfrm>
              <a:off x="127573" y="0"/>
              <a:ext cx="2479832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scared.</a:t>
              </a:r>
            </a:p>
          </p:txBody>
        </p:sp>
      </p:grpSp>
      <p:grpSp>
        <p:nvGrpSpPr>
          <p:cNvPr id="989" name="Flowchart: Alternate Process 5">
            <a:hlinkClick r:id="rId12" action="ppaction://hlinksldjump"/>
          </p:cNvPr>
          <p:cNvGrpSpPr/>
          <p:nvPr/>
        </p:nvGrpSpPr>
        <p:grpSpPr>
          <a:xfrm>
            <a:off x="8479008" y="6373295"/>
            <a:ext cx="2734978" cy="1031241"/>
            <a:chOff x="0" y="0"/>
            <a:chExt cx="2734977" cy="1031239"/>
          </a:xfrm>
        </p:grpSpPr>
        <p:sp>
          <p:nvSpPr>
            <p:cNvPr id="987" name="شكل"/>
            <p:cNvSpPr/>
            <p:nvPr/>
          </p:nvSpPr>
          <p:spPr>
            <a:xfrm>
              <a:off x="0" y="117426"/>
              <a:ext cx="2734978" cy="79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469" y="0"/>
                    <a:pt x="1048" y="0"/>
                  </a:cubicBezTo>
                  <a:lnTo>
                    <a:pt x="20552" y="0"/>
                  </a:lnTo>
                  <a:cubicBezTo>
                    <a:pt x="21131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131" y="21600"/>
                    <a:pt x="20552" y="21600"/>
                  </a:cubicBezTo>
                  <a:lnTo>
                    <a:pt x="1048" y="21600"/>
                  </a:lnTo>
                  <a:cubicBezTo>
                    <a:pt x="469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8" name="I am cold."/>
            <p:cNvSpPr txBox="1"/>
            <p:nvPr/>
          </p:nvSpPr>
          <p:spPr>
            <a:xfrm>
              <a:off x="124786" y="-1"/>
              <a:ext cx="2485406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cold.</a:t>
              </a:r>
            </a:p>
          </p:txBody>
        </p:sp>
      </p:grpSp>
      <p:pic>
        <p:nvPicPr>
          <p:cNvPr id="990" name="translate_tts" descr="translate_tts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6141" y="266810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9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fill="hold" tmFilter="0, 0; .2, .5; .8, .5; 1, 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9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fill="hold" tmFilter="0, 0; .2, .5; .8, .5; 1, 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9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990"/>
                </p:tgtEl>
              </p:cMediaNode>
            </p:audio>
          </p:childTnLst>
        </p:cTn>
      </p:par>
    </p:tnLst>
    <p:bldLst>
      <p:bldP spid="975" grpId="0" animBg="1" advAuto="0"/>
      <p:bldP spid="976" grpId="0" animBg="1" advAuto="0"/>
      <p:bldP spid="980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Picture 30" descr="Picture 3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01" y="1814703"/>
            <a:ext cx="8748941" cy="627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صورة 2" descr="صورة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r="1" b="8059"/>
          <a:stretch>
            <a:fillRect/>
          </a:stretch>
        </p:blipFill>
        <p:spPr>
          <a:xfrm>
            <a:off x="3766532" y="2507754"/>
            <a:ext cx="4801791" cy="476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994" name="مستطيل 4"/>
          <p:cNvSpPr txBox="1"/>
          <p:nvPr/>
        </p:nvSpPr>
        <p:spPr>
          <a:xfrm>
            <a:off x="3798851" y="7546784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Excellent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مجموعة 3"/>
          <p:cNvGrpSpPr/>
          <p:nvPr/>
        </p:nvGrpSpPr>
        <p:grpSpPr>
          <a:xfrm>
            <a:off x="8681549" y="4104679"/>
            <a:ext cx="3456384" cy="4450745"/>
            <a:chOff x="0" y="0"/>
            <a:chExt cx="3456383" cy="4450743"/>
          </a:xfrm>
        </p:grpSpPr>
        <p:sp>
          <p:nvSpPr>
            <p:cNvPr id="834" name="مستطيل: زوايا مستديرة 7"/>
            <p:cNvSpPr/>
            <p:nvPr/>
          </p:nvSpPr>
          <p:spPr>
            <a:xfrm>
              <a:off x="0" y="0"/>
              <a:ext cx="3456384" cy="3816425"/>
            </a:xfrm>
            <a:prstGeom prst="roundRect">
              <a:avLst>
                <a:gd name="adj" fmla="val 16667"/>
              </a:avLst>
            </a:prstGeom>
            <a:solidFill>
              <a:srgbClr val="FEA25E"/>
            </a:solidFill>
            <a:ln w="76200" cap="flat">
              <a:solidFill>
                <a:srgbClr val="B8131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835" name="مستطيل 9"/>
            <p:cNvSpPr txBox="1"/>
            <p:nvPr/>
          </p:nvSpPr>
          <p:spPr>
            <a:xfrm>
              <a:off x="295699" y="323162"/>
              <a:ext cx="3125629" cy="309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defRPr sz="4000" b="1">
                  <a:solidFill>
                    <a:srgbClr val="4B8D38"/>
                  </a:solidFill>
                </a:defRPr>
              </a:pPr>
              <a:r>
                <a:t>To be a good citizen who presents </a:t>
              </a:r>
              <a:endParaRPr>
                <a:latin typeface="Tw Cen MT"/>
                <a:ea typeface="Tw Cen MT"/>
                <a:cs typeface="Tw Cen MT"/>
                <a:sym typeface="Tw Cen MT"/>
              </a:endParaRPr>
            </a:p>
            <a:p>
              <a:pPr algn="ctr" rtl="0">
                <a:defRPr sz="4000" b="1">
                  <a:solidFill>
                    <a:srgbClr val="4B8D38"/>
                  </a:solidFill>
                </a:defRPr>
              </a:pPr>
              <a:r>
                <a:t>his country in the best way</a:t>
              </a:r>
            </a:p>
          </p:txBody>
        </p:sp>
        <p:sp>
          <p:nvSpPr>
            <p:cNvPr id="836" name="مستطيل 11"/>
            <p:cNvSpPr txBox="1"/>
            <p:nvPr/>
          </p:nvSpPr>
          <p:spPr>
            <a:xfrm>
              <a:off x="305623" y="3849120"/>
              <a:ext cx="3021173" cy="60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rtl="0">
                <a:defRPr sz="4000" b="1">
                  <a:ln w="13461" cap="flat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0070C0"/>
                  </a:solidFill>
                  <a:effectLst>
                    <a:outerShdw dist="38100" dir="2700000" rotWithShape="0">
                      <a:schemeClr val="accent5"/>
                    </a:outerShdw>
                  </a:effectLst>
                </a:defRPr>
              </a:lvl1pPr>
            </a:lstStyle>
            <a:p>
              <a:r>
                <a:t>National goal </a:t>
              </a:r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0E7466C-553E-9D6A-911D-44EE8A39E72A}"/>
              </a:ext>
            </a:extLst>
          </p:cNvPr>
          <p:cNvGrpSpPr/>
          <p:nvPr/>
        </p:nvGrpSpPr>
        <p:grpSpPr>
          <a:xfrm>
            <a:off x="3890969" y="156432"/>
            <a:ext cx="5040563" cy="4418051"/>
            <a:chOff x="0" y="0"/>
            <a:chExt cx="5040561" cy="4418047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63332091-E36C-8B14-F762-1BDE1E940A4B}"/>
                </a:ext>
              </a:extLst>
            </p:cNvPr>
            <p:cNvSpPr/>
            <p:nvPr/>
          </p:nvSpPr>
          <p:spPr>
            <a:xfrm>
              <a:off x="0" y="0"/>
              <a:ext cx="5040561" cy="3816425"/>
            </a:xfrm>
            <a:prstGeom prst="roundRect">
              <a:avLst>
                <a:gd name="adj" fmla="val 16667"/>
              </a:avLst>
            </a:prstGeom>
            <a:solidFill>
              <a:srgbClr val="B81313"/>
            </a:solidFill>
            <a:ln w="76200" cap="flat">
              <a:solidFill>
                <a:srgbClr val="FEA25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6" name="مستطيل 10">
              <a:extLst>
                <a:ext uri="{FF2B5EF4-FFF2-40B4-BE49-F238E27FC236}">
                  <a16:creationId xmlns:a16="http://schemas.microsoft.com/office/drawing/2014/main" id="{2772D2FE-F7D9-D2CE-5BE5-42BC39009BFA}"/>
                </a:ext>
              </a:extLst>
            </p:cNvPr>
            <p:cNvSpPr txBox="1"/>
            <p:nvPr/>
          </p:nvSpPr>
          <p:spPr>
            <a:xfrm>
              <a:off x="1102412" y="3816424"/>
              <a:ext cx="3001328" cy="6016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rtl="0">
                <a:defRPr sz="4000" b="1">
                  <a:ln w="13461" cap="flat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0070C0"/>
                  </a:solidFill>
                  <a:effectLst>
                    <a:outerShdw dist="38100" dir="2700000" rotWithShape="0">
                      <a:schemeClr val="accent5"/>
                    </a:outerShdw>
                  </a:effectLst>
                </a:defRPr>
              </a:lvl1pPr>
            </a:lstStyle>
            <a:p>
              <a:r>
                <a:t>Religious goal</a:t>
              </a:r>
            </a:p>
          </p:txBody>
        </p:sp>
      </p:grpSp>
      <p:pic>
        <p:nvPicPr>
          <p:cNvPr id="8" name="صورة 8">
            <a:extLst>
              <a:ext uri="{FF2B5EF4-FFF2-40B4-BE49-F238E27FC236}">
                <a16:creationId xmlns:a16="http://schemas.microsoft.com/office/drawing/2014/main" id="{A2E7BEF2-48D7-0A03-14D3-21E150DC8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15" y="480655"/>
            <a:ext cx="4599070" cy="3167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صورة 2" descr="صورة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b="8175"/>
          <a:stretch>
            <a:fillRect/>
          </a:stretch>
        </p:blipFill>
        <p:spPr>
          <a:xfrm>
            <a:off x="3836878" y="2396695"/>
            <a:ext cx="4808756" cy="476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997" name="مستطيل 4"/>
          <p:cNvSpPr txBox="1"/>
          <p:nvPr/>
        </p:nvSpPr>
        <p:spPr>
          <a:xfrm>
            <a:off x="4050590" y="7489056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Try again 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0" y="1642866"/>
            <a:ext cx="10801351" cy="607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742" y="4013498"/>
            <a:ext cx="2819730" cy="2255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171" y="4125262"/>
            <a:ext cx="1758733" cy="193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Picture 9" descr="Picture 9"/>
          <p:cNvPicPr>
            <a:picLocks noChangeAspect="1"/>
          </p:cNvPicPr>
          <p:nvPr/>
        </p:nvPicPr>
        <p:blipFill>
          <a:blip r:embed="rId7" cstate="print"/>
          <a:srcRect l="11032" r="3434" b="9651"/>
          <a:stretch>
            <a:fillRect/>
          </a:stretch>
        </p:blipFill>
        <p:spPr>
          <a:xfrm>
            <a:off x="11101648" y="1829650"/>
            <a:ext cx="411885" cy="435075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TextBox 10"/>
          <p:cNvSpPr txBox="1"/>
          <p:nvPr/>
        </p:nvSpPr>
        <p:spPr>
          <a:xfrm>
            <a:off x="3180507" y="2963847"/>
            <a:ext cx="647213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10066" rtl="0">
              <a:defRPr sz="2400">
                <a:solidFill>
                  <a:srgbClr val="0070C0"/>
                </a:solidFill>
                <a:latin typeface="Arabic Typesetting"/>
                <a:ea typeface="Arabic Typesetting"/>
                <a:cs typeface="Arabic Typesetting"/>
                <a:sym typeface="Arabic Typesetting"/>
              </a:defRPr>
            </a:pP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هنا نكتب السؤال</a:t>
            </a:r>
            <a:r>
              <a:t>:</a:t>
            </a:r>
          </a:p>
        </p:txBody>
      </p:sp>
      <p:pic>
        <p:nvPicPr>
          <p:cNvPr id="1004" name="Picture 15" descr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901" y="4041256"/>
            <a:ext cx="2131617" cy="223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005" name="TextBox 10"/>
          <p:cNvSpPr txBox="1"/>
          <p:nvPr/>
        </p:nvSpPr>
        <p:spPr>
          <a:xfrm>
            <a:off x="1075738" y="2415496"/>
            <a:ext cx="6563571" cy="961391"/>
          </a:xfrm>
          <a:prstGeom prst="rect">
            <a:avLst/>
          </a:prstGeom>
          <a:solidFill>
            <a:srgbClr val="FFFFFF"/>
          </a:solidFill>
          <a:ln w="57150">
            <a:solidFill>
              <a:srgbClr val="FFE854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810066" rtl="0">
              <a:defRPr sz="53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What`s the matter ?</a:t>
            </a:r>
          </a:p>
        </p:txBody>
      </p:sp>
      <p:grpSp>
        <p:nvGrpSpPr>
          <p:cNvPr id="1008" name="Flowchart: Alternate Process 5">
            <a:hlinkClick r:id="rId9" action="ppaction://hlinksldjump"/>
          </p:cNvPr>
          <p:cNvGrpSpPr/>
          <p:nvPr/>
        </p:nvGrpSpPr>
        <p:grpSpPr>
          <a:xfrm>
            <a:off x="1466210" y="6397448"/>
            <a:ext cx="2734978" cy="1031241"/>
            <a:chOff x="0" y="0"/>
            <a:chExt cx="2734977" cy="1031239"/>
          </a:xfrm>
        </p:grpSpPr>
        <p:sp>
          <p:nvSpPr>
            <p:cNvPr id="1006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7" name="I am cold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cold.</a:t>
              </a:r>
            </a:p>
          </p:txBody>
        </p:sp>
      </p:grpSp>
      <p:grpSp>
        <p:nvGrpSpPr>
          <p:cNvPr id="1011" name="Flowchart: Alternate Process 5">
            <a:hlinkClick r:id="rId9" action="ppaction://hlinksldjump"/>
          </p:cNvPr>
          <p:cNvGrpSpPr/>
          <p:nvPr/>
        </p:nvGrpSpPr>
        <p:grpSpPr>
          <a:xfrm>
            <a:off x="5049084" y="6404784"/>
            <a:ext cx="2734978" cy="1031241"/>
            <a:chOff x="0" y="0"/>
            <a:chExt cx="2734977" cy="1031239"/>
          </a:xfrm>
        </p:grpSpPr>
        <p:sp>
          <p:nvSpPr>
            <p:cNvPr id="1009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0" name="I am hot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hot.</a:t>
              </a:r>
            </a:p>
          </p:txBody>
        </p:sp>
      </p:grpSp>
      <p:grpSp>
        <p:nvGrpSpPr>
          <p:cNvPr id="1014" name="Flowchart: Alternate Process 5">
            <a:hlinkClick r:id="rId10" action="ppaction://hlinksldjump"/>
          </p:cNvPr>
          <p:cNvGrpSpPr/>
          <p:nvPr/>
        </p:nvGrpSpPr>
        <p:grpSpPr>
          <a:xfrm>
            <a:off x="8639708" y="6371713"/>
            <a:ext cx="2734978" cy="1031240"/>
            <a:chOff x="0" y="0"/>
            <a:chExt cx="2734977" cy="1031239"/>
          </a:xfrm>
        </p:grpSpPr>
        <p:sp>
          <p:nvSpPr>
            <p:cNvPr id="1012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3" name="I am thirsty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thirsty.</a:t>
              </a:r>
            </a:p>
          </p:txBody>
        </p:sp>
      </p:grpSp>
      <p:pic>
        <p:nvPicPr>
          <p:cNvPr id="1015" name="صورة 25" descr="صورة 25"/>
          <p:cNvPicPr>
            <a:picLocks noChangeAspect="1"/>
          </p:cNvPicPr>
          <p:nvPr/>
        </p:nvPicPr>
        <p:blipFill>
          <a:blip r:embed="rId11"/>
          <a:srcRect b="7678"/>
          <a:stretch>
            <a:fillRect/>
          </a:stretch>
        </p:blipFill>
        <p:spPr>
          <a:xfrm>
            <a:off x="7596371" y="1753341"/>
            <a:ext cx="1946900" cy="2344611"/>
          </a:xfrm>
          <a:prstGeom prst="rect">
            <a:avLst/>
          </a:prstGeom>
          <a:ln w="38100" cap="sq">
            <a:solidFill>
              <a:srgbClr val="FFE854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016" name="translate_tts" descr="translate_tts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141" y="266810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10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fill="hold" tmFilter="0, 0; .2, .5; .8, .5; 1, 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0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fill="hold" tmFilter="0, 0; .2, .5; .8, .5; 1, 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0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10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1016"/>
                </p:tgtEl>
              </p:cMediaNode>
            </p:audio>
          </p:childTnLst>
        </p:cTn>
      </p:par>
    </p:tnLst>
    <p:bldLst>
      <p:bldP spid="1000" grpId="0" animBg="1" advAuto="0"/>
      <p:bldP spid="1001" grpId="0" animBg="1" advAuto="0"/>
      <p:bldP spid="1004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Picture 30" descr="Picture 3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12225" y="1018257"/>
            <a:ext cx="9027788" cy="647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صورة 2" descr="صورة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r="1" b="8059"/>
          <a:stretch>
            <a:fillRect/>
          </a:stretch>
        </p:blipFill>
        <p:spPr>
          <a:xfrm>
            <a:off x="3766532" y="2524119"/>
            <a:ext cx="4801792" cy="476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020" name="مستطيل 4"/>
          <p:cNvSpPr txBox="1"/>
          <p:nvPr/>
        </p:nvSpPr>
        <p:spPr>
          <a:xfrm>
            <a:off x="3818933" y="7491414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Excellent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صورة 2" descr="صورة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b="8175"/>
          <a:stretch>
            <a:fillRect/>
          </a:stretch>
        </p:blipFill>
        <p:spPr>
          <a:xfrm>
            <a:off x="3836878" y="2396695"/>
            <a:ext cx="4808756" cy="476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023" name="مستطيل 4"/>
          <p:cNvSpPr txBox="1"/>
          <p:nvPr/>
        </p:nvSpPr>
        <p:spPr>
          <a:xfrm>
            <a:off x="4050590" y="7345040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Try again 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0" y="1642866"/>
            <a:ext cx="10801351" cy="607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742" y="4013498"/>
            <a:ext cx="2819730" cy="2255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171" y="4125262"/>
            <a:ext cx="1758733" cy="193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Picture 11" descr="Picture 11"/>
          <p:cNvPicPr>
            <a:picLocks noChangeAspect="1"/>
          </p:cNvPicPr>
          <p:nvPr/>
        </p:nvPicPr>
        <p:blipFill>
          <a:blip r:embed="rId7" cstate="print"/>
          <a:srcRect l="11032" r="3434" b="9651"/>
          <a:stretch>
            <a:fillRect/>
          </a:stretch>
        </p:blipFill>
        <p:spPr>
          <a:xfrm>
            <a:off x="10924062" y="1873023"/>
            <a:ext cx="411885" cy="435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9" name="Picture 17" descr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901" y="4041256"/>
            <a:ext cx="2131617" cy="223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030" name="TextBox 10"/>
          <p:cNvSpPr txBox="1"/>
          <p:nvPr/>
        </p:nvSpPr>
        <p:spPr>
          <a:xfrm>
            <a:off x="1103867" y="2361536"/>
            <a:ext cx="6563571" cy="96139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810066" rtl="0">
              <a:defRPr sz="53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What`s the matter ?</a:t>
            </a:r>
          </a:p>
        </p:txBody>
      </p:sp>
      <p:grpSp>
        <p:nvGrpSpPr>
          <p:cNvPr id="1033" name="Flowchart: Alternate Process 5">
            <a:hlinkClick r:id="rId9" action="ppaction://hlinksldjump"/>
          </p:cNvPr>
          <p:cNvGrpSpPr/>
          <p:nvPr/>
        </p:nvGrpSpPr>
        <p:grpSpPr>
          <a:xfrm>
            <a:off x="1451168" y="6476595"/>
            <a:ext cx="2734978" cy="1031241"/>
            <a:chOff x="0" y="0"/>
            <a:chExt cx="2734977" cy="1031239"/>
          </a:xfrm>
        </p:grpSpPr>
        <p:sp>
          <p:nvSpPr>
            <p:cNvPr id="1031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2" name="I am scared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scared.</a:t>
              </a:r>
            </a:p>
          </p:txBody>
        </p:sp>
      </p:grpSp>
      <p:grpSp>
        <p:nvGrpSpPr>
          <p:cNvPr id="1036" name="Flowchart: Alternate Process 5">
            <a:hlinkClick r:id="rId10" action="ppaction://hlinksldjump"/>
          </p:cNvPr>
          <p:cNvGrpSpPr/>
          <p:nvPr/>
        </p:nvGrpSpPr>
        <p:grpSpPr>
          <a:xfrm>
            <a:off x="5011280" y="6480861"/>
            <a:ext cx="2734978" cy="1031241"/>
            <a:chOff x="0" y="0"/>
            <a:chExt cx="2734977" cy="1031239"/>
          </a:xfrm>
        </p:grpSpPr>
        <p:sp>
          <p:nvSpPr>
            <p:cNvPr id="1034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5" name="I am hot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hot.</a:t>
              </a:r>
            </a:p>
          </p:txBody>
        </p:sp>
      </p:grpSp>
      <p:grpSp>
        <p:nvGrpSpPr>
          <p:cNvPr id="1039" name="Flowchart: Alternate Process 5">
            <a:hlinkClick r:id="rId10" action="ppaction://hlinksldjump"/>
          </p:cNvPr>
          <p:cNvGrpSpPr/>
          <p:nvPr/>
        </p:nvGrpSpPr>
        <p:grpSpPr>
          <a:xfrm>
            <a:off x="8437188" y="6476595"/>
            <a:ext cx="2734978" cy="1031241"/>
            <a:chOff x="0" y="0"/>
            <a:chExt cx="2734977" cy="1031239"/>
          </a:xfrm>
        </p:grpSpPr>
        <p:sp>
          <p:nvSpPr>
            <p:cNvPr id="1037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8" name="I am sleepy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sleepy.</a:t>
              </a:r>
            </a:p>
          </p:txBody>
        </p:sp>
      </p:grpSp>
      <p:pic>
        <p:nvPicPr>
          <p:cNvPr id="1040" name="صورة 28" descr="صورة 28"/>
          <p:cNvPicPr>
            <a:picLocks noChangeAspect="1"/>
          </p:cNvPicPr>
          <p:nvPr/>
        </p:nvPicPr>
        <p:blipFill>
          <a:blip r:embed="rId11"/>
          <a:srcRect b="8740"/>
          <a:stretch>
            <a:fillRect/>
          </a:stretch>
        </p:blipFill>
        <p:spPr>
          <a:xfrm>
            <a:off x="7642280" y="1873023"/>
            <a:ext cx="1900628" cy="2192815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041" name="translate_tts" descr="translate_tts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141" y="266810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fill="hold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fill="hold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10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1041"/>
                </p:tgtEl>
              </p:cMediaNode>
            </p:audio>
          </p:childTnLst>
        </p:cTn>
      </p:par>
    </p:tnLst>
    <p:bldLst>
      <p:bldP spid="1026" grpId="0" animBg="1" advAuto="0"/>
      <p:bldP spid="1027" grpId="0" animBg="1" advAuto="0"/>
      <p:bldP spid="1029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30" descr="Picture 3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10729" y="1763495"/>
            <a:ext cx="8436510" cy="605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صورة 2" descr="صورة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r="1" b="8059"/>
          <a:stretch>
            <a:fillRect/>
          </a:stretch>
        </p:blipFill>
        <p:spPr>
          <a:xfrm>
            <a:off x="3766532" y="2524119"/>
            <a:ext cx="4801792" cy="476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045" name="مستطيل 4"/>
          <p:cNvSpPr txBox="1"/>
          <p:nvPr/>
        </p:nvSpPr>
        <p:spPr>
          <a:xfrm>
            <a:off x="3951713" y="7597992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Excellent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صورة 2" descr="صورة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b="8175"/>
          <a:stretch>
            <a:fillRect/>
          </a:stretch>
        </p:blipFill>
        <p:spPr>
          <a:xfrm>
            <a:off x="3828369" y="2296270"/>
            <a:ext cx="4808755" cy="476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048" name="مستطيل 4"/>
          <p:cNvSpPr txBox="1"/>
          <p:nvPr/>
        </p:nvSpPr>
        <p:spPr>
          <a:xfrm>
            <a:off x="4042081" y="7345040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Try again 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0" y="1642866"/>
            <a:ext cx="10801351" cy="607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742" y="4013498"/>
            <a:ext cx="2819730" cy="2255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9875" y="4115091"/>
            <a:ext cx="1758733" cy="193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Picture 8" descr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 l="11032" r="3434" b="9651"/>
          <a:stretch>
            <a:fillRect/>
          </a:stretch>
        </p:blipFill>
        <p:spPr>
          <a:xfrm>
            <a:off x="11036120" y="1785878"/>
            <a:ext cx="411885" cy="435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4" name="Picture 14" descr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3571" y="3847574"/>
            <a:ext cx="2131617" cy="22381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7" name="Flowchart: Alternate Process 5">
            <a:hlinkClick r:id="rId10" action="ppaction://hlinksldjump"/>
          </p:cNvPr>
          <p:cNvGrpSpPr/>
          <p:nvPr/>
        </p:nvGrpSpPr>
        <p:grpSpPr>
          <a:xfrm>
            <a:off x="1468359" y="6180626"/>
            <a:ext cx="2734979" cy="1031241"/>
            <a:chOff x="0" y="0"/>
            <a:chExt cx="2734977" cy="1031239"/>
          </a:xfrm>
        </p:grpSpPr>
        <p:sp>
          <p:nvSpPr>
            <p:cNvPr id="1055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6" name="I am hungry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hungry.</a:t>
              </a:r>
            </a:p>
          </p:txBody>
        </p:sp>
      </p:grpSp>
      <p:grpSp>
        <p:nvGrpSpPr>
          <p:cNvPr id="1060" name="Flowchart: Alternate Process 5">
            <a:hlinkClick r:id="rId10" action="ppaction://hlinksldjump"/>
          </p:cNvPr>
          <p:cNvGrpSpPr/>
          <p:nvPr/>
        </p:nvGrpSpPr>
        <p:grpSpPr>
          <a:xfrm>
            <a:off x="8301143" y="6190798"/>
            <a:ext cx="2734978" cy="1031241"/>
            <a:chOff x="0" y="0"/>
            <a:chExt cx="2734977" cy="1031239"/>
          </a:xfrm>
        </p:grpSpPr>
        <p:sp>
          <p:nvSpPr>
            <p:cNvPr id="1058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9" name="I am sleepy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sleepy.</a:t>
              </a:r>
            </a:p>
          </p:txBody>
        </p:sp>
      </p:grpSp>
      <p:grpSp>
        <p:nvGrpSpPr>
          <p:cNvPr id="1063" name="Flowchart: Alternate Process 5">
            <a:hlinkClick r:id="rId11" action="ppaction://hlinksldjump"/>
          </p:cNvPr>
          <p:cNvGrpSpPr/>
          <p:nvPr/>
        </p:nvGrpSpPr>
        <p:grpSpPr>
          <a:xfrm>
            <a:off x="4884751" y="6190798"/>
            <a:ext cx="2734978" cy="1031241"/>
            <a:chOff x="0" y="0"/>
            <a:chExt cx="2734977" cy="1031239"/>
          </a:xfrm>
        </p:grpSpPr>
        <p:sp>
          <p:nvSpPr>
            <p:cNvPr id="1061" name="شكل"/>
            <p:cNvSpPr/>
            <p:nvPr/>
          </p:nvSpPr>
          <p:spPr>
            <a:xfrm>
              <a:off x="0" y="88653"/>
              <a:ext cx="2734978" cy="85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03" y="0"/>
                    <a:pt x="1124" y="0"/>
                  </a:cubicBezTo>
                  <a:lnTo>
                    <a:pt x="20476" y="0"/>
                  </a:lnTo>
                  <a:cubicBezTo>
                    <a:pt x="21097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097" y="21600"/>
                    <a:pt x="20476" y="21600"/>
                  </a:cubicBezTo>
                  <a:lnTo>
                    <a:pt x="1124" y="21600"/>
                  </a:lnTo>
                  <a:cubicBezTo>
                    <a:pt x="503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AF4D0">
                <a:alpha val="52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10066" rtl="0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2" name="I am hot."/>
            <p:cNvSpPr txBox="1"/>
            <p:nvPr/>
          </p:nvSpPr>
          <p:spPr>
            <a:xfrm>
              <a:off x="129580" y="-1"/>
              <a:ext cx="2475817" cy="103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3100" b="1">
                  <a:latin typeface="Aharoni"/>
                  <a:ea typeface="Aharoni"/>
                  <a:cs typeface="Aharoni"/>
                  <a:sym typeface="Aharoni"/>
                </a:defRPr>
              </a:lvl1pPr>
            </a:lstStyle>
            <a:p>
              <a:r>
                <a:t>I am hot.</a:t>
              </a:r>
            </a:p>
          </p:txBody>
        </p:sp>
      </p:grpSp>
      <p:sp>
        <p:nvSpPr>
          <p:cNvPr id="1064" name="TextBox 10"/>
          <p:cNvSpPr txBox="1"/>
          <p:nvPr/>
        </p:nvSpPr>
        <p:spPr>
          <a:xfrm>
            <a:off x="998577" y="2192395"/>
            <a:ext cx="6563571" cy="961391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810066" rtl="0">
              <a:defRPr sz="53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What`s the matter ?</a:t>
            </a:r>
          </a:p>
        </p:txBody>
      </p:sp>
      <p:grpSp>
        <p:nvGrpSpPr>
          <p:cNvPr id="1067" name="صورة 28"/>
          <p:cNvGrpSpPr/>
          <p:nvPr/>
        </p:nvGrpSpPr>
        <p:grpSpPr>
          <a:xfrm>
            <a:off x="7543096" y="1766828"/>
            <a:ext cx="1716340" cy="2367315"/>
            <a:chOff x="0" y="0"/>
            <a:chExt cx="1716338" cy="2367313"/>
          </a:xfrm>
        </p:grpSpPr>
        <p:pic>
          <p:nvPicPr>
            <p:cNvPr id="1065" name="image74.jpeg" descr="image74.jpeg"/>
            <p:cNvPicPr>
              <a:picLocks noChangeAspect="1"/>
            </p:cNvPicPr>
            <p:nvPr/>
          </p:nvPicPr>
          <p:blipFill>
            <a:blip r:embed="rId12"/>
            <a:srcRect l="55676" t="5235" b="22570"/>
            <a:stretch>
              <a:fillRect/>
            </a:stretch>
          </p:blipFill>
          <p:spPr>
            <a:xfrm>
              <a:off x="19049" y="19049"/>
              <a:ext cx="1638284" cy="232921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66" name="مستطيل"/>
            <p:cNvSpPr/>
            <p:nvPr/>
          </p:nvSpPr>
          <p:spPr>
            <a:xfrm>
              <a:off x="0" y="0"/>
              <a:ext cx="1716339" cy="2367314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1068" name="translate_tts" descr="translate_tts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6141" y="266810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1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fill="hold" tmFilter="0, 0; .2, .5; .8, .5; 1, 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fill="hold" tmFilter="0, 0; .2, .5; .8, .5; 1, 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1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1068"/>
                </p:tgtEl>
              </p:cMediaNode>
            </p:audio>
          </p:childTnLst>
        </p:cTn>
      </p:par>
    </p:tnLst>
    <p:bldLst>
      <p:bldP spid="1051" grpId="0" animBg="1" advAuto="0"/>
      <p:bldP spid="1052" grpId="0" animBg="1" advAuto="0"/>
      <p:bldP spid="1054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30" descr="Picture 3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33691" y="1669459"/>
            <a:ext cx="8467536" cy="607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صورة 2" descr="صورة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 r="1" b="8059"/>
          <a:stretch>
            <a:fillRect/>
          </a:stretch>
        </p:blipFill>
        <p:spPr>
          <a:xfrm>
            <a:off x="3766532" y="2185277"/>
            <a:ext cx="4801791" cy="476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072" name="مستطيل 4"/>
          <p:cNvSpPr txBox="1"/>
          <p:nvPr/>
        </p:nvSpPr>
        <p:spPr>
          <a:xfrm>
            <a:off x="3890190" y="7283014"/>
            <a:ext cx="4554537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Excellent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3000">
              <a:srgbClr val="7AC2D5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صورة 2" descr="صورة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b="8175"/>
          <a:stretch>
            <a:fillRect/>
          </a:stretch>
        </p:blipFill>
        <p:spPr>
          <a:xfrm>
            <a:off x="3836878" y="2396695"/>
            <a:ext cx="4808756" cy="476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799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075" name="مستطيل 4"/>
          <p:cNvSpPr txBox="1"/>
          <p:nvPr/>
        </p:nvSpPr>
        <p:spPr>
          <a:xfrm>
            <a:off x="4050590" y="7417048"/>
            <a:ext cx="4554538" cy="7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505" tIns="40505" rIns="40505" bIns="40505">
            <a:spAutoFit/>
          </a:bodyPr>
          <a:lstStyle>
            <a:lvl1pPr algn="ctr" rtl="0">
              <a:defRPr sz="4700" b="1">
                <a:ln w="13461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rotWithShape="0">
                    <a:schemeClr val="accent5"/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Try again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مستطيل 1"/>
          <p:cNvSpPr txBox="1"/>
          <p:nvPr/>
        </p:nvSpPr>
        <p:spPr>
          <a:xfrm>
            <a:off x="3557991" y="1030692"/>
            <a:ext cx="5805746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0">
              <a:defRPr sz="80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3399"/>
                </a:solidFill>
                <a:effectLst>
                  <a:outerShdw blurRad="12700" dist="38100" dir="2700000" rotWithShape="0">
                    <a:srgbClr val="808080"/>
                  </a:outerShdw>
                </a:effectLst>
                <a:latin typeface="Chewy"/>
                <a:ea typeface="Chewy"/>
                <a:cs typeface="Chewy"/>
                <a:sym typeface="Chewy"/>
              </a:defRPr>
            </a:lvl1pPr>
          </a:lstStyle>
          <a:p>
            <a:r>
              <a:t>Let`s chant </a:t>
            </a:r>
          </a:p>
        </p:txBody>
      </p:sp>
      <p:pic>
        <p:nvPicPr>
          <p:cNvPr id="845" name="Picture 2" descr="Pictur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73104" y="2880543"/>
            <a:ext cx="7488833" cy="6064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Picture 4" descr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24631" y="4824760"/>
            <a:ext cx="4248474" cy="3765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" fill="hold"/>
                                        <p:tgtEl>
                                          <p:spTgt spid="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84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output_443986772586602_moises-فتيات الخارقات  الدبلجة الاصلية  سبيس تون.mp3-vocals" descr="output_443986772586602_moises-فتيات الخارقات  الدبلجة الاصلية  سبيس تون.mp3-vocals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3225" y="1824321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Picture 8" descr="Pictur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40580" y="1"/>
            <a:ext cx="10801351" cy="9361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3" name="Group 10"/>
          <p:cNvGrpSpPr/>
          <p:nvPr/>
        </p:nvGrpSpPr>
        <p:grpSpPr>
          <a:xfrm>
            <a:off x="3200974" y="2043263"/>
            <a:ext cx="6282432" cy="4964213"/>
            <a:chOff x="0" y="0"/>
            <a:chExt cx="6282431" cy="4964212"/>
          </a:xfrm>
        </p:grpSpPr>
        <p:pic>
          <p:nvPicPr>
            <p:cNvPr id="1079" name="Picture 2" descr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4614" y="156628"/>
              <a:ext cx="2054803" cy="377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0" name="Picture 3" descr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6172" y="850864"/>
              <a:ext cx="2106260" cy="3868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1" name="Picture 4" descr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621701"/>
              <a:ext cx="1938208" cy="3950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2" name="Picture 5" descr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1109" y="0"/>
              <a:ext cx="4618784" cy="4964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84" name="Picture 7" descr="Picture 7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66" y="4640159"/>
            <a:ext cx="4099672" cy="3507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Picture 9" descr="Picture 9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062874" y="4918860"/>
            <a:ext cx="3824825" cy="339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Picture 11" descr="Picture 11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383595" y="4998177"/>
            <a:ext cx="2908519" cy="2181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" fill="hold"/>
                                        <p:tgtEl>
                                          <p:spTgt spid="1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7" fill="hold" display="0">
                  <p:stCondLst>
                    <p:cond delay="indefinite"/>
                  </p:stCondLst>
                </p:cTn>
                <p:tgtEl>
                  <p:spTgt spid="107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ext"/>
          <p:cNvSpPr txBox="1"/>
          <p:nvPr/>
        </p:nvSpPr>
        <p:spPr>
          <a:xfrm>
            <a:off x="-149337" y="1210984"/>
            <a:ext cx="8541933" cy="239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1248155" rtl="0">
              <a:defRPr sz="10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Time</a:t>
            </a:r>
          </a:p>
        </p:txBody>
      </p:sp>
      <p:sp>
        <p:nvSpPr>
          <p:cNvPr id="1089" name="text"/>
          <p:cNvSpPr txBox="1"/>
          <p:nvPr/>
        </p:nvSpPr>
        <p:spPr>
          <a:xfrm>
            <a:off x="6585060" y="2044228"/>
            <a:ext cx="8645949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1248155" rtl="0">
              <a:spcBef>
                <a:spcPts val="1400"/>
              </a:spcBef>
              <a:defRPr sz="6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Let`s play</a:t>
            </a:r>
          </a:p>
        </p:txBody>
      </p:sp>
      <p:pic>
        <p:nvPicPr>
          <p:cNvPr id="1090" name="ruler" descr="rul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4962">
            <a:off x="2103989" y="7886099"/>
            <a:ext cx="8249472" cy="1027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red_paper_clip" descr="red_paper_cli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99326">
            <a:off x="2229922" y="7847003"/>
            <a:ext cx="649743" cy="129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calculator" descr="calculato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78217">
            <a:off x="-251430" y="5634547"/>
            <a:ext cx="3458552" cy="345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3" name="silver_paper_clip" descr="silver_paper_cli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92772">
            <a:off x="6893890" y="6797585"/>
            <a:ext cx="675700" cy="135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4" name="blue_paper_clip" descr="blue_paper_cli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59518">
            <a:off x="2737072" y="5153219"/>
            <a:ext cx="657953" cy="131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5" name="blue_pencils" descr="blue_penci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11590">
            <a:off x="6129952" y="5433502"/>
            <a:ext cx="5703556" cy="5703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6" name="protractor" descr="protracto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84105">
            <a:off x="-1613668" y="3317052"/>
            <a:ext cx="4489911" cy="3367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7" name="alarm_clock" descr="alarm_cloc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36235">
            <a:off x="2719120" y="4604437"/>
            <a:ext cx="4922806" cy="6201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soccer" descr="socce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72186" y="4056646"/>
            <a:ext cx="3647905" cy="3778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football" descr="football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349136">
            <a:off x="9995574" y="6012474"/>
            <a:ext cx="2772795" cy="4409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magnify" descr="magnify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70199" y="-275777"/>
            <a:ext cx="8954706" cy="826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coffeecup" descr="coffeecu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36235">
            <a:off x="-2022058" y="5915390"/>
            <a:ext cx="5260387" cy="5260386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Title 5"/>
          <p:cNvSpPr txBox="1"/>
          <p:nvPr/>
        </p:nvSpPr>
        <p:spPr>
          <a:xfrm>
            <a:off x="1689742" y="94671"/>
            <a:ext cx="4867974" cy="186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2409" tIns="62409" rIns="62409" bIns="62409" anchor="b">
            <a:spAutoFit/>
          </a:bodyPr>
          <a:lstStyle>
            <a:lvl1pPr algn="ctr" defTabSz="1248155" rtl="0">
              <a:defRPr sz="98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Fun</a:t>
            </a:r>
          </a:p>
        </p:txBody>
      </p:sp>
      <p:pic>
        <p:nvPicPr>
          <p:cNvPr id="1103" name="PowerPointLabs Speech 0" descr="PowerPointLabs Speech 0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4" name="PowerPointLabs Speech 1" descr="PowerPointLabs Speech 1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" fill="hold"/>
                                        <p:tgtEl>
                                          <p:spTgt spid="1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9"/>
                            </p:stCondLst>
                            <p:childTnLst>
                              <p:par>
                                <p:cTn id="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000 0.000000 L -0.169090 0.048570 C -0.204860 0.059670 -0.258330 0.066140 -0.313890 0.066140 C -0.376730 0.066140 -0.427430 0.059670 -0.463020 0.048570 L -0.633330 0.000000" pathEditMode="relative">
                                      <p:cBhvr>
                                        <p:cTn id="13" dur="14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0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09" fill="hold"/>
                                        <p:tgtEl>
                                          <p:spTgt spid="1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110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1104"/>
                </p:tgtEl>
              </p:cMediaNode>
            </p:audio>
          </p:childTnLst>
        </p:cTn>
      </p:par>
    </p:tnLst>
    <p:bldLst>
      <p:bldP spid="1088" grpId="0" animBg="1" advAuto="0"/>
      <p:bldP spid="1089" grpId="0" build="p" bldLvl="5" animBg="1" advAuto="0"/>
      <p:bldP spid="1102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Picture 2" descr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159" y="0"/>
            <a:ext cx="7829583" cy="9376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7" name="We Can 3 (2016) SB_CD 1_10.mp3" descr="We Can 3 (2016) SB_CD 1_10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449" y="1270308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1108" name="صورة 3" descr="صورة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7559" y="216247"/>
            <a:ext cx="3229269" cy="2420659"/>
          </a:xfrm>
          <a:prstGeom prst="rect">
            <a:avLst/>
          </a:prstGeom>
          <a:ln w="12700">
            <a:miter lim="400000"/>
          </a:ln>
        </p:spPr>
      </p:pic>
      <p:sp>
        <p:nvSpPr>
          <p:cNvPr id="1109" name="مستطيل 4"/>
          <p:cNvSpPr txBox="1"/>
          <p:nvPr/>
        </p:nvSpPr>
        <p:spPr>
          <a:xfrm>
            <a:off x="9604615" y="1279578"/>
            <a:ext cx="2007951" cy="84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48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AADEF6"/>
                </a:solidFill>
                <a:effectLst>
                  <a:outerShdw blurRad="12700" dist="38100" dir="2700000" rotWithShape="0">
                    <a:srgbClr val="808080"/>
                  </a:outerShdw>
                </a:effectLst>
                <a:latin typeface="Abadi"/>
                <a:ea typeface="Abadi"/>
                <a:cs typeface="Abadi"/>
                <a:sym typeface="Abadi"/>
              </a:defRPr>
            </a:pPr>
            <a:r>
              <a:t>Page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 9</a:t>
            </a:r>
          </a:p>
        </p:txBody>
      </p:sp>
      <p:pic>
        <p:nvPicPr>
          <p:cNvPr id="1110" name="PowerPointLabs Speech 0" descr="PowerPointLabs Speech 0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1" name="صورة 6" descr="صورة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8384" y="3295012"/>
            <a:ext cx="3744146" cy="5850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" fill="hold"/>
                                        <p:tgtEl>
                                          <p:spTgt spid="1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822" fill="hold"/>
                                        <p:tgtEl>
                                          <p:spTgt spid="1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10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110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4" name="صورة 1" descr="صورة 1">
            <a:hlinkClick r:id="rId2"/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9" y="233947"/>
            <a:ext cx="11730790" cy="87228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04326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صورة 1" descr="صورة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7368" y="0"/>
            <a:ext cx="11964737" cy="85223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991374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84" y="1"/>
            <a:ext cx="7128792" cy="9361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6" name="We Can 3 (2016) WB_CD 2_06.mp3" descr="We Can 3 (2016) WB_CD 2_06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34151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117" name="شكل بيضاوي 2"/>
          <p:cNvSpPr/>
          <p:nvPr/>
        </p:nvSpPr>
        <p:spPr>
          <a:xfrm rot="20699363">
            <a:off x="1324305" y="8772745"/>
            <a:ext cx="1080121" cy="288033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8" name="شكل بيضاوي 4"/>
          <p:cNvSpPr/>
          <p:nvPr/>
        </p:nvSpPr>
        <p:spPr>
          <a:xfrm rot="1171840">
            <a:off x="2263015" y="8820656"/>
            <a:ext cx="964047" cy="294415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9" name="شكل بيضاوي 5"/>
          <p:cNvSpPr/>
          <p:nvPr/>
        </p:nvSpPr>
        <p:spPr>
          <a:xfrm rot="20877045">
            <a:off x="3124874" y="9029228"/>
            <a:ext cx="614231" cy="24916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0" name="شكل بيضاوي 6"/>
          <p:cNvSpPr/>
          <p:nvPr/>
        </p:nvSpPr>
        <p:spPr>
          <a:xfrm rot="20036506">
            <a:off x="3591171" y="8762597"/>
            <a:ext cx="943181" cy="270345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1" name="شكل بيضاوي 7"/>
          <p:cNvSpPr/>
          <p:nvPr/>
        </p:nvSpPr>
        <p:spPr>
          <a:xfrm rot="581519">
            <a:off x="4358316" y="8630043"/>
            <a:ext cx="595663" cy="3339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2" name="شكل بيضاوي 8"/>
          <p:cNvSpPr/>
          <p:nvPr/>
        </p:nvSpPr>
        <p:spPr>
          <a:xfrm rot="1171840">
            <a:off x="4928420" y="8820656"/>
            <a:ext cx="964047" cy="294415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25" name="PowerPointLabs Speech 0" descr="PowerPointLabs Speech 0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8751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صورة 12" descr="صورة 12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991496" y="4715119"/>
            <a:ext cx="3905251" cy="476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" fill="hold"/>
                                        <p:tgtEl>
                                          <p:spTgt spid="1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7417" fill="hold"/>
                                        <p:tgtEl>
                                          <p:spTgt spid="1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</p:cTn>
                <p:tgtEl>
                  <p:spTgt spid="1116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1125"/>
                </p:tgtEl>
              </p:cMediaNode>
            </p:audio>
          </p:childTnLst>
        </p:cTn>
      </p:par>
    </p:tnLst>
    <p:bldLst>
      <p:bldP spid="1117" grpId="0" animBg="1" advAuto="0"/>
      <p:bldP spid="1118" grpId="0" animBg="1" advAuto="0"/>
      <p:bldP spid="1119" grpId="0" animBg="1" advAuto="0"/>
      <p:bldP spid="1120" grpId="0" animBg="1" advAuto="0"/>
      <p:bldP spid="1121" grpId="0" animBg="1" advAuto="0"/>
      <p:bldP spid="1122" grpId="0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89" y="-5403"/>
            <a:ext cx="7416825" cy="936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We Can 3 (2016) WB_CD 2_07.mp3" descr="We Can 3 (2016) WB_CD 2_07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55" y="1091355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1130" name="مستطيل 3"/>
          <p:cNvSpPr txBox="1"/>
          <p:nvPr/>
        </p:nvSpPr>
        <p:spPr>
          <a:xfrm>
            <a:off x="3790058" y="7634813"/>
            <a:ext cx="1362408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3600" spc="-300">
                <a:solidFill>
                  <a:srgbClr val="FF0000"/>
                </a:solidFill>
                <a:latin typeface="Amasis MT Pro Medium"/>
                <a:ea typeface="Amasis MT Pro Medium"/>
                <a:cs typeface="Amasis MT Pro Medium"/>
                <a:sym typeface="Amasis MT Pro Medium"/>
              </a:defRPr>
            </a:lvl1pPr>
          </a:lstStyle>
          <a:p>
            <a:r>
              <a:t>hungry </a:t>
            </a:r>
          </a:p>
        </p:txBody>
      </p:sp>
      <p:sp>
        <p:nvSpPr>
          <p:cNvPr id="1131" name="مستطيل 4"/>
          <p:cNvSpPr txBox="1"/>
          <p:nvPr/>
        </p:nvSpPr>
        <p:spPr>
          <a:xfrm>
            <a:off x="3910713" y="7130756"/>
            <a:ext cx="790462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3600" spc="-300">
                <a:solidFill>
                  <a:srgbClr val="FF0000"/>
                </a:solidFill>
                <a:latin typeface="Amasis MT Pro Medium"/>
                <a:ea typeface="Amasis MT Pro Medium"/>
                <a:cs typeface="Amasis MT Pro Medium"/>
                <a:sym typeface="Amasis MT Pro Medium"/>
              </a:defRPr>
            </a:lvl1pPr>
          </a:lstStyle>
          <a:p>
            <a:r>
              <a:t>cold</a:t>
            </a:r>
          </a:p>
        </p:txBody>
      </p:sp>
      <p:sp>
        <p:nvSpPr>
          <p:cNvPr id="1132" name="مستطيل 5"/>
          <p:cNvSpPr txBox="1"/>
          <p:nvPr/>
        </p:nvSpPr>
        <p:spPr>
          <a:xfrm>
            <a:off x="3784546" y="8138869"/>
            <a:ext cx="1197135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3600" spc="-300">
                <a:solidFill>
                  <a:srgbClr val="FF0000"/>
                </a:solidFill>
                <a:latin typeface="Amasis MT Pro Medium"/>
                <a:ea typeface="Amasis MT Pro Medium"/>
                <a:cs typeface="Amasis MT Pro Medium"/>
                <a:sym typeface="Amasis MT Pro Medium"/>
              </a:defRPr>
            </a:lvl1pPr>
          </a:lstStyle>
          <a:p>
            <a:r>
              <a:t>sleepy</a:t>
            </a:r>
          </a:p>
        </p:txBody>
      </p:sp>
      <p:sp>
        <p:nvSpPr>
          <p:cNvPr id="1133" name="مستطيل 6"/>
          <p:cNvSpPr txBox="1"/>
          <p:nvPr/>
        </p:nvSpPr>
        <p:spPr>
          <a:xfrm>
            <a:off x="3946133" y="8714933"/>
            <a:ext cx="625411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3600" spc="-300">
                <a:solidFill>
                  <a:srgbClr val="FF0000"/>
                </a:solidFill>
                <a:latin typeface="Amasis MT Pro Medium"/>
                <a:ea typeface="Amasis MT Pro Medium"/>
                <a:cs typeface="Amasis MT Pro Medium"/>
                <a:sym typeface="Amasis MT Pro Medium"/>
              </a:defRPr>
            </a:lvl1pPr>
          </a:lstStyle>
          <a:p>
            <a:r>
              <a:t>hot</a:t>
            </a:r>
          </a:p>
        </p:txBody>
      </p:sp>
      <p:pic>
        <p:nvPicPr>
          <p:cNvPr id="1136" name="PowerPointLabs Speech 0" descr="PowerPointLabs Speech 0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صورة 10" descr="صورة 10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537103" y="4673181"/>
            <a:ext cx="3905251" cy="476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" fill="hold"/>
                                        <p:tgtEl>
                                          <p:spTgt spid="1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767" fill="hold"/>
                                        <p:tgtEl>
                                          <p:spTgt spid="1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1129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</p:cTn>
                <p:tgtEl>
                  <p:spTgt spid="1136"/>
                </p:tgtEl>
              </p:cMediaNode>
            </p:audio>
          </p:childTnLst>
        </p:cTn>
      </p:par>
    </p:tnLst>
    <p:bldLst>
      <p:bldP spid="1130" grpId="0" animBg="1" advAuto="0"/>
      <p:bldP spid="1131" grpId="0" animBg="1" advAuto="0"/>
      <p:bldP spid="1132" grpId="0" animBg="1" advAuto="0"/>
      <p:bldP spid="1133" grpId="0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1" name="صورة 2" descr="صورة 2"/>
          <p:cNvPicPr>
            <a:picLocks noChangeAspect="1"/>
          </p:cNvPicPr>
          <p:nvPr/>
        </p:nvPicPr>
        <p:blipFill>
          <a:blip r:embed="rId3"/>
          <a:srcRect l="12868" t="9133" r="13025" b="17147"/>
          <a:stretch>
            <a:fillRect/>
          </a:stretch>
        </p:blipFill>
        <p:spPr>
          <a:xfrm>
            <a:off x="239309" y="334211"/>
            <a:ext cx="12232092" cy="8756315"/>
          </a:xfrm>
          <a:prstGeom prst="rect">
            <a:avLst/>
          </a:prstGeom>
          <a:ln w="38100" cap="sq">
            <a:solidFill>
              <a:srgbClr val="F15A4F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522" name="PowerPointLabs Speech 0" descr="PowerPointLabs Speech 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600" y="1174750"/>
            <a:ext cx="456490" cy="45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صورة 4" descr="صورة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8684" y="6050213"/>
            <a:ext cx="3141578" cy="26058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6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79BFDA76-21D8-4C78-8278-A5F459E6A1EA.MOV">
            <a:hlinkClick r:id="" action="ppaction://media"/>
            <a:extLst>
              <a:ext uri="{FF2B5EF4-FFF2-40B4-BE49-F238E27FC236}">
                <a16:creationId xmlns:a16="http://schemas.microsoft.com/office/drawing/2014/main" id="{C2A1F84A-9114-6889-05DA-5C5B46B76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71400" cy="8754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Picture 2" descr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58" y="-17788"/>
            <a:ext cx="8016280" cy="9379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We Can 3 (2016) SB_CD 1_08.mp3" descr="We Can 3 (2016) SB_CD 1_0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700" y="1008336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853" name="We Can 3 (2016) SB_CD 1_09.mp3" descr="We Can 3 (2016) SB_CD 1_09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575" y="7259207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854" name="صورة 4" descr="صورة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7559" y="216247"/>
            <a:ext cx="3229269" cy="2420659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مستطيل 5"/>
          <p:cNvSpPr txBox="1"/>
          <p:nvPr/>
        </p:nvSpPr>
        <p:spPr>
          <a:xfrm>
            <a:off x="9604615" y="1279578"/>
            <a:ext cx="2007951" cy="84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48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AADEF6"/>
                </a:solidFill>
                <a:effectLst>
                  <a:outerShdw blurRad="12700" dist="38100" dir="2700000" rotWithShape="0">
                    <a:srgbClr val="808080"/>
                  </a:outerShdw>
                </a:effectLst>
                <a:latin typeface="Abadi"/>
                <a:ea typeface="Abadi"/>
                <a:cs typeface="Abadi"/>
                <a:sym typeface="Abadi"/>
              </a:defRPr>
            </a:pPr>
            <a:r>
              <a:t>Page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 8</a:t>
            </a:r>
          </a:p>
        </p:txBody>
      </p:sp>
      <p:pic>
        <p:nvPicPr>
          <p:cNvPr id="856" name="PowerPointLabs Speech 0" descr="PowerPointLabs Speech 0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صورة 9" descr="صورة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7899" y="4320704"/>
            <a:ext cx="4038929" cy="5040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" fill="hold"/>
                                        <p:tgtEl>
                                          <p:spTgt spid="8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72" fill="hold"/>
                                        <p:tgtEl>
                                          <p:spTgt spid="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249" fill="hold"/>
                                        <p:tgtEl>
                                          <p:spTgt spid="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85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853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85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9FC"/>
            </a:gs>
            <a:gs pos="74000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صورة 1" descr="صورة 1"/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9055910" y="550506"/>
            <a:ext cx="3621783" cy="5173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صورة 7" descr="صورة 7"/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406716" y="3965409"/>
            <a:ext cx="2563616" cy="5127231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مربع نص 8"/>
          <p:cNvSpPr txBox="1"/>
          <p:nvPr/>
        </p:nvSpPr>
        <p:spPr>
          <a:xfrm>
            <a:off x="-559095" y="2785198"/>
            <a:ext cx="4640217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t>He is scared.</a:t>
            </a:r>
          </a:p>
        </p:txBody>
      </p:sp>
      <p:sp>
        <p:nvSpPr>
          <p:cNvPr id="866" name="مربع نص 9"/>
          <p:cNvSpPr txBox="1"/>
          <p:nvPr/>
        </p:nvSpPr>
        <p:spPr>
          <a:xfrm>
            <a:off x="6172697" y="2105886"/>
            <a:ext cx="2472175" cy="7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4800" b="1">
                <a:solidFill>
                  <a:srgbClr val="238D23"/>
                </a:solidFill>
              </a:defRPr>
            </a:lvl1pPr>
          </a:lstStyle>
          <a:p>
            <a:r>
              <a:t>angry</a:t>
            </a:r>
          </a:p>
        </p:txBody>
      </p:sp>
      <p:sp>
        <p:nvSpPr>
          <p:cNvPr id="867" name="مربع نص 10"/>
          <p:cNvSpPr txBox="1"/>
          <p:nvPr/>
        </p:nvSpPr>
        <p:spPr>
          <a:xfrm>
            <a:off x="1712534" y="6840102"/>
            <a:ext cx="2472175" cy="7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4800" b="1">
                <a:solidFill>
                  <a:srgbClr val="238D23"/>
                </a:solidFill>
              </a:defRPr>
            </a:lvl1pPr>
          </a:lstStyle>
          <a:p>
            <a:r>
              <a:t>sad</a:t>
            </a:r>
          </a:p>
        </p:txBody>
      </p:sp>
      <p:sp>
        <p:nvSpPr>
          <p:cNvPr id="869" name="مربع نص 12"/>
          <p:cNvSpPr txBox="1"/>
          <p:nvPr/>
        </p:nvSpPr>
        <p:spPr>
          <a:xfrm>
            <a:off x="2267865" y="61695"/>
            <a:ext cx="7472538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6000" b="1">
                <a:solidFill>
                  <a:srgbClr val="C00000"/>
                </a:solidFill>
              </a:defRPr>
            </a:lvl1pPr>
          </a:lstStyle>
          <a:p>
            <a:r>
              <a:t>What`s the matter?</a:t>
            </a:r>
          </a:p>
        </p:txBody>
      </p:sp>
      <p:sp>
        <p:nvSpPr>
          <p:cNvPr id="870" name="مربع نص 18"/>
          <p:cNvSpPr txBox="1"/>
          <p:nvPr/>
        </p:nvSpPr>
        <p:spPr>
          <a:xfrm>
            <a:off x="-15383" y="2105885"/>
            <a:ext cx="2472176" cy="7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4800" b="1">
                <a:solidFill>
                  <a:srgbClr val="238D23"/>
                </a:solidFill>
              </a:defRPr>
            </a:lvl1pPr>
          </a:lstStyle>
          <a:p>
            <a:r>
              <a:t>scared</a:t>
            </a:r>
          </a:p>
        </p:txBody>
      </p:sp>
      <p:sp>
        <p:nvSpPr>
          <p:cNvPr id="871" name="مربع نص 19"/>
          <p:cNvSpPr txBox="1"/>
          <p:nvPr/>
        </p:nvSpPr>
        <p:spPr>
          <a:xfrm>
            <a:off x="5569196" y="2701986"/>
            <a:ext cx="4640218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t>He is angry.</a:t>
            </a:r>
          </a:p>
        </p:txBody>
      </p:sp>
      <p:sp>
        <p:nvSpPr>
          <p:cNvPr id="872" name="مربع نص 20"/>
          <p:cNvSpPr txBox="1"/>
          <p:nvPr/>
        </p:nvSpPr>
        <p:spPr>
          <a:xfrm>
            <a:off x="1704270" y="7764605"/>
            <a:ext cx="4640217" cy="7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t>He is sad.</a:t>
            </a:r>
          </a:p>
        </p:txBody>
      </p:sp>
      <p:pic>
        <p:nvPicPr>
          <p:cNvPr id="874" name="PowerPointLabs Speech 1" descr="PowerPointLabs Speech 1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PowerPointLabs Speech 2" descr="PowerPointLabs Speech 2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PowerPointLabs Speech 3" descr="PowerPointLabs Speech 3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PowerPointLabs Speech 4" descr="PowerPointLabs Speech 4"/>
          <p:cNvPicPr>
            <a:picLocks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PowerPointLabs Speech 5" descr="PowerPointLabs Speech 5"/>
          <p:cNvPicPr>
            <a:picLocks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PowerPointLabs Speech 6" descr="PowerPointLabs Speech 6"/>
          <p:cNvPicPr>
            <a:picLocks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PowerPointLabs Speech 7" descr="PowerPointLabs Speech 7"/>
          <p:cNvPicPr>
            <a:picLocks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PowerPointLabs Speech 8" descr="PowerPointLabs Speech 8"/>
          <p:cNvPicPr>
            <a:picLocks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PowerPointLabs Speech 9" descr="PowerPointLabs Speech 9"/>
          <p:cNvPicPr>
            <a:picLocks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6513" y="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4" fill="hold"/>
                                        <p:tgtEl>
                                          <p:spTgt spid="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39" fill="hold"/>
                                        <p:tgtEl>
                                          <p:spTgt spid="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9" fill="hold"/>
                                        <p:tgtEl>
                                          <p:spTgt spid="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24" fill="hold"/>
                                        <p:tgtEl>
                                          <p:spTgt spid="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84" fill="hold"/>
                                        <p:tgtEl>
                                          <p:spTgt spid="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69" fill="hold"/>
                                        <p:tgtEl>
                                          <p:spTgt spid="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39" fill="hold"/>
                                        <p:tgtEl>
                                          <p:spTgt spid="8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39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99" fill="hold"/>
                                        <p:tgtEl>
                                          <p:spTgt spid="8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38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29" fill="hold"/>
                                        <p:tgtEl>
                                          <p:spTgt spid="8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</p:cTn>
                <p:tgtEl>
                  <p:spTgt spid="874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</p:cTn>
                <p:tgtEl>
                  <p:spTgt spid="875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</p:cTn>
                <p:tgtEl>
                  <p:spTgt spid="876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</p:cTn>
                <p:tgtEl>
                  <p:spTgt spid="877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</p:cTn>
                <p:tgtEl>
                  <p:spTgt spid="878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</p:cTn>
                <p:tgtEl>
                  <p:spTgt spid="879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</p:cTn>
                <p:tgtEl>
                  <p:spTgt spid="880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881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</p:cTn>
                <p:tgtEl>
                  <p:spTgt spid="882"/>
                </p:tgtEl>
              </p:cMediaNode>
            </p:audio>
          </p:childTnLst>
        </p:cTn>
      </p:par>
    </p:tnLst>
    <p:bldLst>
      <p:bldP spid="861" grpId="0" animBg="1" advAuto="0"/>
      <p:bldP spid="864" grpId="0" animBg="1" advAuto="0"/>
      <p:bldP spid="865" grpId="0" animBg="1" advAuto="0"/>
      <p:bldP spid="866" grpId="0" animBg="1" advAuto="0"/>
      <p:bldP spid="867" grpId="0" animBg="1" advAuto="0"/>
      <p:bldP spid="869" grpId="0" animBg="1" advAuto="0"/>
      <p:bldP spid="870" grpId="0" animBg="1" advAuto="0"/>
      <p:bldP spid="871" grpId="0" animBg="1" advAuto="0"/>
      <p:bldP spid="87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5">
            <a:extLst>
              <a:ext uri="{FF2B5EF4-FFF2-40B4-BE49-F238E27FC236}">
                <a16:creationId xmlns:a16="http://schemas.microsoft.com/office/drawing/2014/main" id="{FBF769A6-8A02-E3A0-8DC4-14178793EEC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4211" y="0"/>
            <a:ext cx="6092070" cy="93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21">
            <a:extLst>
              <a:ext uri="{FF2B5EF4-FFF2-40B4-BE49-F238E27FC236}">
                <a16:creationId xmlns:a16="http://schemas.microsoft.com/office/drawing/2014/main" id="{E6AFE99F-A237-1029-0E0B-1672F31E2DF5}"/>
              </a:ext>
            </a:extLst>
          </p:cNvPr>
          <p:cNvSpPr txBox="1"/>
          <p:nvPr/>
        </p:nvSpPr>
        <p:spPr>
          <a:xfrm>
            <a:off x="7128731" y="2947140"/>
            <a:ext cx="4640218" cy="7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4800" b="1"/>
            </a:lvl1pPr>
          </a:lstStyle>
          <a:p>
            <a:endParaRPr dirty="0"/>
          </a:p>
        </p:txBody>
      </p:sp>
      <p:sp>
        <p:nvSpPr>
          <p:cNvPr id="8" name="مربع نص 11">
            <a:extLst>
              <a:ext uri="{FF2B5EF4-FFF2-40B4-BE49-F238E27FC236}">
                <a16:creationId xmlns:a16="http://schemas.microsoft.com/office/drawing/2014/main" id="{66121390-B3C6-2210-825E-FF66A2D51F48}"/>
              </a:ext>
            </a:extLst>
          </p:cNvPr>
          <p:cNvSpPr txBox="1"/>
          <p:nvPr/>
        </p:nvSpPr>
        <p:spPr>
          <a:xfrm>
            <a:off x="6268676" y="2745400"/>
            <a:ext cx="5325511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rtl="0">
              <a:defRPr sz="4800" b="1">
                <a:solidFill>
                  <a:srgbClr val="238D23"/>
                </a:solidFill>
              </a:defRPr>
            </a:lvl1pPr>
          </a:lstStyle>
          <a:p>
            <a:pPr algn="ctr"/>
            <a:r>
              <a:rPr sz="11200" dirty="0"/>
              <a:t>happy</a:t>
            </a:r>
          </a:p>
        </p:txBody>
      </p:sp>
      <p:sp>
        <p:nvSpPr>
          <p:cNvPr id="10" name="مربع نص 21">
            <a:extLst>
              <a:ext uri="{FF2B5EF4-FFF2-40B4-BE49-F238E27FC236}">
                <a16:creationId xmlns:a16="http://schemas.microsoft.com/office/drawing/2014/main" id="{0E015A9D-0A38-9249-48C4-8740B55D6F69}"/>
              </a:ext>
            </a:extLst>
          </p:cNvPr>
          <p:cNvSpPr txBox="1"/>
          <p:nvPr/>
        </p:nvSpPr>
        <p:spPr>
          <a:xfrm>
            <a:off x="5391464" y="4679950"/>
            <a:ext cx="70799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rtl="0">
              <a:defRPr sz="4800" b="1"/>
            </a:lvl1pPr>
          </a:lstStyle>
          <a:p>
            <a:r>
              <a:rPr lang="en-GB" sz="9000" dirty="0"/>
              <a:t>I’m </a:t>
            </a:r>
            <a:r>
              <a:rPr sz="9000" dirty="0"/>
              <a:t> </a:t>
            </a:r>
            <a:r>
              <a:rPr sz="9000" dirty="0">
                <a:solidFill>
                  <a:schemeClr val="accent2">
                    <a:lumMod val="50000"/>
                  </a:schemeClr>
                </a:solidFill>
              </a:rPr>
              <a:t>happy</a:t>
            </a:r>
            <a:r>
              <a:rPr sz="9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970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8" grpId="0" animBg="1" advAuto="0"/>
      <p:bldP spid="10" grpId="0" animBg="1" advAuto="0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1152144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1152144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1152144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1152144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269</Words>
  <Application>Microsoft Office PowerPoint</Application>
  <PresentationFormat>مخصص</PresentationFormat>
  <Paragraphs>106</Paragraphs>
  <Slides>57</Slides>
  <Notes>7</Notes>
  <HiddenSlides>0</HiddenSlides>
  <MMClips>36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57</vt:i4>
      </vt:variant>
    </vt:vector>
  </HeadingPairs>
  <TitlesOfParts>
    <vt:vector size="58" baseType="lpstr">
      <vt:lpstr>نسق Office</vt:lpstr>
      <vt:lpstr>عرض تقديمي في PowerPoint</vt:lpstr>
      <vt:lpstr>Unit 1 Feelings lesson 3</vt:lpstr>
      <vt:lpstr>Student will be able to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Feelings lesson 3</dc:title>
  <dc:creator>Jadeer1</dc:creator>
  <cp:lastModifiedBy>سلوى بنت القحطاني</cp:lastModifiedBy>
  <cp:revision>11</cp:revision>
  <dcterms:modified xsi:type="dcterms:W3CDTF">2022-09-10T18:37:38Z</dcterms:modified>
</cp:coreProperties>
</file>