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77" r:id="rId10"/>
    <p:sldId id="278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66" r:id="rId21"/>
    <p:sldId id="274" r:id="rId22"/>
    <p:sldId id="275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6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1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8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92E6-52FB-49D4-99C1-3844CBCFF4E4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3C728-C80F-4038-86F3-7895F7243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8056"/>
            <a:ext cx="7382691" cy="5306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755766" y="588434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Teacher : </a:t>
            </a:r>
            <a:r>
              <a:rPr lang="en-US" sz="2400" b="1" dirty="0" err="1" smtClean="0"/>
              <a:t>Anfal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Ghamdi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@</a:t>
            </a:r>
            <a:r>
              <a:rPr lang="en-US" sz="2400" b="1" dirty="0" err="1" smtClean="0"/>
              <a:t>englishanfal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8020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95736" y="476672"/>
            <a:ext cx="47376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Objectives 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88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7128792" cy="547869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576" y="31233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Open your book page 8 . Listen to the CD and point!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291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7128792" cy="547869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576" y="31233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Listen again and say the words along with the CD!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4572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764704"/>
            <a:ext cx="475252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Feelings</a:t>
            </a:r>
            <a:endParaRPr lang="en-US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56"/>
          <a:stretch/>
        </p:blipFill>
        <p:spPr bwMode="auto">
          <a:xfrm>
            <a:off x="971600" y="2319338"/>
            <a:ext cx="3312368" cy="355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067944" y="450912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hungry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4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764704"/>
            <a:ext cx="475252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Feelings</a:t>
            </a:r>
            <a:endParaRPr lang="en-US" sz="5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067944" y="450912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thirsty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024336" cy="377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57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764704"/>
            <a:ext cx="475252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Feelings</a:t>
            </a:r>
            <a:endParaRPr lang="en-US" sz="5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067944" y="450912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hot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7"/>
            <a:ext cx="3312367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512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764704"/>
            <a:ext cx="475252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Feelings</a:t>
            </a:r>
            <a:endParaRPr lang="en-US" sz="5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067944" y="450912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cold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57437"/>
            <a:ext cx="3137998" cy="359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183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764704"/>
            <a:ext cx="475252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Feelings</a:t>
            </a:r>
            <a:endParaRPr lang="en-US" sz="5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067944" y="450912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sleepy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2188"/>
            <a:ext cx="3096344" cy="390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89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7744" y="764704"/>
            <a:ext cx="4752528" cy="93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Feelings</a:t>
            </a:r>
            <a:endParaRPr lang="en-US" sz="5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4067944" y="450912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scared</a:t>
            </a:r>
            <a:endParaRPr lang="en-US" sz="8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89769"/>
            <a:ext cx="3096344" cy="374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996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26"/>
          <a:stretch/>
        </p:blipFill>
        <p:spPr bwMode="auto">
          <a:xfrm>
            <a:off x="832786" y="1124744"/>
            <a:ext cx="77768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5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4" y="1196752"/>
            <a:ext cx="662146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852936"/>
            <a:ext cx="59324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21399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02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3"/>
          <a:stretch/>
        </p:blipFill>
        <p:spPr>
          <a:xfrm>
            <a:off x="1259632" y="1700808"/>
            <a:ext cx="7128792" cy="468660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5576" y="312333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Listen and do :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11265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340768"/>
            <a:ext cx="7272808" cy="39834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40788" y="1313888"/>
            <a:ext cx="424847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Practice and do in pairs .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285558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632848" cy="500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95536" y="260648"/>
            <a:ext cx="792088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/>
              <a:t>Who – What – Action – Where – When Strategy</a:t>
            </a:r>
            <a:endParaRPr lang="en-US" sz="2800" b="1" u="sng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95536" y="5915837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Work with your group and fill the chart of the strategy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66249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48883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64609" y="332656"/>
            <a:ext cx="47376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Homework</a:t>
            </a: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Page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67/ 68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4" y="1484784"/>
            <a:ext cx="4299287" cy="5256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99" y="1484784"/>
            <a:ext cx="4189458" cy="5338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428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1" y="299121"/>
            <a:ext cx="7479290" cy="507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716016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Teacher : </a:t>
            </a:r>
            <a:r>
              <a:rPr lang="en-US" sz="2400" b="1" dirty="0" err="1" smtClean="0"/>
              <a:t>Anfal</a:t>
            </a:r>
            <a:r>
              <a:rPr lang="en-US" sz="2400" b="1" dirty="0" smtClean="0"/>
              <a:t> Al-</a:t>
            </a:r>
            <a:r>
              <a:rPr lang="en-US" sz="2400" b="1" dirty="0" err="1" smtClean="0"/>
              <a:t>Ghamdi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smtClean="0"/>
              <a:t>@</a:t>
            </a:r>
            <a:r>
              <a:rPr lang="en-US" sz="2400" b="1" dirty="0" err="1" smtClean="0"/>
              <a:t>englishanfal</a:t>
            </a:r>
            <a:endParaRPr lang="en-US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200"/>
            <a:ext cx="2171700" cy="141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4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907704" y="260648"/>
            <a:ext cx="47376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Homework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1998663"/>
            <a:ext cx="28527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2267744" y="513342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I can do my homework .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14" y="4891592"/>
            <a:ext cx="9699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60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595777" cy="6236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57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60" cy="6043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89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5661" y="472726"/>
            <a:ext cx="6120680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Getting Started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7"/>
          <a:stretch/>
        </p:blipFill>
        <p:spPr bwMode="auto">
          <a:xfrm>
            <a:off x="1506906" y="2132856"/>
            <a:ext cx="597666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55576" y="162880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Chant and do :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213526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85661" y="472726"/>
            <a:ext cx="6120680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Getting Started</a:t>
            </a:r>
            <a:endParaRPr lang="en-US" sz="60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5292080" y="2852936"/>
            <a:ext cx="3714750" cy="33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6" y="1844824"/>
            <a:ext cx="592839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051720" y="1313499"/>
            <a:ext cx="47376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Date : ……………..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51720" y="2636912"/>
            <a:ext cx="47376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Day :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……………..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051720" y="3933056"/>
            <a:ext cx="47376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Period : ………….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51720" y="5157192"/>
            <a:ext cx="4737604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Unit : 1 Feelings</a:t>
            </a:r>
          </a:p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Lesson : 3 Words in Action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8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403648" y="291239"/>
            <a:ext cx="6552728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Discuss with your group and determine the objectives of the lesson 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95675" cy="45624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404615"/>
            <a:ext cx="35528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67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131</Words>
  <Application>Microsoft Office PowerPoint</Application>
  <PresentationFormat>عرض على الشاشة (3:4)‏</PresentationFormat>
  <Paragraphs>36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aspire</dc:creator>
  <cp:lastModifiedBy>aspire</cp:lastModifiedBy>
  <cp:revision>21</cp:revision>
  <dcterms:created xsi:type="dcterms:W3CDTF">2020-06-17T13:30:44Z</dcterms:created>
  <dcterms:modified xsi:type="dcterms:W3CDTF">2020-06-17T19:49:12Z</dcterms:modified>
</cp:coreProperties>
</file>