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2" r:id="rId2"/>
    <p:sldId id="256" r:id="rId3"/>
    <p:sldId id="274" r:id="rId4"/>
    <p:sldId id="271" r:id="rId5"/>
    <p:sldId id="277" r:id="rId6"/>
    <p:sldId id="259" r:id="rId7"/>
    <p:sldId id="289" r:id="rId8"/>
    <p:sldId id="273" r:id="rId9"/>
    <p:sldId id="287" r:id="rId10"/>
    <p:sldId id="290" r:id="rId11"/>
    <p:sldId id="291" r:id="rId12"/>
    <p:sldId id="292" r:id="rId13"/>
    <p:sldId id="286" r:id="rId14"/>
    <p:sldId id="294" r:id="rId15"/>
    <p:sldId id="261" r:id="rId16"/>
    <p:sldId id="257" r:id="rId17"/>
    <p:sldId id="285" r:id="rId18"/>
    <p:sldId id="258" r:id="rId19"/>
    <p:sldId id="284" r:id="rId20"/>
    <p:sldId id="283" r:id="rId21"/>
    <p:sldId id="293" r:id="rId22"/>
    <p:sldId id="295" r:id="rId23"/>
    <p:sldId id="296" r:id="rId24"/>
    <p:sldId id="267" r:id="rId25"/>
    <p:sldId id="288" r:id="rId26"/>
    <p:sldId id="270" r:id="rId27"/>
    <p:sldId id="268" r:id="rId28"/>
    <p:sldId id="278" r:id="rId29"/>
    <p:sldId id="265" r:id="rId30"/>
    <p:sldId id="279" r:id="rId31"/>
    <p:sldId id="280" r:id="rId32"/>
    <p:sldId id="281" r:id="rId33"/>
    <p:sldId id="269" r:id="rId34"/>
    <p:sldId id="262" r:id="rId3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BB"/>
    <a:srgbClr val="F2BA1D"/>
    <a:srgbClr val="FFFE43"/>
    <a:srgbClr val="80B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8" autoAdjust="0"/>
    <p:restoredTop sz="94660"/>
  </p:normalViewPr>
  <p:slideViewPr>
    <p:cSldViewPr snapToGrid="0">
      <p:cViewPr varScale="1">
        <p:scale>
          <a:sx n="64" d="100"/>
          <a:sy n="64" d="100"/>
        </p:scale>
        <p:origin x="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2547C4-ED5D-8294-1FB7-1E1D3A1E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565C793-B3D2-7E14-17D2-A33F093F0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E0B387-D78A-2AB1-0375-2B50F2AA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D613C2-DE0C-03D3-CD3D-0AC08FC9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A71D6D-C598-B5F4-AB14-01AD312F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8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731924-4B61-CAF6-8855-A3DC1163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12A1EE9-A312-E8CC-78AC-06EE51BC2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49A932-622D-B480-E19A-30DA4E90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D7BFC3-8EE7-C6D5-AC91-DAFADC3C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E7ECCD-F73A-1974-B7FC-302B811D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169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0294BA2-C63E-3156-A638-747D81C48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71DD54D-6B18-3DFC-1E34-B3CF97426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47D3AA-76ED-F76E-0E98-AC8B28C4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315E95-A2FF-CDD9-DAD9-B412E7EA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1BFD9B-E20C-F705-2C10-16110C5C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662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6AB415-DBE4-8910-FC5A-8D605851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76A426-D183-E9E2-D178-B4BED218F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DBD8AA-D56A-65BE-7450-5652319A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45F512-1089-D7D0-8967-49BFEFA0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D9BCAA-6854-A585-215D-6222B1C5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0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BE7B23-CE2F-A31E-86CC-0AA4D13A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0A1F26A-9D90-2A53-C681-C0CBE660D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1927D2-E376-D7CB-AFE6-A174A635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52D4E1-C0C3-8787-3C07-A36793DC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F920E1E-F781-268E-7247-69F121EF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743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1E7FAD-A9B4-D9E0-10A5-C44BDE77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B2622A2-D9D8-7F9C-E415-EE18D25EB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624953-3407-BA45-B54A-973B3B435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903728E-FEC5-0B18-0DA5-4474913A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B2B3D-D4AA-0699-5197-B9C86382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97CDDE8-2A91-7B61-0F5C-65A3D3C5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834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AF58FB-7B61-C986-C9F5-2CF1B926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F8458AB-3085-9AE5-3E31-682BDE203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B48AE1-6E4F-7C67-AD54-58F59717F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68AD50D-EB60-9CEC-B891-D20A4003F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BF9DCA-AB1C-3AFC-5999-05C12D372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254B7EB-C9AD-3A30-0F2D-2EFF0801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EFDAB04-32FF-BB6A-3E95-95E6F1AE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A326C59-4388-2321-F8E1-29482690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500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32D5A1-5BDA-F872-5B38-C908605F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9C37C59-46A8-F9CF-34BE-FE0E256A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ECE8A31-1BF8-0D2F-0D80-95F2AAE6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FBF2362-FDD3-7DBB-621B-1A519A45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70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B0BDBCE-A650-6CF0-7A02-499B49EF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2D8612A-702F-3082-6156-ABD0311A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DF7FEE0-09A5-8BA4-BBEA-C61AE114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54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EC7129-D4C2-9BEB-FD42-4853D788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D0964C4-11BD-2651-1BF1-38CE6F1CC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68FA47-CFFA-0BB1-E350-7D7A754A4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C109B68-CC0D-3BB6-868E-B2CC4FC1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1B80AD-43DD-F745-DA18-4E594425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369F8E4-41AF-5D78-72CC-B4B3ADBF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867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8DCB6D-14F9-C0C6-E859-3B425149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C1740DE-57F6-2360-60FA-A5E6F4CED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7BDB36-23B9-C9CC-E7CC-2C17269E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377556-61F6-6E9F-B615-804095317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1FD75C-EBF3-1B1F-51BD-F7AC05DD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0A22D54-AAAF-2AAF-DADA-4F6C1E18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88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E67CC50-973B-98CC-E819-BFF78EE2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67FFF9-7875-FBC0-34BF-100FBDE7E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9D586D-D183-4F43-B645-295D0C7AD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3039-4395-4306-ADE9-C95AD36362C8}" type="datetimeFigureOut">
              <a:rPr lang="ar-SA" smtClean="0"/>
              <a:t>23/01/45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D6BE55-C4E9-33CE-4805-45F76735F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7BAECE-F966-6A53-461F-B4776F732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43B88-2F3F-43E5-BE01-7589F4BDE4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60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0.gif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mlZ7UKNUcc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89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ww.liveworksheets.com/w/en/english-second-language-esl/161853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hyperlink" Target="https://wordwall.net/resource/5915744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gif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www.liveworksheets.com/w/en/english-second-language-esl/1004769" TargetMode="Externa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95F78149-0BA2-B5E6-CCC7-E30032A6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2" descr="A Group of Children clipart">
            <a:extLst>
              <a:ext uri="{FF2B5EF4-FFF2-40B4-BE49-F238E27FC236}">
                <a16:creationId xmlns:a16="http://schemas.microsoft.com/office/drawing/2014/main" id="{BF710BD2-D8A0-438B-D563-A076BC952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75" y="3152381"/>
            <a:ext cx="5482233" cy="37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7E4B643-2519-EB2B-6ECC-FDB33140E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57" y="-169936"/>
            <a:ext cx="5563852" cy="556385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8026DEE-590A-6A89-B868-9069F880B0E6}"/>
              </a:ext>
            </a:extLst>
          </p:cNvPr>
          <p:cNvSpPr/>
          <p:nvPr/>
        </p:nvSpPr>
        <p:spPr>
          <a:xfrm>
            <a:off x="3172858" y="1079653"/>
            <a:ext cx="3866920" cy="1619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Gill Sans Ultra Bold Condensed" panose="020B0A06020104020203" pitchFamily="34" charset="0"/>
              </a:rPr>
              <a:t>My Friends</a:t>
            </a:r>
            <a:endParaRPr lang="ar-SA" sz="7200" dirty="0">
              <a:solidFill>
                <a:schemeClr val="tx1"/>
              </a:solidFill>
              <a:latin typeface="Gill Sans Ultra Bold Condensed" panose="020B0A06020104020203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434A7B5-CF95-F29A-78A3-CA7CF3213879}"/>
              </a:ext>
            </a:extLst>
          </p:cNvPr>
          <p:cNvSpPr/>
          <p:nvPr/>
        </p:nvSpPr>
        <p:spPr>
          <a:xfrm>
            <a:off x="6105045" y="5050900"/>
            <a:ext cx="3205909" cy="727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77AB40"/>
                </a:solidFill>
                <a:latin typeface="Gill Sans Ultra Bold Condensed" panose="020B0A06020104020203" pitchFamily="34" charset="0"/>
              </a:rPr>
              <a:t>phonics</a:t>
            </a:r>
            <a:endParaRPr lang="ar-SA" sz="4800" dirty="0">
              <a:solidFill>
                <a:srgbClr val="77AB40"/>
              </a:solidFill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EF1AFA-4A68-0DF5-B0AF-74F2B70A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9C02E5-52E0-6C8E-5B2F-B08AED24F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46C1192-7CA0-7633-D75C-4F5D0E3A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7" y="0"/>
            <a:ext cx="12118206" cy="6769367"/>
          </a:xfrm>
          <a:prstGeom prst="rect">
            <a:avLst/>
          </a:prstGeom>
        </p:spPr>
      </p:pic>
      <p:pic>
        <p:nvPicPr>
          <p:cNvPr id="5" name="Picture 2" descr="Boys are Playing Tennis clipart">
            <a:extLst>
              <a:ext uri="{FF2B5EF4-FFF2-40B4-BE49-F238E27FC236}">
                <a16:creationId xmlns:a16="http://schemas.microsoft.com/office/drawing/2014/main" id="{6CC7D529-0643-51FC-FEA8-3EAEB17D5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273" y="2781162"/>
            <a:ext cx="2795795" cy="363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4C060A-086A-D495-9336-5F2CE497E4CF}"/>
              </a:ext>
            </a:extLst>
          </p:cNvPr>
          <p:cNvSpPr/>
          <p:nvPr/>
        </p:nvSpPr>
        <p:spPr>
          <a:xfrm>
            <a:off x="393110" y="252343"/>
            <a:ext cx="7951993" cy="750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Can you match the \ </a:t>
            </a:r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d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\ sound with the right letter?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DD3F60F-0476-DF41-6917-83C93A5A0213}"/>
              </a:ext>
            </a:extLst>
          </p:cNvPr>
          <p:cNvSpPr/>
          <p:nvPr/>
        </p:nvSpPr>
        <p:spPr>
          <a:xfrm>
            <a:off x="73794" y="5289608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door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124AAA2-168A-4CE4-AFEB-8B4D142E0E8E}"/>
              </a:ext>
            </a:extLst>
          </p:cNvPr>
          <p:cNvSpPr/>
          <p:nvPr/>
        </p:nvSpPr>
        <p:spPr>
          <a:xfrm>
            <a:off x="6615511" y="5319136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duck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52EC121-252F-94CF-688C-3606957D0A8B}"/>
              </a:ext>
            </a:extLst>
          </p:cNvPr>
          <p:cNvSpPr/>
          <p:nvPr/>
        </p:nvSpPr>
        <p:spPr>
          <a:xfrm>
            <a:off x="3432904" y="5358342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bed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Door clipart">
            <a:extLst>
              <a:ext uri="{FF2B5EF4-FFF2-40B4-BE49-F238E27FC236}">
                <a16:creationId xmlns:a16="http://schemas.microsoft.com/office/drawing/2014/main" id="{DEF74CB9-44A6-DAB5-7067-781D97BF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0" y="1551327"/>
            <a:ext cx="1817492" cy="30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ed clipart">
            <a:extLst>
              <a:ext uri="{FF2B5EF4-FFF2-40B4-BE49-F238E27FC236}">
                <a16:creationId xmlns:a16="http://schemas.microsoft.com/office/drawing/2014/main" id="{DBE0E280-C330-744A-78D2-5FE49C06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08" y="2781162"/>
            <a:ext cx="2973492" cy="156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uck clipart">
            <a:extLst>
              <a:ext uri="{FF2B5EF4-FFF2-40B4-BE49-F238E27FC236}">
                <a16:creationId xmlns:a16="http://schemas.microsoft.com/office/drawing/2014/main" id="{903AC131-C795-3524-EC58-BCC0E8A73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59" y="2280813"/>
            <a:ext cx="2948203" cy="27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40BD5A7-F2ED-209F-8955-D42700C868A2}"/>
              </a:ext>
            </a:extLst>
          </p:cNvPr>
          <p:cNvSpPr/>
          <p:nvPr/>
        </p:nvSpPr>
        <p:spPr>
          <a:xfrm>
            <a:off x="215075" y="5157309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ACF9F368-478B-6514-AF51-608F947D19AB}"/>
              </a:ext>
            </a:extLst>
          </p:cNvPr>
          <p:cNvSpPr/>
          <p:nvPr/>
        </p:nvSpPr>
        <p:spPr>
          <a:xfrm>
            <a:off x="4699117" y="5157308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F960C25-0DF3-5048-07AC-963B68F1F8B0}"/>
              </a:ext>
            </a:extLst>
          </p:cNvPr>
          <p:cNvSpPr/>
          <p:nvPr/>
        </p:nvSpPr>
        <p:spPr>
          <a:xfrm>
            <a:off x="6571949" y="5157308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20" descr="Appreciation GIFs - Get the best gif on GIFER">
            <a:extLst>
              <a:ext uri="{FF2B5EF4-FFF2-40B4-BE49-F238E27FC236}">
                <a16:creationId xmlns:a16="http://schemas.microsoft.com/office/drawing/2014/main" id="{0D981041-6E1E-E779-6FFF-4A986A33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316" y="294101"/>
            <a:ext cx="2360839" cy="16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570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3589A-235E-D68D-39AE-06DF9E5F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246676-319A-0C2C-9E3A-DC935BE94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0EE556-54B3-0D5A-8DF1-A5CCD540C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442" b="14106"/>
          <a:stretch/>
        </p:blipFill>
        <p:spPr>
          <a:xfrm>
            <a:off x="37267" y="-29396"/>
            <a:ext cx="12191999" cy="6818168"/>
          </a:xfrm>
          <a:prstGeom prst="rect">
            <a:avLst/>
          </a:prstGeom>
        </p:spPr>
      </p:pic>
      <p:pic>
        <p:nvPicPr>
          <p:cNvPr id="6" name="Picture 20" descr="Appreciation GIFs - Get the best gif on GIFER">
            <a:extLst>
              <a:ext uri="{FF2B5EF4-FFF2-40B4-BE49-F238E27FC236}">
                <a16:creationId xmlns:a16="http://schemas.microsoft.com/office/drawing/2014/main" id="{9E30318A-5AEE-6E41-ACBC-9B6978B1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758" y="5044445"/>
            <a:ext cx="2360839" cy="16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3399F14-AE2E-D384-7E76-B932963065A0}"/>
              </a:ext>
            </a:extLst>
          </p:cNvPr>
          <p:cNvSpPr/>
          <p:nvPr/>
        </p:nvSpPr>
        <p:spPr>
          <a:xfrm>
            <a:off x="510686" y="681037"/>
            <a:ext cx="7951993" cy="750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Can you match the \ </a:t>
            </a:r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\ sound with the right letter?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B6B994C-0B82-B1B9-CD3E-124F87D45A8D}"/>
              </a:ext>
            </a:extLst>
          </p:cNvPr>
          <p:cNvSpPr/>
          <p:nvPr/>
        </p:nvSpPr>
        <p:spPr>
          <a:xfrm>
            <a:off x="860648" y="4795317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fig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99B3BAA-2BA2-B7D3-7FAD-9FBAFAC78059}"/>
              </a:ext>
            </a:extLst>
          </p:cNvPr>
          <p:cNvSpPr/>
          <p:nvPr/>
        </p:nvSpPr>
        <p:spPr>
          <a:xfrm>
            <a:off x="7215020" y="5157071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fan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35694D9-B66B-7448-06A3-981A0B70022C}"/>
              </a:ext>
            </a:extLst>
          </p:cNvPr>
          <p:cNvSpPr/>
          <p:nvPr/>
        </p:nvSpPr>
        <p:spPr>
          <a:xfrm>
            <a:off x="4337174" y="5141990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left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Figs clipart">
            <a:extLst>
              <a:ext uri="{FF2B5EF4-FFF2-40B4-BE49-F238E27FC236}">
                <a16:creationId xmlns:a16="http://schemas.microsoft.com/office/drawing/2014/main" id="{9F44E881-BE73-E34F-79CB-4AEF5129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5" y="2174349"/>
            <a:ext cx="2517006" cy="1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lectric fan clipart">
            <a:extLst>
              <a:ext uri="{FF2B5EF4-FFF2-40B4-BE49-F238E27FC236}">
                <a16:creationId xmlns:a16="http://schemas.microsoft.com/office/drawing/2014/main" id="{4754D203-E51C-6677-898E-CE379776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20" y="1373154"/>
            <a:ext cx="3499585" cy="349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remium Vector | Illustrator of opposites right and left">
            <a:extLst>
              <a:ext uri="{FF2B5EF4-FFF2-40B4-BE49-F238E27FC236}">
                <a16:creationId xmlns:a16="http://schemas.microsoft.com/office/drawing/2014/main" id="{9D674F21-EDBD-48F0-9BB9-39B17D4E6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7" t="12902" b="23649"/>
          <a:stretch/>
        </p:blipFill>
        <p:spPr bwMode="auto">
          <a:xfrm>
            <a:off x="4294746" y="1652577"/>
            <a:ext cx="2388559" cy="322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AFC80F73-6FE9-F728-9BB1-7202C662DB9C}"/>
              </a:ext>
            </a:extLst>
          </p:cNvPr>
          <p:cNvSpPr/>
          <p:nvPr/>
        </p:nvSpPr>
        <p:spPr>
          <a:xfrm>
            <a:off x="1116398" y="4663018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C7BA681-5539-55F5-21E2-4C94D66CC6C2}"/>
              </a:ext>
            </a:extLst>
          </p:cNvPr>
          <p:cNvSpPr/>
          <p:nvPr/>
        </p:nvSpPr>
        <p:spPr>
          <a:xfrm>
            <a:off x="5124261" y="4987932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4819858B-3731-A871-D49E-640F91BF0009}"/>
              </a:ext>
            </a:extLst>
          </p:cNvPr>
          <p:cNvSpPr/>
          <p:nvPr/>
        </p:nvSpPr>
        <p:spPr>
          <a:xfrm>
            <a:off x="7300602" y="4953099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087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D28D05-6FD6-AA46-8685-B83B8833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52686B-319E-453E-8069-F662C7367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D2C0CB-CE30-46F6-73C1-18EB3E844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217" r="27617" b="14729"/>
          <a:stretch/>
        </p:blipFill>
        <p:spPr>
          <a:xfrm>
            <a:off x="70999" y="0"/>
            <a:ext cx="12050001" cy="6762307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E57D91D-6EA3-F2BE-D08C-AF4D770B936E}"/>
              </a:ext>
            </a:extLst>
          </p:cNvPr>
          <p:cNvSpPr/>
          <p:nvPr/>
        </p:nvSpPr>
        <p:spPr>
          <a:xfrm>
            <a:off x="2223983" y="759475"/>
            <a:ext cx="7951993" cy="750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Can you match the \ </a:t>
            </a:r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g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\ sound with the right letter?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48D321C-75D7-AF55-A4B4-5E44AF0380C8}"/>
              </a:ext>
            </a:extLst>
          </p:cNvPr>
          <p:cNvSpPr/>
          <p:nvPr/>
        </p:nvSpPr>
        <p:spPr>
          <a:xfrm>
            <a:off x="944693" y="5309332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goat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0E3BFC-D0DA-AC12-ECEA-433AF2021D62}"/>
              </a:ext>
            </a:extLst>
          </p:cNvPr>
          <p:cNvSpPr/>
          <p:nvPr/>
        </p:nvSpPr>
        <p:spPr>
          <a:xfrm>
            <a:off x="8686887" y="6053528"/>
            <a:ext cx="2716670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girl      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4960F24-CB69-2F04-FB81-B989A09033FE}"/>
              </a:ext>
            </a:extLst>
          </p:cNvPr>
          <p:cNvSpPr/>
          <p:nvPr/>
        </p:nvSpPr>
        <p:spPr>
          <a:xfrm>
            <a:off x="4303803" y="5378066"/>
            <a:ext cx="2895894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orange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Goat clipart">
            <a:extLst>
              <a:ext uri="{FF2B5EF4-FFF2-40B4-BE49-F238E27FC236}">
                <a16:creationId xmlns:a16="http://schemas.microsoft.com/office/drawing/2014/main" id="{20D8915A-EB80-13F3-167C-7E4025FC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5" y="1655655"/>
            <a:ext cx="3704423" cy="36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range Whole and Slice clipart">
            <a:extLst>
              <a:ext uri="{FF2B5EF4-FFF2-40B4-BE49-F238E27FC236}">
                <a16:creationId xmlns:a16="http://schemas.microsoft.com/office/drawing/2014/main" id="{16267BF8-CCCE-6C1D-CA3E-F7846F11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77" y="1441376"/>
            <a:ext cx="4344028" cy="39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0DAC12A-200B-DE83-C78F-45CCAE056CA5}"/>
              </a:ext>
            </a:extLst>
          </p:cNvPr>
          <p:cNvSpPr/>
          <p:nvPr/>
        </p:nvSpPr>
        <p:spPr>
          <a:xfrm>
            <a:off x="940335" y="5274827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967D16E3-B30F-6B9B-045D-E1EC4B1E174D}"/>
              </a:ext>
            </a:extLst>
          </p:cNvPr>
          <p:cNvSpPr/>
          <p:nvPr/>
        </p:nvSpPr>
        <p:spPr>
          <a:xfrm>
            <a:off x="6095999" y="5450793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337E587-0C90-CF74-D5EE-F7AC2BC9B2B5}"/>
              </a:ext>
            </a:extLst>
          </p:cNvPr>
          <p:cNvSpPr/>
          <p:nvPr/>
        </p:nvSpPr>
        <p:spPr>
          <a:xfrm>
            <a:off x="8349810" y="5566778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DAD0C48-172C-677A-9CCF-61CE04CFE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716" y="1582300"/>
            <a:ext cx="2352951" cy="2352951"/>
          </a:xfrm>
          <a:prstGeom prst="rect">
            <a:avLst/>
          </a:prstGeom>
        </p:spPr>
      </p:pic>
      <p:pic>
        <p:nvPicPr>
          <p:cNvPr id="13320" name="Picture 8" descr="Cute Girl with Headphone clipart">
            <a:extLst>
              <a:ext uri="{FF2B5EF4-FFF2-40B4-BE49-F238E27FC236}">
                <a16:creationId xmlns:a16="http://schemas.microsoft.com/office/drawing/2014/main" id="{9482237C-9658-1532-F9B3-FC31533E0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720" y="2177438"/>
            <a:ext cx="2138361" cy="32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92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16FC056-B43B-124C-EDDF-9D1F67BB0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9" t="28372" r="27442" b="14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E27DA09-25B3-D6F4-F18B-E90A3C134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801" y="0"/>
            <a:ext cx="6343040" cy="6564318"/>
          </a:xfrm>
          <a:prstGeom prst="rect">
            <a:avLst/>
          </a:prstGeom>
        </p:spPr>
      </p:pic>
      <p:pic>
        <p:nvPicPr>
          <p:cNvPr id="5" name="Picture 2" descr="Woman is Questioning clipart">
            <a:extLst>
              <a:ext uri="{FF2B5EF4-FFF2-40B4-BE49-F238E27FC236}">
                <a16:creationId xmlns:a16="http://schemas.microsoft.com/office/drawing/2014/main" id="{0707C766-C1C3-8852-05A5-F01AEA7BC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058" y="1998921"/>
            <a:ext cx="3346241" cy="48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451907E-5F12-1352-89F5-BE9082FD9912}"/>
              </a:ext>
            </a:extLst>
          </p:cNvPr>
          <p:cNvSpPr/>
          <p:nvPr/>
        </p:nvSpPr>
        <p:spPr>
          <a:xfrm>
            <a:off x="9423102" y="493450"/>
            <a:ext cx="2441607" cy="1025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B6A6BFC-BFFF-085D-0E86-EA7D07FBD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94" y="582243"/>
            <a:ext cx="823916" cy="8239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1B3A748-BCBA-3ABC-4E31-A4AADDD67E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19"/>
          <a:stretch/>
        </p:blipFill>
        <p:spPr>
          <a:xfrm>
            <a:off x="131701" y="4138863"/>
            <a:ext cx="2611499" cy="1024396"/>
          </a:xfrm>
          <a:prstGeom prst="rect">
            <a:avLst/>
          </a:prstGeom>
        </p:spPr>
      </p:pic>
      <p:pic>
        <p:nvPicPr>
          <p:cNvPr id="10" name="4DB34CE3">
            <a:hlinkClick r:id="" action="ppaction://media"/>
            <a:extLst>
              <a:ext uri="{FF2B5EF4-FFF2-40B4-BE49-F238E27FC236}">
                <a16:creationId xmlns:a16="http://schemas.microsoft.com/office/drawing/2014/main" id="{537F2657-BD7E-0716-1786-D0469FD520B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77262" y="633615"/>
            <a:ext cx="666530" cy="666530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8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1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4A5D586-05F8-46CB-64EC-808352185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180" b="13489"/>
          <a:stretch/>
        </p:blipFill>
        <p:spPr>
          <a:xfrm>
            <a:off x="0" y="-94615"/>
            <a:ext cx="12192000" cy="6858000"/>
          </a:xfrm>
          <a:prstGeom prst="rect">
            <a:avLst/>
          </a:prstGeom>
        </p:spPr>
      </p:pic>
      <p:pic>
        <p:nvPicPr>
          <p:cNvPr id="17410" name="Picture 2" descr="Male Teacher clipart">
            <a:extLst>
              <a:ext uri="{FF2B5EF4-FFF2-40B4-BE49-F238E27FC236}">
                <a16:creationId xmlns:a16="http://schemas.microsoft.com/office/drawing/2014/main" id="{B4CE9908-A61E-CC13-4CFB-5E07C23F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4295"/>
            <a:ext cx="5836149" cy="526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36DC51F-5A85-E779-5FF0-4A5273C5CD21}"/>
              </a:ext>
            </a:extLst>
          </p:cNvPr>
          <p:cNvSpPr/>
          <p:nvPr/>
        </p:nvSpPr>
        <p:spPr>
          <a:xfrm>
            <a:off x="2918073" y="4122104"/>
            <a:ext cx="6784192" cy="176855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Hello </a:t>
            </a: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My name is Mr. Ali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2" name="Picture 4" descr="Capital Letters for Names | Teaching Resources">
            <a:extLst>
              <a:ext uri="{FF2B5EF4-FFF2-40B4-BE49-F238E27FC236}">
                <a16:creationId xmlns:a16="http://schemas.microsoft.com/office/drawing/2014/main" id="{3B848145-5B71-EC8A-22D7-AA7458721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3649" r="1614" b="24631"/>
          <a:stretch/>
        </p:blipFill>
        <p:spPr bwMode="auto">
          <a:xfrm>
            <a:off x="6269255" y="756523"/>
            <a:ext cx="5582653" cy="3100800"/>
          </a:xfrm>
          <a:prstGeom prst="rect">
            <a:avLst/>
          </a:prstGeom>
          <a:ln w="57150">
            <a:solidFill>
              <a:srgbClr val="00C0B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77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21863CC-1EC6-4BE0-E887-74B0E2EA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206" cy="6858000"/>
          </a:xfrm>
          <a:prstGeom prst="rect">
            <a:avLst/>
          </a:prstGeom>
        </p:spPr>
      </p:pic>
      <p:pic>
        <p:nvPicPr>
          <p:cNvPr id="7" name="Picture 4" descr="Boy is Running a Relay Race clipart">
            <a:extLst>
              <a:ext uri="{FF2B5EF4-FFF2-40B4-BE49-F238E27FC236}">
                <a16:creationId xmlns:a16="http://schemas.microsoft.com/office/drawing/2014/main" id="{A954F313-02C4-DFA5-D206-685D1148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7" y="1029903"/>
            <a:ext cx="2775091" cy="58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0822C05-39E6-68F8-83F0-9C12C8ACE9F4}"/>
              </a:ext>
            </a:extLst>
          </p:cNvPr>
          <p:cNvSpPr/>
          <p:nvPr/>
        </p:nvSpPr>
        <p:spPr>
          <a:xfrm>
            <a:off x="388919" y="1896176"/>
            <a:ext cx="2897205" cy="8205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name’s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973A98A-154C-71BA-4AE6-FE946E4A552A}"/>
              </a:ext>
            </a:extLst>
          </p:cNvPr>
          <p:cNvSpPr/>
          <p:nvPr/>
        </p:nvSpPr>
        <p:spPr>
          <a:xfrm>
            <a:off x="4064558" y="1896176"/>
            <a:ext cx="2897205" cy="8205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name is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C141AE8-DDF2-C49B-45F6-F80CC29658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43"/>
          <a:stretch/>
        </p:blipFill>
        <p:spPr>
          <a:xfrm>
            <a:off x="705342" y="355821"/>
            <a:ext cx="5551079" cy="1540355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12D5604-3F71-382E-0316-6E8E7BAB6EFF}"/>
              </a:ext>
            </a:extLst>
          </p:cNvPr>
          <p:cNvSpPr/>
          <p:nvPr/>
        </p:nvSpPr>
        <p:spPr>
          <a:xfrm>
            <a:off x="388918" y="3026254"/>
            <a:ext cx="2897205" cy="8205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6AF54D1-FD70-3C10-0C29-2932B48A8CE4}"/>
              </a:ext>
            </a:extLst>
          </p:cNvPr>
          <p:cNvSpPr/>
          <p:nvPr/>
        </p:nvSpPr>
        <p:spPr>
          <a:xfrm>
            <a:off x="3977537" y="3040691"/>
            <a:ext cx="2897205" cy="8205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78F8F56-2616-671A-C90F-0BABE94180F9}"/>
              </a:ext>
            </a:extLst>
          </p:cNvPr>
          <p:cNvSpPr/>
          <p:nvPr/>
        </p:nvSpPr>
        <p:spPr>
          <a:xfrm>
            <a:off x="383303" y="4048936"/>
            <a:ext cx="2897205" cy="8205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I’m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426F536-AF24-F9E2-9F57-05FDCEDD8457}"/>
              </a:ext>
            </a:extLst>
          </p:cNvPr>
          <p:cNvSpPr/>
          <p:nvPr/>
        </p:nvSpPr>
        <p:spPr>
          <a:xfrm>
            <a:off x="3977536" y="4032402"/>
            <a:ext cx="2897205" cy="8205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am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Find Look GIF - Find Look - Discover &amp; Share GIFs">
            <a:extLst>
              <a:ext uri="{FF2B5EF4-FFF2-40B4-BE49-F238E27FC236}">
                <a16:creationId xmlns:a16="http://schemas.microsoft.com/office/drawing/2014/main" id="{902F5421-A172-4AA7-49B1-48769085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31" y="2488762"/>
            <a:ext cx="1495424" cy="23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17029CF-34E5-D46F-F9FF-DC318DEC3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18205" cy="6858000"/>
          </a:xfrm>
          <a:prstGeom prst="rect">
            <a:avLst/>
          </a:prstGeom>
        </p:spPr>
      </p:pic>
      <p:pic>
        <p:nvPicPr>
          <p:cNvPr id="7" name="Picture 2" descr="Schoolgirls Friends clipart">
            <a:extLst>
              <a:ext uri="{FF2B5EF4-FFF2-40B4-BE49-F238E27FC236}">
                <a16:creationId xmlns:a16="http://schemas.microsoft.com/office/drawing/2014/main" id="{E146ADF7-C3B0-CA41-5C2D-54CAE6EC2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76" y="1203159"/>
            <a:ext cx="3459687" cy="488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9BCF97-D54A-69E9-2CCA-09F8F27B4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86" y="768900"/>
            <a:ext cx="6581877" cy="5320199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1C5159F-6888-D5EE-C494-45B11AFD47A9}"/>
              </a:ext>
            </a:extLst>
          </p:cNvPr>
          <p:cNvSpPr/>
          <p:nvPr/>
        </p:nvSpPr>
        <p:spPr>
          <a:xfrm>
            <a:off x="9031706" y="177989"/>
            <a:ext cx="2441607" cy="8711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3BF73F-130B-3232-0B7C-41B5AD44B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98" y="266781"/>
            <a:ext cx="823916" cy="700144"/>
          </a:xfrm>
          <a:prstGeom prst="rect">
            <a:avLst/>
          </a:prstGeom>
        </p:spPr>
      </p:pic>
      <p:pic>
        <p:nvPicPr>
          <p:cNvPr id="5" name="216C79F4">
            <a:hlinkClick r:id="" action="ppaction://media"/>
            <a:extLst>
              <a:ext uri="{FF2B5EF4-FFF2-40B4-BE49-F238E27FC236}">
                <a16:creationId xmlns:a16="http://schemas.microsoft.com/office/drawing/2014/main" id="{E39159C9-AC43-1357-3957-5FE7EE3C5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7273" y="320256"/>
            <a:ext cx="644381" cy="64438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23312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3589A-235E-D68D-39AE-06DF9E5F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246676-319A-0C2C-9E3A-DC935BE94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0EE556-54B3-0D5A-8DF1-A5CCD540C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442" b="14106"/>
          <a:stretch/>
        </p:blipFill>
        <p:spPr>
          <a:xfrm>
            <a:off x="0" y="39832"/>
            <a:ext cx="12191999" cy="6818168"/>
          </a:xfrm>
          <a:prstGeom prst="rect">
            <a:avLst/>
          </a:prstGeom>
        </p:spPr>
      </p:pic>
      <p:pic>
        <p:nvPicPr>
          <p:cNvPr id="5" name="Picture 2" descr="via GIPHY | Animated images, Instagram cartoon, Cute gif">
            <a:extLst>
              <a:ext uri="{FF2B5EF4-FFF2-40B4-BE49-F238E27FC236}">
                <a16:creationId xmlns:a16="http://schemas.microsoft.com/office/drawing/2014/main" id="{F48A1E61-CC8C-D2EE-217E-9E99BFC39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81" y="2349730"/>
            <a:ext cx="3695235" cy="36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42C2158-FB34-9EE6-F2B1-321CBD0C357B}"/>
              </a:ext>
            </a:extLst>
          </p:cNvPr>
          <p:cNvSpPr/>
          <p:nvPr/>
        </p:nvSpPr>
        <p:spPr>
          <a:xfrm>
            <a:off x="2148417" y="2789585"/>
            <a:ext cx="6785810" cy="1318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rgbClr val="00C0BB"/>
                </a:solidFill>
                <a:latin typeface="Comic Sans MS" panose="030F0702030302020204" pitchFamily="66" charset="0"/>
              </a:rPr>
              <a:t>My name is …………………………..</a:t>
            </a:r>
            <a:endParaRPr lang="ar-SA" sz="6600" dirty="0">
              <a:solidFill>
                <a:srgbClr val="00C0BB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Student clipart">
            <a:extLst>
              <a:ext uri="{FF2B5EF4-FFF2-40B4-BE49-F238E27FC236}">
                <a16:creationId xmlns:a16="http://schemas.microsoft.com/office/drawing/2014/main" id="{3C8B8095-8E6D-4911-2A08-C5465755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9" y="483620"/>
            <a:ext cx="1936000" cy="56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Appreciation GIFs - Get the best gif on GIFER">
            <a:extLst>
              <a:ext uri="{FF2B5EF4-FFF2-40B4-BE49-F238E27FC236}">
                <a16:creationId xmlns:a16="http://schemas.microsoft.com/office/drawing/2014/main" id="{DB4F22A5-E92A-02D4-B3D4-4AD0902C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40" y="805070"/>
            <a:ext cx="2360839" cy="16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03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3EBAF9D-DE02-62F6-FBB4-22D0D80B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7626"/>
            <a:ext cx="12192000" cy="6780373"/>
          </a:xfrm>
          <a:prstGeom prst="rect">
            <a:avLst/>
          </a:prstGeom>
        </p:spPr>
      </p:pic>
      <p:pic>
        <p:nvPicPr>
          <p:cNvPr id="6" name="Picture 2" descr="Little Friends clipart">
            <a:extLst>
              <a:ext uri="{FF2B5EF4-FFF2-40B4-BE49-F238E27FC236}">
                <a16:creationId xmlns:a16="http://schemas.microsoft.com/office/drawing/2014/main" id="{EE4028B3-7895-F26B-03F9-024817A0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158" y="3586676"/>
            <a:ext cx="3809999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7CF8197-6F21-8584-781A-DB724188E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7" t="4930"/>
          <a:stretch/>
        </p:blipFill>
        <p:spPr>
          <a:xfrm>
            <a:off x="1570383" y="25631"/>
            <a:ext cx="7971182" cy="34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25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291687-CB8E-C486-309C-D5182DE5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EED0D0-D8E3-1101-7A24-A020E90AD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D3FD6F3-5797-F8D6-6451-8A3AB75AA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180" b="13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6" descr="Download Roblox Logo Free Clipart HQ HQ PNG Image | FreePNGImg">
            <a:extLst>
              <a:ext uri="{FF2B5EF4-FFF2-40B4-BE49-F238E27FC236}">
                <a16:creationId xmlns:a16="http://schemas.microsoft.com/office/drawing/2014/main" id="{242013BC-D8FD-F60B-F32C-742663C8C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75" y="2392842"/>
            <a:ext cx="5823075" cy="32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blox Character (Canon, Gears, Composite)/Mr.Antboi155 | Character Stats  and Profiles Wiki | Fandom">
            <a:extLst>
              <a:ext uri="{FF2B5EF4-FFF2-40B4-BE49-F238E27FC236}">
                <a16:creationId xmlns:a16="http://schemas.microsoft.com/office/drawing/2014/main" id="{23368F06-1584-DF20-DC09-FED5F36E0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092" y="4396581"/>
            <a:ext cx="1919258" cy="21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oblox PNG Images Transparent Free Download | PNGMart">
            <a:extLst>
              <a:ext uri="{FF2B5EF4-FFF2-40B4-BE49-F238E27FC236}">
                <a16:creationId xmlns:a16="http://schemas.microsoft.com/office/drawing/2014/main" id="{6469E713-C374-F279-E1C9-79FE3F5B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98" y="3969338"/>
            <a:ext cx="7543267" cy="29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oblox PNG Clipart | PNG Mart">
            <a:extLst>
              <a:ext uri="{FF2B5EF4-FFF2-40B4-BE49-F238E27FC236}">
                <a16:creationId xmlns:a16="http://schemas.microsoft.com/office/drawing/2014/main" id="{CBEAE4EC-D3E7-B88F-446A-37D372FF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0" y="2214318"/>
            <a:ext cx="1441835" cy="22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oblox PNG Clipart - PNG All">
            <a:extLst>
              <a:ext uri="{FF2B5EF4-FFF2-40B4-BE49-F238E27FC236}">
                <a16:creationId xmlns:a16="http://schemas.microsoft.com/office/drawing/2014/main" id="{A3C31E1E-28D4-AFB5-F8BA-460AB4168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23481"/>
          <a:stretch/>
        </p:blipFill>
        <p:spPr bwMode="auto">
          <a:xfrm>
            <a:off x="488285" y="2351764"/>
            <a:ext cx="1603487" cy="18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Roblox Baller PNG meme | Roblox Baller / Stop Posting About Baller | Know  Your Meme">
            <a:extLst>
              <a:ext uri="{FF2B5EF4-FFF2-40B4-BE49-F238E27FC236}">
                <a16:creationId xmlns:a16="http://schemas.microsoft.com/office/drawing/2014/main" id="{DBE9E2BA-56C1-6183-493E-F3DB1D5E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37" y="4317896"/>
            <a:ext cx="2181319" cy="21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CF5F231-8204-C448-0D88-D5C47003D8E6}"/>
              </a:ext>
            </a:extLst>
          </p:cNvPr>
          <p:cNvSpPr/>
          <p:nvPr/>
        </p:nvSpPr>
        <p:spPr>
          <a:xfrm>
            <a:off x="3345366" y="446922"/>
            <a:ext cx="6889303" cy="1032310"/>
          </a:xfrm>
          <a:prstGeom prst="roundRect">
            <a:avLst/>
          </a:prstGeom>
          <a:solidFill>
            <a:srgbClr val="80BA27"/>
          </a:solidFill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This is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mr.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abdullah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B688FF1-B9D5-D833-F97A-397EDC201171}"/>
              </a:ext>
            </a:extLst>
          </p:cNvPr>
          <p:cNvSpPr/>
          <p:nvPr/>
        </p:nvSpPr>
        <p:spPr>
          <a:xfrm>
            <a:off x="7329414" y="2141447"/>
            <a:ext cx="2774282" cy="103231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True 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17097DF-ADBF-3602-E1B7-4CADBE2AADD2}"/>
              </a:ext>
            </a:extLst>
          </p:cNvPr>
          <p:cNvSpPr/>
          <p:nvPr/>
        </p:nvSpPr>
        <p:spPr>
          <a:xfrm>
            <a:off x="2365625" y="2081350"/>
            <a:ext cx="2774282" cy="103231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False 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0CD88E78-DF6F-ED69-29AA-BAC56936EED2}"/>
              </a:ext>
            </a:extLst>
          </p:cNvPr>
          <p:cNvSpPr/>
          <p:nvPr/>
        </p:nvSpPr>
        <p:spPr>
          <a:xfrm>
            <a:off x="3456398" y="358785"/>
            <a:ext cx="6661038" cy="1180544"/>
          </a:xfrm>
          <a:prstGeom prst="roundRect">
            <a:avLst/>
          </a:prstGeom>
          <a:noFill/>
          <a:ln w="28575">
            <a:solidFill>
              <a:srgbClr val="F2BA1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2" descr="قناة عين التعليمية - ويكيبيديا">
            <a:extLst>
              <a:ext uri="{FF2B5EF4-FFF2-40B4-BE49-F238E27FC236}">
                <a16:creationId xmlns:a16="http://schemas.microsoft.com/office/drawing/2014/main" id="{5535DCF3-89D3-E987-0CBD-C24A944C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781" y="185457"/>
            <a:ext cx="1458340" cy="145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1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B757CBD-755C-54FB-B0CE-86989405E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888"/>
            <a:ext cx="12191999" cy="6883887"/>
          </a:xfrm>
          <a:prstGeom prst="rect">
            <a:avLst/>
          </a:prstGeom>
        </p:spPr>
      </p:pic>
      <p:pic>
        <p:nvPicPr>
          <p:cNvPr id="1026" name="Picture 2" descr="ولله الأسماء الحسنى فادعوه بها وذروا الذين يلحدون في أسمائه سيجزون ما . [  الأعراف: 180]">
            <a:extLst>
              <a:ext uri="{FF2B5EF4-FFF2-40B4-BE49-F238E27FC236}">
                <a16:creationId xmlns:a16="http://schemas.microsoft.com/office/drawing/2014/main" id="{318313BB-118C-D8A9-9EE5-0D4E6F98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76" y="1415867"/>
            <a:ext cx="6943024" cy="4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iends clipart">
            <a:extLst>
              <a:ext uri="{FF2B5EF4-FFF2-40B4-BE49-F238E27FC236}">
                <a16:creationId xmlns:a16="http://schemas.microsoft.com/office/drawing/2014/main" id="{8CFB2DD0-E40E-8929-24F8-A69CA2E7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72" y="3633147"/>
            <a:ext cx="3799531" cy="32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725A3F-48FF-F6EF-DAD3-EBBE2C34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D138F8-5364-7A6C-6F2A-60AFD74C6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B6E3EA-5DB2-1DD3-3F7A-E3831270A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180" b="13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6" descr="Download Roblox Logo Free Clipart HQ HQ PNG Image | FreePNGImg">
            <a:extLst>
              <a:ext uri="{FF2B5EF4-FFF2-40B4-BE49-F238E27FC236}">
                <a16:creationId xmlns:a16="http://schemas.microsoft.com/office/drawing/2014/main" id="{3898B7CC-6792-0B4E-99A9-C8FCBE6D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75" y="2392842"/>
            <a:ext cx="5823075" cy="32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blox Character (Canon, Gears, Composite)/Mr.Antboi155 | Character Stats  and Profiles Wiki | Fandom">
            <a:extLst>
              <a:ext uri="{FF2B5EF4-FFF2-40B4-BE49-F238E27FC236}">
                <a16:creationId xmlns:a16="http://schemas.microsoft.com/office/drawing/2014/main" id="{98966D62-32E1-C84D-7AF7-C8592C30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092" y="4396581"/>
            <a:ext cx="1919258" cy="21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oblox PNG Images Transparent Free Download | PNGMart">
            <a:extLst>
              <a:ext uri="{FF2B5EF4-FFF2-40B4-BE49-F238E27FC236}">
                <a16:creationId xmlns:a16="http://schemas.microsoft.com/office/drawing/2014/main" id="{547ACF38-6AB4-34B7-44BC-1F9F2BC2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98" y="3969338"/>
            <a:ext cx="7543267" cy="29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oblox PNG Clipart | PNG Mart">
            <a:extLst>
              <a:ext uri="{FF2B5EF4-FFF2-40B4-BE49-F238E27FC236}">
                <a16:creationId xmlns:a16="http://schemas.microsoft.com/office/drawing/2014/main" id="{CB5D5022-5F96-DFAD-337D-36A3F5A1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" y="2220101"/>
            <a:ext cx="1441835" cy="22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oblox PNG Clipart - PNG All">
            <a:extLst>
              <a:ext uri="{FF2B5EF4-FFF2-40B4-BE49-F238E27FC236}">
                <a16:creationId xmlns:a16="http://schemas.microsoft.com/office/drawing/2014/main" id="{97E521C9-5590-EE68-D085-9C1033071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23481"/>
          <a:stretch/>
        </p:blipFill>
        <p:spPr bwMode="auto">
          <a:xfrm>
            <a:off x="10117435" y="2127886"/>
            <a:ext cx="1603487" cy="18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Roblox Baller PNG meme | Roblox Baller / Stop Posting About Baller | Know  Your Meme">
            <a:extLst>
              <a:ext uri="{FF2B5EF4-FFF2-40B4-BE49-F238E27FC236}">
                <a16:creationId xmlns:a16="http://schemas.microsoft.com/office/drawing/2014/main" id="{631B5ACF-8D60-678E-8758-8E7040EAC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37" y="4317896"/>
            <a:ext cx="2181319" cy="21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F73EF51-899C-9AF9-4229-9887E8327C2B}"/>
              </a:ext>
            </a:extLst>
          </p:cNvPr>
          <p:cNvSpPr/>
          <p:nvPr/>
        </p:nvSpPr>
        <p:spPr>
          <a:xfrm>
            <a:off x="2723013" y="541803"/>
            <a:ext cx="6778271" cy="1032310"/>
          </a:xfrm>
          <a:prstGeom prst="roundRect">
            <a:avLst/>
          </a:prstGeom>
          <a:solidFill>
            <a:srgbClr val="80BA27"/>
          </a:solidFill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 color is the pen in the picture?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1A386ED-E2B3-19A5-A380-99E49F878284}"/>
              </a:ext>
            </a:extLst>
          </p:cNvPr>
          <p:cNvSpPr/>
          <p:nvPr/>
        </p:nvSpPr>
        <p:spPr>
          <a:xfrm>
            <a:off x="2572124" y="2452939"/>
            <a:ext cx="2774282" cy="103231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black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78DF865-6DDB-C4A4-8702-EE4F08050071}"/>
              </a:ext>
            </a:extLst>
          </p:cNvPr>
          <p:cNvSpPr/>
          <p:nvPr/>
        </p:nvSpPr>
        <p:spPr>
          <a:xfrm>
            <a:off x="7081106" y="2464379"/>
            <a:ext cx="2774282" cy="103231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red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F20A073-CE92-3EAE-C08E-37A6747BB3A0}"/>
              </a:ext>
            </a:extLst>
          </p:cNvPr>
          <p:cNvSpPr/>
          <p:nvPr/>
        </p:nvSpPr>
        <p:spPr>
          <a:xfrm>
            <a:off x="3024575" y="453666"/>
            <a:ext cx="6359475" cy="1180544"/>
          </a:xfrm>
          <a:prstGeom prst="roundRect">
            <a:avLst/>
          </a:prstGeom>
          <a:noFill/>
          <a:ln w="28575">
            <a:solidFill>
              <a:srgbClr val="F2BA1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2" descr="قناة عين التعليمية - ويكيبيديا">
            <a:extLst>
              <a:ext uri="{FF2B5EF4-FFF2-40B4-BE49-F238E27FC236}">
                <a16:creationId xmlns:a16="http://schemas.microsoft.com/office/drawing/2014/main" id="{2506E2C7-346C-EEF4-4D22-A0FCD32B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781" y="185457"/>
            <a:ext cx="1458340" cy="145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en clipart">
            <a:extLst>
              <a:ext uri="{FF2B5EF4-FFF2-40B4-BE49-F238E27FC236}">
                <a16:creationId xmlns:a16="http://schemas.microsoft.com/office/drawing/2014/main" id="{648B7F16-20D0-D1F3-B3EE-8103E15C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925">
            <a:off x="1112458" y="225683"/>
            <a:ext cx="1336297" cy="164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20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70689-AFEC-355B-77C6-1D1DFB3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91D24D-9F0D-88B8-4AED-F18FE92DD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D08580-BB89-6F13-F85A-5FD570C3B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33"/>
            <a:ext cx="12118206" cy="6769367"/>
          </a:xfrm>
          <a:prstGeom prst="rect">
            <a:avLst/>
          </a:prstGeom>
        </p:spPr>
      </p:pic>
      <p:pic>
        <p:nvPicPr>
          <p:cNvPr id="5" name="Picture 4" descr="Youtube clipart">
            <a:hlinkClick r:id="rId3"/>
            <a:extLst>
              <a:ext uri="{FF2B5EF4-FFF2-40B4-BE49-F238E27FC236}">
                <a16:creationId xmlns:a16="http://schemas.microsoft.com/office/drawing/2014/main" id="{C3447DCA-75F8-116C-24DB-4753A514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282" y="1722087"/>
            <a:ext cx="2506812" cy="46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rintable Letters &amp; Alphabet Letters - World of Printables">
            <a:extLst>
              <a:ext uri="{FF2B5EF4-FFF2-40B4-BE49-F238E27FC236}">
                <a16:creationId xmlns:a16="http://schemas.microsoft.com/office/drawing/2014/main" id="{2CB95CEC-D134-0F37-CBA6-684BFD0CA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b="6975"/>
          <a:stretch/>
        </p:blipFill>
        <p:spPr bwMode="auto">
          <a:xfrm>
            <a:off x="73794" y="317635"/>
            <a:ext cx="7732293" cy="62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uess the Word | Baamboozle - Baamboozle | The Most Fun Classroom Games!">
            <a:extLst>
              <a:ext uri="{FF2B5EF4-FFF2-40B4-BE49-F238E27FC236}">
                <a16:creationId xmlns:a16="http://schemas.microsoft.com/office/drawing/2014/main" id="{16A293B7-D976-9E67-D010-CBE50C686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59" y="3029518"/>
            <a:ext cx="2038952" cy="20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607077-FADB-D206-B468-D795AC5A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A082D5-F068-BF2F-1499-62C6220F6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AA24F3B-ADF3-98C5-893A-4A16FD1E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442" b="14106"/>
          <a:stretch/>
        </p:blipFill>
        <p:spPr>
          <a:xfrm>
            <a:off x="0" y="39832"/>
            <a:ext cx="12191999" cy="6818168"/>
          </a:xfrm>
          <a:prstGeom prst="rect">
            <a:avLst/>
          </a:prstGeom>
        </p:spPr>
      </p:pic>
      <p:pic>
        <p:nvPicPr>
          <p:cNvPr id="5" name="Picture 2" descr="Capital G GIF by draghet | Gfycat">
            <a:extLst>
              <a:ext uri="{FF2B5EF4-FFF2-40B4-BE49-F238E27FC236}">
                <a16:creationId xmlns:a16="http://schemas.microsoft.com/office/drawing/2014/main" id="{829D8E29-CDAD-352B-9E12-5737EDC2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 b="14082"/>
          <a:stretch/>
        </p:blipFill>
        <p:spPr bwMode="auto">
          <a:xfrm>
            <a:off x="737937" y="1530416"/>
            <a:ext cx="6096000" cy="25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nna Young's Manuscript Handwriting Animations">
            <a:extLst>
              <a:ext uri="{FF2B5EF4-FFF2-40B4-BE49-F238E27FC236}">
                <a16:creationId xmlns:a16="http://schemas.microsoft.com/office/drawing/2014/main" id="{D155902F-C557-881B-E97C-F47A9575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91" y="1613391"/>
            <a:ext cx="2240818" cy="24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ift Goat Sticker by Food for the Hungry for iOS &amp; Android | GIPHY">
            <a:extLst>
              <a:ext uri="{FF2B5EF4-FFF2-40B4-BE49-F238E27FC236}">
                <a16:creationId xmlns:a16="http://schemas.microsoft.com/office/drawing/2014/main" id="{C2246C6F-5CCD-79AE-4F10-0E32D51E3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62" y="3233738"/>
            <a:ext cx="29432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2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E70095-0739-B13D-5AE7-198FD6AB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E2CED6-8AC5-4953-8688-462B0AC8C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7A9804-6FC9-27A1-E35F-339C95D77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8DEB87-784E-E4B3-0682-CF3BE1082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741"/>
          <a:stretch/>
        </p:blipFill>
        <p:spPr>
          <a:xfrm>
            <a:off x="11232181" y="6003213"/>
            <a:ext cx="583131" cy="400538"/>
          </a:xfrm>
          <a:prstGeom prst="rect">
            <a:avLst/>
          </a:prstGeom>
        </p:spPr>
      </p:pic>
      <p:pic>
        <p:nvPicPr>
          <p:cNvPr id="6" name="Picture 4" descr="Boy is Pumping a Fist clipart">
            <a:extLst>
              <a:ext uri="{FF2B5EF4-FFF2-40B4-BE49-F238E27FC236}">
                <a16:creationId xmlns:a16="http://schemas.microsoft.com/office/drawing/2014/main" id="{BC88B967-134A-543B-329F-DA12CC40F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52" y="3302165"/>
            <a:ext cx="4104860" cy="355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mall H GIF by draghet | Gfycat">
            <a:extLst>
              <a:ext uri="{FF2B5EF4-FFF2-40B4-BE49-F238E27FC236}">
                <a16:creationId xmlns:a16="http://schemas.microsoft.com/office/drawing/2014/main" id="{8AF4B955-37EA-BC3F-A343-91CF699F3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325" r="12268" b="18972"/>
          <a:stretch/>
        </p:blipFill>
        <p:spPr bwMode="auto">
          <a:xfrm>
            <a:off x="3730262" y="1026279"/>
            <a:ext cx="4345333" cy="19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apital H on Make a GIF">
            <a:extLst>
              <a:ext uri="{FF2B5EF4-FFF2-40B4-BE49-F238E27FC236}">
                <a16:creationId xmlns:a16="http://schemas.microsoft.com/office/drawing/2014/main" id="{39FD3571-2AF0-2126-CA2E-5DBEA0F0B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5" y="726994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▷ Hats: Animated Images, Gifs, Pictures &amp; Animations - 100% FREE!">
            <a:extLst>
              <a:ext uri="{FF2B5EF4-FFF2-40B4-BE49-F238E27FC236}">
                <a16:creationId xmlns:a16="http://schemas.microsoft.com/office/drawing/2014/main" id="{3D3C14D1-B2F7-E4C8-3645-D46CB0AA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42" y="3559256"/>
            <a:ext cx="363348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4E72059-2D4C-DA37-31CA-DC4BB49B9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BBC02C6-D927-8E30-F55E-53DB9961B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368" y="1552477"/>
            <a:ext cx="6369377" cy="3753043"/>
          </a:xfrm>
          <a:prstGeom prst="rect">
            <a:avLst/>
          </a:prstGeom>
        </p:spPr>
      </p:pic>
      <p:pic>
        <p:nvPicPr>
          <p:cNvPr id="2" name="28B30F9F">
            <a:hlinkClick r:id="" action="ppaction://media"/>
            <a:extLst>
              <a:ext uri="{FF2B5EF4-FFF2-40B4-BE49-F238E27FC236}">
                <a16:creationId xmlns:a16="http://schemas.microsoft.com/office/drawing/2014/main" id="{F9A638FE-4043-3552-6874-61539A7BCF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568" end="14079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4278" y="3233340"/>
            <a:ext cx="1037490" cy="998734"/>
          </a:xfrm>
          <a:prstGeom prst="rect">
            <a:avLst/>
          </a:prstGeom>
        </p:spPr>
      </p:pic>
      <p:pic>
        <p:nvPicPr>
          <p:cNvPr id="7" name="Picture 2" descr="Children are Learning English clipart">
            <a:extLst>
              <a:ext uri="{FF2B5EF4-FFF2-40B4-BE49-F238E27FC236}">
                <a16:creationId xmlns:a16="http://schemas.microsoft.com/office/drawing/2014/main" id="{E06CB440-74A0-CAE9-6B6D-54F521FF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0398" y="1078029"/>
            <a:ext cx="4454871" cy="470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25 0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09147A6-6730-74F8-9294-3A4F78D2F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7626"/>
            <a:ext cx="12192000" cy="6780373"/>
          </a:xfrm>
          <a:prstGeom prst="rect">
            <a:avLst/>
          </a:prstGeom>
        </p:spPr>
      </p:pic>
      <p:pic>
        <p:nvPicPr>
          <p:cNvPr id="6" name="Picture 2" descr="Little Friends clipart">
            <a:extLst>
              <a:ext uri="{FF2B5EF4-FFF2-40B4-BE49-F238E27FC236}">
                <a16:creationId xmlns:a16="http://schemas.microsoft.com/office/drawing/2014/main" id="{2C9EF5AC-6232-A1AC-0184-B4D14CE6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158" y="3586676"/>
            <a:ext cx="3809999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hlinkClick r:id="rId4"/>
            <a:extLst>
              <a:ext uri="{FF2B5EF4-FFF2-40B4-BE49-F238E27FC236}">
                <a16:creationId xmlns:a16="http://schemas.microsoft.com/office/drawing/2014/main" id="{6EDCBB30-F021-EAF0-CDA2-20464035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46" y="75199"/>
            <a:ext cx="4635621" cy="335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25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F797FB4-3F40-AE69-6E6E-85FAD4671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 t="28217" r="28052" b="131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62" name="Picture 2" descr="Competition clipart">
            <a:extLst>
              <a:ext uri="{FF2B5EF4-FFF2-40B4-BE49-F238E27FC236}">
                <a16:creationId xmlns:a16="http://schemas.microsoft.com/office/drawing/2014/main" id="{63F0AD42-C4FC-EA21-3024-3B3F493D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88" y="1254994"/>
            <a:ext cx="8015939" cy="51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hlinkClick r:id="rId4"/>
            <a:extLst>
              <a:ext uri="{FF2B5EF4-FFF2-40B4-BE49-F238E27FC236}">
                <a16:creationId xmlns:a16="http://schemas.microsoft.com/office/drawing/2014/main" id="{267B6D92-BCAA-A144-B567-94C5801D5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69" y="2141850"/>
            <a:ext cx="2794637" cy="27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96 -0.08032 L -0.21042 -0.0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69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3EBEA63-1C40-D5F5-FDD6-9D41E2DC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F830369D-26AA-B372-7945-71678B2EE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595022" y="-293265"/>
            <a:ext cx="6149976" cy="61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8557BE9-3BB2-731F-3A7D-F22AC495038A}"/>
              </a:ext>
            </a:extLst>
          </p:cNvPr>
          <p:cNvSpPr/>
          <p:nvPr/>
        </p:nvSpPr>
        <p:spPr>
          <a:xfrm>
            <a:off x="-104393" y="1004291"/>
            <a:ext cx="8153859" cy="4257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Work </a:t>
            </a:r>
          </a:p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    book</a:t>
            </a:r>
            <a:endParaRPr lang="ar-SA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28AA37-E24C-A10F-C1DF-77956F68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0EA13C-87F9-8956-8DF1-83E2624A4E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0" t="27441" r="27616" b="130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Man is Thinking clipart">
            <a:extLst>
              <a:ext uri="{FF2B5EF4-FFF2-40B4-BE49-F238E27FC236}">
                <a16:creationId xmlns:a16="http://schemas.microsoft.com/office/drawing/2014/main" id="{3FE0CC03-0E33-FD51-ABA6-C4D8F30B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2075584"/>
            <a:ext cx="2087231" cy="498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58C7B78-5F21-C118-847A-67540ED3F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621" y="288758"/>
            <a:ext cx="6432278" cy="6204117"/>
          </a:xfrm>
          <a:prstGeom prst="rect">
            <a:avLst/>
          </a:prstGeom>
        </p:spPr>
      </p:pic>
      <p:pic>
        <p:nvPicPr>
          <p:cNvPr id="6" name="2ED8C9A5">
            <a:hlinkClick r:id="" action="ppaction://media"/>
            <a:extLst>
              <a:ext uri="{FF2B5EF4-FFF2-40B4-BE49-F238E27FC236}">
                <a16:creationId xmlns:a16="http://schemas.microsoft.com/office/drawing/2014/main" id="{3764AE8D-557D-1C84-FEBC-74B7E600806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0210" y="1376697"/>
            <a:ext cx="806383" cy="806383"/>
          </a:xfrm>
        </p:spPr>
      </p:pic>
    </p:spTree>
    <p:extLst>
      <p:ext uri="{BB962C8B-B14F-4D97-AF65-F5344CB8AC3E}">
        <p14:creationId xmlns:p14="http://schemas.microsoft.com/office/powerpoint/2010/main" val="179222795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C890845-4C4F-1180-7B29-6820ABED0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217" r="27617" b="14729"/>
          <a:stretch/>
        </p:blipFill>
        <p:spPr>
          <a:xfrm>
            <a:off x="141999" y="0"/>
            <a:ext cx="12050001" cy="6762307"/>
          </a:xfrm>
          <a:prstGeom prst="rect">
            <a:avLst/>
          </a:prstGeom>
        </p:spPr>
      </p:pic>
      <p:pic>
        <p:nvPicPr>
          <p:cNvPr id="5" name="Picture 2" descr="Light bulb idea clipart">
            <a:extLst>
              <a:ext uri="{FF2B5EF4-FFF2-40B4-BE49-F238E27FC236}">
                <a16:creationId xmlns:a16="http://schemas.microsoft.com/office/drawing/2014/main" id="{F039A57E-E7DF-8BFA-2136-42105B72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9" y="1520456"/>
            <a:ext cx="3382915" cy="53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EF74110-F3F5-80DD-F7DE-42B4D2386B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6"/>
          <a:stretch/>
        </p:blipFill>
        <p:spPr>
          <a:xfrm>
            <a:off x="3156081" y="3720444"/>
            <a:ext cx="8357312" cy="2750419"/>
          </a:xfrm>
          <a:prstGeom prst="rect">
            <a:avLst/>
          </a:prstGeom>
        </p:spPr>
      </p:pic>
      <p:pic>
        <p:nvPicPr>
          <p:cNvPr id="2" name="Picture 2" descr="Capital G GIF by draghet | Gfycat">
            <a:extLst>
              <a:ext uri="{FF2B5EF4-FFF2-40B4-BE49-F238E27FC236}">
                <a16:creationId xmlns:a16="http://schemas.microsoft.com/office/drawing/2014/main" id="{425EA3BE-3F1B-5C32-0BE2-81A76165A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 b="14082"/>
          <a:stretch/>
        </p:blipFill>
        <p:spPr bwMode="auto">
          <a:xfrm>
            <a:off x="6173968" y="1429660"/>
            <a:ext cx="4760332" cy="199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44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16E1E5C-4B87-8E57-F7BB-06B11007A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Kindergarten Girl clipart">
            <a:extLst>
              <a:ext uri="{FF2B5EF4-FFF2-40B4-BE49-F238E27FC236}">
                <a16:creationId xmlns:a16="http://schemas.microsoft.com/office/drawing/2014/main" id="{15216313-93C8-A863-DA44-FB468418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0" y="1280158"/>
            <a:ext cx="2751962" cy="54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D6DB377-10CE-0AF3-E0F2-B8AEE8AF2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97" y="1364144"/>
            <a:ext cx="3439193" cy="128603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80F7B79-5752-AA5A-C59A-16D40E5257F9}"/>
              </a:ext>
            </a:extLst>
          </p:cNvPr>
          <p:cNvSpPr/>
          <p:nvPr/>
        </p:nvSpPr>
        <p:spPr>
          <a:xfrm>
            <a:off x="3347197" y="1643435"/>
            <a:ext cx="3205909" cy="727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Gill Sans Ultra Bold Condensed" panose="020B0A06020104020203" pitchFamily="34" charset="0"/>
              </a:rPr>
              <a:t>objectives</a:t>
            </a:r>
            <a:endParaRPr lang="ar-SA" sz="4800" dirty="0">
              <a:solidFill>
                <a:schemeClr val="tx1"/>
              </a:solidFill>
              <a:latin typeface="Gill Sans Ultra Bold Condensed" panose="020B0A06020104020203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6E0E03C-A1C0-642B-9A2A-9D48E6E2B14A}"/>
              </a:ext>
            </a:extLst>
          </p:cNvPr>
          <p:cNvSpPr/>
          <p:nvPr/>
        </p:nvSpPr>
        <p:spPr>
          <a:xfrm>
            <a:off x="3712684" y="2987660"/>
            <a:ext cx="6334699" cy="837282"/>
          </a:xfrm>
          <a:prstGeom prst="roundRect">
            <a:avLst/>
          </a:prstGeom>
          <a:solidFill>
            <a:srgbClr val="97DBF8"/>
          </a:solidFill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color the letters.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5CD395F-8FFB-DC1F-3F29-1FA32E4ABB97}"/>
              </a:ext>
            </a:extLst>
          </p:cNvPr>
          <p:cNvSpPr/>
          <p:nvPr/>
        </p:nvSpPr>
        <p:spPr>
          <a:xfrm>
            <a:off x="3712683" y="4363463"/>
            <a:ext cx="6334699" cy="837282"/>
          </a:xfrm>
          <a:prstGeom prst="roundRect">
            <a:avLst/>
          </a:prstGeom>
          <a:solidFill>
            <a:srgbClr val="97DBF8"/>
          </a:solidFill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their names correctly 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237376C-3ECB-AD90-BE25-6BA75EB542CC}"/>
              </a:ext>
            </a:extLst>
          </p:cNvPr>
          <p:cNvSpPr/>
          <p:nvPr/>
        </p:nvSpPr>
        <p:spPr>
          <a:xfrm>
            <a:off x="3712684" y="5683232"/>
            <a:ext cx="6334699" cy="837282"/>
          </a:xfrm>
          <a:prstGeom prst="roundRect">
            <a:avLst/>
          </a:prstGeom>
          <a:solidFill>
            <a:srgbClr val="97DBF8"/>
          </a:solidFill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Chant the alphabet chant.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8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0BBE47-89E3-375D-A113-0505BEDC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726040C-34BB-DCBF-6D53-69260CA2D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03" t="28063" r="15669" b="14264"/>
          <a:stretch/>
        </p:blipFill>
        <p:spPr>
          <a:xfrm>
            <a:off x="0" y="-9625"/>
            <a:ext cx="12192000" cy="678357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235F303-144E-16A3-E0E5-4EDE6386B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715" y="1220411"/>
            <a:ext cx="8351245" cy="4802368"/>
          </a:xfrm>
          <a:prstGeom prst="rect">
            <a:avLst/>
          </a:prstGeom>
        </p:spPr>
      </p:pic>
      <p:pic>
        <p:nvPicPr>
          <p:cNvPr id="5" name="0012EF17">
            <a:hlinkClick r:id="" action="ppaction://media"/>
            <a:extLst>
              <a:ext uri="{FF2B5EF4-FFF2-40B4-BE49-F238E27FC236}">
                <a16:creationId xmlns:a16="http://schemas.microsoft.com/office/drawing/2014/main" id="{157F4547-3F27-ADE4-4259-5C14FF8719D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1030" y="1027906"/>
            <a:ext cx="681255" cy="681255"/>
          </a:xfrm>
        </p:spPr>
      </p:pic>
    </p:spTree>
    <p:extLst>
      <p:ext uri="{BB962C8B-B14F-4D97-AF65-F5344CB8AC3E}">
        <p14:creationId xmlns:p14="http://schemas.microsoft.com/office/powerpoint/2010/main" val="1765448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C890845-4C4F-1180-7B29-6820ABED0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217" r="27617" b="14729"/>
          <a:stretch/>
        </p:blipFill>
        <p:spPr>
          <a:xfrm>
            <a:off x="141999" y="0"/>
            <a:ext cx="12050001" cy="6762307"/>
          </a:xfrm>
          <a:prstGeom prst="rect">
            <a:avLst/>
          </a:prstGeom>
        </p:spPr>
      </p:pic>
      <p:pic>
        <p:nvPicPr>
          <p:cNvPr id="5" name="Picture 2" descr="Light bulb idea clipart">
            <a:extLst>
              <a:ext uri="{FF2B5EF4-FFF2-40B4-BE49-F238E27FC236}">
                <a16:creationId xmlns:a16="http://schemas.microsoft.com/office/drawing/2014/main" id="{F039A57E-E7DF-8BFA-2136-42105B72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9" y="1520456"/>
            <a:ext cx="3382915" cy="53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3158567-CEAB-F7E1-8B02-6D8BDCE0F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50" y="1694046"/>
            <a:ext cx="8293814" cy="40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C30922E-B364-7B6C-2F21-690A03F36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907" r="27354" b="137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4CDB589-2FE0-DDF9-2EFD-258C44FBA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9830" y="3081863"/>
            <a:ext cx="11292339" cy="1895572"/>
          </a:xfrm>
          <a:custGeom>
            <a:avLst/>
            <a:gdLst>
              <a:gd name="connsiteX0" fmla="*/ 0 w 11292339"/>
              <a:gd name="connsiteY0" fmla="*/ 0 h 1895572"/>
              <a:gd name="connsiteX1" fmla="*/ 4776525 w 11292339"/>
              <a:gd name="connsiteY1" fmla="*/ 0 h 1895572"/>
              <a:gd name="connsiteX2" fmla="*/ 4776525 w 11292339"/>
              <a:gd name="connsiteY2" fmla="*/ 440983 h 1895572"/>
              <a:gd name="connsiteX3" fmla="*/ 11292339 w 11292339"/>
              <a:gd name="connsiteY3" fmla="*/ 440983 h 1895572"/>
              <a:gd name="connsiteX4" fmla="*/ 11292339 w 11292339"/>
              <a:gd name="connsiteY4" fmla="*/ 1895572 h 1895572"/>
              <a:gd name="connsiteX5" fmla="*/ 0 w 11292339"/>
              <a:gd name="connsiteY5" fmla="*/ 1895572 h 189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92339" h="1895572">
                <a:moveTo>
                  <a:pt x="0" y="0"/>
                </a:moveTo>
                <a:lnTo>
                  <a:pt x="4776525" y="0"/>
                </a:lnTo>
                <a:lnTo>
                  <a:pt x="4776525" y="440983"/>
                </a:lnTo>
                <a:lnTo>
                  <a:pt x="11292339" y="440983"/>
                </a:lnTo>
                <a:lnTo>
                  <a:pt x="11292339" y="1895572"/>
                </a:lnTo>
                <a:lnTo>
                  <a:pt x="0" y="1895572"/>
                </a:lnTo>
                <a:close/>
              </a:path>
            </a:pathLst>
          </a:custGeom>
        </p:spPr>
      </p:pic>
      <p:pic>
        <p:nvPicPr>
          <p:cNvPr id="6" name="Picture 8" descr="Capital H on Make a GIF">
            <a:extLst>
              <a:ext uri="{FF2B5EF4-FFF2-40B4-BE49-F238E27FC236}">
                <a16:creationId xmlns:a16="http://schemas.microsoft.com/office/drawing/2014/main" id="{595D41E3-CA1A-F54C-1043-CCBC22AB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07" y="85725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0821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974B4E-2F45-1D1B-6CA5-029179207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4" t="22876" r="24132" b="11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Girls are Studying clipart">
            <a:extLst>
              <a:ext uri="{FF2B5EF4-FFF2-40B4-BE49-F238E27FC236}">
                <a16:creationId xmlns:a16="http://schemas.microsoft.com/office/drawing/2014/main" id="{E7E2F473-06C9-724C-793C-D4501592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5" y="1189821"/>
            <a:ext cx="6690962" cy="57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work-clip-art-for-kids-free-clipart-images-3-1024x204 - Woodborough  Primary School">
            <a:extLst>
              <a:ext uri="{FF2B5EF4-FFF2-40B4-BE49-F238E27FC236}">
                <a16:creationId xmlns:a16="http://schemas.microsoft.com/office/drawing/2014/main" id="{B6D44188-FE32-E6D9-63D6-6A1E49D1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86" y="195206"/>
            <a:ext cx="4012727" cy="7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54501524-027A-F4D5-CFE5-0511322FC8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" name="رسم 8">
            <a:extLst>
              <a:ext uri="{FF2B5EF4-FFF2-40B4-BE49-F238E27FC236}">
                <a16:creationId xmlns:a16="http://schemas.microsoft.com/office/drawing/2014/main" id="{B1484A7C-FCE3-3EA2-2826-D6B593232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3560" y="1899184"/>
            <a:ext cx="5384035" cy="27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52A6C11-7164-D44B-6185-5D4346826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062" r="27791" b="13954"/>
          <a:stretch/>
        </p:blipFill>
        <p:spPr>
          <a:xfrm>
            <a:off x="51390" y="0"/>
            <a:ext cx="12089219" cy="6833284"/>
          </a:xfrm>
          <a:prstGeom prst="rect">
            <a:avLst/>
          </a:prstGeom>
        </p:spPr>
      </p:pic>
      <p:pic>
        <p:nvPicPr>
          <p:cNvPr id="2" name="Picture 8" descr="Good Morning Have ANice Day GIF - GoodMorning HaveANiceDay Butterfly -  Discover &amp; Share GIFs | Good morning love gif, Good day gif, Good morning  beautiful pictures">
            <a:extLst>
              <a:ext uri="{FF2B5EF4-FFF2-40B4-BE49-F238E27FC236}">
                <a16:creationId xmlns:a16="http://schemas.microsoft.com/office/drawing/2014/main" id="{3FF5155E-BF2A-DFCE-1E30-45EB451B4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 bwMode="auto">
          <a:xfrm>
            <a:off x="2155937" y="1708678"/>
            <a:ext cx="4743450" cy="32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ompetition clipart">
            <a:extLst>
              <a:ext uri="{FF2B5EF4-FFF2-40B4-BE49-F238E27FC236}">
                <a16:creationId xmlns:a16="http://schemas.microsoft.com/office/drawing/2014/main" id="{34A0EF2D-C378-0F1D-D806-E55CD55CA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704" y="139131"/>
            <a:ext cx="7060442" cy="657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16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B2597EF-443B-E292-A5B7-2E9DBACC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4" t="22876" r="24132" b="11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90" name="Picture 6" descr="Competition clipart">
            <a:extLst>
              <a:ext uri="{FF2B5EF4-FFF2-40B4-BE49-F238E27FC236}">
                <a16:creationId xmlns:a16="http://schemas.microsoft.com/office/drawing/2014/main" id="{39D3580F-0F01-8F09-B295-79EBFAFA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5088" y="-137874"/>
            <a:ext cx="6771861" cy="635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ompetition clipart">
            <a:extLst>
              <a:ext uri="{FF2B5EF4-FFF2-40B4-BE49-F238E27FC236}">
                <a16:creationId xmlns:a16="http://schemas.microsoft.com/office/drawing/2014/main" id="{25961E44-F10B-02C6-99FF-500EAEA3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8620"/>
            <a:ext cx="8194571" cy="40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FB01BA9-4500-65FA-A907-1FACC85AD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" y="0"/>
            <a:ext cx="760878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0.0037 L -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A286EAA6-8455-70EA-D7A4-EFA07E1C7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8" descr="Design PNG E SVG De Plano De Pássaro Voando Para Camisetas">
            <a:extLst>
              <a:ext uri="{FF2B5EF4-FFF2-40B4-BE49-F238E27FC236}">
                <a16:creationId xmlns:a16="http://schemas.microsoft.com/office/drawing/2014/main" id="{FB2F28CB-3F73-0FEC-BF03-5E02035F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77" y="-23135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53 ideas de GIFS | emoticonos animados, emoticonos, emojis para whatsapp">
            <a:extLst>
              <a:ext uri="{FF2B5EF4-FFF2-40B4-BE49-F238E27FC236}">
                <a16:creationId xmlns:a16="http://schemas.microsoft.com/office/drawing/2014/main" id="{DDC80E15-ABA5-27DA-92BF-45DEBA30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23" y="598193"/>
            <a:ext cx="4531112" cy="36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8F8C422B-071C-488D-5502-257F11CAB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89" y="2316146"/>
            <a:ext cx="4635621" cy="335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86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59 -0.23726 L 4.79167E-6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E6D754B-4C43-9801-FF47-473B3B9E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50"/>
            <a:ext cx="12192000" cy="6858000"/>
          </a:xfrm>
          <a:prstGeom prst="rect">
            <a:avLst/>
          </a:prstGeom>
        </p:spPr>
      </p:pic>
      <p:pic>
        <p:nvPicPr>
          <p:cNvPr id="7" name="Picture 2" descr="Sister and Brother are Catching Insect clipart">
            <a:extLst>
              <a:ext uri="{FF2B5EF4-FFF2-40B4-BE49-F238E27FC236}">
                <a16:creationId xmlns:a16="http://schemas.microsoft.com/office/drawing/2014/main" id="{5960800C-601D-11FF-7111-C7BE0FB0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83" y="2598094"/>
            <a:ext cx="4578417" cy="406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63E1AF-75B1-0DA6-4FFF-590A94741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5" y="1978019"/>
            <a:ext cx="2652999" cy="2652999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3795923-06E8-0744-AFC1-C2E165838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66876" r="34456"/>
          <a:stretch/>
        </p:blipFill>
        <p:spPr bwMode="auto">
          <a:xfrm>
            <a:off x="6025749" y="3484841"/>
            <a:ext cx="1486504" cy="22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0B5BBAB-E172-374A-ABCB-6B539F563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1" r="1907" b="65871"/>
          <a:stretch/>
        </p:blipFill>
        <p:spPr bwMode="auto">
          <a:xfrm>
            <a:off x="5568703" y="142852"/>
            <a:ext cx="1567127" cy="23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BD9452F-07B9-495E-D4E8-7490DAA86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4" t="34129" r="2132" b="32748"/>
          <a:stretch/>
        </p:blipFill>
        <p:spPr bwMode="auto">
          <a:xfrm>
            <a:off x="2335563" y="3484840"/>
            <a:ext cx="1597794" cy="22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C05A0BB-24BD-BD8C-6E78-F39A996E7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2" b="65871"/>
          <a:stretch/>
        </p:blipFill>
        <p:spPr bwMode="auto">
          <a:xfrm>
            <a:off x="1741865" y="142852"/>
            <a:ext cx="1659627" cy="23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BD717-9233-F72B-D292-AEFC40106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5" r="34913" b="65871"/>
          <a:stretch/>
        </p:blipFill>
        <p:spPr bwMode="auto">
          <a:xfrm>
            <a:off x="3671430" y="182385"/>
            <a:ext cx="1567126" cy="23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D397C8A-68A1-D523-30FE-01C21CE17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9" r="66585" b="32748"/>
          <a:stretch/>
        </p:blipFill>
        <p:spPr bwMode="auto">
          <a:xfrm>
            <a:off x="7405767" y="216876"/>
            <a:ext cx="1621609" cy="22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711704D-C44E-235F-649C-5C15893ED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34129" r="35009" b="32748"/>
          <a:stretch/>
        </p:blipFill>
        <p:spPr bwMode="auto">
          <a:xfrm>
            <a:off x="9452533" y="279468"/>
            <a:ext cx="1502237" cy="22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39FE33C-A63E-989E-DF07-FE207064C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6" r="65364"/>
          <a:stretch/>
        </p:blipFill>
        <p:spPr bwMode="auto">
          <a:xfrm>
            <a:off x="4073664" y="3484841"/>
            <a:ext cx="1680915" cy="22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3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621C0D5B-6107-A815-DABF-97D56AB3C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2" descr="Alphabet train by HowSpecial | TPT">
            <a:extLst>
              <a:ext uri="{FF2B5EF4-FFF2-40B4-BE49-F238E27FC236}">
                <a16:creationId xmlns:a16="http://schemas.microsoft.com/office/drawing/2014/main" id="{E38537A3-AD17-B907-9A87-17AC18FBB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51"/>
          <a:stretch/>
        </p:blipFill>
        <p:spPr bwMode="auto">
          <a:xfrm>
            <a:off x="796441" y="2589196"/>
            <a:ext cx="9940170" cy="36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lphabet train by HowSpecial | TPT">
            <a:extLst>
              <a:ext uri="{FF2B5EF4-FFF2-40B4-BE49-F238E27FC236}">
                <a16:creationId xmlns:a16="http://schemas.microsoft.com/office/drawing/2014/main" id="{312CB007-B8E9-BC72-35EC-E83AEA0A2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9"/>
          <a:stretch/>
        </p:blipFill>
        <p:spPr bwMode="auto">
          <a:xfrm>
            <a:off x="2195935" y="712268"/>
            <a:ext cx="8540676" cy="243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57586F0-DE76-C9FE-B5DC-34DE03551FC5}"/>
              </a:ext>
            </a:extLst>
          </p:cNvPr>
          <p:cNvSpPr/>
          <p:nvPr/>
        </p:nvSpPr>
        <p:spPr>
          <a:xfrm rot="284138">
            <a:off x="3022333" y="3705775"/>
            <a:ext cx="1183907" cy="11357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51F748E-B5E9-ABFC-7969-6E61655DBC5D}"/>
              </a:ext>
            </a:extLst>
          </p:cNvPr>
          <p:cNvSpPr/>
          <p:nvPr/>
        </p:nvSpPr>
        <p:spPr>
          <a:xfrm rot="284138">
            <a:off x="6265087" y="3754313"/>
            <a:ext cx="1183907" cy="11357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ADF59D9-86F9-1C53-78A9-EE734B55755B}"/>
              </a:ext>
            </a:extLst>
          </p:cNvPr>
          <p:cNvSpPr/>
          <p:nvPr/>
        </p:nvSpPr>
        <p:spPr>
          <a:xfrm rot="21305679">
            <a:off x="4594350" y="3752706"/>
            <a:ext cx="1183907" cy="11357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1A85821-9885-22BD-B3E3-8A0310FC6CB4}"/>
              </a:ext>
            </a:extLst>
          </p:cNvPr>
          <p:cNvSpPr/>
          <p:nvPr/>
        </p:nvSpPr>
        <p:spPr>
          <a:xfrm>
            <a:off x="9383205" y="3670117"/>
            <a:ext cx="1183907" cy="11357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</a:t>
            </a:r>
            <a:endParaRPr lang="ar-SA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61C5A32-F18B-9512-60C9-868D96BF8FD0}"/>
              </a:ext>
            </a:extLst>
          </p:cNvPr>
          <p:cNvSpPr/>
          <p:nvPr/>
        </p:nvSpPr>
        <p:spPr>
          <a:xfrm rot="21139330">
            <a:off x="7784562" y="3752705"/>
            <a:ext cx="1183907" cy="11357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 </a:t>
            </a:r>
            <a:endParaRPr lang="ar-SA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98496AD-5E41-6572-FBF1-AE3645E8C43A}"/>
              </a:ext>
            </a:extLst>
          </p:cNvPr>
          <p:cNvSpPr/>
          <p:nvPr/>
        </p:nvSpPr>
        <p:spPr>
          <a:xfrm>
            <a:off x="5824651" y="1210065"/>
            <a:ext cx="1400982" cy="175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EBD2CD7-CE4D-BD38-FEB4-EF032432D85A}"/>
              </a:ext>
            </a:extLst>
          </p:cNvPr>
          <p:cNvSpPr/>
          <p:nvPr/>
        </p:nvSpPr>
        <p:spPr>
          <a:xfrm>
            <a:off x="4251104" y="1220507"/>
            <a:ext cx="1400982" cy="175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50EF04B-60C3-E3DC-6147-DD207B64D95A}"/>
              </a:ext>
            </a:extLst>
          </p:cNvPr>
          <p:cNvSpPr/>
          <p:nvPr/>
        </p:nvSpPr>
        <p:spPr>
          <a:xfrm>
            <a:off x="2763840" y="1309109"/>
            <a:ext cx="1400982" cy="175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320137-F453-3923-5774-D49E168001E1}"/>
              </a:ext>
            </a:extLst>
          </p:cNvPr>
          <p:cNvSpPr/>
          <p:nvPr/>
        </p:nvSpPr>
        <p:spPr>
          <a:xfrm>
            <a:off x="7225633" y="1234628"/>
            <a:ext cx="1562232" cy="175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D7A6DCA-A48F-CB7E-D3AE-EDE99C3BC844}"/>
              </a:ext>
            </a:extLst>
          </p:cNvPr>
          <p:cNvSpPr/>
          <p:nvPr/>
        </p:nvSpPr>
        <p:spPr>
          <a:xfrm>
            <a:off x="8741139" y="1183511"/>
            <a:ext cx="1562232" cy="175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9306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0E7D7BF-CE6D-C2ED-9515-42F58DA51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3" t="27597" r="27442" b="13178"/>
          <a:stretch/>
        </p:blipFill>
        <p:spPr>
          <a:xfrm>
            <a:off x="1" y="19250"/>
            <a:ext cx="12192000" cy="6858000"/>
          </a:xfrm>
          <a:prstGeom prst="rect">
            <a:avLst/>
          </a:prstGeom>
        </p:spPr>
      </p:pic>
      <p:pic>
        <p:nvPicPr>
          <p:cNvPr id="18434" name="Picture 2" descr="Childcare Worker is Reading with a Little Girl clipart">
            <a:extLst>
              <a:ext uri="{FF2B5EF4-FFF2-40B4-BE49-F238E27FC236}">
                <a16:creationId xmlns:a16="http://schemas.microsoft.com/office/drawing/2014/main" id="{17666D3D-EFD9-6E54-0AD8-7F4813DC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78" y="3749512"/>
            <a:ext cx="3158169" cy="29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447E876-C88B-9083-4166-45E62246A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27" y="708166"/>
            <a:ext cx="4134062" cy="49151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4DB281-F864-B56C-0F35-70253A8F8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936" y="676415"/>
            <a:ext cx="4108661" cy="4946904"/>
          </a:xfrm>
          <a:prstGeom prst="rect">
            <a:avLst/>
          </a:prstGeom>
        </p:spPr>
      </p:pic>
      <p:pic>
        <p:nvPicPr>
          <p:cNvPr id="2" name="Picture 2" descr="Read Book Club Sticker by Reese's Book Club for iOS &amp; Android | GIPHY">
            <a:extLst>
              <a:ext uri="{FF2B5EF4-FFF2-40B4-BE49-F238E27FC236}">
                <a16:creationId xmlns:a16="http://schemas.microsoft.com/office/drawing/2014/main" id="{E041FE46-3ABF-906F-CA90-4607BE5E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40" y="1013059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F4F60BE-278B-E8FB-5606-7092681043DD}"/>
              </a:ext>
            </a:extLst>
          </p:cNvPr>
          <p:cNvSpPr/>
          <p:nvPr/>
        </p:nvSpPr>
        <p:spPr>
          <a:xfrm>
            <a:off x="8470232" y="3429000"/>
            <a:ext cx="2377440" cy="320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umble" panose="02000503000000020004" pitchFamily="2" charset="0"/>
              </a:rPr>
              <a:t>Open your book</a:t>
            </a:r>
            <a:endParaRPr lang="ar-SA" sz="3200" dirty="0">
              <a:solidFill>
                <a:schemeClr val="tx1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9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416466-4650-C6DA-EC20-42F809F6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2FFC5B-CA41-A1C9-D783-A8A2A2947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2B2250C-E81E-A9B9-4523-444247816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180" b="13489"/>
          <a:stretch/>
        </p:blipFill>
        <p:spPr>
          <a:xfrm>
            <a:off x="0" y="-94615"/>
            <a:ext cx="12192000" cy="6858000"/>
          </a:xfrm>
          <a:prstGeom prst="rect">
            <a:avLst/>
          </a:prstGeom>
        </p:spPr>
      </p:pic>
      <p:pic>
        <p:nvPicPr>
          <p:cNvPr id="5" name="Picture 2" descr="Child Boy Question clipart">
            <a:extLst>
              <a:ext uri="{FF2B5EF4-FFF2-40B4-BE49-F238E27FC236}">
                <a16:creationId xmlns:a16="http://schemas.microsoft.com/office/drawing/2014/main" id="{7056B5FC-4CF5-1F7B-1ABB-E9A8F51A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" y="1474356"/>
            <a:ext cx="2833369" cy="34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2727E4C-5A46-057F-EAA2-DABE85A34EB4}"/>
              </a:ext>
            </a:extLst>
          </p:cNvPr>
          <p:cNvSpPr/>
          <p:nvPr/>
        </p:nvSpPr>
        <p:spPr>
          <a:xfrm>
            <a:off x="3369389" y="769100"/>
            <a:ext cx="7951993" cy="750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Can you match the \ </a:t>
            </a:r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\ sound with the right letter?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C4F5FE-0F84-DE51-1AEA-4D0DECA615D5}"/>
              </a:ext>
            </a:extLst>
          </p:cNvPr>
          <p:cNvSpPr/>
          <p:nvPr/>
        </p:nvSpPr>
        <p:spPr>
          <a:xfrm>
            <a:off x="2917872" y="5098697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egg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42C985F-1B43-37AB-7615-52AC8CAE45FE}"/>
              </a:ext>
            </a:extLst>
          </p:cNvPr>
          <p:cNvSpPr/>
          <p:nvPr/>
        </p:nvSpPr>
        <p:spPr>
          <a:xfrm>
            <a:off x="9636092" y="5089019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jet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CCC32A7-E725-0D7E-614D-E0CA7D43BA63}"/>
              </a:ext>
            </a:extLst>
          </p:cNvPr>
          <p:cNvSpPr/>
          <p:nvPr/>
        </p:nvSpPr>
        <p:spPr>
          <a:xfrm>
            <a:off x="6276982" y="5167431"/>
            <a:ext cx="2136808" cy="798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leg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Fried Eggs Cooking clipart">
            <a:extLst>
              <a:ext uri="{FF2B5EF4-FFF2-40B4-BE49-F238E27FC236}">
                <a16:creationId xmlns:a16="http://schemas.microsoft.com/office/drawing/2014/main" id="{F0318FD8-7F30-E4C7-217F-3F2394C0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95" y="2311071"/>
            <a:ext cx="3474905" cy="248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g clipart">
            <a:extLst>
              <a:ext uri="{FF2B5EF4-FFF2-40B4-BE49-F238E27FC236}">
                <a16:creationId xmlns:a16="http://schemas.microsoft.com/office/drawing/2014/main" id="{A173FDFD-1186-8090-9107-959C4709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82" y="2055813"/>
            <a:ext cx="2246262" cy="26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ue Fighter Jet clipart">
            <a:extLst>
              <a:ext uri="{FF2B5EF4-FFF2-40B4-BE49-F238E27FC236}">
                <a16:creationId xmlns:a16="http://schemas.microsoft.com/office/drawing/2014/main" id="{E962F90E-7FB3-708A-4E38-469D552A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12" y="1825625"/>
            <a:ext cx="3311588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2DA0431-64D0-4521-5E5A-C68F53F3C996}"/>
              </a:ext>
            </a:extLst>
          </p:cNvPr>
          <p:cNvSpPr/>
          <p:nvPr/>
        </p:nvSpPr>
        <p:spPr>
          <a:xfrm>
            <a:off x="3089710" y="5089019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804A319A-B0AC-7FA4-7D4A-7A432F0EBFB0}"/>
              </a:ext>
            </a:extLst>
          </p:cNvPr>
          <p:cNvSpPr/>
          <p:nvPr/>
        </p:nvSpPr>
        <p:spPr>
          <a:xfrm>
            <a:off x="6930999" y="4966398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E90BC65C-C689-FB0D-9029-FE85E50A094E}"/>
              </a:ext>
            </a:extLst>
          </p:cNvPr>
          <p:cNvSpPr/>
          <p:nvPr/>
        </p:nvSpPr>
        <p:spPr>
          <a:xfrm>
            <a:off x="10339839" y="5113470"/>
            <a:ext cx="729314" cy="1063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412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135</Words>
  <Application>Microsoft Office PowerPoint</Application>
  <PresentationFormat>شاشة عريضة</PresentationFormat>
  <Paragraphs>45</Paragraphs>
  <Slides>34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Forte</vt:lpstr>
      <vt:lpstr>Gill Sans Ultra Bold Condensed</vt:lpstr>
      <vt:lpstr>Jumble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19</cp:revision>
  <dcterms:created xsi:type="dcterms:W3CDTF">2023-08-06T00:14:09Z</dcterms:created>
  <dcterms:modified xsi:type="dcterms:W3CDTF">2023-08-09T03:35:36Z</dcterms:modified>
</cp:coreProperties>
</file>