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84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414" r:id="rId23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Arial Rounded MT Bold" panose="020F0704030504030204" pitchFamily="34" charset="0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Rockwell Condensed" panose="02060603050405020104" pitchFamily="18" charset="0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91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149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9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404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42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1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43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7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370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90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982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E61DC2-81DE-4EC6-B69D-A262DE9E2F3B}" type="datetimeFigureOut">
              <a:rPr lang="ar-SA" smtClean="0"/>
              <a:t>23/02/1445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E41BD23-AD58-4C36-8CC4-66E871C514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0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591F3B1-C490-428C-BAAF-22436138D0F5}"/>
              </a:ext>
            </a:extLst>
          </p:cNvPr>
          <p:cNvSpPr txBox="1"/>
          <p:nvPr/>
        </p:nvSpPr>
        <p:spPr>
          <a:xfrm>
            <a:off x="914400" y="2166328"/>
            <a:ext cx="7315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dirty="0">
                <a:latin typeface="Rockwell Condensed" panose="02060603050405020104" pitchFamily="18" charset="0"/>
              </a:rPr>
              <a:t>MEGA GOAL 2.1</a:t>
            </a:r>
            <a:endParaRPr lang="ar-SA" sz="9600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52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C59CCF3-CBF7-4B1C-8159-3C923471E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941" y="211951"/>
            <a:ext cx="5652253" cy="644434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BADA7B-AC82-4131-A8B9-80504F4CA2D4}"/>
              </a:ext>
            </a:extLst>
          </p:cNvPr>
          <p:cNvSpPr txBox="1"/>
          <p:nvPr/>
        </p:nvSpPr>
        <p:spPr>
          <a:xfrm>
            <a:off x="6001876" y="400209"/>
            <a:ext cx="2496666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1. had gone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2. had graduated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3. had decided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4. had checked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5. was offering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6. had asked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7. put 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8. left 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9. had told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10. had been going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11. had decided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12. changed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13. got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14. had put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15. got out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16. had been showing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17. realized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18. did not have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19. had stolen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20. asked</a:t>
            </a: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21. tried</a:t>
            </a: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22. had left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17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9E355F1-BE56-4B01-8614-67A3AD78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29" y="138890"/>
            <a:ext cx="7449671" cy="65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68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BCA5729-59A7-49FF-BC0F-09728623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6" y="1183341"/>
            <a:ext cx="8921512" cy="36172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93C810-E96C-4836-BF78-CC2E9F0E3266}"/>
              </a:ext>
            </a:extLst>
          </p:cNvPr>
          <p:cNvSpPr txBox="1"/>
          <p:nvPr/>
        </p:nvSpPr>
        <p:spPr>
          <a:xfrm>
            <a:off x="2649072" y="1922929"/>
            <a:ext cx="30928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He made mistakes on his stick-up note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27DA98-7AD3-404F-86A6-A82E0022C080}"/>
              </a:ext>
            </a:extLst>
          </p:cNvPr>
          <p:cNvSpPr txBox="1"/>
          <p:nvPr/>
        </p:nvSpPr>
        <p:spPr>
          <a:xfrm>
            <a:off x="5800166" y="2034988"/>
            <a:ext cx="30928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He showed the cashier his driver’s license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1AFA308-1386-4B96-9EF0-24018577172A}"/>
              </a:ext>
            </a:extLst>
          </p:cNvPr>
          <p:cNvSpPr txBox="1"/>
          <p:nvPr/>
        </p:nvSpPr>
        <p:spPr>
          <a:xfrm>
            <a:off x="2626661" y="2868702"/>
            <a:ext cx="30928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It Pays To Be Able To Read And Write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694CEA7-8924-4781-8090-14DF4BD1866C}"/>
              </a:ext>
            </a:extLst>
          </p:cNvPr>
          <p:cNvSpPr txBox="1"/>
          <p:nvPr/>
        </p:nvSpPr>
        <p:spPr>
          <a:xfrm>
            <a:off x="5804649" y="2913526"/>
            <a:ext cx="30928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Old Enough But Not Smart Enough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C13AA3-239F-4CB6-B3DE-28B8AC903E41}"/>
              </a:ext>
            </a:extLst>
          </p:cNvPr>
          <p:cNvSpPr txBox="1"/>
          <p:nvPr/>
        </p:nvSpPr>
        <p:spPr>
          <a:xfrm>
            <a:off x="2608733" y="3778617"/>
            <a:ext cx="309282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No. He should not have tried to rob the bank</a:t>
            </a:r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17B46E-4D34-4847-962F-B6F17AE89169}"/>
              </a:ext>
            </a:extLst>
          </p:cNvPr>
          <p:cNvSpPr txBox="1"/>
          <p:nvPr/>
        </p:nvSpPr>
        <p:spPr>
          <a:xfrm>
            <a:off x="5732930" y="3783100"/>
            <a:ext cx="30928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No. He should not have tried to rob the store</a:t>
            </a:r>
            <a:endParaRPr lang="en-US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54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800053-2A97-4D7B-AF48-B4505629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86" y="208653"/>
            <a:ext cx="8801502" cy="642459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2D0060-5F15-4BAB-8354-7A0CC6A52C1E}"/>
              </a:ext>
            </a:extLst>
          </p:cNvPr>
          <p:cNvSpPr txBox="1"/>
          <p:nvPr/>
        </p:nvSpPr>
        <p:spPr>
          <a:xfrm>
            <a:off x="793376" y="847165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6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8E8EC5-6887-49CD-BC38-3C01A2CEEB2A}"/>
              </a:ext>
            </a:extLst>
          </p:cNvPr>
          <p:cNvSpPr txBox="1"/>
          <p:nvPr/>
        </p:nvSpPr>
        <p:spPr>
          <a:xfrm>
            <a:off x="784412" y="1860173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7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252730B-C637-4BEA-A398-9DCF71FC8296}"/>
              </a:ext>
            </a:extLst>
          </p:cNvPr>
          <p:cNvSpPr txBox="1"/>
          <p:nvPr/>
        </p:nvSpPr>
        <p:spPr>
          <a:xfrm>
            <a:off x="770965" y="2855254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8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154610F-CD42-4198-8D54-84B90061E731}"/>
              </a:ext>
            </a:extLst>
          </p:cNvPr>
          <p:cNvSpPr txBox="1"/>
          <p:nvPr/>
        </p:nvSpPr>
        <p:spPr>
          <a:xfrm>
            <a:off x="775448" y="3612769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3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53CB128-26C0-49B8-BF73-273B4227C1E9}"/>
              </a:ext>
            </a:extLst>
          </p:cNvPr>
          <p:cNvSpPr txBox="1"/>
          <p:nvPr/>
        </p:nvSpPr>
        <p:spPr>
          <a:xfrm>
            <a:off x="762001" y="4594402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1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7D5967-E5A6-4D42-890D-5D7D853D1CA0}"/>
              </a:ext>
            </a:extLst>
          </p:cNvPr>
          <p:cNvSpPr txBox="1"/>
          <p:nvPr/>
        </p:nvSpPr>
        <p:spPr>
          <a:xfrm>
            <a:off x="779931" y="5607410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2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18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037D208-26F8-4169-8B81-E798C542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641" y="201706"/>
            <a:ext cx="8827994" cy="644967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0722DFE-81A3-4091-997E-08902D92EE05}"/>
              </a:ext>
            </a:extLst>
          </p:cNvPr>
          <p:cNvSpPr txBox="1"/>
          <p:nvPr/>
        </p:nvSpPr>
        <p:spPr>
          <a:xfrm>
            <a:off x="242051" y="242035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5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02D02F1-306C-4F86-8EEA-7C73EF542BCB}"/>
              </a:ext>
            </a:extLst>
          </p:cNvPr>
          <p:cNvSpPr txBox="1"/>
          <p:nvPr/>
        </p:nvSpPr>
        <p:spPr>
          <a:xfrm>
            <a:off x="246534" y="1389513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4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EDC7C95-DE30-4F80-BC23-186EB3087EF2}"/>
              </a:ext>
            </a:extLst>
          </p:cNvPr>
          <p:cNvSpPr txBox="1"/>
          <p:nvPr/>
        </p:nvSpPr>
        <p:spPr>
          <a:xfrm>
            <a:off x="233087" y="2263570"/>
            <a:ext cx="403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9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5364FB-E54D-4570-85FD-01172DD0DA49}"/>
              </a:ext>
            </a:extLst>
          </p:cNvPr>
          <p:cNvSpPr txBox="1"/>
          <p:nvPr/>
        </p:nvSpPr>
        <p:spPr>
          <a:xfrm>
            <a:off x="210676" y="3424495"/>
            <a:ext cx="6230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10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AD1516-6A00-4857-B5BB-365BCCBF5623}"/>
              </a:ext>
            </a:extLst>
          </p:cNvPr>
          <p:cNvSpPr txBox="1"/>
          <p:nvPr/>
        </p:nvSpPr>
        <p:spPr>
          <a:xfrm>
            <a:off x="242051" y="5607395"/>
            <a:ext cx="87405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I would have left the house and called the police.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9E4EA3-DC82-4595-99D3-93862A93FFF3}"/>
              </a:ext>
            </a:extLst>
          </p:cNvPr>
          <p:cNvSpPr txBox="1"/>
          <p:nvPr/>
        </p:nvSpPr>
        <p:spPr>
          <a:xfrm>
            <a:off x="2659155" y="5086628"/>
            <a:ext cx="381896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من الممكن أن تختلف الإجابات </a:t>
            </a:r>
          </a:p>
        </p:txBody>
      </p:sp>
    </p:spTree>
    <p:extLst>
      <p:ext uri="{BB962C8B-B14F-4D97-AF65-F5344CB8AC3E}">
        <p14:creationId xmlns:p14="http://schemas.microsoft.com/office/powerpoint/2010/main" val="2210184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6739CFE-8E4C-475B-838B-B37A50F6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20" y="443753"/>
            <a:ext cx="8665486" cy="57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EADCD33-EFAF-4C32-9BFC-A04ECF98E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25" y="255495"/>
            <a:ext cx="8674328" cy="546532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61D579A-EC03-46D7-B0C0-4E3EAD1031F2}"/>
              </a:ext>
            </a:extLst>
          </p:cNvPr>
          <p:cNvSpPr txBox="1"/>
          <p:nvPr/>
        </p:nvSpPr>
        <p:spPr>
          <a:xfrm>
            <a:off x="1062324" y="1117923"/>
            <a:ext cx="1290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Police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68297F4-7C14-47E2-B4FB-14ECCDD54DE4}"/>
              </a:ext>
            </a:extLst>
          </p:cNvPr>
          <p:cNvSpPr txBox="1"/>
          <p:nvPr/>
        </p:nvSpPr>
        <p:spPr>
          <a:xfrm>
            <a:off x="2655306" y="3674688"/>
            <a:ext cx="381896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من الممكن أن تختلف الإجابات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5DCEE4B-60CF-41E2-BEF9-CC4B9543D1DB}"/>
              </a:ext>
            </a:extLst>
          </p:cNvPr>
          <p:cNvSpPr txBox="1"/>
          <p:nvPr/>
        </p:nvSpPr>
        <p:spPr>
          <a:xfrm>
            <a:off x="3187935" y="840018"/>
            <a:ext cx="25808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Crime scene tape 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EDC6A2C-0479-4E3F-880C-5E0D8A02600A}"/>
              </a:ext>
            </a:extLst>
          </p:cNvPr>
          <p:cNvSpPr txBox="1"/>
          <p:nvPr/>
        </p:nvSpPr>
        <p:spPr>
          <a:xfrm>
            <a:off x="3165524" y="1974049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Notebook 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F5E554-F905-4F31-B8B9-94F135E450B0}"/>
              </a:ext>
            </a:extLst>
          </p:cNvPr>
          <p:cNvSpPr txBox="1"/>
          <p:nvPr/>
        </p:nvSpPr>
        <p:spPr>
          <a:xfrm>
            <a:off x="3183454" y="2852587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Radio 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200545-4396-47CA-916F-593064AC696D}"/>
              </a:ext>
            </a:extLst>
          </p:cNvPr>
          <p:cNvSpPr txBox="1"/>
          <p:nvPr/>
        </p:nvSpPr>
        <p:spPr>
          <a:xfrm>
            <a:off x="440259" y="1978532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Witnesses  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2F0809-66A6-43FB-A721-D4B358962070}"/>
              </a:ext>
            </a:extLst>
          </p:cNvPr>
          <p:cNvSpPr txBox="1"/>
          <p:nvPr/>
        </p:nvSpPr>
        <p:spPr>
          <a:xfrm>
            <a:off x="453702" y="2906375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Detectives 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9E99FC-FDE2-4494-B54E-44FB4937CBA0}"/>
              </a:ext>
            </a:extLst>
          </p:cNvPr>
          <p:cNvSpPr txBox="1"/>
          <p:nvPr/>
        </p:nvSpPr>
        <p:spPr>
          <a:xfrm>
            <a:off x="5859413" y="862431"/>
            <a:ext cx="258085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Guarding the area 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83E053-0510-4B41-B638-3CD63FEA5E2B}"/>
              </a:ext>
            </a:extLst>
          </p:cNvPr>
          <p:cNvSpPr txBox="1"/>
          <p:nvPr/>
        </p:nvSpPr>
        <p:spPr>
          <a:xfrm>
            <a:off x="5863896" y="1969568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Searching 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C6DB035-60D5-465B-9507-714E980E8A1D}"/>
              </a:ext>
            </a:extLst>
          </p:cNvPr>
          <p:cNvSpPr txBox="1"/>
          <p:nvPr/>
        </p:nvSpPr>
        <p:spPr>
          <a:xfrm>
            <a:off x="5854932" y="2875000"/>
            <a:ext cx="2580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Investigating  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8F80E16-60C3-4371-A74A-5FCC9F9B1342}"/>
              </a:ext>
            </a:extLst>
          </p:cNvPr>
          <p:cNvSpPr txBox="1"/>
          <p:nvPr/>
        </p:nvSpPr>
        <p:spPr>
          <a:xfrm>
            <a:off x="507479" y="4035925"/>
            <a:ext cx="81793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The crime scene tape is securing the crime area</a:t>
            </a:r>
            <a:endParaRPr lang="ar-SA" sz="28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92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C312DB0-D726-4647-93AE-B7E430B6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4" y="255494"/>
            <a:ext cx="8747651" cy="646020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B671817-0FD4-497D-9D80-7BA6D8958761}"/>
              </a:ext>
            </a:extLst>
          </p:cNvPr>
          <p:cNvSpPr txBox="1"/>
          <p:nvPr/>
        </p:nvSpPr>
        <p:spPr>
          <a:xfrm>
            <a:off x="2833796" y="2759415"/>
            <a:ext cx="381896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قم بكتابة مقال عن عبارة </a:t>
            </a:r>
          </a:p>
          <a:p>
            <a:pPr algn="ctr" rtl="1"/>
            <a:r>
              <a:rPr lang="en-US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 Crime Doesn't Pay “ </a:t>
            </a:r>
            <a:endParaRPr lang="ar-SA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66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82E58C-C978-41D9-98C9-A3C9A6A94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8" y="268941"/>
            <a:ext cx="8708966" cy="644114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8F6D489-6B85-4FF4-A992-DF734E010E4B}"/>
              </a:ext>
            </a:extLst>
          </p:cNvPr>
          <p:cNvSpPr txBox="1"/>
          <p:nvPr/>
        </p:nvSpPr>
        <p:spPr>
          <a:xfrm>
            <a:off x="2259106" y="753035"/>
            <a:ext cx="1299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were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674AFA-B5AA-4A06-9911-D57F7E3DB067}"/>
              </a:ext>
            </a:extLst>
          </p:cNvPr>
          <p:cNvSpPr txBox="1"/>
          <p:nvPr/>
        </p:nvSpPr>
        <p:spPr>
          <a:xfrm>
            <a:off x="6606989" y="770965"/>
            <a:ext cx="12079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were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D71867-8C3D-4493-9F4A-CC4C03C13B2B}"/>
              </a:ext>
            </a:extLst>
          </p:cNvPr>
          <p:cNvSpPr txBox="1"/>
          <p:nvPr/>
        </p:nvSpPr>
        <p:spPr>
          <a:xfrm>
            <a:off x="2196354" y="1107140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played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79E079-9D78-47E0-A24D-77D3D9C0F9B5}"/>
              </a:ext>
            </a:extLst>
          </p:cNvPr>
          <p:cNvSpPr txBox="1"/>
          <p:nvPr/>
        </p:nvSpPr>
        <p:spPr>
          <a:xfrm>
            <a:off x="5463986" y="1120587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studied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843A35D-1489-4343-8F2E-8EB19CE74435}"/>
              </a:ext>
            </a:extLst>
          </p:cNvPr>
          <p:cNvSpPr txBox="1"/>
          <p:nvPr/>
        </p:nvSpPr>
        <p:spPr>
          <a:xfrm>
            <a:off x="2747681" y="1483656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didn’t go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2AAA8E-912D-4563-B009-1229DEA4F161}"/>
              </a:ext>
            </a:extLst>
          </p:cNvPr>
          <p:cNvSpPr txBox="1"/>
          <p:nvPr/>
        </p:nvSpPr>
        <p:spPr>
          <a:xfrm>
            <a:off x="1044392" y="1824314"/>
            <a:ext cx="12012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went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1090046-71EF-48E0-8F6D-CA7B679A69DB}"/>
              </a:ext>
            </a:extLst>
          </p:cNvPr>
          <p:cNvSpPr txBox="1"/>
          <p:nvPr/>
        </p:nvSpPr>
        <p:spPr>
          <a:xfrm>
            <a:off x="5892204" y="1824314"/>
            <a:ext cx="8337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got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0F06D3A-3FF2-4573-8010-D81AEAD861A4}"/>
              </a:ext>
            </a:extLst>
          </p:cNvPr>
          <p:cNvSpPr txBox="1"/>
          <p:nvPr/>
        </p:nvSpPr>
        <p:spPr>
          <a:xfrm>
            <a:off x="3558983" y="2147042"/>
            <a:ext cx="18198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emigrated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F80D961-55FC-4B9C-8B0D-387D2F1D6515}"/>
              </a:ext>
            </a:extLst>
          </p:cNvPr>
          <p:cNvSpPr txBox="1"/>
          <p:nvPr/>
        </p:nvSpPr>
        <p:spPr>
          <a:xfrm>
            <a:off x="1057835" y="2496664"/>
            <a:ext cx="16898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didn’t like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4BF742F-4C86-4342-B2C3-2176F3DB508D}"/>
              </a:ext>
            </a:extLst>
          </p:cNvPr>
          <p:cNvSpPr txBox="1"/>
          <p:nvPr/>
        </p:nvSpPr>
        <p:spPr>
          <a:xfrm>
            <a:off x="5172626" y="2483217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involved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D7C62D-45FA-45DD-8797-A74620CCE579}"/>
              </a:ext>
            </a:extLst>
          </p:cNvPr>
          <p:cNvSpPr txBox="1"/>
          <p:nvPr/>
        </p:nvSpPr>
        <p:spPr>
          <a:xfrm>
            <a:off x="2160496" y="2819392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missed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0750692-4080-4EEE-BC1C-79BE064F2373}"/>
              </a:ext>
            </a:extLst>
          </p:cNvPr>
          <p:cNvSpPr txBox="1"/>
          <p:nvPr/>
        </p:nvSpPr>
        <p:spPr>
          <a:xfrm>
            <a:off x="1089219" y="3173497"/>
            <a:ext cx="18153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didn’t want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7C682E9-386A-42D9-9C7D-85112529C5D5}"/>
              </a:ext>
            </a:extLst>
          </p:cNvPr>
          <p:cNvSpPr txBox="1"/>
          <p:nvPr/>
        </p:nvSpPr>
        <p:spPr>
          <a:xfrm>
            <a:off x="6199097" y="3160050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stayed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2A8227F-5B0F-4AA9-860C-3BA892C8FAD8}"/>
              </a:ext>
            </a:extLst>
          </p:cNvPr>
          <p:cNvSpPr txBox="1"/>
          <p:nvPr/>
        </p:nvSpPr>
        <p:spPr>
          <a:xfrm>
            <a:off x="3119716" y="3509672"/>
            <a:ext cx="1850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didn’t find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16C21C-EA2B-4042-9F97-2F2C4E27D694}"/>
              </a:ext>
            </a:extLst>
          </p:cNvPr>
          <p:cNvSpPr txBox="1"/>
          <p:nvPr/>
        </p:nvSpPr>
        <p:spPr>
          <a:xfrm>
            <a:off x="1116113" y="3845847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decided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7F3DC89-BB0E-4AFF-867E-CF8D8B2D5670}"/>
              </a:ext>
            </a:extLst>
          </p:cNvPr>
          <p:cNvSpPr txBox="1"/>
          <p:nvPr/>
        </p:nvSpPr>
        <p:spPr>
          <a:xfrm>
            <a:off x="6795572" y="3836883"/>
            <a:ext cx="9024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was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8D517B3-38F8-42D8-A204-F7E93AA0379C}"/>
              </a:ext>
            </a:extLst>
          </p:cNvPr>
          <p:cNvSpPr txBox="1"/>
          <p:nvPr/>
        </p:nvSpPr>
        <p:spPr>
          <a:xfrm>
            <a:off x="2707342" y="4186505"/>
            <a:ext cx="181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robbed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D8F4638-52D9-40E1-BE49-AFE34FDEB3E7}"/>
              </a:ext>
            </a:extLst>
          </p:cNvPr>
          <p:cNvSpPr txBox="1"/>
          <p:nvPr/>
        </p:nvSpPr>
        <p:spPr>
          <a:xfrm>
            <a:off x="1093702" y="4509233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caught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02987A6-EC4D-4543-91F8-967391E939E8}"/>
              </a:ext>
            </a:extLst>
          </p:cNvPr>
          <p:cNvSpPr txBox="1"/>
          <p:nvPr/>
        </p:nvSpPr>
        <p:spPr>
          <a:xfrm>
            <a:off x="5195473" y="4540610"/>
            <a:ext cx="181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started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1B4A8BC-8DBF-41B2-80F9-ACBC7A931178}"/>
              </a:ext>
            </a:extLst>
          </p:cNvPr>
          <p:cNvSpPr txBox="1"/>
          <p:nvPr/>
        </p:nvSpPr>
        <p:spPr>
          <a:xfrm>
            <a:off x="1353678" y="4849891"/>
            <a:ext cx="1519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wanted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938DAE9-4D26-49AE-8257-D41F18FE2E4F}"/>
              </a:ext>
            </a:extLst>
          </p:cNvPr>
          <p:cNvSpPr txBox="1"/>
          <p:nvPr/>
        </p:nvSpPr>
        <p:spPr>
          <a:xfrm>
            <a:off x="1111631" y="5212960"/>
            <a:ext cx="1792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traveled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C1B540F-E6C1-4606-9FEF-7F36B667FAAE}"/>
              </a:ext>
            </a:extLst>
          </p:cNvPr>
          <p:cNvSpPr txBox="1"/>
          <p:nvPr/>
        </p:nvSpPr>
        <p:spPr>
          <a:xfrm>
            <a:off x="1217959" y="5522241"/>
            <a:ext cx="10847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saw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D89061E-262D-46DB-B220-252AB88418CD}"/>
              </a:ext>
            </a:extLst>
          </p:cNvPr>
          <p:cNvSpPr txBox="1"/>
          <p:nvPr/>
        </p:nvSpPr>
        <p:spPr>
          <a:xfrm>
            <a:off x="6396329" y="5522241"/>
            <a:ext cx="19677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recognized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6B34029-4547-47F7-9961-DEF9025BC0A7}"/>
              </a:ext>
            </a:extLst>
          </p:cNvPr>
          <p:cNvSpPr txBox="1"/>
          <p:nvPr/>
        </p:nvSpPr>
        <p:spPr>
          <a:xfrm>
            <a:off x="2805956" y="5871862"/>
            <a:ext cx="20840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didn’t arrest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D0DC28-3F30-4C65-93B6-296D9F25E49E}"/>
              </a:ext>
            </a:extLst>
          </p:cNvPr>
          <p:cNvSpPr txBox="1"/>
          <p:nvPr/>
        </p:nvSpPr>
        <p:spPr>
          <a:xfrm>
            <a:off x="6786080" y="5889792"/>
            <a:ext cx="9969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met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D828B0A-8DBC-4ACC-B516-69A46ED23145}"/>
              </a:ext>
            </a:extLst>
          </p:cNvPr>
          <p:cNvSpPr txBox="1"/>
          <p:nvPr/>
        </p:nvSpPr>
        <p:spPr>
          <a:xfrm>
            <a:off x="3706700" y="6212520"/>
            <a:ext cx="1528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opened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1F20D6F-619E-4A26-A848-036551967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93" y="174812"/>
            <a:ext cx="8860842" cy="65352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F35EA8D-F224-4B53-B292-5EF7E91625C8}"/>
              </a:ext>
            </a:extLst>
          </p:cNvPr>
          <p:cNvSpPr txBox="1"/>
          <p:nvPr/>
        </p:nvSpPr>
        <p:spPr>
          <a:xfrm>
            <a:off x="147919" y="1196788"/>
            <a:ext cx="6347012" cy="25699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They used to play sports and study together</a:t>
            </a:r>
          </a:p>
          <a:p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No, he didn’t because it involved a lot of routine work.</a:t>
            </a:r>
          </a:p>
          <a:p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He became a thief because he couldn’t find a job easily.</a:t>
            </a:r>
          </a:p>
          <a:p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105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       No, he didn’t, because they were school friends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B0F25F-96CB-44FD-94CD-AD7AD8859509}"/>
              </a:ext>
            </a:extLst>
          </p:cNvPr>
          <p:cNvSpPr txBox="1"/>
          <p:nvPr/>
        </p:nvSpPr>
        <p:spPr>
          <a:xfrm>
            <a:off x="5156459" y="4604032"/>
            <a:ext cx="32210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كل طالب يجيب عن نفسه</a:t>
            </a:r>
          </a:p>
        </p:txBody>
      </p:sp>
    </p:spTree>
    <p:extLst>
      <p:ext uri="{BB962C8B-B14F-4D97-AF65-F5344CB8AC3E}">
        <p14:creationId xmlns:p14="http://schemas.microsoft.com/office/powerpoint/2010/main" val="4267225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591F3B1-C490-428C-BAAF-22436138D0F5}"/>
              </a:ext>
            </a:extLst>
          </p:cNvPr>
          <p:cNvSpPr txBox="1"/>
          <p:nvPr/>
        </p:nvSpPr>
        <p:spPr>
          <a:xfrm>
            <a:off x="914400" y="1741025"/>
            <a:ext cx="7315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>
                <a:latin typeface="Rockwell Condensed" panose="02060603050405020104" pitchFamily="18" charset="0"/>
              </a:rPr>
              <a:t>UNIT 2</a:t>
            </a:r>
            <a:endParaRPr lang="ar-SA" sz="13800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16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A101D6-45BF-4D4E-8AB8-927FA80BD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257" y="174812"/>
            <a:ext cx="8694484" cy="653527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3535921-CA7B-43CD-95FB-39531BB13FEE}"/>
              </a:ext>
            </a:extLst>
          </p:cNvPr>
          <p:cNvSpPr txBox="1"/>
          <p:nvPr/>
        </p:nvSpPr>
        <p:spPr>
          <a:xfrm>
            <a:off x="968188" y="591671"/>
            <a:ext cx="2043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were you sitting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F74222-6C40-4704-BAE0-A6D3DA751AC7}"/>
              </a:ext>
            </a:extLst>
          </p:cNvPr>
          <p:cNvSpPr txBox="1"/>
          <p:nvPr/>
        </p:nvSpPr>
        <p:spPr>
          <a:xfrm>
            <a:off x="3890681" y="797859"/>
            <a:ext cx="11654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heard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C68BE60-1C26-4B0E-BC0C-40E0994D6EEF}"/>
              </a:ext>
            </a:extLst>
          </p:cNvPr>
          <p:cNvSpPr txBox="1"/>
          <p:nvPr/>
        </p:nvSpPr>
        <p:spPr>
          <a:xfrm>
            <a:off x="1618126" y="1035424"/>
            <a:ext cx="2043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were watching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407DB7-D961-43E9-99C0-31D79136C275}"/>
              </a:ext>
            </a:extLst>
          </p:cNvPr>
          <p:cNvSpPr txBox="1"/>
          <p:nvPr/>
        </p:nvSpPr>
        <p:spPr>
          <a:xfrm>
            <a:off x="493061" y="1618128"/>
            <a:ext cx="2043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breaking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A6F996-AE43-4E77-A53A-41FCD08AC05E}"/>
              </a:ext>
            </a:extLst>
          </p:cNvPr>
          <p:cNvSpPr txBox="1"/>
          <p:nvPr/>
        </p:nvSpPr>
        <p:spPr>
          <a:xfrm>
            <a:off x="2433915" y="2052915"/>
            <a:ext cx="9412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lived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D0251EA-9938-49E2-A055-C516567ED2C0}"/>
              </a:ext>
            </a:extLst>
          </p:cNvPr>
          <p:cNvSpPr txBox="1"/>
          <p:nvPr/>
        </p:nvSpPr>
        <p:spPr>
          <a:xfrm>
            <a:off x="5230908" y="2052915"/>
            <a:ext cx="14119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always blocking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8CD8E0-70F6-471F-B667-AA56A907BD87}"/>
              </a:ext>
            </a:extLst>
          </p:cNvPr>
          <p:cNvSpPr txBox="1"/>
          <p:nvPr/>
        </p:nvSpPr>
        <p:spPr>
          <a:xfrm>
            <a:off x="1627093" y="2779053"/>
            <a:ext cx="16002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was running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5D2602-D74A-485E-8E54-A7923F2886A1}"/>
              </a:ext>
            </a:extLst>
          </p:cNvPr>
          <p:cNvSpPr txBox="1"/>
          <p:nvPr/>
        </p:nvSpPr>
        <p:spPr>
          <a:xfrm>
            <a:off x="4706474" y="2738712"/>
            <a:ext cx="16002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waiting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41D045B-8887-40A4-A40C-07D99493D074}"/>
              </a:ext>
            </a:extLst>
          </p:cNvPr>
          <p:cNvSpPr txBox="1"/>
          <p:nvPr/>
        </p:nvSpPr>
        <p:spPr>
          <a:xfrm>
            <a:off x="3186955" y="3720346"/>
            <a:ext cx="1385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activated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C27289-9321-49B1-9BFC-8886DF7EE72D}"/>
              </a:ext>
            </a:extLst>
          </p:cNvPr>
          <p:cNvSpPr txBox="1"/>
          <p:nvPr/>
        </p:nvSpPr>
        <p:spPr>
          <a:xfrm>
            <a:off x="7346583" y="3751723"/>
            <a:ext cx="13850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entered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9CCBB26-C858-4EF9-A639-4831100DBA1A}"/>
              </a:ext>
            </a:extLst>
          </p:cNvPr>
          <p:cNvSpPr txBox="1"/>
          <p:nvPr/>
        </p:nvSpPr>
        <p:spPr>
          <a:xfrm>
            <a:off x="1631585" y="4437520"/>
            <a:ext cx="17884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were wearing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08467DD-04FB-4135-9816-DE324A55A2BE}"/>
              </a:ext>
            </a:extLst>
          </p:cNvPr>
          <p:cNvSpPr txBox="1"/>
          <p:nvPr/>
        </p:nvSpPr>
        <p:spPr>
          <a:xfrm>
            <a:off x="4917149" y="4576473"/>
            <a:ext cx="676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saw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12D3AF1-66A5-4473-A020-EA1A1F1F2FA5}"/>
              </a:ext>
            </a:extLst>
          </p:cNvPr>
          <p:cNvSpPr txBox="1"/>
          <p:nvPr/>
        </p:nvSpPr>
        <p:spPr>
          <a:xfrm>
            <a:off x="1138846" y="4993330"/>
            <a:ext cx="977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knew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2856F77-2611-445D-8849-DE1E08514D33}"/>
              </a:ext>
            </a:extLst>
          </p:cNvPr>
          <p:cNvSpPr txBox="1"/>
          <p:nvPr/>
        </p:nvSpPr>
        <p:spPr>
          <a:xfrm>
            <a:off x="4706485" y="4997813"/>
            <a:ext cx="16002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acting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350F626-77A1-4EF4-9E0F-C8100802A21C}"/>
              </a:ext>
            </a:extLst>
          </p:cNvPr>
          <p:cNvSpPr txBox="1"/>
          <p:nvPr/>
        </p:nvSpPr>
        <p:spPr>
          <a:xfrm>
            <a:off x="1913981" y="5311576"/>
            <a:ext cx="16002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was serving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A63E792-CFB1-434D-BEA4-C2E87CC017A9}"/>
              </a:ext>
            </a:extLst>
          </p:cNvPr>
          <p:cNvSpPr txBox="1"/>
          <p:nvPr/>
        </p:nvSpPr>
        <p:spPr>
          <a:xfrm>
            <a:off x="5196003" y="5432599"/>
            <a:ext cx="1259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studied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9DEB3F9-195B-44D2-A1F4-494D72EA5E36}"/>
              </a:ext>
            </a:extLst>
          </p:cNvPr>
          <p:cNvSpPr txBox="1"/>
          <p:nvPr/>
        </p:nvSpPr>
        <p:spPr>
          <a:xfrm>
            <a:off x="2227747" y="5853938"/>
            <a:ext cx="1259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stopped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E8440C4-3224-4E4A-94A8-C7AD300AAAFC}"/>
              </a:ext>
            </a:extLst>
          </p:cNvPr>
          <p:cNvSpPr txBox="1"/>
          <p:nvPr/>
        </p:nvSpPr>
        <p:spPr>
          <a:xfrm>
            <a:off x="6113941" y="5840492"/>
            <a:ext cx="12595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lying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C9FB227-E954-4D39-9B4D-6665DC660304}"/>
              </a:ext>
            </a:extLst>
          </p:cNvPr>
          <p:cNvSpPr txBox="1"/>
          <p:nvPr/>
        </p:nvSpPr>
        <p:spPr>
          <a:xfrm>
            <a:off x="1425409" y="6140808"/>
            <a:ext cx="21963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was always taking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43BF2B8-CE97-44D9-8E9F-96AA3DA695B3}"/>
              </a:ext>
            </a:extLst>
          </p:cNvPr>
          <p:cNvSpPr txBox="1"/>
          <p:nvPr/>
        </p:nvSpPr>
        <p:spPr>
          <a:xfrm>
            <a:off x="5230924" y="6275279"/>
            <a:ext cx="10757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1E03BD"/>
                </a:solidFill>
                <a:latin typeface="Comic Sans MS" panose="030F0702030302020204" pitchFamily="66" charset="0"/>
              </a:rPr>
              <a:t>were</a:t>
            </a:r>
            <a:endParaRPr lang="ar-SA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4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D87AD4D-294F-45FE-AB78-B456A0A24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340" y="430305"/>
            <a:ext cx="8806401" cy="505609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2862EFC-B382-4EAE-AF12-D48B298CEB7B}"/>
              </a:ext>
            </a:extLst>
          </p:cNvPr>
          <p:cNvSpPr txBox="1"/>
          <p:nvPr/>
        </p:nvSpPr>
        <p:spPr>
          <a:xfrm>
            <a:off x="3388659" y="833717"/>
            <a:ext cx="57822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e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</a:p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c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b</a:t>
            </a:r>
          </a:p>
          <a:p>
            <a:r>
              <a:rPr lang="en-US" sz="2800" dirty="0">
                <a:solidFill>
                  <a:srgbClr val="1E03BD"/>
                </a:solidFill>
                <a:latin typeface="Comic Sans MS" panose="030F0702030302020204" pitchFamily="66" charset="0"/>
              </a:rPr>
              <a:t>d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00DA2CD-A592-44E1-9051-6576130B6EF0}"/>
              </a:ext>
            </a:extLst>
          </p:cNvPr>
          <p:cNvSpPr txBox="1"/>
          <p:nvPr/>
        </p:nvSpPr>
        <p:spPr>
          <a:xfrm>
            <a:off x="5903260" y="2825095"/>
            <a:ext cx="20708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was working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FEDB67F-8C21-4E4A-8C08-7806E0BF03A0}"/>
              </a:ext>
            </a:extLst>
          </p:cNvPr>
          <p:cNvSpPr txBox="1"/>
          <p:nvPr/>
        </p:nvSpPr>
        <p:spPr>
          <a:xfrm>
            <a:off x="4415124" y="785629"/>
            <a:ext cx="20708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was teaching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4FDAC7-3130-48D1-B325-58BE4AAB0C6D}"/>
              </a:ext>
            </a:extLst>
          </p:cNvPr>
          <p:cNvSpPr txBox="1"/>
          <p:nvPr/>
        </p:nvSpPr>
        <p:spPr>
          <a:xfrm>
            <a:off x="4742335" y="1785190"/>
            <a:ext cx="15840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was living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A448A4-1564-4598-88CF-12D7BEC10161}"/>
              </a:ext>
            </a:extLst>
          </p:cNvPr>
          <p:cNvSpPr txBox="1"/>
          <p:nvPr/>
        </p:nvSpPr>
        <p:spPr>
          <a:xfrm>
            <a:off x="4518223" y="1200696"/>
            <a:ext cx="20708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were offering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2B143D0-2440-4503-BAC1-33753B92B078}"/>
              </a:ext>
            </a:extLst>
          </p:cNvPr>
          <p:cNvSpPr txBox="1"/>
          <p:nvPr/>
        </p:nvSpPr>
        <p:spPr>
          <a:xfrm>
            <a:off x="6102727" y="2072803"/>
            <a:ext cx="24361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was always raining</a:t>
            </a:r>
          </a:p>
        </p:txBody>
      </p:sp>
    </p:spTree>
    <p:extLst>
      <p:ext uri="{BB962C8B-B14F-4D97-AF65-F5344CB8AC3E}">
        <p14:creationId xmlns:p14="http://schemas.microsoft.com/office/powerpoint/2010/main" val="972460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>
            <a:extLst>
              <a:ext uri="{FF2B5EF4-FFF2-40B4-BE49-F238E27FC236}">
                <a16:creationId xmlns:a16="http://schemas.microsoft.com/office/drawing/2014/main" id="{C5DF954B-7635-4BF8-A704-F23CA9B3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848604"/>
            <a:ext cx="7772399" cy="314870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Prepared by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</p:spTree>
    <p:extLst>
      <p:ext uri="{BB962C8B-B14F-4D97-AF65-F5344CB8AC3E}">
        <p14:creationId xmlns:p14="http://schemas.microsoft.com/office/powerpoint/2010/main" val="2357822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00159F0-9992-4F56-9F51-59C1654A7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3" y="162655"/>
            <a:ext cx="7951766" cy="639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A3B9113-4158-47EB-BF06-F3A72CF79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35" y="117704"/>
            <a:ext cx="7584141" cy="660813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9FA5E83-BBB0-4993-9972-106F901EF1C3}"/>
              </a:ext>
            </a:extLst>
          </p:cNvPr>
          <p:cNvSpPr txBox="1"/>
          <p:nvPr/>
        </p:nvSpPr>
        <p:spPr>
          <a:xfrm>
            <a:off x="4854388" y="184939"/>
            <a:ext cx="34155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b  u  r   g  l   a  r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CE6CC2-9325-4484-BE22-2882C9EE8DCC}"/>
              </a:ext>
            </a:extLst>
          </p:cNvPr>
          <p:cNvSpPr txBox="1"/>
          <p:nvPr/>
        </p:nvSpPr>
        <p:spPr>
          <a:xfrm>
            <a:off x="3931028" y="996242"/>
            <a:ext cx="34155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h  </a:t>
            </a:r>
            <a:r>
              <a:rPr lang="en-US" sz="3200" dirty="0" err="1">
                <a:solidFill>
                  <a:srgbClr val="1E03BD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   j   a  c  k 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3196DE4-891D-4D13-8AB1-AC75B99F7374}"/>
              </a:ext>
            </a:extLst>
          </p:cNvPr>
          <p:cNvSpPr txBox="1"/>
          <p:nvPr/>
        </p:nvSpPr>
        <p:spPr>
          <a:xfrm>
            <a:off x="2949395" y="2569546"/>
            <a:ext cx="34155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a  b  a   n  d  o  n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67F3973-7525-4B15-A4DB-41C2695F5FBD}"/>
              </a:ext>
            </a:extLst>
          </p:cNvPr>
          <p:cNvSpPr txBox="1"/>
          <p:nvPr/>
        </p:nvSpPr>
        <p:spPr>
          <a:xfrm>
            <a:off x="2465298" y="4156305"/>
            <a:ext cx="34155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d  e  c   l  </a:t>
            </a:r>
            <a:r>
              <a:rPr lang="en-US" sz="3200" dirty="0" err="1">
                <a:solidFill>
                  <a:srgbClr val="1E03BD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   n  e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0D5F50-B10B-46B0-A59B-B69B8AA0351D}"/>
              </a:ext>
            </a:extLst>
          </p:cNvPr>
          <p:cNvSpPr txBox="1"/>
          <p:nvPr/>
        </p:nvSpPr>
        <p:spPr>
          <a:xfrm>
            <a:off x="1066801" y="5366543"/>
            <a:ext cx="54281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m  </a:t>
            </a:r>
            <a:r>
              <a:rPr lang="en-US" sz="3200" dirty="0" err="1">
                <a:solidFill>
                  <a:srgbClr val="1E03BD"/>
                </a:solidFill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  s   d  e  m  e a  n  o  r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088559-D28B-43B6-B6EA-4E851D71F40C}"/>
              </a:ext>
            </a:extLst>
          </p:cNvPr>
          <p:cNvSpPr txBox="1"/>
          <p:nvPr/>
        </p:nvSpPr>
        <p:spPr>
          <a:xfrm>
            <a:off x="3433488" y="6159920"/>
            <a:ext cx="20932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f  l   e  d </a:t>
            </a:r>
            <a:endParaRPr lang="ar-SA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4891C95-7D21-4966-B6EB-36E48814EA61}"/>
              </a:ext>
            </a:extLst>
          </p:cNvPr>
          <p:cNvSpPr txBox="1"/>
          <p:nvPr/>
        </p:nvSpPr>
        <p:spPr>
          <a:xfrm>
            <a:off x="5342964" y="565938"/>
            <a:ext cx="537888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n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h</a:t>
            </a:r>
          </a:p>
          <a:p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r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z</a:t>
            </a:r>
          </a:p>
          <a:p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ar-SA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1F56038-6D38-4B92-9CDA-FDE4BE763BBE}"/>
              </a:ext>
            </a:extLst>
          </p:cNvPr>
          <p:cNvSpPr txBox="1"/>
          <p:nvPr/>
        </p:nvSpPr>
        <p:spPr>
          <a:xfrm>
            <a:off x="7270369" y="543527"/>
            <a:ext cx="53788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  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c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u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BB9038-AECD-4524-8536-F4E9A275E932}"/>
              </a:ext>
            </a:extLst>
          </p:cNvPr>
          <p:cNvSpPr txBox="1"/>
          <p:nvPr/>
        </p:nvSpPr>
        <p:spPr>
          <a:xfrm>
            <a:off x="3012131" y="3748410"/>
            <a:ext cx="53788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</a:p>
          <a:p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z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AFD3145-C53C-4F6B-A263-ABC9C6F38422}"/>
              </a:ext>
            </a:extLst>
          </p:cNvPr>
          <p:cNvSpPr txBox="1"/>
          <p:nvPr/>
        </p:nvSpPr>
        <p:spPr>
          <a:xfrm>
            <a:off x="4428549" y="4586607"/>
            <a:ext cx="537888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n</a:t>
            </a: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</a:p>
          <a:p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</a:t>
            </a:r>
            <a:endParaRPr lang="en-US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58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6BC7D16-D211-44D1-A853-892B3F93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945" y="295836"/>
            <a:ext cx="8766199" cy="626633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7E83A2C-CB69-460D-826D-BDFEE01FE62C}"/>
              </a:ext>
            </a:extLst>
          </p:cNvPr>
          <p:cNvSpPr txBox="1"/>
          <p:nvPr/>
        </p:nvSpPr>
        <p:spPr>
          <a:xfrm>
            <a:off x="1035423" y="1546412"/>
            <a:ext cx="6858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 </a:t>
            </a:r>
          </a:p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A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P </a:t>
            </a:r>
          </a:p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P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 </a:t>
            </a:r>
          </a:p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P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P </a:t>
            </a:r>
          </a:p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P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A </a:t>
            </a:r>
          </a:p>
          <a:p>
            <a:r>
              <a:rPr lang="en-US" sz="3200" dirty="0">
                <a:solidFill>
                  <a:srgbClr val="1E03BD"/>
                </a:solidFill>
                <a:latin typeface="Comic Sans MS" panose="030F0702030302020204" pitchFamily="66" charset="0"/>
              </a:rPr>
              <a:t>P </a:t>
            </a:r>
            <a:endParaRPr lang="ar-SA" sz="32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31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15E555D-8E66-41A3-8C9A-516D75A8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389" y="166446"/>
            <a:ext cx="8686800" cy="65251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BDE9BEE-CDCA-48EF-B9BE-51AFE8A80137}"/>
              </a:ext>
            </a:extLst>
          </p:cNvPr>
          <p:cNvSpPr txBox="1"/>
          <p:nvPr/>
        </p:nvSpPr>
        <p:spPr>
          <a:xfrm>
            <a:off x="1075765" y="1963271"/>
            <a:ext cx="7718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A lot of money was taken from the cash register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EB5225D-B661-43E2-BD37-01E23852F7B6}"/>
              </a:ext>
            </a:extLst>
          </p:cNvPr>
          <p:cNvSpPr txBox="1"/>
          <p:nvPr/>
        </p:nvSpPr>
        <p:spPr>
          <a:xfrm>
            <a:off x="1053354" y="2788021"/>
            <a:ext cx="62831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burglar was caught on videotape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89061A-7AB9-4AB8-99A8-217C83FF432D}"/>
              </a:ext>
            </a:extLst>
          </p:cNvPr>
          <p:cNvSpPr txBox="1"/>
          <p:nvPr/>
        </p:nvSpPr>
        <p:spPr>
          <a:xfrm>
            <a:off x="1057838" y="3599324"/>
            <a:ext cx="49070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cashier was not hurt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024364-94AF-4F70-B770-C37852FD91AC}"/>
              </a:ext>
            </a:extLst>
          </p:cNvPr>
          <p:cNvSpPr txBox="1"/>
          <p:nvPr/>
        </p:nvSpPr>
        <p:spPr>
          <a:xfrm>
            <a:off x="1048874" y="4397180"/>
            <a:ext cx="72338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burglar has been arrested by the police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12A9376-1BF1-4673-8499-45383D977212}"/>
              </a:ext>
            </a:extLst>
          </p:cNvPr>
          <p:cNvSpPr txBox="1"/>
          <p:nvPr/>
        </p:nvSpPr>
        <p:spPr>
          <a:xfrm>
            <a:off x="1026462" y="5208483"/>
            <a:ext cx="5186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store has been reopened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5C2EC43-9722-44A4-BFE1-B28B0753BD84}"/>
              </a:ext>
            </a:extLst>
          </p:cNvPr>
          <p:cNvSpPr txBox="1"/>
          <p:nvPr/>
        </p:nvSpPr>
        <p:spPr>
          <a:xfrm>
            <a:off x="1102657" y="6006339"/>
            <a:ext cx="77858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 alarm system will be installed by the store owner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92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AEC9C95-A907-4D62-A702-47C4446FF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153" y="214564"/>
            <a:ext cx="8767482" cy="645517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C48F7C-48D6-439F-B427-FE97DB8B9082}"/>
              </a:ext>
            </a:extLst>
          </p:cNvPr>
          <p:cNvSpPr txBox="1"/>
          <p:nvPr/>
        </p:nvSpPr>
        <p:spPr>
          <a:xfrm>
            <a:off x="887504" y="1084716"/>
            <a:ext cx="5096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window was broken by Bob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3B0A8A-A99E-4599-96A4-18C16815045A}"/>
              </a:ext>
            </a:extLst>
          </p:cNvPr>
          <p:cNvSpPr txBox="1"/>
          <p:nvPr/>
        </p:nvSpPr>
        <p:spPr>
          <a:xfrm>
            <a:off x="932328" y="1788443"/>
            <a:ext cx="5096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Thieves are caught by the police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1FA4F3C-D210-4B90-887A-FA8DDBD16B57}"/>
              </a:ext>
            </a:extLst>
          </p:cNvPr>
          <p:cNvSpPr txBox="1"/>
          <p:nvPr/>
        </p:nvSpPr>
        <p:spPr>
          <a:xfrm>
            <a:off x="923364" y="2505617"/>
            <a:ext cx="4765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door has been opened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D25D09-703E-4BC9-A684-156EE25785BF}"/>
              </a:ext>
            </a:extLst>
          </p:cNvPr>
          <p:cNvSpPr txBox="1"/>
          <p:nvPr/>
        </p:nvSpPr>
        <p:spPr>
          <a:xfrm>
            <a:off x="941295" y="3209344"/>
            <a:ext cx="38324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car was stolen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1DEE2FC-F043-4F34-BE07-88F5A0CF5CEF}"/>
              </a:ext>
            </a:extLst>
          </p:cNvPr>
          <p:cNvSpPr txBox="1"/>
          <p:nvPr/>
        </p:nvSpPr>
        <p:spPr>
          <a:xfrm>
            <a:off x="959225" y="3913071"/>
            <a:ext cx="40834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child was kidnapped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35EB669-1707-457F-8D24-0DA89A82A897}"/>
              </a:ext>
            </a:extLst>
          </p:cNvPr>
          <p:cNvSpPr txBox="1"/>
          <p:nvPr/>
        </p:nvSpPr>
        <p:spPr>
          <a:xfrm>
            <a:off x="977155" y="4616798"/>
            <a:ext cx="6069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airplane will be hijacked tomorrow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D37097-1BB8-4D3B-9D08-EDCF959299D8}"/>
              </a:ext>
            </a:extLst>
          </p:cNvPr>
          <p:cNvSpPr txBox="1"/>
          <p:nvPr/>
        </p:nvSpPr>
        <p:spPr>
          <a:xfrm>
            <a:off x="981638" y="5320525"/>
            <a:ext cx="55254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latin typeface="Comic Sans MS" panose="030F0702030302020204" pitchFamily="66" charset="0"/>
              </a:rPr>
              <a:t>The captain has been murdered</a:t>
            </a:r>
            <a:endParaRPr lang="ar-SA" sz="24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7E2C8CC-3ACF-4369-9793-E1660FCCFA3E}"/>
              </a:ext>
            </a:extLst>
          </p:cNvPr>
          <p:cNvSpPr txBox="1"/>
          <p:nvPr/>
        </p:nvSpPr>
        <p:spPr>
          <a:xfrm>
            <a:off x="986121" y="6024252"/>
            <a:ext cx="7942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mystery will be solved by the police detectives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41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70BCDB9-5D21-4F3F-8584-52420B431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8" b="99381" l="2236" r="97358">
                        <a14:foregroundMark x1="8130" y1="12074" x2="48577" y2="14861"/>
                        <a14:foregroundMark x1="48577" y1="14861" x2="74593" y2="34985"/>
                        <a14:foregroundMark x1="74593" y1="34985" x2="83333" y2="51084"/>
                        <a14:foregroundMark x1="83333" y1="51084" x2="84959" y2="61300"/>
                        <a14:foregroundMark x1="84959" y1="61300" x2="81504" y2="70279"/>
                        <a14:foregroundMark x1="81504" y1="70279" x2="58943" y2="88854"/>
                        <a14:foregroundMark x1="58943" y1="88854" x2="48171" y2="86378"/>
                        <a14:foregroundMark x1="48171" y1="86378" x2="28252" y2="59443"/>
                        <a14:foregroundMark x1="28252" y1="59443" x2="24797" y2="44582"/>
                        <a14:foregroundMark x1="24797" y1="44582" x2="28252" y2="36223"/>
                        <a14:foregroundMark x1="28252" y1="36223" x2="39024" y2="28483"/>
                        <a14:foregroundMark x1="39024" y1="28483" x2="54675" y2="25697"/>
                        <a14:foregroundMark x1="54675" y1="25697" x2="69919" y2="27554"/>
                        <a14:foregroundMark x1="69919" y1="27554" x2="74797" y2="32198"/>
                        <a14:foregroundMark x1="74797" y1="32198" x2="72561" y2="46130"/>
                        <a14:foregroundMark x1="72561" y1="46130" x2="39228" y2="73065"/>
                        <a14:foregroundMark x1="39228" y1="73065" x2="24390" y2="75542"/>
                        <a14:foregroundMark x1="24390" y1="75542" x2="17480" y2="67183"/>
                        <a14:foregroundMark x1="17480" y1="67183" x2="12602" y2="52012"/>
                        <a14:foregroundMark x1="12602" y1="52012" x2="12602" y2="35294"/>
                        <a14:foregroundMark x1="12602" y1="35294" x2="21545" y2="20743"/>
                        <a14:foregroundMark x1="21545" y1="20743" x2="39228" y2="12074"/>
                        <a14:foregroundMark x1="39228" y1="12074" x2="58333" y2="12693"/>
                        <a14:foregroundMark x1="58333" y1="12693" x2="77642" y2="21362"/>
                        <a14:foregroundMark x1="77642" y1="21362" x2="89024" y2="31269"/>
                        <a14:foregroundMark x1="89024" y1="31269" x2="91057" y2="39628"/>
                        <a14:foregroundMark x1="91057" y1="39628" x2="87195" y2="50155"/>
                        <a14:foregroundMark x1="87195" y1="50155" x2="75000" y2="62539"/>
                        <a14:foregroundMark x1="75000" y1="62539" x2="63618" y2="67183"/>
                        <a14:foregroundMark x1="63618" y1="67183" x2="54675" y2="63467"/>
                        <a14:foregroundMark x1="54675" y1="63467" x2="47764" y2="46130"/>
                        <a14:foregroundMark x1="47569" y1="38122" x2="47358" y2="29412"/>
                        <a14:foregroundMark x1="47764" y1="46130" x2="47751" y2="45588"/>
                        <a14:foregroundMark x1="47358" y1="29412" x2="53862" y2="20433"/>
                        <a14:foregroundMark x1="53862" y1="20433" x2="63211" y2="14861"/>
                        <a14:foregroundMark x1="63211" y1="14861" x2="71138" y2="14241"/>
                        <a14:foregroundMark x1="71138" y1="14241" x2="79878" y2="19195"/>
                        <a14:foregroundMark x1="79878" y1="19195" x2="84350" y2="28483"/>
                        <a14:foregroundMark x1="84350" y1="28483" x2="85163" y2="41176"/>
                        <a14:foregroundMark x1="85163" y1="41176" x2="80894" y2="54489"/>
                        <a14:foregroundMark x1="80894" y1="54489" x2="73780" y2="64706"/>
                        <a14:foregroundMark x1="73780" y1="64706" x2="61789" y2="73375"/>
                        <a14:foregroundMark x1="61789" y1="73375" x2="51016" y2="75232"/>
                        <a14:foregroundMark x1="51016" y1="75232" x2="42073" y2="67802"/>
                        <a14:foregroundMark x1="42073" y1="67802" x2="37602" y2="50155"/>
                        <a14:foregroundMark x1="37602" y1="50155" x2="43089" y2="26935"/>
                        <a14:foregroundMark x1="43089" y1="26935" x2="64837" y2="310"/>
                        <a14:foregroundMark x1="64837" y1="310" x2="71341" y2="310"/>
                        <a14:foregroundMark x1="71341" y1="310" x2="85569" y2="6192"/>
                        <a14:foregroundMark x1="85569" y1="6192" x2="96748" y2="27864"/>
                        <a14:foregroundMark x1="96748" y1="27864" x2="95528" y2="45820"/>
                        <a14:foregroundMark x1="95528" y1="45820" x2="93089" y2="54180"/>
                        <a14:foregroundMark x1="93089" y1="54180" x2="70325" y2="78019"/>
                        <a14:foregroundMark x1="70325" y1="78019" x2="30691" y2="94427"/>
                        <a14:foregroundMark x1="30691" y1="94427" x2="13415" y2="96285"/>
                        <a14:foregroundMark x1="90041" y1="4334" x2="11585" y2="8669"/>
                        <a14:foregroundMark x1="11585" y1="8669" x2="6098" y2="10836"/>
                        <a14:foregroundMark x1="6098" y1="10836" x2="1829" y2="20433"/>
                        <a14:foregroundMark x1="1829" y1="20433" x2="2439" y2="82353"/>
                        <a14:foregroundMark x1="2439" y1="82353" x2="4065" y2="91641"/>
                        <a14:foregroundMark x1="4065" y1="91641" x2="11789" y2="94427"/>
                        <a14:foregroundMark x1="11789" y1="94427" x2="58537" y2="95046"/>
                        <a14:foregroundMark x1="58537" y1="95046" x2="78862" y2="92879"/>
                        <a14:foregroundMark x1="78862" y1="92879" x2="94106" y2="92879"/>
                        <a14:foregroundMark x1="94106" y1="92879" x2="97561" y2="76471"/>
                        <a14:foregroundMark x1="97561" y1="76471" x2="94919" y2="11455"/>
                        <a14:foregroundMark x1="94919" y1="11455" x2="92073" y2="4334"/>
                        <a14:foregroundMark x1="92073" y1="4334" x2="87805" y2="4954"/>
                        <a14:foregroundMark x1="93902" y1="3406" x2="97358" y2="99690"/>
                        <a14:foregroundMark x1="92480" y1="65635" x2="88211" y2="99071"/>
                        <a14:foregroundMark x1="57317" y1="29412" x2="70122" y2="66563"/>
                        <a14:foregroundMark x1="65041" y1="33127" x2="89431" y2="26006"/>
                        <a14:foregroundMark x1="89431" y1="26006" x2="76423" y2="25697"/>
                        <a14:foregroundMark x1="69512" y1="19505" x2="4472" y2="30031"/>
                        <a14:foregroundMark x1="4065" y1="6811" x2="15244" y2="76471"/>
                        <a14:foregroundMark x1="15244" y1="76471" x2="28659" y2="83591"/>
                        <a14:foregroundMark x1="28659" y1="83591" x2="44919" y2="85449"/>
                        <a14:foregroundMark x1="86382" y1="96594" x2="28455" y2="98762"/>
                        <a14:foregroundMark x1="28455" y1="98762" x2="2439" y2="96594"/>
                        <a14:foregroundMark x1="16870" y1="82353" x2="22561" y2="88854"/>
                        <a14:foregroundMark x1="22561" y1="88854" x2="24797" y2="90093"/>
                        <a14:foregroundMark x1="44715" y1="87307" x2="52033" y2="91022"/>
                        <a14:foregroundMark x1="33943" y1="87616" x2="28455" y2="91331"/>
                        <a14:foregroundMark x1="17480" y1="20433" x2="10772" y2="27554"/>
                        <a14:foregroundMark x1="5894" y1="5882" x2="52236" y2="1548"/>
                        <a14:foregroundMark x1="52236" y1="1548" x2="61992" y2="1548"/>
                        <a14:foregroundMark x1="40854" y1="17957" x2="36382" y2="20433"/>
                        <a14:foregroundMark x1="16260" y1="12074" x2="11789" y2="10217"/>
                        <a14:foregroundMark x1="54065" y1="36223" x2="45528" y2="35294"/>
                        <a14:backgroundMark x1="50663" y1="40154" x2="51829" y2="41486"/>
                        <a14:backgroundMark x1="51829" y1="41486" x2="52439" y2="42105"/>
                        <a14:backgroundMark x1="53049" y1="41486" x2="48374" y2="42724"/>
                        <a14:backgroundMark x1="47764" y1="41796" x2="50000" y2="40557"/>
                        <a14:backgroundMark x1="47967" y1="40248" x2="48577" y2="41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193" y="268941"/>
            <a:ext cx="8766650" cy="642769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B2DDC54-E7A8-4413-A17D-7DD16BF1043C}"/>
              </a:ext>
            </a:extLst>
          </p:cNvPr>
          <p:cNvSpPr txBox="1"/>
          <p:nvPr/>
        </p:nvSpPr>
        <p:spPr>
          <a:xfrm>
            <a:off x="874056" y="2716275"/>
            <a:ext cx="80682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Ana Maria had been sleeping when she heard a knock on the door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919E256-9337-4785-981F-F7FE14082860}"/>
              </a:ext>
            </a:extLst>
          </p:cNvPr>
          <p:cNvSpPr txBox="1"/>
          <p:nvPr/>
        </p:nvSpPr>
        <p:spPr>
          <a:xfrm>
            <a:off x="1694329" y="3567919"/>
            <a:ext cx="5029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it was stolen, I had had a nice bicycle</a:t>
            </a:r>
            <a:endParaRPr lang="ar-SA" sz="20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C405E11-A1D0-46FF-9355-84534FD3ABA6}"/>
              </a:ext>
            </a:extLst>
          </p:cNvPr>
          <p:cNvSpPr txBox="1"/>
          <p:nvPr/>
        </p:nvSpPr>
        <p:spPr>
          <a:xfrm>
            <a:off x="900955" y="4415080"/>
            <a:ext cx="7879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Before he was arrested for stealing, everybody had liked him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825F25E-DB66-4CF8-9BCF-6190A19F03B2}"/>
              </a:ext>
            </a:extLst>
          </p:cNvPr>
          <p:cNvSpPr txBox="1"/>
          <p:nvPr/>
        </p:nvSpPr>
        <p:spPr>
          <a:xfrm>
            <a:off x="905438" y="5307065"/>
            <a:ext cx="642320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She was very sad because her cat had been lost</a:t>
            </a:r>
            <a:endParaRPr lang="ar-SA" sz="20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33E2655-AEFD-43B1-9AF9-F423966C35A2}"/>
              </a:ext>
            </a:extLst>
          </p:cNvPr>
          <p:cNvSpPr txBox="1"/>
          <p:nvPr/>
        </p:nvSpPr>
        <p:spPr>
          <a:xfrm>
            <a:off x="999568" y="6194567"/>
            <a:ext cx="74451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He had been eating dinner when the police came to his door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7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C040E4B-B150-438F-A490-EACA0657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" y="403413"/>
            <a:ext cx="8730654" cy="622598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E9CC4D5-F2B7-426A-B6E3-E52C72C83011}"/>
              </a:ext>
            </a:extLst>
          </p:cNvPr>
          <p:cNvSpPr txBox="1"/>
          <p:nvPr/>
        </p:nvSpPr>
        <p:spPr>
          <a:xfrm>
            <a:off x="2003612" y="2519048"/>
            <a:ext cx="69655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Somebody had broken into the house before he got home</a:t>
            </a:r>
            <a:endParaRPr lang="ar-SA" sz="20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84E53F6-03E9-42B0-AA80-ABE92BB3B6C7}"/>
              </a:ext>
            </a:extLst>
          </p:cNvPr>
          <p:cNvSpPr txBox="1"/>
          <p:nvPr/>
        </p:nvSpPr>
        <p:spPr>
          <a:xfrm>
            <a:off x="4230501" y="1091899"/>
            <a:ext cx="381896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من الممكن أن تختلف الإجابات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B6926DA-57FD-4F4E-A7D1-A37756A66401}"/>
              </a:ext>
            </a:extLst>
          </p:cNvPr>
          <p:cNvSpPr txBox="1"/>
          <p:nvPr/>
        </p:nvSpPr>
        <p:spPr>
          <a:xfrm>
            <a:off x="820271" y="4204406"/>
            <a:ext cx="82161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Somebody had stolen her wallet when she was talking to her friend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A4C915-1CC8-4EFB-992F-FAEB17E62DAE}"/>
              </a:ext>
            </a:extLst>
          </p:cNvPr>
          <p:cNvSpPr txBox="1"/>
          <p:nvPr/>
        </p:nvSpPr>
        <p:spPr>
          <a:xfrm>
            <a:off x="943101" y="6400755"/>
            <a:ext cx="78109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latin typeface="Comic Sans MS" panose="030F0702030302020204" pitchFamily="66" charset="0"/>
              </a:rPr>
              <a:t>The birds had been eating her sandwiches when she went inside</a:t>
            </a:r>
            <a:endParaRPr lang="ar-SA" sz="2000" dirty="0">
              <a:solidFill>
                <a:srgbClr val="1E03BD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62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1667</TotalTime>
  <Words>598</Words>
  <Application>Microsoft Office PowerPoint</Application>
  <PresentationFormat>On-screen Show (4:3)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Rounded MT Bold</vt:lpstr>
      <vt:lpstr>Rockwell Condensed</vt:lpstr>
      <vt:lpstr>Wingdings</vt:lpstr>
      <vt:lpstr>Comic Sans MS</vt:lpstr>
      <vt:lpstr>Arial Black</vt:lpstr>
      <vt:lpstr>Arial</vt:lpstr>
      <vt:lpstr>نوع الخشب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Talal Alhazmi</cp:lastModifiedBy>
  <cp:revision>130</cp:revision>
  <dcterms:created xsi:type="dcterms:W3CDTF">2020-06-21T06:46:26Z</dcterms:created>
  <dcterms:modified xsi:type="dcterms:W3CDTF">2023-09-08T00:56:36Z</dcterms:modified>
</cp:coreProperties>
</file>