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4" r:id="rId17"/>
    <p:sldId id="285" r:id="rId18"/>
    <p:sldId id="273" r:id="rId19"/>
    <p:sldId id="286" r:id="rId20"/>
    <p:sldId id="287" r:id="rId21"/>
    <p:sldId id="274" r:id="rId22"/>
    <p:sldId id="288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90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68AAC9-99EB-4D19-BFCE-6EFBFAF63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27F98D2-8A0D-4A18-90E0-F1553A10E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FF9DD2-0DE7-4A81-B534-54E36906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E02E7F-B923-4BC6-B3A4-8C991A28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7DEFDBA-4EDA-4BC4-98AA-8C5B5439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321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4A1FA8-7D28-4FFF-8432-7B12E4FE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7779DF0-70FA-4F73-9869-BFA2B1DEE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A93750-E4A5-4A00-A03D-B0393943B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A3A6073-BA2E-40D6-957F-9F5F4A3D6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584CB7-BFC2-4C42-B71E-AFDF22EB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7205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6C24AD5-3F16-4BF0-9CA6-27CF64195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B19CDB2-5747-477D-A303-B98A991B5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306EC7-2844-4406-A7E8-33B070CC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4392640-4318-4A4D-8754-8177BA16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E10DD3-DB02-4158-8899-06F3F87D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286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FFD15-2794-415B-909E-319A01F9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B46F0C2-AEDD-433C-B2B0-83A20EA01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058AF8C-3905-4A53-AE46-95B7361E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5924A8-C8E6-4AFC-9950-54B5D8627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4FC9F4-7055-4789-8BE8-3DF967106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743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9830F9-50FB-49E1-8206-09416104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6413D74-3134-4388-92FD-6F63B2D5B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D3FD29-0898-42A1-8CD1-2BC86279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47B1003-8BC0-49C0-B4F1-AA5A48F2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7ED290-036C-4725-A357-15250CB2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613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191434-D548-43AF-996C-E29C5E04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D16CB5-BE75-42B7-8197-BB71D823D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D651E9-700F-4750-A969-26813DECA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6E9D555-16B5-4A20-B735-FB619A01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3F81C9-6913-4B9B-A33B-7A10970D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CF973D5-FC3D-4120-9B7C-0223CBC9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7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CD4B84-1BCE-4F6A-8722-6CE77DCE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C6389A3-732C-49BF-BE73-B0C40968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A32E31D-1787-439C-B26D-C88FCC7A3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6AC8075-2A06-4A76-A287-C078EBA84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5169EB4-243E-42E1-AEE8-5C847CC663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F92DD1A-E35A-4C78-9D59-BFBB94BE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872ECF3-B2AD-4FD3-A16E-E6072E0B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F890C6E-254A-47B5-9BF1-47B0E829D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037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4AE725-510B-424C-8650-D91894C3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7C0EAAE-5B28-43C4-B5D9-E6248668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71D1AA0-F3BF-4A8B-B0B9-E2147C9B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5F52C84-4CC1-4D9A-892C-CF3A8BFFB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044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031E55A-364D-478E-AC47-7CE78107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0B6A989-495B-4058-B9FC-AABCA3ABE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F9B255D-9461-4032-B9D7-13224F38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666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652C49-C235-4FFB-BD01-2483FD12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E10255-6C27-4FE8-A675-5DF59B6B4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3C62260-3642-4922-988C-E4A43DACB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90FB568-8684-4BC5-9D27-B425780A0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EF6A13-D09F-49A6-95B2-F7EEB0E8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CE34B8A-13B4-48F5-AEAF-690EE58D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627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279BCB-6B94-4F94-BE0A-5876EB79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A849417-EBA0-4934-B5F7-D75A2929E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621ECC4-7851-4BAC-81B9-239408054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C007E34-6C17-4512-98C5-50F0FD66C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534FCE-70E5-4D81-9912-13CC5630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355541-712B-487A-81DC-3A4C8DC1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294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ED507C0-49F8-4B79-8815-7B920B10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68B1A67-FF2B-4992-BE47-8F352B5CD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FBE114-E5AA-4D4C-A435-77F2C09FC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086A2-4425-44BA-8FA6-8B86B0BD8CBC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68093-5752-4900-82E5-E6713D19C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BF4CA-27B4-4A0A-BF59-67660808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FB1E9-C4AA-4F2F-8D97-3C516A9F8C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277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الخميس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1443/2/23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70347"/>
            <a:ext cx="3772679" cy="105388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تابع الحيوانات اللافقارية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104402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4A10B5D-370A-4D77-A342-5FDFCDF4E7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30535" r="9394" b="24559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FE76EE1-7850-4286-814D-052BB8C9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56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E04183-7FBF-4244-81B1-5F4F1A6F755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0535" r="9395" b="24940"/>
          <a:stretch/>
        </p:blipFill>
        <p:spPr>
          <a:xfrm>
            <a:off x="1895032" y="1169370"/>
            <a:ext cx="8401935" cy="436783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5C5A92D-136B-4D6D-A32B-725C9A31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64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65C339-EE06-46DC-80EC-02DE3A257E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30535" r="9394" b="24559"/>
          <a:stretch/>
        </p:blipFill>
        <p:spPr>
          <a:xfrm>
            <a:off x="1895032" y="1206502"/>
            <a:ext cx="8443983" cy="432197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5248BED-B4BF-4450-AAF0-9CB76E0C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8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FCD009E-4487-4438-AB57-B05BE6434B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30535" r="9394" b="24940"/>
          <a:stretch/>
        </p:blipFill>
        <p:spPr>
          <a:xfrm>
            <a:off x="1894710" y="1202190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E2AF1A7-76D9-4CBF-A147-5984D4D8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6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78B2A3-0C19-4CAC-80F7-4B9866632BF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30535" r="9394" b="25131"/>
          <a:stretch/>
        </p:blipFill>
        <p:spPr>
          <a:xfrm>
            <a:off x="1895032" y="1158298"/>
            <a:ext cx="8401935" cy="437890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E7B8D9C-5C7E-4288-8A14-E56C919FC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953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C3909E-03B1-41F1-BDAD-318849E39BA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29410" r="9395" b="24559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BE9AEA3-D54A-4574-8895-CAEB5FDC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42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12B494-C6CE-4284-8DE5-55C67881E6F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22390" r="39571" b="20848"/>
          <a:stretch/>
        </p:blipFill>
        <p:spPr>
          <a:xfrm>
            <a:off x="2614748" y="1426442"/>
            <a:ext cx="6962503" cy="3890817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1943011-BE41-4483-BC5A-C26408051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2786" y="366245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8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1DB1F6F-D7F3-4391-B824-358D8C0FCD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21785" r="39678" b="20848"/>
          <a:stretch/>
        </p:blipFill>
        <p:spPr>
          <a:xfrm>
            <a:off x="2626738" y="1368095"/>
            <a:ext cx="6962503" cy="393234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5130F76-E42F-4C5A-BD8A-9D0E4161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57206" y="3591387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455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38A731-B3CA-42C4-82D7-0A919AB28F5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9410" r="9394" b="24559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453181E-7D22-404C-B91F-6CFB3780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864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C4191F6-7EF2-4451-AED3-AFEA44928F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53" t="22390" r="39679" b="23042"/>
          <a:stretch/>
        </p:blipFill>
        <p:spPr>
          <a:xfrm>
            <a:off x="2666312" y="1504633"/>
            <a:ext cx="6787011" cy="374041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7A056E1-97FC-4783-8A44-1E696361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0728" y="366961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7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6093BF-9F3C-4087-A97F-7BF13C3BA1C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750" t="36821" r="25230" b="38280"/>
          <a:stretch/>
        </p:blipFill>
        <p:spPr>
          <a:xfrm>
            <a:off x="2970158" y="1550353"/>
            <a:ext cx="6145766" cy="36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64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90A24AA-6986-4425-AF43-80E4C8B160E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30535" r="40214" b="21033"/>
          <a:stretch/>
        </p:blipFill>
        <p:spPr>
          <a:xfrm>
            <a:off x="2659396" y="1674355"/>
            <a:ext cx="6897188" cy="331982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95A0C7A-3D1C-4337-BE36-F4EBF5F7A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1614" y="366245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32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271D20-B192-4431-832A-80C98E0B22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28308" r="40321" b="23042"/>
          <a:stretch/>
        </p:blipFill>
        <p:spPr>
          <a:xfrm>
            <a:off x="1911727" y="1206502"/>
            <a:ext cx="838524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0D59A3E-E88C-4ACE-B375-4BDFC739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708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4506E8C-B739-4534-9132-36DC0AA8996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7065" r="40750" b="23042"/>
          <a:stretch/>
        </p:blipFill>
        <p:spPr>
          <a:xfrm>
            <a:off x="2705115" y="1719004"/>
            <a:ext cx="6805750" cy="341999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A5E936B-F0C5-4D38-9DB6-2FFDD883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5923" y="3552365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ADAA62-FA49-47CE-9350-A6731FC5E8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9" t="29410" r="40536" b="23042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C3F0F95-63D8-46E5-BE30-5F77DF10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28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63CA21C-ACF3-4CEA-BC63-54C4E2BDBC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28308" r="40321" b="23042"/>
          <a:stretch/>
        </p:blipFill>
        <p:spPr>
          <a:xfrm>
            <a:off x="1900959" y="1206502"/>
            <a:ext cx="8396008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4AC7E15-A101-439D-A9AC-F11949FB8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470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87E5D0B-1E3A-4F9A-B9ED-599C4455A4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7" t="29410" r="40535" b="23042"/>
          <a:stretch/>
        </p:blipFill>
        <p:spPr>
          <a:xfrm>
            <a:off x="1908015" y="1198183"/>
            <a:ext cx="8388951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7428521-E0EF-48DD-9DEF-DB3E1B0D5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704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87B756B-4B03-4FA2-A271-98E0EAA765C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29410" r="40107" b="23042"/>
          <a:stretch/>
        </p:blipFill>
        <p:spPr>
          <a:xfrm>
            <a:off x="1871869" y="1206501"/>
            <a:ext cx="8425098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F48EE0F-4A10-40B0-9204-F02330BD3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29783" y="3439752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81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9C5B486-B962-4FFD-A5EB-05BE8FDD468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9410" r="40429" b="23042"/>
          <a:stretch/>
        </p:blipFill>
        <p:spPr>
          <a:xfrm>
            <a:off x="1878493" y="1206501"/>
            <a:ext cx="841847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D327356-FAD6-4060-BF2A-A2CD677F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38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8653EF0-BA95-40F5-9D78-619960CCFE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28308" r="40429" b="23042"/>
          <a:stretch/>
        </p:blipFill>
        <p:spPr>
          <a:xfrm>
            <a:off x="1895032" y="1226568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F08CCA1-E18A-4284-9063-EC87DDBD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584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9190C71-CC14-42B6-A346-6A8E1E3B117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8308" r="40391" b="23042"/>
          <a:stretch/>
        </p:blipFill>
        <p:spPr>
          <a:xfrm>
            <a:off x="1894216" y="1226568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06AB971-15AE-409B-95F7-F22CD20392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464" t="30535" r="8500" b="25321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5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3AE7D8-2E62-42AD-900B-5F660ECA6E7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7" t="28308" r="40428" b="23042"/>
          <a:stretch/>
        </p:blipFill>
        <p:spPr>
          <a:xfrm>
            <a:off x="1894020" y="1206502"/>
            <a:ext cx="8401935" cy="435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6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9129EB8-443D-4A94-B958-3695B5F86EE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28308" r="40214" b="23042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21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594213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3662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DA99701-1F1D-4E86-9B5F-AA5E0C05CB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0974" r="9395" b="24750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38B7214-9227-47AF-9CD9-3EE942DD6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7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A5C4193-C601-4C9F-A160-7A6F7EFF55D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5" t="30535" r="9395" b="25131"/>
          <a:stretch/>
        </p:blipFill>
        <p:spPr>
          <a:xfrm>
            <a:off x="1937238" y="1206502"/>
            <a:ext cx="8359729" cy="431332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A22EAEE-30C0-4432-A025-745F4C04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60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499408-63DE-41F9-9A07-2EE3992829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29411" r="9394" b="25320"/>
          <a:stretch/>
        </p:blipFill>
        <p:spPr>
          <a:xfrm>
            <a:off x="1871868" y="1206501"/>
            <a:ext cx="846714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5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73A1ACE-B827-4920-AC2E-69D0F7D2A7C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29411" r="9394" b="25320"/>
          <a:stretch/>
        </p:blipFill>
        <p:spPr>
          <a:xfrm>
            <a:off x="1871868" y="1206501"/>
            <a:ext cx="8425099" cy="43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44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411083-5A8C-4C8E-8A78-0E5DB30E509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9410" r="9394" b="24559"/>
          <a:stretch/>
        </p:blipFill>
        <p:spPr>
          <a:xfrm>
            <a:off x="1895032" y="1206502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9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0A08456-1A30-4EB9-90FA-6B9D818947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30535" r="9394" b="24368"/>
          <a:stretch/>
        </p:blipFill>
        <p:spPr>
          <a:xfrm>
            <a:off x="1897376" y="1169370"/>
            <a:ext cx="8399591" cy="435670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1B1BF98-4097-4F48-BC11-A3A2690E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3241" y="3518761"/>
            <a:ext cx="2047080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82420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543</Words>
  <Application>Microsoft Office PowerPoint</Application>
  <PresentationFormat>شاشة عريضة</PresentationFormat>
  <Paragraphs>395</Paragraphs>
  <Slides>32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3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5</cp:revision>
  <dcterms:created xsi:type="dcterms:W3CDTF">2021-09-30T11:11:13Z</dcterms:created>
  <dcterms:modified xsi:type="dcterms:W3CDTF">2021-10-03T07:09:39Z</dcterms:modified>
</cp:coreProperties>
</file>